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handoutMasterIdLst>
    <p:handoutMasterId r:id="rId57"/>
  </p:handoutMasterIdLst>
  <p:sldIdLst>
    <p:sldId id="346" r:id="rId3"/>
    <p:sldId id="256" r:id="rId4"/>
    <p:sldId id="480" r:id="rId5"/>
    <p:sldId id="673" r:id="rId6"/>
    <p:sldId id="348" r:id="rId7"/>
    <p:sldId id="360" r:id="rId8"/>
    <p:sldId id="481" r:id="rId9"/>
    <p:sldId id="258" r:id="rId10"/>
    <p:sldId id="354" r:id="rId11"/>
    <p:sldId id="355" r:id="rId12"/>
    <p:sldId id="482" r:id="rId13"/>
    <p:sldId id="357" r:id="rId14"/>
    <p:sldId id="358" r:id="rId15"/>
    <p:sldId id="361" r:id="rId16"/>
    <p:sldId id="362" r:id="rId17"/>
    <p:sldId id="367" r:id="rId18"/>
    <p:sldId id="483" r:id="rId19"/>
    <p:sldId id="484" r:id="rId20"/>
    <p:sldId id="485" r:id="rId21"/>
    <p:sldId id="486" r:id="rId22"/>
    <p:sldId id="264" r:id="rId23"/>
    <p:sldId id="487" r:id="rId24"/>
    <p:sldId id="488" r:id="rId25"/>
    <p:sldId id="668" r:id="rId26"/>
    <p:sldId id="372" r:id="rId27"/>
    <p:sldId id="373" r:id="rId28"/>
    <p:sldId id="374" r:id="rId29"/>
    <p:sldId id="375" r:id="rId30"/>
    <p:sldId id="628" r:id="rId31"/>
    <p:sldId id="629" r:id="rId32"/>
    <p:sldId id="630" r:id="rId33"/>
    <p:sldId id="631" r:id="rId34"/>
    <p:sldId id="632" r:id="rId35"/>
    <p:sldId id="633" r:id="rId36"/>
    <p:sldId id="634" r:id="rId37"/>
    <p:sldId id="635" r:id="rId38"/>
    <p:sldId id="636" r:id="rId39"/>
    <p:sldId id="637" r:id="rId40"/>
    <p:sldId id="669" r:id="rId41"/>
    <p:sldId id="638" r:id="rId42"/>
    <p:sldId id="667" r:id="rId43"/>
    <p:sldId id="670" r:id="rId44"/>
    <p:sldId id="671" r:id="rId45"/>
    <p:sldId id="642" r:id="rId46"/>
    <p:sldId id="643" r:id="rId47"/>
    <p:sldId id="644" r:id="rId48"/>
    <p:sldId id="645" r:id="rId49"/>
    <p:sldId id="646" r:id="rId50"/>
    <p:sldId id="647" r:id="rId51"/>
    <p:sldId id="648" r:id="rId52"/>
    <p:sldId id="649" r:id="rId53"/>
    <p:sldId id="650" r:id="rId54"/>
    <p:sldId id="651" r:id="rId55"/>
    <p:sldId id="658"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CCFF"/>
    <a:srgbClr val="99FF99"/>
    <a:srgbClr val="000000"/>
    <a:srgbClr val="33CC33"/>
    <a:srgbClr val="CCFFFF"/>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5512" autoAdjust="0"/>
  </p:normalViewPr>
  <p:slideViewPr>
    <p:cSldViewPr>
      <p:cViewPr varScale="1">
        <p:scale>
          <a:sx n="68" d="100"/>
          <a:sy n="68" d="100"/>
        </p:scale>
        <p:origin x="1374" y="66"/>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92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60.wmf"/><Relationship Id="rId4"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4" Type="http://schemas.openxmlformats.org/officeDocument/2006/relationships/image" Target="../media/image6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emf"/><Relationship Id="rId5" Type="http://schemas.openxmlformats.org/officeDocument/2006/relationships/image" Target="../media/image71.wmf"/><Relationship Id="rId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wmf"/><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e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emf"/><Relationship Id="rId5" Type="http://schemas.openxmlformats.org/officeDocument/2006/relationships/image" Target="../media/image79.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emf"/><Relationship Id="rId4"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4.wmf"/><Relationship Id="rId1" Type="http://schemas.openxmlformats.org/officeDocument/2006/relationships/image" Target="../media/image86.wmf"/><Relationship Id="rId6" Type="http://schemas.openxmlformats.org/officeDocument/2006/relationships/image" Target="../media/image90.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18" Type="http://schemas.openxmlformats.org/officeDocument/2006/relationships/image" Target="../media/image115.emf"/><Relationship Id="rId26" Type="http://schemas.openxmlformats.org/officeDocument/2006/relationships/image" Target="../media/image123.wmf"/><Relationship Id="rId3" Type="http://schemas.openxmlformats.org/officeDocument/2006/relationships/image" Target="../media/image100.wmf"/><Relationship Id="rId21" Type="http://schemas.openxmlformats.org/officeDocument/2006/relationships/image" Target="../media/image118.emf"/><Relationship Id="rId7" Type="http://schemas.openxmlformats.org/officeDocument/2006/relationships/image" Target="../media/image104.wmf"/><Relationship Id="rId12" Type="http://schemas.openxmlformats.org/officeDocument/2006/relationships/image" Target="../media/image109.wmf"/><Relationship Id="rId17" Type="http://schemas.openxmlformats.org/officeDocument/2006/relationships/image" Target="../media/image114.emf"/><Relationship Id="rId25" Type="http://schemas.openxmlformats.org/officeDocument/2006/relationships/image" Target="../media/image122.emf"/><Relationship Id="rId2" Type="http://schemas.openxmlformats.org/officeDocument/2006/relationships/image" Target="../media/image99.wmf"/><Relationship Id="rId16" Type="http://schemas.openxmlformats.org/officeDocument/2006/relationships/image" Target="../media/image113.emf"/><Relationship Id="rId20" Type="http://schemas.openxmlformats.org/officeDocument/2006/relationships/image" Target="../media/image117.e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24" Type="http://schemas.openxmlformats.org/officeDocument/2006/relationships/image" Target="../media/image121.emf"/><Relationship Id="rId5" Type="http://schemas.openxmlformats.org/officeDocument/2006/relationships/image" Target="../media/image102.wmf"/><Relationship Id="rId15" Type="http://schemas.openxmlformats.org/officeDocument/2006/relationships/image" Target="../media/image112.emf"/><Relationship Id="rId23" Type="http://schemas.openxmlformats.org/officeDocument/2006/relationships/image" Target="../media/image120.emf"/><Relationship Id="rId10" Type="http://schemas.openxmlformats.org/officeDocument/2006/relationships/image" Target="../media/image107.wmf"/><Relationship Id="rId19" Type="http://schemas.openxmlformats.org/officeDocument/2006/relationships/image" Target="../media/image116.emf"/><Relationship Id="rId4" Type="http://schemas.openxmlformats.org/officeDocument/2006/relationships/image" Target="../media/image101.wmf"/><Relationship Id="rId9" Type="http://schemas.openxmlformats.org/officeDocument/2006/relationships/image" Target="../media/image106.wmf"/><Relationship Id="rId14" Type="http://schemas.openxmlformats.org/officeDocument/2006/relationships/image" Target="../media/image111.wmf"/><Relationship Id="rId22" Type="http://schemas.openxmlformats.org/officeDocument/2006/relationships/image" Target="../media/image119.emf"/><Relationship Id="rId27" Type="http://schemas.openxmlformats.org/officeDocument/2006/relationships/image" Target="../media/image12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wmf"/><Relationship Id="rId1" Type="http://schemas.openxmlformats.org/officeDocument/2006/relationships/image" Target="../media/image84.wmf"/><Relationship Id="rId5" Type="http://schemas.openxmlformats.org/officeDocument/2006/relationships/image" Target="../media/image128.emf"/><Relationship Id="rId4" Type="http://schemas.openxmlformats.org/officeDocument/2006/relationships/image" Target="../media/image12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130.wmf"/><Relationship Id="rId1" Type="http://schemas.openxmlformats.org/officeDocument/2006/relationships/image" Target="../media/image129.wmf"/><Relationship Id="rId5" Type="http://schemas.openxmlformats.org/officeDocument/2006/relationships/image" Target="../media/image105.wmf"/><Relationship Id="rId4" Type="http://schemas.openxmlformats.org/officeDocument/2006/relationships/image" Target="../media/image13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image" Target="../media/image140.emf"/><Relationship Id="rId3" Type="http://schemas.openxmlformats.org/officeDocument/2006/relationships/image" Target="../media/image131.wmf"/><Relationship Id="rId7" Type="http://schemas.openxmlformats.org/officeDocument/2006/relationships/image" Target="../media/image134.wmf"/><Relationship Id="rId12" Type="http://schemas.openxmlformats.org/officeDocument/2006/relationships/image" Target="../media/image139.wmf"/><Relationship Id="rId2" Type="http://schemas.openxmlformats.org/officeDocument/2006/relationships/image" Target="../media/image99.wmf"/><Relationship Id="rId1" Type="http://schemas.openxmlformats.org/officeDocument/2006/relationships/image" Target="../media/image130.wmf"/><Relationship Id="rId6" Type="http://schemas.openxmlformats.org/officeDocument/2006/relationships/image" Target="../media/image133.wmf"/><Relationship Id="rId11" Type="http://schemas.openxmlformats.org/officeDocument/2006/relationships/image" Target="../media/image138.wmf"/><Relationship Id="rId5" Type="http://schemas.openxmlformats.org/officeDocument/2006/relationships/image" Target="../media/image132.wmf"/><Relationship Id="rId15" Type="http://schemas.openxmlformats.org/officeDocument/2006/relationships/image" Target="../media/image142.wmf"/><Relationship Id="rId10" Type="http://schemas.openxmlformats.org/officeDocument/2006/relationships/image" Target="../media/image137.wmf"/><Relationship Id="rId4" Type="http://schemas.openxmlformats.org/officeDocument/2006/relationships/image" Target="../media/image105.wmf"/><Relationship Id="rId9" Type="http://schemas.openxmlformats.org/officeDocument/2006/relationships/image" Target="../media/image136.wmf"/><Relationship Id="rId14" Type="http://schemas.openxmlformats.org/officeDocument/2006/relationships/image" Target="../media/image141.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99.wmf"/><Relationship Id="rId7" Type="http://schemas.openxmlformats.org/officeDocument/2006/relationships/image" Target="../media/image143.emf"/><Relationship Id="rId12" Type="http://schemas.openxmlformats.org/officeDocument/2006/relationships/image" Target="../media/image148.wmf"/><Relationship Id="rId2" Type="http://schemas.openxmlformats.org/officeDocument/2006/relationships/image" Target="../media/image130.wmf"/><Relationship Id="rId1" Type="http://schemas.openxmlformats.org/officeDocument/2006/relationships/image" Target="../media/image135.wmf"/><Relationship Id="rId6" Type="http://schemas.openxmlformats.org/officeDocument/2006/relationships/image" Target="../media/image138.wmf"/><Relationship Id="rId11" Type="http://schemas.openxmlformats.org/officeDocument/2006/relationships/image" Target="../media/image147.wmf"/><Relationship Id="rId5" Type="http://schemas.openxmlformats.org/officeDocument/2006/relationships/image" Target="../media/image105.wmf"/><Relationship Id="rId10" Type="http://schemas.openxmlformats.org/officeDocument/2006/relationships/image" Target="../media/image146.emf"/><Relationship Id="rId4" Type="http://schemas.openxmlformats.org/officeDocument/2006/relationships/image" Target="../media/image131.wmf"/><Relationship Id="rId9" Type="http://schemas.openxmlformats.org/officeDocument/2006/relationships/image" Target="../media/image14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3.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68.wmf"/><Relationship Id="rId6" Type="http://schemas.openxmlformats.org/officeDocument/2006/relationships/image" Target="../media/image163.wmf"/><Relationship Id="rId5" Type="http://schemas.openxmlformats.org/officeDocument/2006/relationships/image" Target="../media/image164.wmf"/><Relationship Id="rId4" Type="http://schemas.openxmlformats.org/officeDocument/2006/relationships/image" Target="../media/image16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wmf"/><Relationship Id="rId1" Type="http://schemas.openxmlformats.org/officeDocument/2006/relationships/image" Target="../media/image16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emf"/><Relationship Id="rId1" Type="http://schemas.openxmlformats.org/officeDocument/2006/relationships/image" Target="../media/image172.emf"/><Relationship Id="rId4" Type="http://schemas.openxmlformats.org/officeDocument/2006/relationships/image" Target="../media/image17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emf"/><Relationship Id="rId4" Type="http://schemas.openxmlformats.org/officeDocument/2006/relationships/image" Target="../media/image17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1.e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 Id="rId4" Type="http://schemas.openxmlformats.org/officeDocument/2006/relationships/image" Target="../media/image18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e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emf"/><Relationship Id="rId1" Type="http://schemas.openxmlformats.org/officeDocument/2006/relationships/image" Target="../media/image191.wmf"/><Relationship Id="rId5" Type="http://schemas.openxmlformats.org/officeDocument/2006/relationships/image" Target="../media/image195.emf"/><Relationship Id="rId4" Type="http://schemas.openxmlformats.org/officeDocument/2006/relationships/image" Target="../media/image19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e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20.emf"/><Relationship Id="rId1" Type="http://schemas.openxmlformats.org/officeDocument/2006/relationships/image" Target="../media/image37.emf"/><Relationship Id="rId4"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42.wmf"/><Relationship Id="rId2" Type="http://schemas.openxmlformats.org/officeDocument/2006/relationships/image" Target="../media/image39.emf"/><Relationship Id="rId1" Type="http://schemas.openxmlformats.org/officeDocument/2006/relationships/image" Target="../media/image20.emf"/><Relationship Id="rId6" Type="http://schemas.openxmlformats.org/officeDocument/2006/relationships/image" Target="../media/image41.wmf"/><Relationship Id="rId5" Type="http://schemas.openxmlformats.org/officeDocument/2006/relationships/image" Target="../media/image36.wmf"/><Relationship Id="rId4"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B7612F2-4AC0-4913-936C-28D05A161A9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99331" name="Rectangle 3">
            <a:extLst>
              <a:ext uri="{FF2B5EF4-FFF2-40B4-BE49-F238E27FC236}">
                <a16:creationId xmlns:a16="http://schemas.microsoft.com/office/drawing/2014/main" id="{B1991F6E-27E9-43EF-B1F0-6BB45C795FC5}"/>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pPr>
              <a:defRPr/>
            </a:pPr>
            <a:endParaRPr lang="en-US" altLang="zh-CN"/>
          </a:p>
        </p:txBody>
      </p:sp>
      <p:sp>
        <p:nvSpPr>
          <p:cNvPr id="99332" name="Rectangle 4">
            <a:extLst>
              <a:ext uri="{FF2B5EF4-FFF2-40B4-BE49-F238E27FC236}">
                <a16:creationId xmlns:a16="http://schemas.microsoft.com/office/drawing/2014/main" id="{67808FC2-A04B-48ED-AC28-5D796C48F7B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pPr>
              <a:defRPr/>
            </a:pPr>
            <a:endParaRPr lang="en-US" altLang="zh-CN"/>
          </a:p>
        </p:txBody>
      </p:sp>
      <p:sp>
        <p:nvSpPr>
          <p:cNvPr id="99333" name="Rectangle 5">
            <a:extLst>
              <a:ext uri="{FF2B5EF4-FFF2-40B4-BE49-F238E27FC236}">
                <a16:creationId xmlns:a16="http://schemas.microsoft.com/office/drawing/2014/main" id="{962649EF-530B-4BEC-94D2-78A9AD3BD53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715DE60C-D2BF-4C90-8849-C068D9D1AB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40E61-6AB2-4925-BA94-EE90E869BDA5}"/>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905C3A-96CE-481F-B62B-ACFEA136FCFC}"/>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22659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E309-7A31-4172-8238-0F921295E36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149D1C-50BE-4A11-B9FE-5051D5AD6794}"/>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935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3770AA-F2CD-40AE-AB08-0BFAFFBAC8AD}"/>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F559D6-5E93-452E-9362-7F7998F70E78}"/>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514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05BC1-4F93-4E4D-82F4-71B09096DF2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A6F6EB-4DB2-4434-86AB-FB543F7923E8}"/>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62D282-0D35-4140-815D-64D0E65844BD}"/>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54A525D-72F3-49EA-9941-944CB0943586}"/>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837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40E61-6AB2-4925-BA94-EE90E869BDA5}"/>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905C3A-96CE-481F-B62B-ACFEA136FCFC}"/>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73422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4764E-DCE9-452C-B7AD-50BCB8A5A8A0}"/>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859B35-30B2-4E4D-B4FF-BA4ED4BC1114}"/>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021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E98C3-1D54-4054-A685-003C0C805ED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BD413-47A4-465C-BA9A-3D844E465A5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85842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9BE24-73AE-4180-8728-BDE570BA6D8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644860-05ED-4854-9BAC-26A6C4B688FB}"/>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851CDB-4612-4214-8F39-862BAC9FD4EF}"/>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2913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6A73-1891-46FC-9B11-077724740525}"/>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2D793D-889E-4E28-BEAB-951E3244F9CB}"/>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AD8E17-09EC-4817-87A3-FFDF18C4EE15}"/>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EA6272-B319-4E86-80D5-C11F2B73293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9D4881-9B31-4980-B6BE-BE62A84F769B}"/>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9144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71071-513F-4DF8-8577-EEE3DE5DEB47}"/>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5515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4764E-DCE9-452C-B7AD-50BCB8A5A8A0}"/>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859B35-30B2-4E4D-B4FF-BA4ED4BC1114}"/>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539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B8A2-7CF9-41C6-81ED-FDE0D525D5F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17D1E5-8DFE-4753-A094-DB4007FBFF6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99CB2B-0A27-4A7C-9D78-D2F4516F2F7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941611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781D5-33AA-41A1-81AA-BB7677EC92D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AEDC56-3CF6-4CB5-B687-F5E1BD36F66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6052AE9F-5E93-4949-9840-DCB7EAD5A56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685792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EE309-7A31-4172-8238-0F921295E36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149D1C-50BE-4A11-B9FE-5051D5AD6794}"/>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977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3770AA-F2CD-40AE-AB08-0BFAFFBAC8AD}"/>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6F559D6-5E93-452E-9362-7F7998F70E78}"/>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06588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05BC1-4F93-4E4D-82F4-71B09096DF21}"/>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A6F6EB-4DB2-4434-86AB-FB543F7923E8}"/>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62D282-0D35-4140-815D-64D0E65844BD}"/>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54A525D-72F3-49EA-9941-944CB0943586}"/>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074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E98C3-1D54-4054-A685-003C0C805ED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6BD413-47A4-465C-BA9A-3D844E465A5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22109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9BE24-73AE-4180-8728-BDE570BA6D8A}"/>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644860-05ED-4854-9BAC-26A6C4B688FB}"/>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851CDB-4612-4214-8F39-862BAC9FD4EF}"/>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52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6A73-1891-46FC-9B11-077724740525}"/>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2D793D-889E-4E28-BEAB-951E3244F9CB}"/>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AD8E17-09EC-4817-87A3-FFDF18C4EE15}"/>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EA6272-B319-4E86-80D5-C11F2B73293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F9D4881-9B31-4980-B6BE-BE62A84F769B}"/>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39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71071-513F-4DF8-8577-EEE3DE5DEB47}"/>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4039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82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B8A2-7CF9-41C6-81ED-FDE0D525D5F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17D1E5-8DFE-4753-A094-DB4007FBFF65}"/>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B99CB2B-0A27-4A7C-9D78-D2F4516F2F7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04603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781D5-33AA-41A1-81AA-BB7677EC92D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AEDC56-3CF6-4CB5-B687-F5E1BD36F66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6052AE9F-5E93-4949-9840-DCB7EAD5A56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2720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8BA1C3D2-0000-4BC8-B12D-103877B75D8B}"/>
              </a:ext>
            </a:extLst>
          </p:cNvPr>
          <p:cNvPicPr>
            <a:picLocks noChangeAspect="1" noChangeArrowheads="1"/>
          </p:cNvPicPr>
          <p:nvPr/>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EB350363-ED3C-434A-B524-D988399A5A77}"/>
              </a:ext>
            </a:extLst>
          </p:cNvPr>
          <p:cNvSpPr txBox="1">
            <a:spLocks noChangeArrowheads="1"/>
          </p:cNvSpPr>
          <p:nvPr/>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defRPr/>
            </a:pPr>
            <a:r>
              <a:rPr lang="zh-CN" altLang="en-US"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70192113-071D-4FCE-A4FB-9EA10EE965B5}"/>
              </a:ext>
            </a:extLst>
          </p:cNvPr>
          <p:cNvSpPr>
            <a:spLocks noChangeShapeType="1"/>
          </p:cNvSpPr>
          <p:nvPr/>
        </p:nvSpPr>
        <p:spPr bwMode="auto">
          <a:xfrm>
            <a:off x="0" y="62071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id="{723CED02-D11E-4F4D-9158-095A72118F6C}"/>
              </a:ext>
            </a:extLst>
          </p:cNvPr>
          <p:cNvPicPr>
            <a:picLocks noChangeAspect="1" noChangeArrowheads="1"/>
          </p:cNvPicPr>
          <p:nvPr/>
        </p:nvPicPr>
        <p:blipFill>
          <a:blip r:embed="rId14">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EB350363-ED3C-434A-B524-D988399A5A77}"/>
              </a:ext>
            </a:extLst>
          </p:cNvPr>
          <p:cNvSpPr txBox="1">
            <a:spLocks noChangeArrowheads="1"/>
          </p:cNvSpPr>
          <p:nvPr/>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defRPr/>
            </a:pPr>
            <a:r>
              <a:rPr lang="zh-CN" altLang="en-US"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id="{91742BC2-2B71-4836-B991-18DA7A152C5F}"/>
              </a:ext>
            </a:extLst>
          </p:cNvPr>
          <p:cNvSpPr>
            <a:spLocks noChangeShapeType="1"/>
          </p:cNvSpPr>
          <p:nvPr/>
        </p:nvSpPr>
        <p:spPr bwMode="auto">
          <a:xfrm>
            <a:off x="0" y="620713"/>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71686040"/>
      </p:ext>
    </p:extLst>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slide" Target="slide49.xml"/><Relationship Id="rId4" Type="http://schemas.openxmlformats.org/officeDocument/2006/relationships/slide" Target="slide26.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27.bin"/><Relationship Id="rId10" Type="http://schemas.openxmlformats.org/officeDocument/2006/relationships/image" Target="../media/image30.e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jpe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6.wmf"/></Relationships>
</file>

<file path=ppt/slides/_rels/slide1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emf"/><Relationship Id="rId5" Type="http://schemas.openxmlformats.org/officeDocument/2006/relationships/oleObject" Target="../embeddings/oleObject36.bin"/><Relationship Id="rId10" Type="http://schemas.openxmlformats.org/officeDocument/2006/relationships/image" Target="../media/image39.emf"/><Relationship Id="rId4" Type="http://schemas.openxmlformats.org/officeDocument/2006/relationships/image" Target="../media/image37.emf"/><Relationship Id="rId9"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36.wmf"/><Relationship Id="rId2" Type="http://schemas.openxmlformats.org/officeDocument/2006/relationships/slideLayout" Target="../slideLayouts/slideLayout7.xml"/><Relationship Id="rId16" Type="http://schemas.openxmlformats.org/officeDocument/2006/relationships/image" Target="../media/image42.wmf"/><Relationship Id="rId1" Type="http://schemas.openxmlformats.org/officeDocument/2006/relationships/vmlDrawing" Target="../drawings/vmlDrawing9.vml"/><Relationship Id="rId6" Type="http://schemas.openxmlformats.org/officeDocument/2006/relationships/image" Target="../media/image39.e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0.wmf"/><Relationship Id="rId4" Type="http://schemas.openxmlformats.org/officeDocument/2006/relationships/image" Target="../media/image20.emf"/><Relationship Id="rId9" Type="http://schemas.openxmlformats.org/officeDocument/2006/relationships/oleObject" Target="../embeddings/oleObject42.bin"/><Relationship Id="rId14" Type="http://schemas.openxmlformats.org/officeDocument/2006/relationships/image" Target="../media/image4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emf"/><Relationship Id="rId5" Type="http://schemas.openxmlformats.org/officeDocument/2006/relationships/oleObject" Target="../embeddings/oleObject47.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49.bin"/></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9.emf"/><Relationship Id="rId5" Type="http://schemas.openxmlformats.org/officeDocument/2006/relationships/oleObject" Target="../embeddings/oleObject51.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image" Target="../media/image31.png"/><Relationship Id="rId5" Type="http://schemas.openxmlformats.org/officeDocument/2006/relationships/oleObject" Target="../embeddings/oleObject5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7.bin"/></Relationships>
</file>

<file path=ppt/slides/_rels/slide2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7.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61.bin"/></Relationships>
</file>

<file path=ppt/slides/_rels/slide2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2.emf"/><Relationship Id="rId5" Type="http://schemas.openxmlformats.org/officeDocument/2006/relationships/oleObject" Target="../embeddings/oleObject64.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6.bin"/></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6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66.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71.wmf"/><Relationship Id="rId3" Type="http://schemas.openxmlformats.org/officeDocument/2006/relationships/slide" Target="slide25.xml"/><Relationship Id="rId7" Type="http://schemas.openxmlformats.org/officeDocument/2006/relationships/image" Target="../media/image68.wmf"/><Relationship Id="rId12"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69.bin"/><Relationship Id="rId11" Type="http://schemas.openxmlformats.org/officeDocument/2006/relationships/image" Target="../media/image70.wmf"/><Relationship Id="rId5" Type="http://schemas.openxmlformats.org/officeDocument/2006/relationships/image" Target="../media/image67.e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9.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slide" Target="slide25.xml"/><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4.bin"/><Relationship Id="rId5" Type="http://schemas.openxmlformats.org/officeDocument/2006/relationships/image" Target="../media/image72.wmf"/><Relationship Id="rId4" Type="http://schemas.openxmlformats.org/officeDocument/2006/relationships/oleObject" Target="../embeddings/oleObject73.bin"/><Relationship Id="rId9" Type="http://schemas.openxmlformats.org/officeDocument/2006/relationships/image" Target="../media/image74.emf"/></Relationships>
</file>

<file path=ppt/slides/_rels/slide28.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1.bin"/><Relationship Id="rId18" Type="http://schemas.openxmlformats.org/officeDocument/2006/relationships/oleObject" Target="../embeddings/oleObject84.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9.wmf"/><Relationship Id="rId17"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oleObject" Target="../embeddings/oleObject83.bin"/><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8.wmf"/><Relationship Id="rId19" Type="http://schemas.openxmlformats.org/officeDocument/2006/relationships/image" Target="../media/image82.wmf"/><Relationship Id="rId4" Type="http://schemas.openxmlformats.org/officeDocument/2006/relationships/image" Target="../media/image75.wmf"/><Relationship Id="rId9" Type="http://schemas.openxmlformats.org/officeDocument/2006/relationships/oleObject" Target="../embeddings/oleObject79.bin"/><Relationship Id="rId14" Type="http://schemas.openxmlformats.org/officeDocument/2006/relationships/image" Target="../media/image8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6.jpeg"/><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10" Type="http://schemas.openxmlformats.org/officeDocument/2006/relationships/image" Target="../media/image5.emf"/><Relationship Id="rId4" Type="http://schemas.openxmlformats.org/officeDocument/2006/relationships/image" Target="../media/image2.jpeg"/><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4.wmf"/><Relationship Id="rId5" Type="http://schemas.openxmlformats.org/officeDocument/2006/relationships/oleObject" Target="../embeddings/oleObject86.bin"/><Relationship Id="rId10" Type="http://schemas.openxmlformats.org/officeDocument/2006/relationships/image" Target="../media/image86.wmf"/><Relationship Id="rId4" Type="http://schemas.openxmlformats.org/officeDocument/2006/relationships/image" Target="../media/image83.emf"/><Relationship Id="rId9" Type="http://schemas.openxmlformats.org/officeDocument/2006/relationships/oleObject" Target="../embeddings/oleObject88.bin"/></Relationships>
</file>

<file path=ppt/slides/_rels/slide31.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4.bin"/><Relationship Id="rId18" Type="http://schemas.openxmlformats.org/officeDocument/2006/relationships/image" Target="../media/image92.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89.wmf"/><Relationship Id="rId17" Type="http://schemas.openxmlformats.org/officeDocument/2006/relationships/oleObject" Target="../embeddings/oleObject96.bin"/><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vmlDrawing" Target="../drawings/vmlDrawing20.vml"/><Relationship Id="rId6" Type="http://schemas.openxmlformats.org/officeDocument/2006/relationships/image" Target="../media/image84.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88.wmf"/><Relationship Id="rId19" Type="http://schemas.openxmlformats.org/officeDocument/2006/relationships/oleObject" Target="../embeddings/oleObject97.bin"/><Relationship Id="rId4" Type="http://schemas.openxmlformats.org/officeDocument/2006/relationships/image" Target="../media/image86.wmf"/><Relationship Id="rId9" Type="http://schemas.openxmlformats.org/officeDocument/2006/relationships/oleObject" Target="../embeddings/oleObject92.bin"/><Relationship Id="rId14" Type="http://schemas.openxmlformats.org/officeDocument/2006/relationships/image" Target="../media/image90.wmf"/><Relationship Id="rId22" Type="http://schemas.openxmlformats.org/officeDocument/2006/relationships/image" Target="../media/image94.wmf"/></Relationships>
</file>

<file path=ppt/slides/_rels/slide32.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6.wmf"/><Relationship Id="rId5" Type="http://schemas.openxmlformats.org/officeDocument/2006/relationships/oleObject" Target="../embeddings/oleObject100.bin"/><Relationship Id="rId4" Type="http://schemas.openxmlformats.org/officeDocument/2006/relationships/image" Target="../media/image95.wmf"/><Relationship Id="rId9" Type="http://schemas.openxmlformats.org/officeDocument/2006/relationships/image" Target="../media/image2.jpeg"/></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107.bin"/><Relationship Id="rId18" Type="http://schemas.openxmlformats.org/officeDocument/2006/relationships/image" Target="../media/image105.wmf"/><Relationship Id="rId26" Type="http://schemas.openxmlformats.org/officeDocument/2006/relationships/image" Target="../media/image109.wmf"/><Relationship Id="rId39" Type="http://schemas.openxmlformats.org/officeDocument/2006/relationships/image" Target="../media/image112.emf"/><Relationship Id="rId21" Type="http://schemas.openxmlformats.org/officeDocument/2006/relationships/oleObject" Target="../embeddings/oleObject111.bin"/><Relationship Id="rId34" Type="http://schemas.openxmlformats.org/officeDocument/2006/relationships/oleObject" Target="../embeddings/oleObject120.bin"/><Relationship Id="rId42" Type="http://schemas.openxmlformats.org/officeDocument/2006/relationships/oleObject" Target="../embeddings/oleObject125.bin"/><Relationship Id="rId47" Type="http://schemas.openxmlformats.org/officeDocument/2006/relationships/oleObject" Target="../embeddings/oleObject128.bin"/><Relationship Id="rId50" Type="http://schemas.openxmlformats.org/officeDocument/2006/relationships/image" Target="../media/image117.emf"/><Relationship Id="rId55" Type="http://schemas.openxmlformats.org/officeDocument/2006/relationships/oleObject" Target="../embeddings/oleObject132.bin"/><Relationship Id="rId63" Type="http://schemas.openxmlformats.org/officeDocument/2006/relationships/image" Target="../media/image123.wmf"/><Relationship Id="rId68" Type="http://schemas.openxmlformats.org/officeDocument/2006/relationships/oleObject" Target="../embeddings/oleObject140.bin"/><Relationship Id="rId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104.wmf"/><Relationship Id="rId29" Type="http://schemas.openxmlformats.org/officeDocument/2006/relationships/oleObject" Target="../embeddings/oleObject116.bin"/><Relationship Id="rId1" Type="http://schemas.openxmlformats.org/officeDocument/2006/relationships/vmlDrawing" Target="../drawings/vmlDrawing22.vml"/><Relationship Id="rId6" Type="http://schemas.openxmlformats.org/officeDocument/2006/relationships/image" Target="../media/image99.wmf"/><Relationship Id="rId11" Type="http://schemas.openxmlformats.org/officeDocument/2006/relationships/oleObject" Target="../embeddings/oleObject106.bin"/><Relationship Id="rId24" Type="http://schemas.openxmlformats.org/officeDocument/2006/relationships/image" Target="../media/image108.wmf"/><Relationship Id="rId32" Type="http://schemas.openxmlformats.org/officeDocument/2006/relationships/oleObject" Target="../embeddings/oleObject118.bin"/><Relationship Id="rId37" Type="http://schemas.openxmlformats.org/officeDocument/2006/relationships/image" Target="../media/image111.wmf"/><Relationship Id="rId40" Type="http://schemas.openxmlformats.org/officeDocument/2006/relationships/oleObject" Target="../embeddings/oleObject124.bin"/><Relationship Id="rId45" Type="http://schemas.openxmlformats.org/officeDocument/2006/relationships/oleObject" Target="../embeddings/oleObject127.bin"/><Relationship Id="rId53" Type="http://schemas.openxmlformats.org/officeDocument/2006/relationships/oleObject" Target="../embeddings/oleObject131.bin"/><Relationship Id="rId58" Type="http://schemas.openxmlformats.org/officeDocument/2006/relationships/image" Target="../media/image121.emf"/><Relationship Id="rId66" Type="http://schemas.openxmlformats.org/officeDocument/2006/relationships/oleObject" Target="../embeddings/oleObject138.bin"/><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28" Type="http://schemas.openxmlformats.org/officeDocument/2006/relationships/oleObject" Target="../embeddings/oleObject115.bin"/><Relationship Id="rId36" Type="http://schemas.openxmlformats.org/officeDocument/2006/relationships/oleObject" Target="../embeddings/oleObject122.bin"/><Relationship Id="rId49" Type="http://schemas.openxmlformats.org/officeDocument/2006/relationships/oleObject" Target="../embeddings/oleObject129.bin"/><Relationship Id="rId57" Type="http://schemas.openxmlformats.org/officeDocument/2006/relationships/oleObject" Target="../embeddings/oleObject133.bin"/><Relationship Id="rId61" Type="http://schemas.openxmlformats.org/officeDocument/2006/relationships/oleObject" Target="../embeddings/oleObject135.bin"/><Relationship Id="rId10" Type="http://schemas.openxmlformats.org/officeDocument/2006/relationships/image" Target="../media/image101.wmf"/><Relationship Id="rId19" Type="http://schemas.openxmlformats.org/officeDocument/2006/relationships/oleObject" Target="../embeddings/oleObject110.bin"/><Relationship Id="rId31" Type="http://schemas.openxmlformats.org/officeDocument/2006/relationships/image" Target="../media/image110.wmf"/><Relationship Id="rId44" Type="http://schemas.openxmlformats.org/officeDocument/2006/relationships/image" Target="../media/image114.emf"/><Relationship Id="rId52" Type="http://schemas.openxmlformats.org/officeDocument/2006/relationships/image" Target="../media/image118.emf"/><Relationship Id="rId60" Type="http://schemas.openxmlformats.org/officeDocument/2006/relationships/image" Target="../media/image122.emf"/><Relationship Id="rId65" Type="http://schemas.openxmlformats.org/officeDocument/2006/relationships/image" Target="../media/image124.wmf"/><Relationship Id="rId4" Type="http://schemas.openxmlformats.org/officeDocument/2006/relationships/image" Target="../media/image98.wmf"/><Relationship Id="rId9" Type="http://schemas.openxmlformats.org/officeDocument/2006/relationships/oleObject" Target="../embeddings/oleObject105.bin"/><Relationship Id="rId14" Type="http://schemas.openxmlformats.org/officeDocument/2006/relationships/image" Target="../media/image103.wmf"/><Relationship Id="rId22" Type="http://schemas.openxmlformats.org/officeDocument/2006/relationships/image" Target="../media/image107.wmf"/><Relationship Id="rId27" Type="http://schemas.openxmlformats.org/officeDocument/2006/relationships/oleObject" Target="../embeddings/oleObject114.bin"/><Relationship Id="rId30" Type="http://schemas.openxmlformats.org/officeDocument/2006/relationships/oleObject" Target="../embeddings/oleObject117.bin"/><Relationship Id="rId35" Type="http://schemas.openxmlformats.org/officeDocument/2006/relationships/oleObject" Target="../embeddings/oleObject121.bin"/><Relationship Id="rId43" Type="http://schemas.openxmlformats.org/officeDocument/2006/relationships/oleObject" Target="../embeddings/oleObject126.bin"/><Relationship Id="rId48" Type="http://schemas.openxmlformats.org/officeDocument/2006/relationships/image" Target="../media/image116.emf"/><Relationship Id="rId56" Type="http://schemas.openxmlformats.org/officeDocument/2006/relationships/image" Target="../media/image120.emf"/><Relationship Id="rId64" Type="http://schemas.openxmlformats.org/officeDocument/2006/relationships/oleObject" Target="../embeddings/oleObject137.bin"/><Relationship Id="rId8" Type="http://schemas.openxmlformats.org/officeDocument/2006/relationships/image" Target="../media/image100.wmf"/><Relationship Id="rId51" Type="http://schemas.openxmlformats.org/officeDocument/2006/relationships/oleObject" Target="../embeddings/oleObject130.bin"/><Relationship Id="rId3" Type="http://schemas.openxmlformats.org/officeDocument/2006/relationships/oleObject" Target="../embeddings/oleObject102.bin"/><Relationship Id="rId12" Type="http://schemas.openxmlformats.org/officeDocument/2006/relationships/image" Target="../media/image102.wmf"/><Relationship Id="rId17" Type="http://schemas.openxmlformats.org/officeDocument/2006/relationships/oleObject" Target="../embeddings/oleObject109.bin"/><Relationship Id="rId25" Type="http://schemas.openxmlformats.org/officeDocument/2006/relationships/oleObject" Target="../embeddings/oleObject113.bin"/><Relationship Id="rId33" Type="http://schemas.openxmlformats.org/officeDocument/2006/relationships/oleObject" Target="../embeddings/oleObject119.bin"/><Relationship Id="rId38" Type="http://schemas.openxmlformats.org/officeDocument/2006/relationships/oleObject" Target="../embeddings/oleObject123.bin"/><Relationship Id="rId46" Type="http://schemas.openxmlformats.org/officeDocument/2006/relationships/image" Target="../media/image115.emf"/><Relationship Id="rId59" Type="http://schemas.openxmlformats.org/officeDocument/2006/relationships/oleObject" Target="../embeddings/oleObject134.bin"/><Relationship Id="rId67" Type="http://schemas.openxmlformats.org/officeDocument/2006/relationships/oleObject" Target="../embeddings/oleObject139.bin"/><Relationship Id="rId20" Type="http://schemas.openxmlformats.org/officeDocument/2006/relationships/image" Target="../media/image106.wmf"/><Relationship Id="rId41" Type="http://schemas.openxmlformats.org/officeDocument/2006/relationships/image" Target="../media/image113.emf"/><Relationship Id="rId54" Type="http://schemas.openxmlformats.org/officeDocument/2006/relationships/image" Target="../media/image119.emf"/><Relationship Id="rId62" Type="http://schemas.openxmlformats.org/officeDocument/2006/relationships/oleObject" Target="../embeddings/oleObject136.bin"/></Relationships>
</file>

<file path=ppt/slides/_rels/slide34.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28.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5.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27.emf"/><Relationship Id="rId4" Type="http://schemas.openxmlformats.org/officeDocument/2006/relationships/image" Target="../media/image84.wmf"/><Relationship Id="rId9" Type="http://schemas.openxmlformats.org/officeDocument/2006/relationships/oleObject" Target="../embeddings/oleObject144.bin"/></Relationships>
</file>

<file path=ppt/slides/_rels/slide35.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0.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31.wmf"/><Relationship Id="rId4" Type="http://schemas.openxmlformats.org/officeDocument/2006/relationships/image" Target="../media/image129.wmf"/><Relationship Id="rId9" Type="http://schemas.openxmlformats.org/officeDocument/2006/relationships/oleObject" Target="../embeddings/oleObject149.bin"/></Relationships>
</file>

<file path=ppt/slides/_rels/slide36.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56.bin"/><Relationship Id="rId18" Type="http://schemas.openxmlformats.org/officeDocument/2006/relationships/image" Target="../media/image135.wmf"/><Relationship Id="rId26" Type="http://schemas.openxmlformats.org/officeDocument/2006/relationships/image" Target="../media/image138.wmf"/><Relationship Id="rId39" Type="http://schemas.openxmlformats.org/officeDocument/2006/relationships/image" Target="../media/image142.wmf"/><Relationship Id="rId3" Type="http://schemas.openxmlformats.org/officeDocument/2006/relationships/oleObject" Target="../embeddings/oleObject151.bin"/><Relationship Id="rId21" Type="http://schemas.openxmlformats.org/officeDocument/2006/relationships/oleObject" Target="../embeddings/oleObject160.bin"/><Relationship Id="rId34" Type="http://schemas.openxmlformats.org/officeDocument/2006/relationships/oleObject" Target="../embeddings/oleObject170.bin"/><Relationship Id="rId7" Type="http://schemas.openxmlformats.org/officeDocument/2006/relationships/oleObject" Target="../embeddings/oleObject153.bin"/><Relationship Id="rId12" Type="http://schemas.openxmlformats.org/officeDocument/2006/relationships/image" Target="../media/image132.wmf"/><Relationship Id="rId17" Type="http://schemas.openxmlformats.org/officeDocument/2006/relationships/oleObject" Target="../embeddings/oleObject158.bin"/><Relationship Id="rId25" Type="http://schemas.openxmlformats.org/officeDocument/2006/relationships/oleObject" Target="../embeddings/oleObject163.bin"/><Relationship Id="rId33" Type="http://schemas.openxmlformats.org/officeDocument/2006/relationships/oleObject" Target="../embeddings/oleObject169.bin"/><Relationship Id="rId38"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134.wmf"/><Relationship Id="rId20" Type="http://schemas.openxmlformats.org/officeDocument/2006/relationships/image" Target="../media/image136.wmf"/><Relationship Id="rId29" Type="http://schemas.openxmlformats.org/officeDocument/2006/relationships/oleObject" Target="../embeddings/oleObject166.bin"/><Relationship Id="rId1" Type="http://schemas.openxmlformats.org/officeDocument/2006/relationships/vmlDrawing" Target="../drawings/vmlDrawing25.vml"/><Relationship Id="rId6" Type="http://schemas.openxmlformats.org/officeDocument/2006/relationships/image" Target="../media/image99.wmf"/><Relationship Id="rId11" Type="http://schemas.openxmlformats.org/officeDocument/2006/relationships/oleObject" Target="../embeddings/oleObject155.bin"/><Relationship Id="rId24" Type="http://schemas.openxmlformats.org/officeDocument/2006/relationships/oleObject" Target="../embeddings/oleObject162.bin"/><Relationship Id="rId32" Type="http://schemas.openxmlformats.org/officeDocument/2006/relationships/oleObject" Target="../embeddings/oleObject168.bin"/><Relationship Id="rId37" Type="http://schemas.openxmlformats.org/officeDocument/2006/relationships/image" Target="../media/image141.emf"/><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image" Target="../media/image137.wmf"/><Relationship Id="rId28" Type="http://schemas.openxmlformats.org/officeDocument/2006/relationships/oleObject" Target="../embeddings/oleObject165.bin"/><Relationship Id="rId36" Type="http://schemas.openxmlformats.org/officeDocument/2006/relationships/oleObject" Target="../embeddings/oleObject171.bin"/><Relationship Id="rId10" Type="http://schemas.openxmlformats.org/officeDocument/2006/relationships/image" Target="../media/image105.wmf"/><Relationship Id="rId19" Type="http://schemas.openxmlformats.org/officeDocument/2006/relationships/oleObject" Target="../embeddings/oleObject159.bin"/><Relationship Id="rId31" Type="http://schemas.openxmlformats.org/officeDocument/2006/relationships/oleObject" Target="../embeddings/oleObject167.bin"/><Relationship Id="rId4" Type="http://schemas.openxmlformats.org/officeDocument/2006/relationships/image" Target="../media/image130.wmf"/><Relationship Id="rId9" Type="http://schemas.openxmlformats.org/officeDocument/2006/relationships/oleObject" Target="../embeddings/oleObject154.bin"/><Relationship Id="rId14" Type="http://schemas.openxmlformats.org/officeDocument/2006/relationships/image" Target="../media/image133.wmf"/><Relationship Id="rId22" Type="http://schemas.openxmlformats.org/officeDocument/2006/relationships/oleObject" Target="../embeddings/oleObject161.bin"/><Relationship Id="rId27" Type="http://schemas.openxmlformats.org/officeDocument/2006/relationships/oleObject" Target="../embeddings/oleObject164.bin"/><Relationship Id="rId30" Type="http://schemas.openxmlformats.org/officeDocument/2006/relationships/image" Target="../media/image139.wmf"/><Relationship Id="rId35" Type="http://schemas.openxmlformats.org/officeDocument/2006/relationships/image" Target="../media/image140.emf"/></Relationships>
</file>

<file path=ppt/slides/_rels/slide37.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78.bin"/><Relationship Id="rId18" Type="http://schemas.openxmlformats.org/officeDocument/2006/relationships/image" Target="../media/image144.wmf"/><Relationship Id="rId26" Type="http://schemas.openxmlformats.org/officeDocument/2006/relationships/image" Target="../media/image148.wmf"/><Relationship Id="rId3" Type="http://schemas.openxmlformats.org/officeDocument/2006/relationships/oleObject" Target="../embeddings/oleObject173.bin"/><Relationship Id="rId21" Type="http://schemas.openxmlformats.org/officeDocument/2006/relationships/oleObject" Target="../embeddings/oleObject182.bin"/><Relationship Id="rId7" Type="http://schemas.openxmlformats.org/officeDocument/2006/relationships/oleObject" Target="../embeddings/oleObject175.bin"/><Relationship Id="rId12" Type="http://schemas.openxmlformats.org/officeDocument/2006/relationships/image" Target="../media/image105.wmf"/><Relationship Id="rId17" Type="http://schemas.openxmlformats.org/officeDocument/2006/relationships/oleObject" Target="../embeddings/oleObject180.bin"/><Relationship Id="rId25"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wmf"/><Relationship Id="rId1" Type="http://schemas.openxmlformats.org/officeDocument/2006/relationships/vmlDrawing" Target="../drawings/vmlDrawing26.vml"/><Relationship Id="rId6" Type="http://schemas.openxmlformats.org/officeDocument/2006/relationships/image" Target="../media/image130.wmf"/><Relationship Id="rId11" Type="http://schemas.openxmlformats.org/officeDocument/2006/relationships/oleObject" Target="../embeddings/oleObject177.bin"/><Relationship Id="rId24" Type="http://schemas.openxmlformats.org/officeDocument/2006/relationships/image" Target="../media/image147.wmf"/><Relationship Id="rId5" Type="http://schemas.openxmlformats.org/officeDocument/2006/relationships/oleObject" Target="../embeddings/oleObject174.bin"/><Relationship Id="rId15" Type="http://schemas.openxmlformats.org/officeDocument/2006/relationships/oleObject" Target="../embeddings/oleObject179.bin"/><Relationship Id="rId23" Type="http://schemas.openxmlformats.org/officeDocument/2006/relationships/oleObject" Target="../embeddings/oleObject183.bin"/><Relationship Id="rId10" Type="http://schemas.openxmlformats.org/officeDocument/2006/relationships/image" Target="../media/image131.wmf"/><Relationship Id="rId19" Type="http://schemas.openxmlformats.org/officeDocument/2006/relationships/oleObject" Target="../embeddings/oleObject181.bin"/><Relationship Id="rId4" Type="http://schemas.openxmlformats.org/officeDocument/2006/relationships/image" Target="../media/image135.wmf"/><Relationship Id="rId9" Type="http://schemas.openxmlformats.org/officeDocument/2006/relationships/oleObject" Target="../embeddings/oleObject176.bin"/><Relationship Id="rId14" Type="http://schemas.openxmlformats.org/officeDocument/2006/relationships/image" Target="../media/image138.wmf"/><Relationship Id="rId22" Type="http://schemas.openxmlformats.org/officeDocument/2006/relationships/image" Target="../media/image146.emf"/></Relationships>
</file>

<file path=ppt/slides/_rels/slide38.xml.rels><?xml version="1.0" encoding="UTF-8" standalone="yes"?>
<Relationships xmlns="http://schemas.openxmlformats.org/package/2006/relationships"><Relationship Id="rId8" Type="http://schemas.openxmlformats.org/officeDocument/2006/relationships/image" Target="../media/image151.e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50.emf"/><Relationship Id="rId5" Type="http://schemas.openxmlformats.org/officeDocument/2006/relationships/oleObject" Target="../embeddings/oleObject186.bin"/><Relationship Id="rId4" Type="http://schemas.openxmlformats.org/officeDocument/2006/relationships/image" Target="../media/image149.wmf"/></Relationships>
</file>

<file path=ppt/slides/_rels/slide3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slideLayout" Target="../slideLayouts/slideLayout7.xml"/><Relationship Id="rId3" Type="http://schemas.openxmlformats.org/officeDocument/2006/relationships/tags" Target="../tags/tag19.xml"/><Relationship Id="rId21" Type="http://schemas.openxmlformats.org/officeDocument/2006/relationships/image" Target="../media/image152.wmf"/><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oleObject" Target="../embeddings/oleObject188.bin"/><Relationship Id="rId1" Type="http://schemas.openxmlformats.org/officeDocument/2006/relationships/vmlDrawing" Target="../drawings/vmlDrawing28.v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image" Target="../media/image65.tmp"/><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53.png"/></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17" Type="http://schemas.openxmlformats.org/officeDocument/2006/relationships/image" Target="../media/image13.wmf"/><Relationship Id="rId2" Type="http://schemas.openxmlformats.org/officeDocument/2006/relationships/slideLayout" Target="../slideLayouts/slideLayout24.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media/image8.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image" Target="../media/image2.jpeg"/><Relationship Id="rId10" Type="http://schemas.openxmlformats.org/officeDocument/2006/relationships/image" Target="../media/image10.wmf"/><Relationship Id="rId4" Type="http://schemas.openxmlformats.org/officeDocument/2006/relationships/image" Target="../media/image7.emf"/><Relationship Id="rId9" Type="http://schemas.openxmlformats.org/officeDocument/2006/relationships/oleObject" Target="../embeddings/oleObject7.bin"/><Relationship Id="rId14" Type="http://schemas.openxmlformats.org/officeDocument/2006/relationships/image" Target="../media/image1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65.tmp"/><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slideLayout" Target="../slideLayouts/slideLayout7.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image" Target="../media/image154.wmf"/><Relationship Id="rId1" Type="http://schemas.openxmlformats.org/officeDocument/2006/relationships/vmlDrawing" Target="../drawings/vmlDrawing29.v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oleObject" Target="../embeddings/oleObject189.bin"/><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42.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95.bin"/><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56.wmf"/><Relationship Id="rId11" Type="http://schemas.openxmlformats.org/officeDocument/2006/relationships/oleObject" Target="../embeddings/oleObject194.bin"/><Relationship Id="rId5" Type="http://schemas.openxmlformats.org/officeDocument/2006/relationships/oleObject" Target="../embeddings/oleObject191.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93.bin"/><Relationship Id="rId14" Type="http://schemas.openxmlformats.org/officeDocument/2006/relationships/image" Target="../media/image160.wmf"/></Relationships>
</file>

<file path=ppt/slides/_rels/slide43.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95.bin"/><Relationship Id="rId7" Type="http://schemas.openxmlformats.org/officeDocument/2006/relationships/oleObject" Target="../embeddings/oleObject197.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61.wmf"/><Relationship Id="rId11" Type="http://schemas.openxmlformats.org/officeDocument/2006/relationships/oleObject" Target="../embeddings/oleObject199.bin"/><Relationship Id="rId5" Type="http://schemas.openxmlformats.org/officeDocument/2006/relationships/oleObject" Target="../embeddings/oleObject196.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98.bin"/></Relationships>
</file>

<file path=ppt/slides/_rels/slide44.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202.bin"/><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66.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56.wmf"/><Relationship Id="rId11" Type="http://schemas.openxmlformats.org/officeDocument/2006/relationships/oleObject" Target="../embeddings/oleObject201.bin"/><Relationship Id="rId5" Type="http://schemas.openxmlformats.org/officeDocument/2006/relationships/oleObject" Target="../embeddings/oleObject191.bin"/><Relationship Id="rId10" Type="http://schemas.openxmlformats.org/officeDocument/2006/relationships/image" Target="../media/image165.wmf"/><Relationship Id="rId4" Type="http://schemas.openxmlformats.org/officeDocument/2006/relationships/image" Target="../media/image155.wmf"/><Relationship Id="rId9" Type="http://schemas.openxmlformats.org/officeDocument/2006/relationships/oleObject" Target="../embeddings/oleObject200.bin"/><Relationship Id="rId14" Type="http://schemas.openxmlformats.org/officeDocument/2006/relationships/image" Target="../media/image167.wmf"/></Relationships>
</file>

<file path=ppt/slides/_rels/slide45.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98.bin"/><Relationship Id="rId3" Type="http://schemas.openxmlformats.org/officeDocument/2006/relationships/oleObject" Target="../embeddings/oleObject203.bin"/><Relationship Id="rId7" Type="http://schemas.openxmlformats.org/officeDocument/2006/relationships/oleObject" Target="../embeddings/oleObject196.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0.wmf"/><Relationship Id="rId11" Type="http://schemas.openxmlformats.org/officeDocument/2006/relationships/oleObject" Target="../embeddings/oleObject199.bin"/><Relationship Id="rId5" Type="http://schemas.openxmlformats.org/officeDocument/2006/relationships/oleObject" Target="../embeddings/oleObject195.bin"/><Relationship Id="rId10" Type="http://schemas.openxmlformats.org/officeDocument/2006/relationships/image" Target="../media/image162.wmf"/><Relationship Id="rId4" Type="http://schemas.openxmlformats.org/officeDocument/2006/relationships/image" Target="../media/image168.wmf"/><Relationship Id="rId9" Type="http://schemas.openxmlformats.org/officeDocument/2006/relationships/oleObject" Target="../embeddings/oleObject197.bin"/><Relationship Id="rId14" Type="http://schemas.openxmlformats.org/officeDocument/2006/relationships/image" Target="../media/image163.wmf"/></Relationships>
</file>

<file path=ppt/slides/_rels/slide46.x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70.wmf"/><Relationship Id="rId5" Type="http://schemas.openxmlformats.org/officeDocument/2006/relationships/oleObject" Target="../embeddings/oleObject205.bin"/><Relationship Id="rId4" Type="http://schemas.openxmlformats.org/officeDocument/2006/relationships/image" Target="../media/image169.wmf"/></Relationships>
</file>

<file path=ppt/slides/_rels/slide47.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207.bin"/><Relationship Id="rId7"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73.emf"/><Relationship Id="rId5" Type="http://schemas.openxmlformats.org/officeDocument/2006/relationships/oleObject" Target="../embeddings/oleObject208.bin"/><Relationship Id="rId10" Type="http://schemas.openxmlformats.org/officeDocument/2006/relationships/image" Target="../media/image175.wmf"/><Relationship Id="rId4" Type="http://schemas.openxmlformats.org/officeDocument/2006/relationships/image" Target="../media/image172.emf"/><Relationship Id="rId9" Type="http://schemas.openxmlformats.org/officeDocument/2006/relationships/oleObject" Target="../embeddings/oleObject210.bin"/></Relationships>
</file>

<file path=ppt/slides/_rels/slide48.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7.wmf"/><Relationship Id="rId5" Type="http://schemas.openxmlformats.org/officeDocument/2006/relationships/oleObject" Target="../embeddings/oleObject212.bin"/><Relationship Id="rId10" Type="http://schemas.openxmlformats.org/officeDocument/2006/relationships/image" Target="../media/image175.wmf"/><Relationship Id="rId4" Type="http://schemas.openxmlformats.org/officeDocument/2006/relationships/image" Target="../media/image176.emf"/><Relationship Id="rId9" Type="http://schemas.openxmlformats.org/officeDocument/2006/relationships/oleObject" Target="../embeddings/oleObject214.bin"/></Relationships>
</file>

<file path=ppt/slides/_rels/slide49.xml.rels><?xml version="1.0" encoding="UTF-8" standalone="yes"?>
<Relationships xmlns="http://schemas.openxmlformats.org/package/2006/relationships"><Relationship Id="rId8" Type="http://schemas.openxmlformats.org/officeDocument/2006/relationships/image" Target="../media/image181.emf"/><Relationship Id="rId13" Type="http://schemas.openxmlformats.org/officeDocument/2006/relationships/oleObject" Target="../embeddings/oleObject220.bin"/><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183.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80.wmf"/><Relationship Id="rId11" Type="http://schemas.openxmlformats.org/officeDocument/2006/relationships/oleObject" Target="../embeddings/oleObject219.bin"/><Relationship Id="rId5" Type="http://schemas.openxmlformats.org/officeDocument/2006/relationships/oleObject" Target="../embeddings/oleObject216.bin"/><Relationship Id="rId10" Type="http://schemas.openxmlformats.org/officeDocument/2006/relationships/image" Target="../media/image182.emf"/><Relationship Id="rId4" Type="http://schemas.openxmlformats.org/officeDocument/2006/relationships/image" Target="../media/image179.wmf"/><Relationship Id="rId9" Type="http://schemas.openxmlformats.org/officeDocument/2006/relationships/oleObject" Target="../embeddings/oleObject218.bin"/><Relationship Id="rId14" Type="http://schemas.openxmlformats.org/officeDocument/2006/relationships/image" Target="../media/image18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wmf"/><Relationship Id="rId3" Type="http://schemas.openxmlformats.org/officeDocument/2006/relationships/image" Target="../media/image2.jpeg"/><Relationship Id="rId7" Type="http://schemas.openxmlformats.org/officeDocument/2006/relationships/image" Target="../media/image15.emf"/><Relationship Id="rId12" Type="http://schemas.openxmlformats.org/officeDocument/2006/relationships/oleObject" Target="../embeddings/oleObject15.bin"/><Relationship Id="rId17" Type="http://schemas.openxmlformats.org/officeDocument/2006/relationships/image" Target="../media/image13.wmf"/><Relationship Id="rId2" Type="http://schemas.openxmlformats.org/officeDocument/2006/relationships/slideLayout" Target="../slideLayouts/slideLayout12.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emf"/><Relationship Id="rId15" Type="http://schemas.openxmlformats.org/officeDocument/2006/relationships/image" Target="../media/image19.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wmf"/><Relationship Id="rId1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6.wmf"/><Relationship Id="rId5" Type="http://schemas.openxmlformats.org/officeDocument/2006/relationships/oleObject" Target="../embeddings/oleObject222.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224.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90.wmf"/><Relationship Id="rId5" Type="http://schemas.openxmlformats.org/officeDocument/2006/relationships/oleObject" Target="../embeddings/oleObject226.bin"/><Relationship Id="rId4" Type="http://schemas.openxmlformats.org/officeDocument/2006/relationships/image" Target="../media/image189.emf"/></Relationships>
</file>

<file path=ppt/slides/_rels/slide52.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195.e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92.emf"/><Relationship Id="rId11" Type="http://schemas.openxmlformats.org/officeDocument/2006/relationships/oleObject" Target="../embeddings/oleObject231.bin"/><Relationship Id="rId5" Type="http://schemas.openxmlformats.org/officeDocument/2006/relationships/oleObject" Target="../embeddings/oleObject228.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30.bin"/></Relationships>
</file>

<file path=ppt/slides/_rels/slide53.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00.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97.emf"/><Relationship Id="rId11" Type="http://schemas.openxmlformats.org/officeDocument/2006/relationships/oleObject" Target="../embeddings/oleObject236.bin"/><Relationship Id="rId5" Type="http://schemas.openxmlformats.org/officeDocument/2006/relationships/oleObject" Target="../embeddings/oleObject233.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235.bin"/><Relationship Id="rId14" Type="http://schemas.openxmlformats.org/officeDocument/2006/relationships/image" Target="../media/image201.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3.bin"/><Relationship Id="rId1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6.wmf"/><Relationship Id="rId1" Type="http://schemas.openxmlformats.org/officeDocument/2006/relationships/vmlDrawing" Target="../drawings/vmlDrawing4.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21.bin"/><Relationship Id="rId1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4" name="Text Box 14">
            <a:hlinkClick r:id="rId3" action="ppaction://hlinksldjump"/>
            <a:extLst>
              <a:ext uri="{FF2B5EF4-FFF2-40B4-BE49-F238E27FC236}">
                <a16:creationId xmlns:a16="http://schemas.microsoft.com/office/drawing/2014/main" id="{D5FF922C-B42D-4D2A-B72D-9C5960202388}"/>
              </a:ext>
            </a:extLst>
          </p:cNvPr>
          <p:cNvSpPr txBox="1">
            <a:spLocks noChangeArrowheads="1"/>
          </p:cNvSpPr>
          <p:nvPr/>
        </p:nvSpPr>
        <p:spPr bwMode="auto">
          <a:xfrm>
            <a:off x="2246313" y="1773238"/>
            <a:ext cx="59261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动态电路的方程及其初始条件</a:t>
            </a:r>
          </a:p>
        </p:txBody>
      </p:sp>
      <p:sp>
        <p:nvSpPr>
          <p:cNvPr id="3075" name="Text Box 15">
            <a:hlinkClick r:id="rId3" action="ppaction://hlinksldjump"/>
            <a:extLst>
              <a:ext uri="{FF2B5EF4-FFF2-40B4-BE49-F238E27FC236}">
                <a16:creationId xmlns:a16="http://schemas.microsoft.com/office/drawing/2014/main" id="{832A01B2-1C9B-4E9B-B3BF-26FA9976B719}"/>
              </a:ext>
            </a:extLst>
          </p:cNvPr>
          <p:cNvSpPr txBox="1">
            <a:spLocks noChangeArrowheads="1"/>
          </p:cNvSpPr>
          <p:nvPr/>
        </p:nvSpPr>
        <p:spPr bwMode="auto">
          <a:xfrm>
            <a:off x="1000125" y="1808163"/>
            <a:ext cx="133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7-1</a:t>
            </a:r>
          </a:p>
        </p:txBody>
      </p:sp>
      <p:sp>
        <p:nvSpPr>
          <p:cNvPr id="3076" name="Text Box 19">
            <a:hlinkClick r:id="" action="ppaction://noaction"/>
            <a:extLst>
              <a:ext uri="{FF2B5EF4-FFF2-40B4-BE49-F238E27FC236}">
                <a16:creationId xmlns:a16="http://schemas.microsoft.com/office/drawing/2014/main" id="{3B1ECBA7-7ED0-4BB8-8722-3F71480D4DF5}"/>
              </a:ext>
            </a:extLst>
          </p:cNvPr>
          <p:cNvSpPr txBox="1">
            <a:spLocks noChangeArrowheads="1"/>
          </p:cNvSpPr>
          <p:nvPr/>
        </p:nvSpPr>
        <p:spPr bwMode="auto">
          <a:xfrm>
            <a:off x="2216150" y="4545013"/>
            <a:ext cx="5956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a:t>
            </a:r>
            <a:r>
              <a:rPr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的阶跃响应和冲激响应</a:t>
            </a:r>
          </a:p>
        </p:txBody>
      </p:sp>
      <p:sp>
        <p:nvSpPr>
          <p:cNvPr id="3077" name="Text Box 20">
            <a:hlinkClick r:id="" action="ppaction://noaction"/>
            <a:extLst>
              <a:ext uri="{FF2B5EF4-FFF2-40B4-BE49-F238E27FC236}">
                <a16:creationId xmlns:a16="http://schemas.microsoft.com/office/drawing/2014/main" id="{0900CC21-B78B-4234-B470-27ED5F8B69D9}"/>
              </a:ext>
            </a:extLst>
          </p:cNvPr>
          <p:cNvSpPr txBox="1">
            <a:spLocks noChangeArrowheads="1"/>
          </p:cNvSpPr>
          <p:nvPr/>
        </p:nvSpPr>
        <p:spPr bwMode="auto">
          <a:xfrm>
            <a:off x="1042988" y="4545013"/>
            <a:ext cx="1503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7-6</a:t>
            </a:r>
          </a:p>
        </p:txBody>
      </p:sp>
      <p:sp>
        <p:nvSpPr>
          <p:cNvPr id="3078" name="Text Box 24">
            <a:hlinkClick r:id="rId4" action="ppaction://hlinksldjump"/>
            <a:extLst>
              <a:ext uri="{FF2B5EF4-FFF2-40B4-BE49-F238E27FC236}">
                <a16:creationId xmlns:a16="http://schemas.microsoft.com/office/drawing/2014/main" id="{FAE88C09-2AB6-4B8E-A5FF-1E7539C29DDF}"/>
              </a:ext>
            </a:extLst>
          </p:cNvPr>
          <p:cNvSpPr txBox="1">
            <a:spLocks noChangeArrowheads="1"/>
          </p:cNvSpPr>
          <p:nvPr/>
        </p:nvSpPr>
        <p:spPr bwMode="auto">
          <a:xfrm>
            <a:off x="2287588" y="2889250"/>
            <a:ext cx="45878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一阶电路的零输入响应</a:t>
            </a:r>
          </a:p>
        </p:txBody>
      </p:sp>
      <p:sp>
        <p:nvSpPr>
          <p:cNvPr id="3079" name="Text Box 25">
            <a:hlinkClick r:id="rId4" action="ppaction://hlinksldjump"/>
            <a:extLst>
              <a:ext uri="{FF2B5EF4-FFF2-40B4-BE49-F238E27FC236}">
                <a16:creationId xmlns:a16="http://schemas.microsoft.com/office/drawing/2014/main" id="{BC3FF79D-7285-4397-B67B-A829B0043493}"/>
              </a:ext>
            </a:extLst>
          </p:cNvPr>
          <p:cNvSpPr txBox="1">
            <a:spLocks noChangeArrowheads="1"/>
          </p:cNvSpPr>
          <p:nvPr/>
        </p:nvSpPr>
        <p:spPr bwMode="auto">
          <a:xfrm>
            <a:off x="1042988" y="2312988"/>
            <a:ext cx="12874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7-2</a:t>
            </a:r>
          </a:p>
        </p:txBody>
      </p:sp>
      <p:sp>
        <p:nvSpPr>
          <p:cNvPr id="3080" name="Text Box 34">
            <a:hlinkClick r:id="rId5" action="ppaction://hlinksldjump"/>
            <a:extLst>
              <a:ext uri="{FF2B5EF4-FFF2-40B4-BE49-F238E27FC236}">
                <a16:creationId xmlns:a16="http://schemas.microsoft.com/office/drawing/2014/main" id="{875EA3FE-26B3-427B-ABAD-DB6A0BEB167C}"/>
              </a:ext>
            </a:extLst>
          </p:cNvPr>
          <p:cNvSpPr txBox="1">
            <a:spLocks noChangeArrowheads="1"/>
          </p:cNvSpPr>
          <p:nvPr/>
        </p:nvSpPr>
        <p:spPr bwMode="auto">
          <a:xfrm>
            <a:off x="2273300" y="3368675"/>
            <a:ext cx="56118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一阶电路的零状态响应</a:t>
            </a:r>
          </a:p>
        </p:txBody>
      </p:sp>
      <p:sp>
        <p:nvSpPr>
          <p:cNvPr id="3081" name="Text Box 35">
            <a:hlinkClick r:id="rId5" action="ppaction://hlinksldjump"/>
            <a:extLst>
              <a:ext uri="{FF2B5EF4-FFF2-40B4-BE49-F238E27FC236}">
                <a16:creationId xmlns:a16="http://schemas.microsoft.com/office/drawing/2014/main" id="{6E2C866F-5D44-4C4C-AE0F-318330C6221D}"/>
              </a:ext>
            </a:extLst>
          </p:cNvPr>
          <p:cNvSpPr txBox="1">
            <a:spLocks noChangeArrowheads="1"/>
          </p:cNvSpPr>
          <p:nvPr/>
        </p:nvSpPr>
        <p:spPr bwMode="auto">
          <a:xfrm>
            <a:off x="1016000" y="2889250"/>
            <a:ext cx="13144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7-3</a:t>
            </a:r>
          </a:p>
        </p:txBody>
      </p:sp>
      <p:sp>
        <p:nvSpPr>
          <p:cNvPr id="3082" name="Text Box 44">
            <a:hlinkClick r:id="" action="ppaction://noaction"/>
            <a:extLst>
              <a:ext uri="{FF2B5EF4-FFF2-40B4-BE49-F238E27FC236}">
                <a16:creationId xmlns:a16="http://schemas.microsoft.com/office/drawing/2014/main" id="{D74089EB-8433-4EB4-BA4E-1A7BB2494383}"/>
              </a:ext>
            </a:extLst>
          </p:cNvPr>
          <p:cNvSpPr txBox="1">
            <a:spLocks noChangeArrowheads="1"/>
          </p:cNvSpPr>
          <p:nvPr/>
        </p:nvSpPr>
        <p:spPr bwMode="auto">
          <a:xfrm>
            <a:off x="2330450" y="2311400"/>
            <a:ext cx="37655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一阶电路的全响应</a:t>
            </a:r>
          </a:p>
        </p:txBody>
      </p:sp>
      <p:sp>
        <p:nvSpPr>
          <p:cNvPr id="3083" name="Text Box 45">
            <a:hlinkClick r:id="" action="ppaction://noaction"/>
            <a:extLst>
              <a:ext uri="{FF2B5EF4-FFF2-40B4-BE49-F238E27FC236}">
                <a16:creationId xmlns:a16="http://schemas.microsoft.com/office/drawing/2014/main" id="{7D008E5D-A938-4F8E-A6BD-B10372D7D71A}"/>
              </a:ext>
            </a:extLst>
          </p:cNvPr>
          <p:cNvSpPr txBox="1">
            <a:spLocks noChangeArrowheads="1"/>
          </p:cNvSpPr>
          <p:nvPr/>
        </p:nvSpPr>
        <p:spPr bwMode="auto">
          <a:xfrm>
            <a:off x="1000125" y="3392488"/>
            <a:ext cx="133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7-4</a:t>
            </a:r>
          </a:p>
        </p:txBody>
      </p:sp>
      <p:sp>
        <p:nvSpPr>
          <p:cNvPr id="3084" name="Text Box 54">
            <a:hlinkClick r:id="" action="ppaction://noaction"/>
            <a:extLst>
              <a:ext uri="{FF2B5EF4-FFF2-40B4-BE49-F238E27FC236}">
                <a16:creationId xmlns:a16="http://schemas.microsoft.com/office/drawing/2014/main" id="{BA907731-AEA8-40D2-A033-4639D5152BCE}"/>
              </a:ext>
            </a:extLst>
          </p:cNvPr>
          <p:cNvSpPr txBox="1">
            <a:spLocks noChangeArrowheads="1"/>
          </p:cNvSpPr>
          <p:nvPr/>
        </p:nvSpPr>
        <p:spPr bwMode="auto">
          <a:xfrm>
            <a:off x="2246313" y="3968750"/>
            <a:ext cx="52054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二阶电路的零输入响应</a:t>
            </a:r>
          </a:p>
        </p:txBody>
      </p:sp>
      <p:sp>
        <p:nvSpPr>
          <p:cNvPr id="3085" name="Text Box 55">
            <a:hlinkClick r:id="" action="ppaction://noaction"/>
            <a:extLst>
              <a:ext uri="{FF2B5EF4-FFF2-40B4-BE49-F238E27FC236}">
                <a16:creationId xmlns:a16="http://schemas.microsoft.com/office/drawing/2014/main" id="{A0A0EB82-E74B-4BC7-93BF-12BEBB860158}"/>
              </a:ext>
            </a:extLst>
          </p:cNvPr>
          <p:cNvSpPr txBox="1">
            <a:spLocks noChangeArrowheads="1"/>
          </p:cNvSpPr>
          <p:nvPr/>
        </p:nvSpPr>
        <p:spPr bwMode="auto">
          <a:xfrm>
            <a:off x="1000125" y="3968750"/>
            <a:ext cx="133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7-5</a:t>
            </a:r>
          </a:p>
        </p:txBody>
      </p:sp>
      <p:grpSp>
        <p:nvGrpSpPr>
          <p:cNvPr id="104521" name="Group 73">
            <a:extLst>
              <a:ext uri="{FF2B5EF4-FFF2-40B4-BE49-F238E27FC236}">
                <a16:creationId xmlns:a16="http://schemas.microsoft.com/office/drawing/2014/main" id="{F12797D4-5C19-400C-A032-A2BCDDFC9E39}"/>
              </a:ext>
            </a:extLst>
          </p:cNvPr>
          <p:cNvGrpSpPr>
            <a:grpSpLocks/>
          </p:cNvGrpSpPr>
          <p:nvPr/>
        </p:nvGrpSpPr>
        <p:grpSpPr bwMode="auto">
          <a:xfrm>
            <a:off x="323850" y="-26988"/>
            <a:ext cx="8820150" cy="1501776"/>
            <a:chOff x="204" y="228"/>
            <a:chExt cx="5556" cy="946"/>
          </a:xfrm>
        </p:grpSpPr>
        <p:sp>
          <p:nvSpPr>
            <p:cNvPr id="3087" name="Text Box 74">
              <a:extLst>
                <a:ext uri="{FF2B5EF4-FFF2-40B4-BE49-F238E27FC236}">
                  <a16:creationId xmlns:a16="http://schemas.microsoft.com/office/drawing/2014/main" id="{FB7EA1C5-E7D5-441D-B93C-E528312EF617}"/>
                </a:ext>
              </a:extLst>
            </p:cNvPr>
            <p:cNvSpPr txBox="1">
              <a:spLocks noChangeArrowheads="1"/>
            </p:cNvSpPr>
            <p:nvPr/>
          </p:nvSpPr>
          <p:spPr bwMode="auto">
            <a:xfrm>
              <a:off x="204" y="228"/>
              <a:ext cx="5556" cy="48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44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第七章 一阶电路和二阶电路</a:t>
              </a:r>
            </a:p>
          </p:txBody>
        </p:sp>
        <p:sp>
          <p:nvSpPr>
            <p:cNvPr id="3088" name="Text Box 75">
              <a:extLst>
                <a:ext uri="{FF2B5EF4-FFF2-40B4-BE49-F238E27FC236}">
                  <a16:creationId xmlns:a16="http://schemas.microsoft.com/office/drawing/2014/main" id="{DC5C3667-E1B5-4CFF-A724-2363D371295B}"/>
                </a:ext>
              </a:extLst>
            </p:cNvPr>
            <p:cNvSpPr txBox="1">
              <a:spLocks noChangeArrowheads="1"/>
            </p:cNvSpPr>
            <p:nvPr/>
          </p:nvSpPr>
          <p:spPr bwMode="auto">
            <a:xfrm>
              <a:off x="1383" y="728"/>
              <a:ext cx="3368" cy="44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的时域分析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4521"/>
                                        </p:tgtEl>
                                        <p:attrNameLst>
                                          <p:attrName>style.visibility</p:attrName>
                                        </p:attrNameLst>
                                      </p:cBhvr>
                                      <p:to>
                                        <p:strVal val="visible"/>
                                      </p:to>
                                    </p:set>
                                    <p:animEffect transition="in" filter="blinds(horizontal)">
                                      <p:cBhvr>
                                        <p:cTn id="7" dur="500"/>
                                        <p:tgtEl>
                                          <p:spTgt spid="10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82" name="Object 26">
            <a:extLst>
              <a:ext uri="{FF2B5EF4-FFF2-40B4-BE49-F238E27FC236}">
                <a16:creationId xmlns:a16="http://schemas.microsoft.com/office/drawing/2014/main" id="{7466884B-2268-48CB-9436-B2DC625771DB}"/>
              </a:ext>
            </a:extLst>
          </p:cNvPr>
          <p:cNvGraphicFramePr>
            <a:graphicFrameLocks noChangeAspect="1"/>
          </p:cNvGraphicFramePr>
          <p:nvPr/>
        </p:nvGraphicFramePr>
        <p:xfrm>
          <a:off x="817563" y="908050"/>
          <a:ext cx="1954212" cy="812800"/>
        </p:xfrm>
        <a:graphic>
          <a:graphicData uri="http://schemas.openxmlformats.org/presentationml/2006/ole">
            <mc:AlternateContent xmlns:mc="http://schemas.openxmlformats.org/markup-compatibility/2006">
              <mc:Choice xmlns:v="urn:schemas-microsoft-com:vml" Requires="v">
                <p:oleObj spid="_x0000_s12411" name="Equation" r:id="rId3" imgW="977476" imgH="406224" progId="Equation.DSMT4">
                  <p:embed/>
                </p:oleObj>
              </mc:Choice>
              <mc:Fallback>
                <p:oleObj name="Equation" r:id="rId3" imgW="977476" imgH="406224"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908050"/>
                        <a:ext cx="195421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83" name="Object 27">
            <a:extLst>
              <a:ext uri="{FF2B5EF4-FFF2-40B4-BE49-F238E27FC236}">
                <a16:creationId xmlns:a16="http://schemas.microsoft.com/office/drawing/2014/main" id="{11297EBB-EFEA-4D6C-81B8-4283ADB3D38B}"/>
              </a:ext>
            </a:extLst>
          </p:cNvPr>
          <p:cNvGraphicFramePr>
            <a:graphicFrameLocks noChangeAspect="1"/>
          </p:cNvGraphicFramePr>
          <p:nvPr/>
        </p:nvGraphicFramePr>
        <p:xfrm>
          <a:off x="701675" y="2060575"/>
          <a:ext cx="2286000" cy="814388"/>
        </p:xfrm>
        <a:graphic>
          <a:graphicData uri="http://schemas.openxmlformats.org/presentationml/2006/ole">
            <mc:AlternateContent xmlns:mc="http://schemas.openxmlformats.org/markup-compatibility/2006">
              <mc:Choice xmlns:v="urn:schemas-microsoft-com:vml" Requires="v">
                <p:oleObj spid="_x0000_s12412" name="Equation" r:id="rId5" imgW="1143000" imgH="406400" progId="Equation.DSMT4">
                  <p:embed/>
                </p:oleObj>
              </mc:Choice>
              <mc:Fallback>
                <p:oleObj name="Equation" r:id="rId5" imgW="1143000" imgH="40640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2060575"/>
                        <a:ext cx="22860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84" name="AutoShape 28">
            <a:extLst>
              <a:ext uri="{FF2B5EF4-FFF2-40B4-BE49-F238E27FC236}">
                <a16:creationId xmlns:a16="http://schemas.microsoft.com/office/drawing/2014/main" id="{953D9D65-BFF9-44FC-BBEA-8E548783F7F8}"/>
              </a:ext>
            </a:extLst>
          </p:cNvPr>
          <p:cNvSpPr>
            <a:spLocks noChangeArrowheads="1"/>
          </p:cNvSpPr>
          <p:nvPr/>
        </p:nvSpPr>
        <p:spPr bwMode="auto">
          <a:xfrm>
            <a:off x="1835150" y="2781300"/>
            <a:ext cx="215900" cy="647700"/>
          </a:xfrm>
          <a:prstGeom prst="upArrow">
            <a:avLst>
              <a:gd name="adj1" fmla="val 50000"/>
              <a:gd name="adj2" fmla="val 75000"/>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1885" name="Text Box 29">
            <a:extLst>
              <a:ext uri="{FF2B5EF4-FFF2-40B4-BE49-F238E27FC236}">
                <a16:creationId xmlns:a16="http://schemas.microsoft.com/office/drawing/2014/main" id="{FD95AC5C-4CDE-4900-9992-A6830E2DCDA9}"/>
              </a:ext>
            </a:extLst>
          </p:cNvPr>
          <p:cNvSpPr txBox="1">
            <a:spLocks noChangeArrowheads="1"/>
          </p:cNvSpPr>
          <p:nvPr/>
        </p:nvSpPr>
        <p:spPr bwMode="auto">
          <a:xfrm>
            <a:off x="425450" y="3429000"/>
            <a:ext cx="43307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为输出的输入</a:t>
            </a:r>
            <a:r>
              <a:rPr kumimoji="1" lang="en-US" altLang="zh-CN"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输出方程</a:t>
            </a:r>
          </a:p>
        </p:txBody>
      </p:sp>
      <p:sp>
        <p:nvSpPr>
          <p:cNvPr id="121886" name="Text Box 30">
            <a:extLst>
              <a:ext uri="{FF2B5EF4-FFF2-40B4-BE49-F238E27FC236}">
                <a16:creationId xmlns:a16="http://schemas.microsoft.com/office/drawing/2014/main" id="{CFA1E5FF-4DB7-4B01-927B-0EAD03E19CE2}"/>
              </a:ext>
            </a:extLst>
          </p:cNvPr>
          <p:cNvSpPr txBox="1">
            <a:spLocks noChangeArrowheads="1"/>
          </p:cNvSpPr>
          <p:nvPr/>
        </p:nvSpPr>
        <p:spPr bwMode="auto">
          <a:xfrm>
            <a:off x="3205163" y="2333625"/>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…④</a:t>
            </a:r>
          </a:p>
        </p:txBody>
      </p:sp>
      <p:sp>
        <p:nvSpPr>
          <p:cNvPr id="12295" name="Line 31">
            <a:extLst>
              <a:ext uri="{FF2B5EF4-FFF2-40B4-BE49-F238E27FC236}">
                <a16:creationId xmlns:a16="http://schemas.microsoft.com/office/drawing/2014/main" id="{EA4FBEED-6DDE-4DB1-8FF9-FC5185A4CC70}"/>
              </a:ext>
            </a:extLst>
          </p:cNvPr>
          <p:cNvSpPr>
            <a:spLocks noChangeShapeType="1"/>
          </p:cNvSpPr>
          <p:nvPr/>
        </p:nvSpPr>
        <p:spPr bwMode="auto">
          <a:xfrm>
            <a:off x="971550" y="4076700"/>
            <a:ext cx="3311525"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88" name="Text Box 32">
            <a:extLst>
              <a:ext uri="{FF2B5EF4-FFF2-40B4-BE49-F238E27FC236}">
                <a16:creationId xmlns:a16="http://schemas.microsoft.com/office/drawing/2014/main" id="{44FFD980-9315-4C2E-A50B-4329E8002E0F}"/>
              </a:ext>
            </a:extLst>
          </p:cNvPr>
          <p:cNvSpPr txBox="1">
            <a:spLocks noChangeArrowheads="1"/>
          </p:cNvSpPr>
          <p:nvPr/>
        </p:nvSpPr>
        <p:spPr bwMode="auto">
          <a:xfrm>
            <a:off x="611188" y="5300663"/>
            <a:ext cx="26844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对比式③和④：</a:t>
            </a:r>
          </a:p>
        </p:txBody>
      </p:sp>
      <p:graphicFrame>
        <p:nvGraphicFramePr>
          <p:cNvPr id="121889" name="Object 33">
            <a:extLst>
              <a:ext uri="{FF2B5EF4-FFF2-40B4-BE49-F238E27FC236}">
                <a16:creationId xmlns:a16="http://schemas.microsoft.com/office/drawing/2014/main" id="{53986F3A-BD26-446B-8074-8A34E1AA1651}"/>
              </a:ext>
            </a:extLst>
          </p:cNvPr>
          <p:cNvGraphicFramePr>
            <a:graphicFrameLocks noChangeAspect="1"/>
          </p:cNvGraphicFramePr>
          <p:nvPr/>
        </p:nvGraphicFramePr>
        <p:xfrm>
          <a:off x="652463" y="4292600"/>
          <a:ext cx="2263775" cy="812800"/>
        </p:xfrm>
        <a:graphic>
          <a:graphicData uri="http://schemas.openxmlformats.org/presentationml/2006/ole">
            <mc:AlternateContent xmlns:mc="http://schemas.openxmlformats.org/markup-compatibility/2006">
              <mc:Choice xmlns:v="urn:schemas-microsoft-com:vml" Requires="v">
                <p:oleObj spid="_x0000_s12413" name="Equation" r:id="rId7" imgW="1129810" imgH="406224" progId="Equation.DSMT4">
                  <p:embed/>
                </p:oleObj>
              </mc:Choice>
              <mc:Fallback>
                <p:oleObj name="Equation" r:id="rId7" imgW="1129810" imgH="406224" progId="Equation.DSMT4">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3" y="4292600"/>
                        <a:ext cx="22637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90" name="Text Box 34">
            <a:extLst>
              <a:ext uri="{FF2B5EF4-FFF2-40B4-BE49-F238E27FC236}">
                <a16:creationId xmlns:a16="http://schemas.microsoft.com/office/drawing/2014/main" id="{313A2F03-0215-41AD-B1B3-75EA43D9A255}"/>
              </a:ext>
            </a:extLst>
          </p:cNvPr>
          <p:cNvSpPr txBox="1">
            <a:spLocks noChangeArrowheads="1"/>
          </p:cNvSpPr>
          <p:nvPr/>
        </p:nvSpPr>
        <p:spPr bwMode="auto">
          <a:xfrm>
            <a:off x="3205163" y="4581525"/>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…③</a:t>
            </a:r>
          </a:p>
        </p:txBody>
      </p:sp>
      <p:sp>
        <p:nvSpPr>
          <p:cNvPr id="12299" name="Line 35">
            <a:extLst>
              <a:ext uri="{FF2B5EF4-FFF2-40B4-BE49-F238E27FC236}">
                <a16:creationId xmlns:a16="http://schemas.microsoft.com/office/drawing/2014/main" id="{C883CC40-84C1-4274-A0B5-76D392F33D44}"/>
              </a:ext>
            </a:extLst>
          </p:cNvPr>
          <p:cNvSpPr>
            <a:spLocks noChangeShapeType="1"/>
          </p:cNvSpPr>
          <p:nvPr/>
        </p:nvSpPr>
        <p:spPr bwMode="auto">
          <a:xfrm>
            <a:off x="4500563" y="9810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92" name="Text Box 36">
            <a:extLst>
              <a:ext uri="{FF2B5EF4-FFF2-40B4-BE49-F238E27FC236}">
                <a16:creationId xmlns:a16="http://schemas.microsoft.com/office/drawing/2014/main" id="{6E3DE15F-4992-403E-8836-6754FC1C041F}"/>
              </a:ext>
            </a:extLst>
          </p:cNvPr>
          <p:cNvSpPr txBox="1">
            <a:spLocks noChangeArrowheads="1"/>
          </p:cNvSpPr>
          <p:nvPr/>
        </p:nvSpPr>
        <p:spPr bwMode="auto">
          <a:xfrm>
            <a:off x="4756150" y="196728"/>
            <a:ext cx="3743325" cy="3683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对于同一电路，不论</a:t>
            </a:r>
            <a:r>
              <a:rPr kumimoji="1" lang="zh-CN" altLang="en-US" sz="2400" b="1" dirty="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取何种电量</a:t>
            </a: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为输出，其输入</a:t>
            </a:r>
            <a:r>
              <a:rPr kumimoji="1"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输出方程等号左边除了输出变量不一样外，都可以整理成完全相同的形式，差别仅在方程等号右边的已知量。</a:t>
            </a:r>
          </a:p>
        </p:txBody>
      </p:sp>
      <p:sp>
        <p:nvSpPr>
          <p:cNvPr id="13" name="Text Box 2">
            <a:extLst>
              <a:ext uri="{FF2B5EF4-FFF2-40B4-BE49-F238E27FC236}">
                <a16:creationId xmlns:a16="http://schemas.microsoft.com/office/drawing/2014/main" id="{5D79C8ED-9F64-4CB4-A0DB-4F75F773770A}"/>
              </a:ext>
            </a:extLst>
          </p:cNvPr>
          <p:cNvSpPr txBox="1">
            <a:spLocks noChangeArrowheads="1"/>
          </p:cNvSpPr>
          <p:nvPr/>
        </p:nvSpPr>
        <p:spPr bwMode="auto">
          <a:xfrm>
            <a:off x="4679950" y="3868003"/>
            <a:ext cx="4392810" cy="830997"/>
          </a:xfrm>
          <a:prstGeom prst="rect">
            <a:avLst/>
          </a:prstGeom>
          <a:solidFill>
            <a:srgbClr val="FFFF00"/>
          </a:solidFill>
          <a:ln>
            <a:noFill/>
          </a:ln>
          <a:effectLst/>
          <a:ex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思考：</a:t>
            </a:r>
            <a:r>
              <a:rPr kumimoji="1"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GL</a:t>
            </a:r>
            <a:r>
              <a:rPr kumimoji="1"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并联电路的输入输出方程如何？</a:t>
            </a:r>
          </a:p>
        </p:txBody>
      </p:sp>
      <p:graphicFrame>
        <p:nvGraphicFramePr>
          <p:cNvPr id="14" name="Object 4">
            <a:extLst>
              <a:ext uri="{FF2B5EF4-FFF2-40B4-BE49-F238E27FC236}">
                <a16:creationId xmlns:a16="http://schemas.microsoft.com/office/drawing/2014/main" id="{0B09381B-52F9-4D72-BDC9-84075264817B}"/>
              </a:ext>
            </a:extLst>
          </p:cNvPr>
          <p:cNvGraphicFramePr>
            <a:graphicFrameLocks noChangeAspect="1"/>
          </p:cNvGraphicFramePr>
          <p:nvPr>
            <p:extLst>
              <p:ext uri="{D42A27DB-BD31-4B8C-83A1-F6EECF244321}">
                <p14:modId xmlns:p14="http://schemas.microsoft.com/office/powerpoint/2010/main" val="500400613"/>
              </p:ext>
            </p:extLst>
          </p:nvPr>
        </p:nvGraphicFramePr>
        <p:xfrm>
          <a:off x="4644008" y="4365104"/>
          <a:ext cx="3152775" cy="2741612"/>
        </p:xfrm>
        <a:graphic>
          <a:graphicData uri="http://schemas.openxmlformats.org/presentationml/2006/ole">
            <mc:AlternateContent xmlns:mc="http://schemas.openxmlformats.org/markup-compatibility/2006">
              <mc:Choice xmlns:v="urn:schemas-microsoft-com:vml" Requires="v">
                <p:oleObj spid="_x0000_s12414" name="Visio" r:id="rId9" imgW="1574140" imgH="1369308" progId="Visio.Drawing.11">
                  <p:embed/>
                </p:oleObj>
              </mc:Choice>
              <mc:Fallback>
                <p:oleObj name="Visio" r:id="rId9" imgW="1574140" imgH="1369308" progId="Visio.Drawing.11">
                  <p:embed/>
                  <p:pic>
                    <p:nvPicPr>
                      <p:cNvPr id="122884" name="Object 4">
                        <a:extLst>
                          <a:ext uri="{FF2B5EF4-FFF2-40B4-BE49-F238E27FC236}">
                            <a16:creationId xmlns:a16="http://schemas.microsoft.com/office/drawing/2014/main" id="{B74F2E4B-7942-4DBF-A1C5-99C2FF9209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008" y="4365104"/>
                        <a:ext cx="31527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882"/>
                                        </p:tgtEl>
                                        <p:attrNameLst>
                                          <p:attrName>style.visibility</p:attrName>
                                        </p:attrNameLst>
                                      </p:cBhvr>
                                      <p:to>
                                        <p:strVal val="visible"/>
                                      </p:to>
                                    </p:set>
                                    <p:animEffect transition="in" filter="wipe(left)">
                                      <p:cBhvr>
                                        <p:cTn id="7" dur="3000"/>
                                        <p:tgtEl>
                                          <p:spTgt spid="121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1883"/>
                                        </p:tgtEl>
                                        <p:attrNameLst>
                                          <p:attrName>style.visibility</p:attrName>
                                        </p:attrNameLst>
                                      </p:cBhvr>
                                      <p:to>
                                        <p:strVal val="visible"/>
                                      </p:to>
                                    </p:set>
                                    <p:animEffect transition="in" filter="wipe(left)">
                                      <p:cBhvr>
                                        <p:cTn id="12" dur="3000"/>
                                        <p:tgtEl>
                                          <p:spTgt spid="121883"/>
                                        </p:tgtEl>
                                      </p:cBhvr>
                                    </p:animEffect>
                                  </p:childTnLst>
                                </p:cTn>
                              </p:par>
                            </p:childTnLst>
                          </p:cTn>
                        </p:par>
                        <p:par>
                          <p:cTn id="13" fill="hold" nodeType="afterGroup">
                            <p:stCondLst>
                              <p:cond delay="3000"/>
                            </p:stCondLst>
                            <p:childTnLst>
                              <p:par>
                                <p:cTn id="14" presetID="22" presetClass="entr" presetSubtype="8" fill="hold" grpId="0" nodeType="afterEffect">
                                  <p:stCondLst>
                                    <p:cond delay="0"/>
                                  </p:stCondLst>
                                  <p:childTnLst>
                                    <p:set>
                                      <p:cBhvr>
                                        <p:cTn id="15" dur="1" fill="hold">
                                          <p:stCondLst>
                                            <p:cond delay="0"/>
                                          </p:stCondLst>
                                        </p:cTn>
                                        <p:tgtEl>
                                          <p:spTgt spid="121886"/>
                                        </p:tgtEl>
                                        <p:attrNameLst>
                                          <p:attrName>style.visibility</p:attrName>
                                        </p:attrNameLst>
                                      </p:cBhvr>
                                      <p:to>
                                        <p:strVal val="visible"/>
                                      </p:to>
                                    </p:set>
                                    <p:animEffect transition="in" filter="wipe(left)">
                                      <p:cBhvr>
                                        <p:cTn id="16" dur="500"/>
                                        <p:tgtEl>
                                          <p:spTgt spid="1218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21884"/>
                                        </p:tgtEl>
                                        <p:attrNameLst>
                                          <p:attrName>style.visibility</p:attrName>
                                        </p:attrNameLst>
                                      </p:cBhvr>
                                      <p:to>
                                        <p:strVal val="visible"/>
                                      </p:to>
                                    </p:set>
                                    <p:animEffect transition="in" filter="wipe(down)">
                                      <p:cBhvr>
                                        <p:cTn id="21" dur="500"/>
                                        <p:tgtEl>
                                          <p:spTgt spid="12188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1885"/>
                                        </p:tgtEl>
                                        <p:attrNameLst>
                                          <p:attrName>style.visibility</p:attrName>
                                        </p:attrNameLst>
                                      </p:cBhvr>
                                      <p:to>
                                        <p:strVal val="visible"/>
                                      </p:to>
                                    </p:set>
                                    <p:animEffect transition="in" filter="wipe(left)">
                                      <p:cBhvr>
                                        <p:cTn id="25" dur="2000"/>
                                        <p:tgtEl>
                                          <p:spTgt spid="12188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21889"/>
                                        </p:tgtEl>
                                        <p:attrNameLst>
                                          <p:attrName>style.visibility</p:attrName>
                                        </p:attrNameLst>
                                      </p:cBhvr>
                                      <p:to>
                                        <p:strVal val="visible"/>
                                      </p:to>
                                    </p:set>
                                    <p:animEffect transition="in" filter="wipe(left)">
                                      <p:cBhvr>
                                        <p:cTn id="30" dur="3000"/>
                                        <p:tgtEl>
                                          <p:spTgt spid="121889"/>
                                        </p:tgtEl>
                                      </p:cBhvr>
                                    </p:animEffect>
                                  </p:childTnLst>
                                </p:cTn>
                              </p:par>
                            </p:childTnLst>
                          </p:cTn>
                        </p:par>
                        <p:par>
                          <p:cTn id="31" fill="hold" nodeType="afterGroup">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21890"/>
                                        </p:tgtEl>
                                        <p:attrNameLst>
                                          <p:attrName>style.visibility</p:attrName>
                                        </p:attrNameLst>
                                      </p:cBhvr>
                                      <p:to>
                                        <p:strVal val="visible"/>
                                      </p:to>
                                    </p:set>
                                    <p:animEffect transition="in" filter="wipe(left)">
                                      <p:cBhvr>
                                        <p:cTn id="34" dur="500"/>
                                        <p:tgtEl>
                                          <p:spTgt spid="121890"/>
                                        </p:tgtEl>
                                      </p:cBhvr>
                                    </p:animEffect>
                                  </p:childTnLst>
                                </p:cTn>
                              </p:par>
                            </p:childTnLst>
                          </p:cTn>
                        </p:par>
                        <p:par>
                          <p:cTn id="35" fill="hold" nodeType="afterGroup">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21888"/>
                                        </p:tgtEl>
                                        <p:attrNameLst>
                                          <p:attrName>style.visibility</p:attrName>
                                        </p:attrNameLst>
                                      </p:cBhvr>
                                      <p:to>
                                        <p:strVal val="visible"/>
                                      </p:to>
                                    </p:set>
                                    <p:animEffect transition="in" filter="wipe(down)">
                                      <p:cBhvr>
                                        <p:cTn id="38" dur="2000"/>
                                        <p:tgtEl>
                                          <p:spTgt spid="1218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21892"/>
                                        </p:tgtEl>
                                        <p:attrNameLst>
                                          <p:attrName>style.visibility</p:attrName>
                                        </p:attrNameLst>
                                      </p:cBhvr>
                                      <p:to>
                                        <p:strVal val="visible"/>
                                      </p:to>
                                    </p:set>
                                    <p:animEffect transition="in" filter="box(in)">
                                      <p:cBhvr>
                                        <p:cTn id="43" dur="2000"/>
                                        <p:tgtEl>
                                          <p:spTgt spid="12189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2000"/>
                                        <p:tgtEl>
                                          <p:spTgt spid="13"/>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5" grpId="0"/>
      <p:bldP spid="121886" grpId="0"/>
      <p:bldP spid="121888" grpId="0"/>
      <p:bldP spid="121890" grpId="0"/>
      <p:bldP spid="121892"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7026" name="Group 2">
            <a:extLst>
              <a:ext uri="{FF2B5EF4-FFF2-40B4-BE49-F238E27FC236}">
                <a16:creationId xmlns:a16="http://schemas.microsoft.com/office/drawing/2014/main" id="{4F36DEC5-F02E-4433-960F-83A5D13E2F33}"/>
              </a:ext>
            </a:extLst>
          </p:cNvPr>
          <p:cNvGrpSpPr>
            <a:grpSpLocks/>
          </p:cNvGrpSpPr>
          <p:nvPr/>
        </p:nvGrpSpPr>
        <p:grpSpPr bwMode="auto">
          <a:xfrm>
            <a:off x="2555875" y="935038"/>
            <a:ext cx="3744913" cy="1630362"/>
            <a:chOff x="1610" y="3067"/>
            <a:chExt cx="2223" cy="953"/>
          </a:xfrm>
        </p:grpSpPr>
        <p:sp>
          <p:nvSpPr>
            <p:cNvPr id="14344" name="Rectangle 3">
              <a:extLst>
                <a:ext uri="{FF2B5EF4-FFF2-40B4-BE49-F238E27FC236}">
                  <a16:creationId xmlns:a16="http://schemas.microsoft.com/office/drawing/2014/main" id="{88ADEC68-AA86-4ACC-AE4E-DF9CC770D6C3}"/>
                </a:ext>
              </a:extLst>
            </p:cNvPr>
            <p:cNvSpPr>
              <a:spLocks noChangeArrowheads="1"/>
            </p:cNvSpPr>
            <p:nvPr/>
          </p:nvSpPr>
          <p:spPr bwMode="auto">
            <a:xfrm>
              <a:off x="2290" y="3158"/>
              <a:ext cx="1026" cy="79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45" name="Rectangle 4">
              <a:extLst>
                <a:ext uri="{FF2B5EF4-FFF2-40B4-BE49-F238E27FC236}">
                  <a16:creationId xmlns:a16="http://schemas.microsoft.com/office/drawing/2014/main" id="{4F3F130E-3E0E-42EF-8AC5-27C6CE41F920}"/>
                </a:ext>
              </a:extLst>
            </p:cNvPr>
            <p:cNvSpPr>
              <a:spLocks noChangeArrowheads="1"/>
            </p:cNvSpPr>
            <p:nvPr/>
          </p:nvSpPr>
          <p:spPr bwMode="auto">
            <a:xfrm>
              <a:off x="1610" y="3067"/>
              <a:ext cx="817" cy="953"/>
            </a:xfrm>
            <a:prstGeom prst="rect">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含源 </a:t>
              </a:r>
            </a:p>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电阻 </a:t>
              </a:r>
            </a:p>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 </a:t>
              </a:r>
            </a:p>
          </p:txBody>
        </p:sp>
        <p:sp>
          <p:nvSpPr>
            <p:cNvPr id="14346" name="Rectangle 5" descr="蓝色面巾纸">
              <a:extLst>
                <a:ext uri="{FF2B5EF4-FFF2-40B4-BE49-F238E27FC236}">
                  <a16:creationId xmlns:a16="http://schemas.microsoft.com/office/drawing/2014/main" id="{31C28E47-74DF-4D06-ADD1-38DB4A4800EA}"/>
                </a:ext>
              </a:extLst>
            </p:cNvPr>
            <p:cNvSpPr>
              <a:spLocks noChangeArrowheads="1"/>
            </p:cNvSpPr>
            <p:nvPr/>
          </p:nvSpPr>
          <p:spPr bwMode="auto">
            <a:xfrm>
              <a:off x="2880" y="3203"/>
              <a:ext cx="953" cy="635"/>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rIns="198000"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一个动</a:t>
              </a:r>
            </a:p>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态元件</a:t>
              </a:r>
            </a:p>
          </p:txBody>
        </p:sp>
      </p:grpSp>
      <p:sp>
        <p:nvSpPr>
          <p:cNvPr id="257030" name="AutoShape 6" descr="新闻纸">
            <a:extLst>
              <a:ext uri="{FF2B5EF4-FFF2-40B4-BE49-F238E27FC236}">
                <a16:creationId xmlns:a16="http://schemas.microsoft.com/office/drawing/2014/main" id="{DB0CBF70-7C56-49BB-9E0B-A7F8E157A146}"/>
              </a:ext>
            </a:extLst>
          </p:cNvPr>
          <p:cNvSpPr>
            <a:spLocks noChangeArrowheads="1"/>
          </p:cNvSpPr>
          <p:nvPr/>
        </p:nvSpPr>
        <p:spPr bwMode="auto">
          <a:xfrm>
            <a:off x="7308850" y="719138"/>
            <a:ext cx="1008063" cy="1081087"/>
          </a:xfrm>
          <a:prstGeom prst="wedgeRoundRectCallout">
            <a:avLst>
              <a:gd name="adj1" fmla="val -167639"/>
              <a:gd name="adj2" fmla="val 67472"/>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a:t>
            </a:r>
          </a:p>
        </p:txBody>
      </p:sp>
      <p:grpSp>
        <p:nvGrpSpPr>
          <p:cNvPr id="257037" name="Group 13">
            <a:extLst>
              <a:ext uri="{FF2B5EF4-FFF2-40B4-BE49-F238E27FC236}">
                <a16:creationId xmlns:a16="http://schemas.microsoft.com/office/drawing/2014/main" id="{FCFC1938-9832-4415-9A08-07C079EB162C}"/>
              </a:ext>
            </a:extLst>
          </p:cNvPr>
          <p:cNvGrpSpPr>
            <a:grpSpLocks/>
          </p:cNvGrpSpPr>
          <p:nvPr/>
        </p:nvGrpSpPr>
        <p:grpSpPr bwMode="auto">
          <a:xfrm>
            <a:off x="611188" y="692150"/>
            <a:ext cx="1800225" cy="936625"/>
            <a:chOff x="385" y="3022"/>
            <a:chExt cx="1036" cy="536"/>
          </a:xfrm>
        </p:grpSpPr>
        <p:pic>
          <p:nvPicPr>
            <p:cNvPr id="14342" name="Picture 14" descr="123">
              <a:extLst>
                <a:ext uri="{FF2B5EF4-FFF2-40B4-BE49-F238E27FC236}">
                  <a16:creationId xmlns:a16="http://schemas.microsoft.com/office/drawing/2014/main" id="{D60384BC-B021-4874-96DC-3184A9CC79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15">
              <a:extLst>
                <a:ext uri="{FF2B5EF4-FFF2-40B4-BE49-F238E27FC236}">
                  <a16:creationId xmlns:a16="http://schemas.microsoft.com/office/drawing/2014/main" id="{2BFF133C-048E-4922-9791-49D14EC7E095}"/>
                </a:ext>
              </a:extLst>
            </p:cNvPr>
            <p:cNvSpPr txBox="1">
              <a:spLocks noChangeArrowheads="1"/>
            </p:cNvSpPr>
            <p:nvPr/>
          </p:nvSpPr>
          <p:spPr bwMode="auto">
            <a:xfrm>
              <a:off x="793" y="3125"/>
              <a:ext cx="628"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lang="zh-CN" altLang="en-US" sz="32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sp>
        <p:nvSpPr>
          <p:cNvPr id="257040" name="Text Box 16">
            <a:extLst>
              <a:ext uri="{FF2B5EF4-FFF2-40B4-BE49-F238E27FC236}">
                <a16:creationId xmlns:a16="http://schemas.microsoft.com/office/drawing/2014/main" id="{71B1ABD0-DFC5-4FAC-8D84-84B1B80BF645}"/>
              </a:ext>
            </a:extLst>
          </p:cNvPr>
          <p:cNvSpPr txBox="1">
            <a:spLocks noChangeArrowheads="1"/>
          </p:cNvSpPr>
          <p:nvPr/>
        </p:nvSpPr>
        <p:spPr bwMode="auto">
          <a:xfrm>
            <a:off x="1116013" y="2852738"/>
            <a:ext cx="6985000" cy="2655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仅含有一个电容或电感元件，或者独立源置零后（电压源短路、电流源开路）可等效为一个电容或电感元件的线性电路，其</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电路方程为一阶线性常微分方程</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，其对应的电路即称为</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一阶线性（动态）电路</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57037"/>
                                        </p:tgtEl>
                                        <p:attrNameLst>
                                          <p:attrName>style.visibility</p:attrName>
                                        </p:attrNameLst>
                                      </p:cBhvr>
                                      <p:to>
                                        <p:strVal val="visible"/>
                                      </p:to>
                                    </p:set>
                                    <p:animEffect transition="in" filter="blinds(horizontal)">
                                      <p:cBhvr>
                                        <p:cTn id="7" dur="500"/>
                                        <p:tgtEl>
                                          <p:spTgt spid="257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7026"/>
                                        </p:tgtEl>
                                        <p:attrNameLst>
                                          <p:attrName>style.visibility</p:attrName>
                                        </p:attrNameLst>
                                      </p:cBhvr>
                                      <p:to>
                                        <p:strVal val="visible"/>
                                      </p:to>
                                    </p:set>
                                    <p:animEffect transition="in" filter="blinds(horizontal)">
                                      <p:cBhvr>
                                        <p:cTn id="12" dur="500"/>
                                        <p:tgtEl>
                                          <p:spTgt spid="257026"/>
                                        </p:tgtEl>
                                      </p:cBhvr>
                                    </p:animEffect>
                                  </p:childTnLst>
                                </p:cTn>
                              </p:par>
                            </p:childTnLst>
                          </p:cTn>
                        </p:par>
                        <p:par>
                          <p:cTn id="13" fill="hold" nodeType="afterGroup">
                            <p:stCondLst>
                              <p:cond delay="500"/>
                            </p:stCondLst>
                            <p:childTnLst>
                              <p:par>
                                <p:cTn id="14" presetID="20" presetClass="entr" presetSubtype="0" fill="hold" grpId="0" nodeType="afterEffect">
                                  <p:stCondLst>
                                    <p:cond delay="0"/>
                                  </p:stCondLst>
                                  <p:childTnLst>
                                    <p:set>
                                      <p:cBhvr>
                                        <p:cTn id="15" dur="1" fill="hold">
                                          <p:stCondLst>
                                            <p:cond delay="0"/>
                                          </p:stCondLst>
                                        </p:cTn>
                                        <p:tgtEl>
                                          <p:spTgt spid="257030"/>
                                        </p:tgtEl>
                                        <p:attrNameLst>
                                          <p:attrName>style.visibility</p:attrName>
                                        </p:attrNameLst>
                                      </p:cBhvr>
                                      <p:to>
                                        <p:strVal val="visible"/>
                                      </p:to>
                                    </p:set>
                                    <p:animEffect transition="in" filter="wedge">
                                      <p:cBhvr>
                                        <p:cTn id="16" dur="2000"/>
                                        <p:tgtEl>
                                          <p:spTgt spid="2570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57040"/>
                                        </p:tgtEl>
                                        <p:attrNameLst>
                                          <p:attrName>style.visibility</p:attrName>
                                        </p:attrNameLst>
                                      </p:cBhvr>
                                      <p:to>
                                        <p:strVal val="visible"/>
                                      </p:to>
                                    </p:set>
                                    <p:anim calcmode="lin" valueType="num">
                                      <p:cBhvr additive="base">
                                        <p:cTn id="21" dur="500" fill="hold"/>
                                        <p:tgtEl>
                                          <p:spTgt spid="257040"/>
                                        </p:tgtEl>
                                        <p:attrNameLst>
                                          <p:attrName>ppt_x</p:attrName>
                                        </p:attrNameLst>
                                      </p:cBhvr>
                                      <p:tavLst>
                                        <p:tav tm="0">
                                          <p:val>
                                            <p:strVal val="1+#ppt_w/2"/>
                                          </p:val>
                                        </p:tav>
                                        <p:tav tm="100000">
                                          <p:val>
                                            <p:strVal val="#ppt_x"/>
                                          </p:val>
                                        </p:tav>
                                      </p:tavLst>
                                    </p:anim>
                                    <p:anim calcmode="lin" valueType="num">
                                      <p:cBhvr additive="base">
                                        <p:cTn id="22" dur="500" fill="hold"/>
                                        <p:tgtEl>
                                          <p:spTgt spid="257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animBg="1"/>
      <p:bldP spid="257040"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29" name="AutoShape 25" descr="新闻纸">
            <a:extLst>
              <a:ext uri="{FF2B5EF4-FFF2-40B4-BE49-F238E27FC236}">
                <a16:creationId xmlns:a16="http://schemas.microsoft.com/office/drawing/2014/main" id="{FFDCBD83-FCE7-409B-976A-AFDDDC42414C}"/>
              </a:ext>
            </a:extLst>
          </p:cNvPr>
          <p:cNvSpPr>
            <a:spLocks noChangeArrowheads="1"/>
          </p:cNvSpPr>
          <p:nvPr/>
        </p:nvSpPr>
        <p:spPr bwMode="auto">
          <a:xfrm>
            <a:off x="684213" y="5876925"/>
            <a:ext cx="3817937" cy="792163"/>
          </a:xfrm>
          <a:prstGeom prst="wedgeRoundRectCallout">
            <a:avLst>
              <a:gd name="adj1" fmla="val -7880"/>
              <a:gd name="adj2" fmla="val -124750"/>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全电容回路，只有一个电容电压是独立的</a:t>
            </a:r>
          </a:p>
        </p:txBody>
      </p:sp>
      <p:sp>
        <p:nvSpPr>
          <p:cNvPr id="123906" name="Text Box 2">
            <a:extLst>
              <a:ext uri="{FF2B5EF4-FFF2-40B4-BE49-F238E27FC236}">
                <a16:creationId xmlns:a16="http://schemas.microsoft.com/office/drawing/2014/main" id="{BF0E1CC8-8BBF-4792-AC56-5597298B3E47}"/>
              </a:ext>
            </a:extLst>
          </p:cNvPr>
          <p:cNvSpPr txBox="1">
            <a:spLocks noChangeArrowheads="1"/>
          </p:cNvSpPr>
          <p:nvPr/>
        </p:nvSpPr>
        <p:spPr bwMode="auto">
          <a:xfrm>
            <a:off x="354806" y="912813"/>
            <a:ext cx="3473450" cy="1117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1-3</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试列写以</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为输出的输入</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a:t>
            </a:r>
          </a:p>
        </p:txBody>
      </p:sp>
      <p:graphicFrame>
        <p:nvGraphicFramePr>
          <p:cNvPr id="123909" name="Object 5">
            <a:extLst>
              <a:ext uri="{FF2B5EF4-FFF2-40B4-BE49-F238E27FC236}">
                <a16:creationId xmlns:a16="http://schemas.microsoft.com/office/drawing/2014/main" id="{39A24122-694D-4DB5-8994-F3C637511A82}"/>
              </a:ext>
            </a:extLst>
          </p:cNvPr>
          <p:cNvGraphicFramePr>
            <a:graphicFrameLocks noChangeAspect="1"/>
          </p:cNvGraphicFramePr>
          <p:nvPr/>
        </p:nvGraphicFramePr>
        <p:xfrm>
          <a:off x="5799138" y="1390650"/>
          <a:ext cx="1627187" cy="457200"/>
        </p:xfrm>
        <a:graphic>
          <a:graphicData uri="http://schemas.openxmlformats.org/presentationml/2006/ole">
            <mc:AlternateContent xmlns:mc="http://schemas.openxmlformats.org/markup-compatibility/2006">
              <mc:Choice xmlns:v="urn:schemas-microsoft-com:vml" Requires="v">
                <p:oleObj spid="_x0000_s15503" name="Equation" r:id="rId4" imgW="812447" imgH="228501" progId="Equation.DSMT4">
                  <p:embed/>
                </p:oleObj>
              </mc:Choice>
              <mc:Fallback>
                <p:oleObj name="Equation" r:id="rId4" imgW="812447" imgH="22850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138" y="1390650"/>
                        <a:ext cx="1627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0" name="Text Box 6">
            <a:extLst>
              <a:ext uri="{FF2B5EF4-FFF2-40B4-BE49-F238E27FC236}">
                <a16:creationId xmlns:a16="http://schemas.microsoft.com/office/drawing/2014/main" id="{BB408CA5-2B73-4DF7-BD50-80A309731855}"/>
              </a:ext>
            </a:extLst>
          </p:cNvPr>
          <p:cNvSpPr txBox="1">
            <a:spLocks noChangeArrowheads="1"/>
          </p:cNvSpPr>
          <p:nvPr/>
        </p:nvSpPr>
        <p:spPr bwMode="auto">
          <a:xfrm>
            <a:off x="4495800" y="1339850"/>
            <a:ext cx="1082675" cy="522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KVL:</a:t>
            </a:r>
          </a:p>
        </p:txBody>
      </p:sp>
      <p:sp>
        <p:nvSpPr>
          <p:cNvPr id="123915" name="Text Box 11">
            <a:extLst>
              <a:ext uri="{FF2B5EF4-FFF2-40B4-BE49-F238E27FC236}">
                <a16:creationId xmlns:a16="http://schemas.microsoft.com/office/drawing/2014/main" id="{E844B631-5233-4D3A-A3D2-99C5A6C27588}"/>
              </a:ext>
            </a:extLst>
          </p:cNvPr>
          <p:cNvSpPr txBox="1">
            <a:spLocks noChangeArrowheads="1"/>
          </p:cNvSpPr>
          <p:nvPr/>
        </p:nvSpPr>
        <p:spPr bwMode="auto">
          <a:xfrm>
            <a:off x="7634288" y="1412875"/>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123917" name="Line 13">
            <a:extLst>
              <a:ext uri="{FF2B5EF4-FFF2-40B4-BE49-F238E27FC236}">
                <a16:creationId xmlns:a16="http://schemas.microsoft.com/office/drawing/2014/main" id="{DD562B88-BD43-4AC7-97D8-134014853EDC}"/>
              </a:ext>
            </a:extLst>
          </p:cNvPr>
          <p:cNvSpPr>
            <a:spLocks noChangeShapeType="1"/>
          </p:cNvSpPr>
          <p:nvPr/>
        </p:nvSpPr>
        <p:spPr bwMode="auto">
          <a:xfrm>
            <a:off x="4211638" y="11969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18" name="Text Box 14">
            <a:extLst>
              <a:ext uri="{FF2B5EF4-FFF2-40B4-BE49-F238E27FC236}">
                <a16:creationId xmlns:a16="http://schemas.microsoft.com/office/drawing/2014/main" id="{9558224B-52A5-45D6-B341-A5FA511A2E5F}"/>
              </a:ext>
            </a:extLst>
          </p:cNvPr>
          <p:cNvSpPr txBox="1">
            <a:spLocks noChangeArrowheads="1"/>
          </p:cNvSpPr>
          <p:nvPr/>
        </p:nvSpPr>
        <p:spPr bwMode="auto">
          <a:xfrm>
            <a:off x="4211638" y="3644900"/>
            <a:ext cx="48879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式①中</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代入式②</a:t>
            </a:r>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，整理得：</a:t>
            </a:r>
          </a:p>
        </p:txBody>
      </p:sp>
      <p:graphicFrame>
        <p:nvGraphicFramePr>
          <p:cNvPr id="123919" name="Object 15">
            <a:extLst>
              <a:ext uri="{FF2B5EF4-FFF2-40B4-BE49-F238E27FC236}">
                <a16:creationId xmlns:a16="http://schemas.microsoft.com/office/drawing/2014/main" id="{A121D761-5259-46AF-ABA6-A2FBE09C3F03}"/>
              </a:ext>
            </a:extLst>
          </p:cNvPr>
          <p:cNvGraphicFramePr>
            <a:graphicFrameLocks noChangeAspect="1"/>
          </p:cNvGraphicFramePr>
          <p:nvPr/>
        </p:nvGraphicFramePr>
        <p:xfrm>
          <a:off x="4613275" y="2611438"/>
          <a:ext cx="3703638" cy="889000"/>
        </p:xfrm>
        <a:graphic>
          <a:graphicData uri="http://schemas.openxmlformats.org/presentationml/2006/ole">
            <mc:AlternateContent xmlns:mc="http://schemas.openxmlformats.org/markup-compatibility/2006">
              <mc:Choice xmlns:v="urn:schemas-microsoft-com:vml" Requires="v">
                <p:oleObj spid="_x0000_s15504" name="Equation" r:id="rId6" imgW="1854200" imgH="444500" progId="Equation.DSMT4">
                  <p:embed/>
                </p:oleObj>
              </mc:Choice>
              <mc:Fallback>
                <p:oleObj name="Equation" r:id="rId6" imgW="1854200" imgH="4445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3275" y="2611438"/>
                        <a:ext cx="3703638"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2" name="Text Box 18">
            <a:extLst>
              <a:ext uri="{FF2B5EF4-FFF2-40B4-BE49-F238E27FC236}">
                <a16:creationId xmlns:a16="http://schemas.microsoft.com/office/drawing/2014/main" id="{2ADC8F56-7830-49D4-A4F2-5B349A07EA26}"/>
              </a:ext>
            </a:extLst>
          </p:cNvPr>
          <p:cNvSpPr txBox="1">
            <a:spLocks noChangeArrowheads="1"/>
          </p:cNvSpPr>
          <p:nvPr/>
        </p:nvSpPr>
        <p:spPr bwMode="auto">
          <a:xfrm>
            <a:off x="4249738" y="765175"/>
            <a:ext cx="21939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23923" name="Object 19">
            <a:extLst>
              <a:ext uri="{FF2B5EF4-FFF2-40B4-BE49-F238E27FC236}">
                <a16:creationId xmlns:a16="http://schemas.microsoft.com/office/drawing/2014/main" id="{08EE6E64-B1D5-4B2B-AF59-11F0FDE3AE10}"/>
              </a:ext>
            </a:extLst>
          </p:cNvPr>
          <p:cNvGraphicFramePr>
            <a:graphicFrameLocks noChangeAspect="1"/>
          </p:cNvGraphicFramePr>
          <p:nvPr/>
        </p:nvGraphicFramePr>
        <p:xfrm>
          <a:off x="250825" y="2386013"/>
          <a:ext cx="3681413" cy="3313112"/>
        </p:xfrm>
        <a:graphic>
          <a:graphicData uri="http://schemas.openxmlformats.org/presentationml/2006/ole">
            <mc:AlternateContent xmlns:mc="http://schemas.openxmlformats.org/markup-compatibility/2006">
              <mc:Choice xmlns:v="urn:schemas-microsoft-com:vml" Requires="v">
                <p:oleObj spid="_x0000_s15505" name="Visio" r:id="rId8" imgW="1844345" imgH="1657197" progId="Visio.Drawing.11">
                  <p:embed/>
                </p:oleObj>
              </mc:Choice>
              <mc:Fallback>
                <p:oleObj name="Visio" r:id="rId8" imgW="1844345" imgH="1657197" progId="Visio.Drawing.11">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2386013"/>
                        <a:ext cx="3681413" cy="331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4" name="Text Box 20">
            <a:extLst>
              <a:ext uri="{FF2B5EF4-FFF2-40B4-BE49-F238E27FC236}">
                <a16:creationId xmlns:a16="http://schemas.microsoft.com/office/drawing/2014/main" id="{1B8B2231-7A69-44B7-9182-CA0D48EC2C56}"/>
              </a:ext>
            </a:extLst>
          </p:cNvPr>
          <p:cNvSpPr txBox="1">
            <a:spLocks noChangeArrowheads="1"/>
          </p:cNvSpPr>
          <p:nvPr/>
        </p:nvSpPr>
        <p:spPr bwMode="auto">
          <a:xfrm>
            <a:off x="4503738" y="1914525"/>
            <a:ext cx="2173287" cy="522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KCL</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graphicFrame>
        <p:nvGraphicFramePr>
          <p:cNvPr id="123925" name="Object 21">
            <a:extLst>
              <a:ext uri="{FF2B5EF4-FFF2-40B4-BE49-F238E27FC236}">
                <a16:creationId xmlns:a16="http://schemas.microsoft.com/office/drawing/2014/main" id="{4D187D6D-1DED-4DDF-B674-5164FA8B083E}"/>
              </a:ext>
            </a:extLst>
          </p:cNvPr>
          <p:cNvGraphicFramePr>
            <a:graphicFrameLocks noChangeAspect="1"/>
          </p:cNvGraphicFramePr>
          <p:nvPr/>
        </p:nvGraphicFramePr>
        <p:xfrm>
          <a:off x="4460875" y="4221163"/>
          <a:ext cx="3375025" cy="1778000"/>
        </p:xfrm>
        <a:graphic>
          <a:graphicData uri="http://schemas.openxmlformats.org/presentationml/2006/ole">
            <mc:AlternateContent xmlns:mc="http://schemas.openxmlformats.org/markup-compatibility/2006">
              <mc:Choice xmlns:v="urn:schemas-microsoft-com:vml" Requires="v">
                <p:oleObj spid="_x0000_s15506" name="Equation" r:id="rId10" imgW="1689100" imgH="889000" progId="Equation.DSMT4">
                  <p:embed/>
                </p:oleObj>
              </mc:Choice>
              <mc:Fallback>
                <p:oleObj name="Equation" r:id="rId10" imgW="1689100" imgH="88900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0875" y="4221163"/>
                        <a:ext cx="3375025"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26" name="Line 22">
            <a:extLst>
              <a:ext uri="{FF2B5EF4-FFF2-40B4-BE49-F238E27FC236}">
                <a16:creationId xmlns:a16="http://schemas.microsoft.com/office/drawing/2014/main" id="{69421315-BFB4-4EDB-8D13-8967343AF822}"/>
              </a:ext>
            </a:extLst>
          </p:cNvPr>
          <p:cNvSpPr>
            <a:spLocks noChangeShapeType="1"/>
          </p:cNvSpPr>
          <p:nvPr/>
        </p:nvSpPr>
        <p:spPr bwMode="auto">
          <a:xfrm>
            <a:off x="6588125" y="5084763"/>
            <a:ext cx="503238"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7" name="Line 23">
            <a:extLst>
              <a:ext uri="{FF2B5EF4-FFF2-40B4-BE49-F238E27FC236}">
                <a16:creationId xmlns:a16="http://schemas.microsoft.com/office/drawing/2014/main" id="{9CFA2606-90C8-4C86-925B-A56E4F088EAF}"/>
              </a:ext>
            </a:extLst>
          </p:cNvPr>
          <p:cNvSpPr>
            <a:spLocks noChangeShapeType="1"/>
          </p:cNvSpPr>
          <p:nvPr/>
        </p:nvSpPr>
        <p:spPr bwMode="auto">
          <a:xfrm>
            <a:off x="7308850" y="5084763"/>
            <a:ext cx="503238" cy="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28" name="Freeform 24">
            <a:extLst>
              <a:ext uri="{FF2B5EF4-FFF2-40B4-BE49-F238E27FC236}">
                <a16:creationId xmlns:a16="http://schemas.microsoft.com/office/drawing/2014/main" id="{5BC71B6E-E130-4D5C-AE5B-9DCE7F810B9B}"/>
              </a:ext>
            </a:extLst>
          </p:cNvPr>
          <p:cNvSpPr>
            <a:spLocks/>
          </p:cNvSpPr>
          <p:nvPr/>
        </p:nvSpPr>
        <p:spPr bwMode="auto">
          <a:xfrm>
            <a:off x="1042988" y="3200400"/>
            <a:ext cx="1981200" cy="2112963"/>
          </a:xfrm>
          <a:custGeom>
            <a:avLst/>
            <a:gdLst>
              <a:gd name="T0" fmla="*/ 0 w 1248"/>
              <a:gd name="T1" fmla="*/ 2147483646 h 1331"/>
              <a:gd name="T2" fmla="*/ 572076263 w 1248"/>
              <a:gd name="T3" fmla="*/ 476310438 h 1331"/>
              <a:gd name="T4" fmla="*/ 1945560625 w 1248"/>
              <a:gd name="T5" fmla="*/ 362902586 h 1331"/>
              <a:gd name="T6" fmla="*/ 1945560625 w 1248"/>
              <a:gd name="T7" fmla="*/ 1391126579 h 1331"/>
              <a:gd name="T8" fmla="*/ 2147483646 w 1248"/>
              <a:gd name="T9" fmla="*/ 1733867910 h 1331"/>
              <a:gd name="T10" fmla="*/ 2147483646 w 1248"/>
              <a:gd name="T11" fmla="*/ 2147483646 h 1331"/>
              <a:gd name="T12" fmla="*/ 458668438 w 1248"/>
              <a:gd name="T13" fmla="*/ 2147483646 h 13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8" h="1331">
                <a:moveTo>
                  <a:pt x="0" y="1278"/>
                </a:moveTo>
                <a:cubicBezTo>
                  <a:pt x="49" y="828"/>
                  <a:pt x="98" y="378"/>
                  <a:pt x="227" y="189"/>
                </a:cubicBezTo>
                <a:cubicBezTo>
                  <a:pt x="356" y="0"/>
                  <a:pt x="681" y="84"/>
                  <a:pt x="772" y="144"/>
                </a:cubicBezTo>
                <a:cubicBezTo>
                  <a:pt x="863" y="204"/>
                  <a:pt x="712" y="461"/>
                  <a:pt x="772" y="552"/>
                </a:cubicBezTo>
                <a:cubicBezTo>
                  <a:pt x="832" y="643"/>
                  <a:pt x="1081" y="575"/>
                  <a:pt x="1134" y="688"/>
                </a:cubicBezTo>
                <a:cubicBezTo>
                  <a:pt x="1187" y="801"/>
                  <a:pt x="1248" y="1135"/>
                  <a:pt x="1089" y="1233"/>
                </a:cubicBezTo>
                <a:cubicBezTo>
                  <a:pt x="930" y="1331"/>
                  <a:pt x="556" y="1304"/>
                  <a:pt x="182" y="1278"/>
                </a:cubicBezTo>
              </a:path>
            </a:pathLst>
          </a:custGeom>
          <a:noFill/>
          <a:ln w="38100" cap="flat" cmpd="sng">
            <a:solidFill>
              <a:srgbClr val="FF00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940" name="Group 36">
            <a:extLst>
              <a:ext uri="{FF2B5EF4-FFF2-40B4-BE49-F238E27FC236}">
                <a16:creationId xmlns:a16="http://schemas.microsoft.com/office/drawing/2014/main" id="{02A4AC70-D0B1-4879-BD3F-CB6BBB3CCA73}"/>
              </a:ext>
            </a:extLst>
          </p:cNvPr>
          <p:cNvGrpSpPr>
            <a:grpSpLocks/>
          </p:cNvGrpSpPr>
          <p:nvPr/>
        </p:nvGrpSpPr>
        <p:grpSpPr bwMode="auto">
          <a:xfrm>
            <a:off x="2051050" y="3097213"/>
            <a:ext cx="865188" cy="1196975"/>
            <a:chOff x="1292" y="1951"/>
            <a:chExt cx="545" cy="754"/>
          </a:xfrm>
        </p:grpSpPr>
        <p:sp>
          <p:nvSpPr>
            <p:cNvPr id="15379" name="Line 28">
              <a:extLst>
                <a:ext uri="{FF2B5EF4-FFF2-40B4-BE49-F238E27FC236}">
                  <a16:creationId xmlns:a16="http://schemas.microsoft.com/office/drawing/2014/main" id="{E856C349-8205-4A32-BAEB-FCE76ED5C299}"/>
                </a:ext>
              </a:extLst>
            </p:cNvPr>
            <p:cNvSpPr>
              <a:spLocks noChangeShapeType="1"/>
            </p:cNvSpPr>
            <p:nvPr/>
          </p:nvSpPr>
          <p:spPr bwMode="auto">
            <a:xfrm>
              <a:off x="1292" y="1951"/>
              <a:ext cx="18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Line 30">
              <a:extLst>
                <a:ext uri="{FF2B5EF4-FFF2-40B4-BE49-F238E27FC236}">
                  <a16:creationId xmlns:a16="http://schemas.microsoft.com/office/drawing/2014/main" id="{9C205640-5320-4E27-8EA0-B0BA5789BF7E}"/>
                </a:ext>
              </a:extLst>
            </p:cNvPr>
            <p:cNvSpPr>
              <a:spLocks noChangeShapeType="1"/>
            </p:cNvSpPr>
            <p:nvPr/>
          </p:nvSpPr>
          <p:spPr bwMode="auto">
            <a:xfrm>
              <a:off x="1528" y="2523"/>
              <a:ext cx="0" cy="18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Line 33">
              <a:extLst>
                <a:ext uri="{FF2B5EF4-FFF2-40B4-BE49-F238E27FC236}">
                  <a16:creationId xmlns:a16="http://schemas.microsoft.com/office/drawing/2014/main" id="{F504E2B9-4415-4A98-A645-72F3413DE33B}"/>
                </a:ext>
              </a:extLst>
            </p:cNvPr>
            <p:cNvSpPr>
              <a:spLocks noChangeShapeType="1"/>
            </p:cNvSpPr>
            <p:nvPr/>
          </p:nvSpPr>
          <p:spPr bwMode="auto">
            <a:xfrm>
              <a:off x="1329" y="2405"/>
              <a:ext cx="18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34">
              <a:extLst>
                <a:ext uri="{FF2B5EF4-FFF2-40B4-BE49-F238E27FC236}">
                  <a16:creationId xmlns:a16="http://schemas.microsoft.com/office/drawing/2014/main" id="{78DC6843-24B1-48BF-B440-AA1AB3C250DA}"/>
                </a:ext>
              </a:extLst>
            </p:cNvPr>
            <p:cNvSpPr>
              <a:spLocks noChangeShapeType="1"/>
            </p:cNvSpPr>
            <p:nvPr/>
          </p:nvSpPr>
          <p:spPr bwMode="auto">
            <a:xfrm>
              <a:off x="1655" y="2414"/>
              <a:ext cx="18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941" name="Freeform 37">
            <a:extLst>
              <a:ext uri="{FF2B5EF4-FFF2-40B4-BE49-F238E27FC236}">
                <a16:creationId xmlns:a16="http://schemas.microsoft.com/office/drawing/2014/main" id="{9985720C-9E1A-45B3-B7BD-BE98486DB1FD}"/>
              </a:ext>
            </a:extLst>
          </p:cNvPr>
          <p:cNvSpPr>
            <a:spLocks/>
          </p:cNvSpPr>
          <p:nvPr/>
        </p:nvSpPr>
        <p:spPr bwMode="auto">
          <a:xfrm>
            <a:off x="1331913" y="4149725"/>
            <a:ext cx="684212" cy="803275"/>
          </a:xfrm>
          <a:custGeom>
            <a:avLst/>
            <a:gdLst>
              <a:gd name="T0" fmla="*/ 113406155 w 431"/>
              <a:gd name="T1" fmla="*/ 0 h 506"/>
              <a:gd name="T2" fmla="*/ 1028222999 w 431"/>
              <a:gd name="T3" fmla="*/ 456149075 h 506"/>
              <a:gd name="T4" fmla="*/ 456147154 w 431"/>
              <a:gd name="T5" fmla="*/ 1257558763 h 506"/>
              <a:gd name="T6" fmla="*/ 0 w 431"/>
              <a:gd name="T7" fmla="*/ 342741250 h 5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1" h="506">
                <a:moveTo>
                  <a:pt x="45" y="0"/>
                </a:moveTo>
                <a:cubicBezTo>
                  <a:pt x="215" y="49"/>
                  <a:pt x="385" y="98"/>
                  <a:pt x="408" y="181"/>
                </a:cubicBezTo>
                <a:cubicBezTo>
                  <a:pt x="431" y="264"/>
                  <a:pt x="249" y="506"/>
                  <a:pt x="181" y="499"/>
                </a:cubicBezTo>
                <a:cubicBezTo>
                  <a:pt x="113" y="492"/>
                  <a:pt x="56" y="314"/>
                  <a:pt x="0" y="136"/>
                </a:cubicBezTo>
              </a:path>
            </a:pathLst>
          </a:custGeom>
          <a:noFill/>
          <a:ln w="38100" cmpd="sng">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in)">
                                      <p:cBhvr>
                                        <p:cTn id="7" dur="2000"/>
                                        <p:tgtEl>
                                          <p:spTgt spid="123906"/>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3923"/>
                                        </p:tgtEl>
                                        <p:attrNameLst>
                                          <p:attrName>style.visibility</p:attrName>
                                        </p:attrNameLst>
                                      </p:cBhvr>
                                      <p:to>
                                        <p:strVal val="visible"/>
                                      </p:to>
                                    </p:set>
                                    <p:animEffect transition="in" filter="wipe(left)">
                                      <p:cBhvr>
                                        <p:cTn id="11" dur="2000"/>
                                        <p:tgtEl>
                                          <p:spTgt spid="123923"/>
                                        </p:tgtEl>
                                      </p:cBhvr>
                                    </p:animEffect>
                                  </p:childTnLst>
                                </p:cTn>
                              </p:par>
                            </p:childTnLst>
                          </p:cTn>
                        </p:par>
                        <p:par>
                          <p:cTn id="12" fill="hold" nodeType="afterGroup">
                            <p:stCondLst>
                              <p:cond delay="4000"/>
                            </p:stCondLst>
                            <p:childTnLst>
                              <p:par>
                                <p:cTn id="13" presetID="22" presetClass="entr" presetSubtype="1" fill="hold" nodeType="afterEffect">
                                  <p:stCondLst>
                                    <p:cond delay="0"/>
                                  </p:stCondLst>
                                  <p:childTnLst>
                                    <p:set>
                                      <p:cBhvr>
                                        <p:cTn id="14" dur="1" fill="hold">
                                          <p:stCondLst>
                                            <p:cond delay="0"/>
                                          </p:stCondLst>
                                        </p:cTn>
                                        <p:tgtEl>
                                          <p:spTgt spid="123917"/>
                                        </p:tgtEl>
                                        <p:attrNameLst>
                                          <p:attrName>style.visibility</p:attrName>
                                        </p:attrNameLst>
                                      </p:cBhvr>
                                      <p:to>
                                        <p:strVal val="visible"/>
                                      </p:to>
                                    </p:set>
                                    <p:animEffect transition="in" filter="wipe(up)">
                                      <p:cBhvr>
                                        <p:cTn id="15" dur="500"/>
                                        <p:tgtEl>
                                          <p:spTgt spid="1239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3922"/>
                                        </p:tgtEl>
                                        <p:attrNameLst>
                                          <p:attrName>style.visibility</p:attrName>
                                        </p:attrNameLst>
                                      </p:cBhvr>
                                      <p:to>
                                        <p:strVal val="visible"/>
                                      </p:to>
                                    </p:set>
                                    <p:animEffect transition="in" filter="wipe(left)">
                                      <p:cBhvr>
                                        <p:cTn id="20" dur="2000"/>
                                        <p:tgtEl>
                                          <p:spTgt spid="1239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3910"/>
                                        </p:tgtEl>
                                        <p:attrNameLst>
                                          <p:attrName>style.visibility</p:attrName>
                                        </p:attrNameLst>
                                      </p:cBhvr>
                                      <p:to>
                                        <p:strVal val="visible"/>
                                      </p:to>
                                    </p:set>
                                    <p:animEffect transition="in" filter="wipe(left)">
                                      <p:cBhvr>
                                        <p:cTn id="25" dur="2000"/>
                                        <p:tgtEl>
                                          <p:spTgt spid="1239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23941"/>
                                        </p:tgtEl>
                                        <p:attrNameLst>
                                          <p:attrName>style.visibility</p:attrName>
                                        </p:attrNameLst>
                                      </p:cBhvr>
                                      <p:to>
                                        <p:strVal val="visible"/>
                                      </p:to>
                                    </p:set>
                                    <p:animEffect transition="in" filter="box(in)">
                                      <p:cBhvr>
                                        <p:cTn id="30" dur="500"/>
                                        <p:tgtEl>
                                          <p:spTgt spid="1239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23909"/>
                                        </p:tgtEl>
                                        <p:attrNameLst>
                                          <p:attrName>style.visibility</p:attrName>
                                        </p:attrNameLst>
                                      </p:cBhvr>
                                      <p:to>
                                        <p:strVal val="visible"/>
                                      </p:to>
                                    </p:set>
                                    <p:animEffect transition="in" filter="wipe(left)">
                                      <p:cBhvr>
                                        <p:cTn id="35" dur="3000"/>
                                        <p:tgtEl>
                                          <p:spTgt spid="123909"/>
                                        </p:tgtEl>
                                      </p:cBhvr>
                                    </p:animEffect>
                                  </p:childTnLst>
                                </p:cTn>
                              </p:par>
                            </p:childTnLst>
                          </p:cTn>
                        </p:par>
                        <p:par>
                          <p:cTn id="36" fill="hold" nodeType="afterGroup">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23915"/>
                                        </p:tgtEl>
                                        <p:attrNameLst>
                                          <p:attrName>style.visibility</p:attrName>
                                        </p:attrNameLst>
                                      </p:cBhvr>
                                      <p:to>
                                        <p:strVal val="visible"/>
                                      </p:to>
                                    </p:set>
                                    <p:animEffect transition="in" filter="wipe(left)">
                                      <p:cBhvr>
                                        <p:cTn id="39" dur="500"/>
                                        <p:tgtEl>
                                          <p:spTgt spid="1239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3924"/>
                                        </p:tgtEl>
                                        <p:attrNameLst>
                                          <p:attrName>style.visibility</p:attrName>
                                        </p:attrNameLst>
                                      </p:cBhvr>
                                      <p:to>
                                        <p:strVal val="visible"/>
                                      </p:to>
                                    </p:set>
                                    <p:animEffect transition="in" filter="wipe(left)">
                                      <p:cBhvr>
                                        <p:cTn id="44" dur="1000"/>
                                        <p:tgtEl>
                                          <p:spTgt spid="12392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123940"/>
                                        </p:tgtEl>
                                        <p:attrNameLst>
                                          <p:attrName>style.visibility</p:attrName>
                                        </p:attrNameLst>
                                      </p:cBhvr>
                                      <p:to>
                                        <p:strVal val="visible"/>
                                      </p:to>
                                    </p:set>
                                    <p:animEffect transition="in" filter="box(in)">
                                      <p:cBhvr>
                                        <p:cTn id="49" dur="500"/>
                                        <p:tgtEl>
                                          <p:spTgt spid="12394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23919"/>
                                        </p:tgtEl>
                                        <p:attrNameLst>
                                          <p:attrName>style.visibility</p:attrName>
                                        </p:attrNameLst>
                                      </p:cBhvr>
                                      <p:to>
                                        <p:strVal val="visible"/>
                                      </p:to>
                                    </p:set>
                                    <p:animEffect transition="in" filter="wipe(left)">
                                      <p:cBhvr>
                                        <p:cTn id="54" dur="2000"/>
                                        <p:tgtEl>
                                          <p:spTgt spid="12391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3918"/>
                                        </p:tgtEl>
                                        <p:attrNameLst>
                                          <p:attrName>style.visibility</p:attrName>
                                        </p:attrNameLst>
                                      </p:cBhvr>
                                      <p:to>
                                        <p:strVal val="visible"/>
                                      </p:to>
                                    </p:set>
                                    <p:animEffect transition="in" filter="wipe(left)">
                                      <p:cBhvr>
                                        <p:cTn id="59" dur="2000"/>
                                        <p:tgtEl>
                                          <p:spTgt spid="1239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123925"/>
                                        </p:tgtEl>
                                        <p:attrNameLst>
                                          <p:attrName>style.visibility</p:attrName>
                                        </p:attrNameLst>
                                      </p:cBhvr>
                                      <p:to>
                                        <p:strVal val="visible"/>
                                      </p:to>
                                    </p:set>
                                    <p:animEffect transition="in" filter="box(in)">
                                      <p:cBhvr>
                                        <p:cTn id="64" dur="3000"/>
                                        <p:tgtEl>
                                          <p:spTgt spid="123925"/>
                                        </p:tgtEl>
                                      </p:cBhvr>
                                    </p:animEffect>
                                  </p:childTnLst>
                                </p:cTn>
                              </p:par>
                            </p:childTnLst>
                          </p:cTn>
                        </p:par>
                        <p:par>
                          <p:cTn id="65" fill="hold" nodeType="afterGroup">
                            <p:stCondLst>
                              <p:cond delay="3000"/>
                            </p:stCondLst>
                            <p:childTnLst>
                              <p:par>
                                <p:cTn id="66" presetID="19" presetClass="entr" presetSubtype="10" fill="hold" nodeType="afterEffect">
                                  <p:stCondLst>
                                    <p:cond delay="0"/>
                                  </p:stCondLst>
                                  <p:childTnLst>
                                    <p:set>
                                      <p:cBhvr>
                                        <p:cTn id="67" dur="1" fill="hold">
                                          <p:stCondLst>
                                            <p:cond delay="0"/>
                                          </p:stCondLst>
                                        </p:cTn>
                                        <p:tgtEl>
                                          <p:spTgt spid="123926"/>
                                        </p:tgtEl>
                                        <p:attrNameLst>
                                          <p:attrName>style.visibility</p:attrName>
                                        </p:attrNameLst>
                                      </p:cBhvr>
                                      <p:to>
                                        <p:strVal val="visible"/>
                                      </p:to>
                                    </p:set>
                                    <p:anim calcmode="lin" valueType="num">
                                      <p:cBhvr>
                                        <p:cTn id="68" dur="2000" fill="hold"/>
                                        <p:tgtEl>
                                          <p:spTgt spid="123926"/>
                                        </p:tgtEl>
                                        <p:attrNameLst>
                                          <p:attrName>ppt_w</p:attrName>
                                        </p:attrNameLst>
                                      </p:cBhvr>
                                      <p:tavLst>
                                        <p:tav tm="0" fmla="#ppt_w*sin(2.5*pi*$)">
                                          <p:val>
                                            <p:fltVal val="0"/>
                                          </p:val>
                                        </p:tav>
                                        <p:tav tm="100000">
                                          <p:val>
                                            <p:fltVal val="1"/>
                                          </p:val>
                                        </p:tav>
                                      </p:tavLst>
                                    </p:anim>
                                    <p:anim calcmode="lin" valueType="num">
                                      <p:cBhvr>
                                        <p:cTn id="69" dur="2000" fill="hold"/>
                                        <p:tgtEl>
                                          <p:spTgt spid="123926"/>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5000"/>
                            </p:stCondLst>
                            <p:childTnLst>
                              <p:par>
                                <p:cTn id="71" presetID="19" presetClass="entr" presetSubtype="10" fill="hold" nodeType="afterEffect">
                                  <p:stCondLst>
                                    <p:cond delay="0"/>
                                  </p:stCondLst>
                                  <p:childTnLst>
                                    <p:set>
                                      <p:cBhvr>
                                        <p:cTn id="72" dur="1" fill="hold">
                                          <p:stCondLst>
                                            <p:cond delay="0"/>
                                          </p:stCondLst>
                                        </p:cTn>
                                        <p:tgtEl>
                                          <p:spTgt spid="123927"/>
                                        </p:tgtEl>
                                        <p:attrNameLst>
                                          <p:attrName>style.visibility</p:attrName>
                                        </p:attrNameLst>
                                      </p:cBhvr>
                                      <p:to>
                                        <p:strVal val="visible"/>
                                      </p:to>
                                    </p:set>
                                    <p:anim calcmode="lin" valueType="num">
                                      <p:cBhvr>
                                        <p:cTn id="73" dur="2000" fill="hold"/>
                                        <p:tgtEl>
                                          <p:spTgt spid="123927"/>
                                        </p:tgtEl>
                                        <p:attrNameLst>
                                          <p:attrName>ppt_w</p:attrName>
                                        </p:attrNameLst>
                                      </p:cBhvr>
                                      <p:tavLst>
                                        <p:tav tm="0" fmla="#ppt_w*sin(2.5*pi*$)">
                                          <p:val>
                                            <p:fltVal val="0"/>
                                          </p:val>
                                        </p:tav>
                                        <p:tav tm="100000">
                                          <p:val>
                                            <p:fltVal val="1"/>
                                          </p:val>
                                        </p:tav>
                                      </p:tavLst>
                                    </p:anim>
                                    <p:anim calcmode="lin" valueType="num">
                                      <p:cBhvr>
                                        <p:cTn id="74" dur="2000" fill="hold"/>
                                        <p:tgtEl>
                                          <p:spTgt spid="123927"/>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123928"/>
                                        </p:tgtEl>
                                        <p:attrNameLst>
                                          <p:attrName>style.visibility</p:attrName>
                                        </p:attrNameLst>
                                      </p:cBhvr>
                                      <p:to>
                                        <p:strVal val="visible"/>
                                      </p:to>
                                    </p:set>
                                    <p:animEffect transition="in" filter="box(in)">
                                      <p:cBhvr>
                                        <p:cTn id="79" dur="500"/>
                                        <p:tgtEl>
                                          <p:spTgt spid="123928"/>
                                        </p:tgtEl>
                                      </p:cBhvr>
                                    </p:animEffect>
                                  </p:childTnLst>
                                </p:cTn>
                              </p:par>
                            </p:childTnLst>
                          </p:cTn>
                        </p:par>
                        <p:par>
                          <p:cTn id="80" fill="hold" nodeType="afterGroup">
                            <p:stCondLst>
                              <p:cond delay="500"/>
                            </p:stCondLst>
                            <p:childTnLst>
                              <p:par>
                                <p:cTn id="81" presetID="20" presetClass="entr" presetSubtype="0" fill="hold" grpId="0" nodeType="afterEffect">
                                  <p:stCondLst>
                                    <p:cond delay="0"/>
                                  </p:stCondLst>
                                  <p:childTnLst>
                                    <p:set>
                                      <p:cBhvr>
                                        <p:cTn id="82" dur="1" fill="hold">
                                          <p:stCondLst>
                                            <p:cond delay="0"/>
                                          </p:stCondLst>
                                        </p:cTn>
                                        <p:tgtEl>
                                          <p:spTgt spid="123929"/>
                                        </p:tgtEl>
                                        <p:attrNameLst>
                                          <p:attrName>style.visibility</p:attrName>
                                        </p:attrNameLst>
                                      </p:cBhvr>
                                      <p:to>
                                        <p:strVal val="visible"/>
                                      </p:to>
                                    </p:set>
                                    <p:animEffect transition="in" filter="wedge">
                                      <p:cBhvr>
                                        <p:cTn id="83" dur="2000"/>
                                        <p:tgtEl>
                                          <p:spTgt spid="123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9" grpId="0" animBg="1"/>
      <p:bldP spid="123906" grpId="0" autoUpdateAnimBg="0"/>
      <p:bldP spid="123910" grpId="0"/>
      <p:bldP spid="123915" grpId="0"/>
      <p:bldP spid="123918" grpId="0"/>
      <p:bldP spid="123922" grpId="0"/>
      <p:bldP spid="1239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4442E36D-ADB2-45B5-A5AF-10A2B0F4E3A0}"/>
              </a:ext>
            </a:extLst>
          </p:cNvPr>
          <p:cNvSpPr txBox="1">
            <a:spLocks noChangeArrowheads="1"/>
          </p:cNvSpPr>
          <p:nvPr/>
        </p:nvSpPr>
        <p:spPr bwMode="auto">
          <a:xfrm>
            <a:off x="450850" y="836613"/>
            <a:ext cx="347345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一阶电路的输入</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输出方程一般形式：</a:t>
            </a:r>
          </a:p>
        </p:txBody>
      </p:sp>
      <p:graphicFrame>
        <p:nvGraphicFramePr>
          <p:cNvPr id="124946" name="Object 18">
            <a:extLst>
              <a:ext uri="{FF2B5EF4-FFF2-40B4-BE49-F238E27FC236}">
                <a16:creationId xmlns:a16="http://schemas.microsoft.com/office/drawing/2014/main" id="{C28292CF-ECD3-4B9C-96C0-CBCE06BF792E}"/>
              </a:ext>
            </a:extLst>
          </p:cNvPr>
          <p:cNvGraphicFramePr>
            <a:graphicFrameLocks noChangeAspect="1"/>
          </p:cNvGraphicFramePr>
          <p:nvPr/>
        </p:nvGraphicFramePr>
        <p:xfrm>
          <a:off x="700088" y="2074863"/>
          <a:ext cx="1652587" cy="787400"/>
        </p:xfrm>
        <a:graphic>
          <a:graphicData uri="http://schemas.openxmlformats.org/presentationml/2006/ole">
            <mc:AlternateContent xmlns:mc="http://schemas.openxmlformats.org/markup-compatibility/2006">
              <mc:Choice xmlns:v="urn:schemas-microsoft-com:vml" Requires="v">
                <p:oleObj spid="_x0000_s16421" name="Equation" r:id="rId3" imgW="825500" imgH="393700" progId="Equation.DSMT4">
                  <p:embed/>
                </p:oleObj>
              </mc:Choice>
              <mc:Fallback>
                <p:oleObj name="Equation" r:id="rId3" imgW="825500" imgH="3937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8" y="2074863"/>
                        <a:ext cx="1652587" cy="787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47" name="Text Box 19">
            <a:extLst>
              <a:ext uri="{FF2B5EF4-FFF2-40B4-BE49-F238E27FC236}">
                <a16:creationId xmlns:a16="http://schemas.microsoft.com/office/drawing/2014/main" id="{E3FF2F95-A527-4406-BAB5-F75A80E933BE}"/>
              </a:ext>
            </a:extLst>
          </p:cNvPr>
          <p:cNvSpPr txBox="1">
            <a:spLocks noChangeArrowheads="1"/>
          </p:cNvSpPr>
          <p:nvPr/>
        </p:nvSpPr>
        <p:spPr bwMode="auto">
          <a:xfrm>
            <a:off x="450850" y="3325813"/>
            <a:ext cx="3473450" cy="1616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为电路的输出，</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为已知项，与电路中的输入有关。</a:t>
            </a:r>
          </a:p>
        </p:txBody>
      </p:sp>
      <p:sp>
        <p:nvSpPr>
          <p:cNvPr id="124948" name="Text Box 20">
            <a:extLst>
              <a:ext uri="{FF2B5EF4-FFF2-40B4-BE49-F238E27FC236}">
                <a16:creationId xmlns:a16="http://schemas.microsoft.com/office/drawing/2014/main" id="{0D4B801B-6076-49D9-9246-E120BE653068}"/>
              </a:ext>
            </a:extLst>
          </p:cNvPr>
          <p:cNvSpPr txBox="1">
            <a:spLocks noChangeArrowheads="1"/>
          </p:cNvSpPr>
          <p:nvPr/>
        </p:nvSpPr>
        <p:spPr bwMode="auto">
          <a:xfrm>
            <a:off x="4716463" y="511175"/>
            <a:ext cx="3473450" cy="5172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对于同一个电路，系数</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是唯一的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。与电路中的输入和输出无关，仅取决于电路的结构和元件参数。是一阶电路的一个重要参数，具有时间的量纲，称为一阶电路的时间常数，单位为秒（</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4949" name="Line 21">
            <a:extLst>
              <a:ext uri="{FF2B5EF4-FFF2-40B4-BE49-F238E27FC236}">
                <a16:creationId xmlns:a16="http://schemas.microsoft.com/office/drawing/2014/main" id="{E4147206-02F0-44E2-8F04-7552C6DD4C6E}"/>
              </a:ext>
            </a:extLst>
          </p:cNvPr>
          <p:cNvSpPr>
            <a:spLocks noChangeShapeType="1"/>
          </p:cNvSpPr>
          <p:nvPr/>
        </p:nvSpPr>
        <p:spPr bwMode="auto">
          <a:xfrm>
            <a:off x="4211638" y="9810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51" name="Text Box 23">
            <a:extLst>
              <a:ext uri="{FF2B5EF4-FFF2-40B4-BE49-F238E27FC236}">
                <a16:creationId xmlns:a16="http://schemas.microsoft.com/office/drawing/2014/main" id="{39DA7612-824D-4892-BA05-CD1A2BBD843C}"/>
              </a:ext>
            </a:extLst>
          </p:cNvPr>
          <p:cNvSpPr txBox="1">
            <a:spLocks noChangeArrowheads="1"/>
          </p:cNvSpPr>
          <p:nvPr/>
        </p:nvSpPr>
        <p:spPr bwMode="auto">
          <a:xfrm>
            <a:off x="4572000" y="5561013"/>
            <a:ext cx="3816350" cy="1108075"/>
          </a:xfrm>
          <a:prstGeom prst="rect">
            <a:avLst/>
          </a:prstGeom>
          <a:solidFill>
            <a:srgbClr val="FFFF99"/>
          </a:solidFill>
          <a:ln>
            <a:noFill/>
          </a:ln>
          <a:effectLs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如何确定一阶电路时间常数</a:t>
            </a:r>
            <a:r>
              <a:rPr kumimoji="1"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30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4946"/>
                                        </p:tgtEl>
                                        <p:attrNameLst>
                                          <p:attrName>style.visibility</p:attrName>
                                        </p:attrNameLst>
                                      </p:cBhvr>
                                      <p:to>
                                        <p:strVal val="visible"/>
                                      </p:to>
                                    </p:set>
                                    <p:animEffect transition="in" filter="wipe(left)">
                                      <p:cBhvr>
                                        <p:cTn id="12" dur="3000"/>
                                        <p:tgtEl>
                                          <p:spTgt spid="124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4947"/>
                                        </p:tgtEl>
                                        <p:attrNameLst>
                                          <p:attrName>style.visibility</p:attrName>
                                        </p:attrNameLst>
                                      </p:cBhvr>
                                      <p:to>
                                        <p:strVal val="visible"/>
                                      </p:to>
                                    </p:set>
                                    <p:animEffect transition="in" filter="box(in)">
                                      <p:cBhvr>
                                        <p:cTn id="17" dur="2000"/>
                                        <p:tgtEl>
                                          <p:spTgt spid="124947"/>
                                        </p:tgtEl>
                                      </p:cBhvr>
                                    </p:animEffect>
                                  </p:childTnLst>
                                </p:cTn>
                              </p:par>
                            </p:childTnLst>
                          </p:cTn>
                        </p:par>
                        <p:par>
                          <p:cTn id="18" fill="hold" nodeType="afterGroup">
                            <p:stCondLst>
                              <p:cond delay="2000"/>
                            </p:stCondLst>
                            <p:childTnLst>
                              <p:par>
                                <p:cTn id="19" presetID="22" presetClass="entr" presetSubtype="1" fill="hold" nodeType="afterEffect">
                                  <p:stCondLst>
                                    <p:cond delay="0"/>
                                  </p:stCondLst>
                                  <p:childTnLst>
                                    <p:set>
                                      <p:cBhvr>
                                        <p:cTn id="20" dur="1" fill="hold">
                                          <p:stCondLst>
                                            <p:cond delay="0"/>
                                          </p:stCondLst>
                                        </p:cTn>
                                        <p:tgtEl>
                                          <p:spTgt spid="124949"/>
                                        </p:tgtEl>
                                        <p:attrNameLst>
                                          <p:attrName>style.visibility</p:attrName>
                                        </p:attrNameLst>
                                      </p:cBhvr>
                                      <p:to>
                                        <p:strVal val="visible"/>
                                      </p:to>
                                    </p:set>
                                    <p:animEffect transition="in" filter="wipe(up)">
                                      <p:cBhvr>
                                        <p:cTn id="21" dur="500"/>
                                        <p:tgtEl>
                                          <p:spTgt spid="1249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4948"/>
                                        </p:tgtEl>
                                        <p:attrNameLst>
                                          <p:attrName>style.visibility</p:attrName>
                                        </p:attrNameLst>
                                      </p:cBhvr>
                                      <p:to>
                                        <p:strVal val="visible"/>
                                      </p:to>
                                    </p:set>
                                    <p:animEffect transition="in" filter="box(in)">
                                      <p:cBhvr>
                                        <p:cTn id="26" dur="2000"/>
                                        <p:tgtEl>
                                          <p:spTgt spid="1249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24951"/>
                                        </p:tgtEl>
                                        <p:attrNameLst>
                                          <p:attrName>style.visibility</p:attrName>
                                        </p:attrNameLst>
                                      </p:cBhvr>
                                      <p:to>
                                        <p:strVal val="visible"/>
                                      </p:to>
                                    </p:set>
                                    <p:animEffect transition="in" filter="box(in)">
                                      <p:cBhvr>
                                        <p:cTn id="31" dur="2000"/>
                                        <p:tgtEl>
                                          <p:spTgt spid="124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47" grpId="0"/>
      <p:bldP spid="124948" grpId="0" autoUpdateAnimBg="0"/>
      <p:bldP spid="1249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a:extLst>
              <a:ext uri="{FF2B5EF4-FFF2-40B4-BE49-F238E27FC236}">
                <a16:creationId xmlns:a16="http://schemas.microsoft.com/office/drawing/2014/main" id="{0037E234-D460-45FE-9B68-5BE5ED49B290}"/>
              </a:ext>
            </a:extLst>
          </p:cNvPr>
          <p:cNvSpPr txBox="1">
            <a:spLocks noChangeArrowheads="1"/>
          </p:cNvSpPr>
          <p:nvPr/>
        </p:nvSpPr>
        <p:spPr bwMode="auto">
          <a:xfrm>
            <a:off x="395288" y="904875"/>
            <a:ext cx="8153400" cy="6064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对于仅含有单一电感（或电容）的动态元件的电路。</a:t>
            </a:r>
          </a:p>
        </p:txBody>
      </p:sp>
      <p:graphicFrame>
        <p:nvGraphicFramePr>
          <p:cNvPr id="128021" name="Object 21">
            <a:extLst>
              <a:ext uri="{FF2B5EF4-FFF2-40B4-BE49-F238E27FC236}">
                <a16:creationId xmlns:a16="http://schemas.microsoft.com/office/drawing/2014/main" id="{338F83FE-ECBC-4A72-88C1-98AC0C45B8D4}"/>
              </a:ext>
            </a:extLst>
          </p:cNvPr>
          <p:cNvGraphicFramePr>
            <a:graphicFrameLocks noChangeAspect="1"/>
          </p:cNvGraphicFramePr>
          <p:nvPr/>
        </p:nvGraphicFramePr>
        <p:xfrm>
          <a:off x="611188" y="1484313"/>
          <a:ext cx="3213100" cy="2255837"/>
        </p:xfrm>
        <a:graphic>
          <a:graphicData uri="http://schemas.openxmlformats.org/presentationml/2006/ole">
            <mc:AlternateContent xmlns:mc="http://schemas.openxmlformats.org/markup-compatibility/2006">
              <mc:Choice xmlns:v="urn:schemas-microsoft-com:vml" Requires="v">
                <p:oleObj spid="_x0000_s17536" name="Visio" r:id="rId3" imgW="1606601" imgH="1129095" progId="Visio.Drawing.11">
                  <p:embed/>
                </p:oleObj>
              </mc:Choice>
              <mc:Fallback>
                <p:oleObj name="Visio" r:id="rId3" imgW="1606601" imgH="1129095" progId="Visio.Drawing.11">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32131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2" name="AutoShape 22">
            <a:extLst>
              <a:ext uri="{FF2B5EF4-FFF2-40B4-BE49-F238E27FC236}">
                <a16:creationId xmlns:a16="http://schemas.microsoft.com/office/drawing/2014/main" id="{AAA8203E-0BA9-4CDD-BBA3-FB9E63A84A5C}"/>
              </a:ext>
            </a:extLst>
          </p:cNvPr>
          <p:cNvSpPr>
            <a:spLocks noChangeArrowheads="1"/>
          </p:cNvSpPr>
          <p:nvPr/>
        </p:nvSpPr>
        <p:spPr bwMode="auto">
          <a:xfrm>
            <a:off x="3924300" y="2636838"/>
            <a:ext cx="792163" cy="215900"/>
          </a:xfrm>
          <a:prstGeom prst="rightArrow">
            <a:avLst>
              <a:gd name="adj1" fmla="val 50000"/>
              <a:gd name="adj2" fmla="val 91728"/>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endParaRPr lang="zh-CN" altLang="zh-CN">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28023" name="Object 23">
            <a:extLst>
              <a:ext uri="{FF2B5EF4-FFF2-40B4-BE49-F238E27FC236}">
                <a16:creationId xmlns:a16="http://schemas.microsoft.com/office/drawing/2014/main" id="{92880E31-7243-477B-ACAD-5D35026493E6}"/>
              </a:ext>
            </a:extLst>
          </p:cNvPr>
          <p:cNvGraphicFramePr>
            <a:graphicFrameLocks noChangeAspect="1"/>
          </p:cNvGraphicFramePr>
          <p:nvPr/>
        </p:nvGraphicFramePr>
        <p:xfrm>
          <a:off x="4875213" y="1412875"/>
          <a:ext cx="3152775" cy="2741613"/>
        </p:xfrm>
        <a:graphic>
          <a:graphicData uri="http://schemas.openxmlformats.org/presentationml/2006/ole">
            <mc:AlternateContent xmlns:mc="http://schemas.openxmlformats.org/markup-compatibility/2006">
              <mc:Choice xmlns:v="urn:schemas-microsoft-com:vml" Requires="v">
                <p:oleObj spid="_x0000_s17537" name="Visio" r:id="rId5" imgW="1574140" imgH="1369308" progId="Visio.Drawing.11">
                  <p:embed/>
                </p:oleObj>
              </mc:Choice>
              <mc:Fallback>
                <p:oleObj name="Visio" r:id="rId5" imgW="1574140" imgH="1369308" progId="Visio.Drawing.11">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5213" y="1412875"/>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24" name="Object 24">
            <a:extLst>
              <a:ext uri="{FF2B5EF4-FFF2-40B4-BE49-F238E27FC236}">
                <a16:creationId xmlns:a16="http://schemas.microsoft.com/office/drawing/2014/main" id="{53DC5A85-C4B3-4706-8716-96C0E1EAD1A5}"/>
              </a:ext>
            </a:extLst>
          </p:cNvPr>
          <p:cNvGraphicFramePr>
            <a:graphicFrameLocks noChangeAspect="1"/>
          </p:cNvGraphicFramePr>
          <p:nvPr/>
        </p:nvGraphicFramePr>
        <p:xfrm>
          <a:off x="684213" y="3789363"/>
          <a:ext cx="3213100" cy="2255837"/>
        </p:xfrm>
        <a:graphic>
          <a:graphicData uri="http://schemas.openxmlformats.org/presentationml/2006/ole">
            <mc:AlternateContent xmlns:mc="http://schemas.openxmlformats.org/markup-compatibility/2006">
              <mc:Choice xmlns:v="urn:schemas-microsoft-com:vml" Requires="v">
                <p:oleObj spid="_x0000_s17538" name="Visio" r:id="rId7" imgW="1606601" imgH="1129095" progId="Visio.Drawing.11">
                  <p:embed/>
                </p:oleObj>
              </mc:Choice>
              <mc:Fallback>
                <p:oleObj name="Visio" r:id="rId7" imgW="1606601" imgH="1129095" progId="Visio.Drawing.11">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789363"/>
                        <a:ext cx="32131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5" name="AutoShape 25">
            <a:extLst>
              <a:ext uri="{FF2B5EF4-FFF2-40B4-BE49-F238E27FC236}">
                <a16:creationId xmlns:a16="http://schemas.microsoft.com/office/drawing/2014/main" id="{0372DB8B-9190-4463-9A91-C48D4062AFDE}"/>
              </a:ext>
            </a:extLst>
          </p:cNvPr>
          <p:cNvSpPr>
            <a:spLocks noChangeArrowheads="1"/>
          </p:cNvSpPr>
          <p:nvPr/>
        </p:nvSpPr>
        <p:spPr bwMode="auto">
          <a:xfrm>
            <a:off x="3851275" y="4724400"/>
            <a:ext cx="792163" cy="215900"/>
          </a:xfrm>
          <a:prstGeom prst="rightArrow">
            <a:avLst>
              <a:gd name="adj1" fmla="val 50000"/>
              <a:gd name="adj2" fmla="val 91728"/>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endParaRPr lang="zh-CN"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8026" name="Line 26">
            <a:extLst>
              <a:ext uri="{FF2B5EF4-FFF2-40B4-BE49-F238E27FC236}">
                <a16:creationId xmlns:a16="http://schemas.microsoft.com/office/drawing/2014/main" id="{0DBFED49-D7C3-4DDC-8F6A-E242F4D0A0E6}"/>
              </a:ext>
            </a:extLst>
          </p:cNvPr>
          <p:cNvSpPr>
            <a:spLocks noChangeShapeType="1"/>
          </p:cNvSpPr>
          <p:nvPr/>
        </p:nvSpPr>
        <p:spPr bwMode="auto">
          <a:xfrm>
            <a:off x="1116013" y="3860800"/>
            <a:ext cx="6335712" cy="1588"/>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28027" name="Object 27">
            <a:extLst>
              <a:ext uri="{FF2B5EF4-FFF2-40B4-BE49-F238E27FC236}">
                <a16:creationId xmlns:a16="http://schemas.microsoft.com/office/drawing/2014/main" id="{C1DD082C-9DA5-4C26-B380-532DACBC0F5D}"/>
              </a:ext>
            </a:extLst>
          </p:cNvPr>
          <p:cNvGraphicFramePr>
            <a:graphicFrameLocks noChangeAspect="1"/>
          </p:cNvGraphicFramePr>
          <p:nvPr/>
        </p:nvGraphicFramePr>
        <p:xfrm>
          <a:off x="4932363" y="3567113"/>
          <a:ext cx="3152775" cy="2741612"/>
        </p:xfrm>
        <a:graphic>
          <a:graphicData uri="http://schemas.openxmlformats.org/presentationml/2006/ole">
            <mc:AlternateContent xmlns:mc="http://schemas.openxmlformats.org/markup-compatibility/2006">
              <mc:Choice xmlns:v="urn:schemas-microsoft-com:vml" Requires="v">
                <p:oleObj spid="_x0000_s17539" name="Visio" r:id="rId9" imgW="1574140" imgH="1369308" progId="Visio.Drawing.11">
                  <p:embed/>
                </p:oleObj>
              </mc:Choice>
              <mc:Fallback>
                <p:oleObj name="Visio" r:id="rId9" imgW="1574140" imgH="1369308" progId="Visio.Drawing.11">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3567113"/>
                        <a:ext cx="3152775"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29" name="Text Box 29">
            <a:extLst>
              <a:ext uri="{FF2B5EF4-FFF2-40B4-BE49-F238E27FC236}">
                <a16:creationId xmlns:a16="http://schemas.microsoft.com/office/drawing/2014/main" id="{C418A348-D087-471F-9C00-BA887A2F93C2}"/>
              </a:ext>
            </a:extLst>
          </p:cNvPr>
          <p:cNvSpPr txBox="1">
            <a:spLocks noChangeArrowheads="1"/>
          </p:cNvSpPr>
          <p:nvPr/>
        </p:nvSpPr>
        <p:spPr bwMode="auto">
          <a:xfrm>
            <a:off x="3708400" y="19891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等效为</a:t>
            </a:r>
          </a:p>
        </p:txBody>
      </p:sp>
      <p:sp>
        <p:nvSpPr>
          <p:cNvPr id="128030" name="Text Box 30">
            <a:extLst>
              <a:ext uri="{FF2B5EF4-FFF2-40B4-BE49-F238E27FC236}">
                <a16:creationId xmlns:a16="http://schemas.microsoft.com/office/drawing/2014/main" id="{9B254999-3B8E-4179-A000-0CD3EF3645D1}"/>
              </a:ext>
            </a:extLst>
          </p:cNvPr>
          <p:cNvSpPr txBox="1">
            <a:spLocks noChangeArrowheads="1"/>
          </p:cNvSpPr>
          <p:nvPr/>
        </p:nvSpPr>
        <p:spPr bwMode="auto">
          <a:xfrm>
            <a:off x="3635375" y="4149725"/>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ox(in)">
                                      <p:cBhvr>
                                        <p:cTn id="7" dur="2000"/>
                                        <p:tgtEl>
                                          <p:spTgt spid="128004"/>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8021"/>
                                        </p:tgtEl>
                                        <p:attrNameLst>
                                          <p:attrName>style.visibility</p:attrName>
                                        </p:attrNameLst>
                                      </p:cBhvr>
                                      <p:to>
                                        <p:strVal val="visible"/>
                                      </p:to>
                                    </p:set>
                                    <p:animEffect transition="in" filter="wipe(left)">
                                      <p:cBhvr>
                                        <p:cTn id="11" dur="3000"/>
                                        <p:tgtEl>
                                          <p:spTgt spid="1280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8022"/>
                                        </p:tgtEl>
                                        <p:attrNameLst>
                                          <p:attrName>style.visibility</p:attrName>
                                        </p:attrNameLst>
                                      </p:cBhvr>
                                      <p:to>
                                        <p:strVal val="visible"/>
                                      </p:to>
                                    </p:set>
                                    <p:animEffect transition="in" filter="wipe(left)">
                                      <p:cBhvr>
                                        <p:cTn id="16" dur="500"/>
                                        <p:tgtEl>
                                          <p:spTgt spid="128022"/>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28029"/>
                                        </p:tgtEl>
                                        <p:attrNameLst>
                                          <p:attrName>style.visibility</p:attrName>
                                        </p:attrNameLst>
                                      </p:cBhvr>
                                      <p:to>
                                        <p:strVal val="visible"/>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128023"/>
                                        </p:tgtEl>
                                        <p:attrNameLst>
                                          <p:attrName>style.visibility</p:attrName>
                                        </p:attrNameLst>
                                      </p:cBhvr>
                                      <p:to>
                                        <p:strVal val="visible"/>
                                      </p:to>
                                    </p:set>
                                    <p:animEffect transition="in" filter="wipe(left)">
                                      <p:cBhvr>
                                        <p:cTn id="23" dur="2000"/>
                                        <p:tgtEl>
                                          <p:spTgt spid="128023"/>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28026"/>
                                        </p:tgtEl>
                                        <p:attrNameLst>
                                          <p:attrName>style.visibility</p:attrName>
                                        </p:attrNameLst>
                                      </p:cBhvr>
                                      <p:to>
                                        <p:strVal val="visible"/>
                                      </p:to>
                                    </p:set>
                                    <p:animEffect transition="in" filter="wipe(up)">
                                      <p:cBhvr>
                                        <p:cTn id="27" dur="500"/>
                                        <p:tgtEl>
                                          <p:spTgt spid="1280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28024"/>
                                        </p:tgtEl>
                                        <p:attrNameLst>
                                          <p:attrName>style.visibility</p:attrName>
                                        </p:attrNameLst>
                                      </p:cBhvr>
                                      <p:to>
                                        <p:strVal val="visible"/>
                                      </p:to>
                                    </p:set>
                                    <p:animEffect transition="in" filter="box(in)">
                                      <p:cBhvr>
                                        <p:cTn id="32" dur="1000"/>
                                        <p:tgtEl>
                                          <p:spTgt spid="1280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8025"/>
                                        </p:tgtEl>
                                        <p:attrNameLst>
                                          <p:attrName>style.visibility</p:attrName>
                                        </p:attrNameLst>
                                      </p:cBhvr>
                                      <p:to>
                                        <p:strVal val="visible"/>
                                      </p:to>
                                    </p:set>
                                    <p:animEffect transition="in" filter="wipe(left)">
                                      <p:cBhvr>
                                        <p:cTn id="37" dur="500"/>
                                        <p:tgtEl>
                                          <p:spTgt spid="12802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28027"/>
                                        </p:tgtEl>
                                        <p:attrNameLst>
                                          <p:attrName>style.visibility</p:attrName>
                                        </p:attrNameLst>
                                      </p:cBhvr>
                                      <p:to>
                                        <p:strVal val="visible"/>
                                      </p:to>
                                    </p:set>
                                    <p:animEffect transition="in" filter="wipe(left)">
                                      <p:cBhvr>
                                        <p:cTn id="41" dur="2000"/>
                                        <p:tgtEl>
                                          <p:spTgt spid="128027"/>
                                        </p:tgtEl>
                                      </p:cBhvr>
                                    </p:animEffect>
                                  </p:childTnLst>
                                </p:cTn>
                              </p:par>
                            </p:childTnLst>
                          </p:cTn>
                        </p:par>
                        <p:par>
                          <p:cTn id="42" fill="hold" nodeType="afterGroup">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28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22" grpId="0" animBg="1"/>
      <p:bldP spid="128025" grpId="0" animBg="1"/>
      <p:bldP spid="128029" grpId="0"/>
      <p:bldP spid="1280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9" name="Object 5">
            <a:extLst>
              <a:ext uri="{FF2B5EF4-FFF2-40B4-BE49-F238E27FC236}">
                <a16:creationId xmlns:a16="http://schemas.microsoft.com/office/drawing/2014/main" id="{4AB15820-4D9F-4C3E-A591-BE51A5B34E68}"/>
              </a:ext>
            </a:extLst>
          </p:cNvPr>
          <p:cNvGraphicFramePr>
            <a:graphicFrameLocks noChangeAspect="1"/>
          </p:cNvGraphicFramePr>
          <p:nvPr/>
        </p:nvGraphicFramePr>
        <p:xfrm>
          <a:off x="468313" y="765175"/>
          <a:ext cx="3152775" cy="2741613"/>
        </p:xfrm>
        <a:graphic>
          <a:graphicData uri="http://schemas.openxmlformats.org/presentationml/2006/ole">
            <mc:AlternateContent xmlns:mc="http://schemas.openxmlformats.org/markup-compatibility/2006">
              <mc:Choice xmlns:v="urn:schemas-microsoft-com:vml" Requires="v">
                <p:oleObj spid="_x0000_s18649" name="Visio" r:id="rId3" imgW="1574140" imgH="1369308" progId="Visio.Drawing.11">
                  <p:embed/>
                </p:oleObj>
              </mc:Choice>
              <mc:Fallback>
                <p:oleObj name="Visio" r:id="rId3" imgW="1574140" imgH="136930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65175"/>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3" name="Object 9">
            <a:extLst>
              <a:ext uri="{FF2B5EF4-FFF2-40B4-BE49-F238E27FC236}">
                <a16:creationId xmlns:a16="http://schemas.microsoft.com/office/drawing/2014/main" id="{2C8D7A51-E6EF-4C27-A8F0-755E35DE91D3}"/>
              </a:ext>
            </a:extLst>
          </p:cNvPr>
          <p:cNvGraphicFramePr>
            <a:graphicFrameLocks noChangeAspect="1"/>
          </p:cNvGraphicFramePr>
          <p:nvPr/>
        </p:nvGraphicFramePr>
        <p:xfrm>
          <a:off x="468313" y="3213100"/>
          <a:ext cx="3152775" cy="2741613"/>
        </p:xfrm>
        <a:graphic>
          <a:graphicData uri="http://schemas.openxmlformats.org/presentationml/2006/ole">
            <mc:AlternateContent xmlns:mc="http://schemas.openxmlformats.org/markup-compatibility/2006">
              <mc:Choice xmlns:v="urn:schemas-microsoft-com:vml" Requires="v">
                <p:oleObj spid="_x0000_s18650" name="Visio" r:id="rId5" imgW="1574140" imgH="1369308" progId="Visio.Drawing.11">
                  <p:embed/>
                </p:oleObj>
              </mc:Choice>
              <mc:Fallback>
                <p:oleObj name="Visio" r:id="rId5" imgW="1574140" imgH="1369308"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213100"/>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4" name="Object 10">
            <a:extLst>
              <a:ext uri="{FF2B5EF4-FFF2-40B4-BE49-F238E27FC236}">
                <a16:creationId xmlns:a16="http://schemas.microsoft.com/office/drawing/2014/main" id="{9050A467-5410-4E22-8C4B-28254E524071}"/>
              </a:ext>
            </a:extLst>
          </p:cNvPr>
          <p:cNvGraphicFramePr>
            <a:graphicFrameLocks noChangeAspect="1"/>
          </p:cNvGraphicFramePr>
          <p:nvPr/>
        </p:nvGraphicFramePr>
        <p:xfrm>
          <a:off x="3635375" y="982663"/>
          <a:ext cx="2263775" cy="812800"/>
        </p:xfrm>
        <a:graphic>
          <a:graphicData uri="http://schemas.openxmlformats.org/presentationml/2006/ole">
            <mc:AlternateContent xmlns:mc="http://schemas.openxmlformats.org/markup-compatibility/2006">
              <mc:Choice xmlns:v="urn:schemas-microsoft-com:vml" Requires="v">
                <p:oleObj spid="_x0000_s18651" name="Equation" r:id="rId7" imgW="1129810" imgH="406224" progId="Equation.DSMT4">
                  <p:embed/>
                </p:oleObj>
              </mc:Choice>
              <mc:Fallback>
                <p:oleObj name="Equation" r:id="rId7" imgW="1129810" imgH="4062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982663"/>
                        <a:ext cx="22637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5" name="Object 11">
            <a:extLst>
              <a:ext uri="{FF2B5EF4-FFF2-40B4-BE49-F238E27FC236}">
                <a16:creationId xmlns:a16="http://schemas.microsoft.com/office/drawing/2014/main" id="{CFA527A8-4574-4EE8-A054-339337AA8803}"/>
              </a:ext>
            </a:extLst>
          </p:cNvPr>
          <p:cNvGraphicFramePr>
            <a:graphicFrameLocks noChangeAspect="1"/>
          </p:cNvGraphicFramePr>
          <p:nvPr/>
        </p:nvGraphicFramePr>
        <p:xfrm>
          <a:off x="3794125" y="3429000"/>
          <a:ext cx="1806575" cy="812800"/>
        </p:xfrm>
        <a:graphic>
          <a:graphicData uri="http://schemas.openxmlformats.org/presentationml/2006/ole">
            <mc:AlternateContent xmlns:mc="http://schemas.openxmlformats.org/markup-compatibility/2006">
              <mc:Choice xmlns:v="urn:schemas-microsoft-com:vml" Requires="v">
                <p:oleObj spid="_x0000_s18652" name="Equation" r:id="rId9" imgW="901309" imgH="406224" progId="Equation.DSMT4">
                  <p:embed/>
                </p:oleObj>
              </mc:Choice>
              <mc:Fallback>
                <p:oleObj name="Equation" r:id="rId9" imgW="901309" imgH="406224"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4125" y="3429000"/>
                        <a:ext cx="18065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8" name="Object 14">
            <a:extLst>
              <a:ext uri="{FF2B5EF4-FFF2-40B4-BE49-F238E27FC236}">
                <a16:creationId xmlns:a16="http://schemas.microsoft.com/office/drawing/2014/main" id="{201541EC-0BE6-47D4-8925-C368A5E71B28}"/>
              </a:ext>
            </a:extLst>
          </p:cNvPr>
          <p:cNvGraphicFramePr>
            <a:graphicFrameLocks noChangeAspect="1"/>
          </p:cNvGraphicFramePr>
          <p:nvPr/>
        </p:nvGraphicFramePr>
        <p:xfrm>
          <a:off x="6443663" y="2492375"/>
          <a:ext cx="1652587" cy="787400"/>
        </p:xfrm>
        <a:graphic>
          <a:graphicData uri="http://schemas.openxmlformats.org/presentationml/2006/ole">
            <mc:AlternateContent xmlns:mc="http://schemas.openxmlformats.org/markup-compatibility/2006">
              <mc:Choice xmlns:v="urn:schemas-microsoft-com:vml" Requires="v">
                <p:oleObj spid="_x0000_s18653" name="Equation" r:id="rId11" imgW="825500" imgH="393700" progId="Equation.DSMT4">
                  <p:embed/>
                </p:oleObj>
              </mc:Choice>
              <mc:Fallback>
                <p:oleObj name="Equation" r:id="rId11" imgW="825500" imgH="3937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43663" y="2492375"/>
                        <a:ext cx="1652587"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39" name="Object 15">
            <a:extLst>
              <a:ext uri="{FF2B5EF4-FFF2-40B4-BE49-F238E27FC236}">
                <a16:creationId xmlns:a16="http://schemas.microsoft.com/office/drawing/2014/main" id="{D15913B1-8956-4D0A-A82F-00CA2FD5B677}"/>
              </a:ext>
            </a:extLst>
          </p:cNvPr>
          <p:cNvGraphicFramePr>
            <a:graphicFrameLocks noChangeAspect="1"/>
          </p:cNvGraphicFramePr>
          <p:nvPr/>
        </p:nvGraphicFramePr>
        <p:xfrm>
          <a:off x="3763963" y="2443163"/>
          <a:ext cx="1014412" cy="355600"/>
        </p:xfrm>
        <a:graphic>
          <a:graphicData uri="http://schemas.openxmlformats.org/presentationml/2006/ole">
            <mc:AlternateContent xmlns:mc="http://schemas.openxmlformats.org/markup-compatibility/2006">
              <mc:Choice xmlns:v="urn:schemas-microsoft-com:vml" Requires="v">
                <p:oleObj spid="_x0000_s18654" name="Equation" r:id="rId13" imgW="507780" imgH="177723" progId="Equation.DSMT4">
                  <p:embed/>
                </p:oleObj>
              </mc:Choice>
              <mc:Fallback>
                <p:oleObj name="Equation" r:id="rId13" imgW="507780" imgH="177723"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63963" y="2443163"/>
                        <a:ext cx="101441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40" name="Object 16">
            <a:extLst>
              <a:ext uri="{FF2B5EF4-FFF2-40B4-BE49-F238E27FC236}">
                <a16:creationId xmlns:a16="http://schemas.microsoft.com/office/drawing/2014/main" id="{9ED38E06-1EC2-4D74-AF1F-B948806F2C7B}"/>
              </a:ext>
            </a:extLst>
          </p:cNvPr>
          <p:cNvGraphicFramePr>
            <a:graphicFrameLocks noChangeAspect="1"/>
          </p:cNvGraphicFramePr>
          <p:nvPr/>
        </p:nvGraphicFramePr>
        <p:xfrm>
          <a:off x="3895725" y="5100638"/>
          <a:ext cx="806450" cy="733425"/>
        </p:xfrm>
        <a:graphic>
          <a:graphicData uri="http://schemas.openxmlformats.org/presentationml/2006/ole">
            <mc:AlternateContent xmlns:mc="http://schemas.openxmlformats.org/markup-compatibility/2006">
              <mc:Choice xmlns:v="urn:schemas-microsoft-com:vml" Requires="v">
                <p:oleObj spid="_x0000_s18655" name="Equation" r:id="rId15" imgW="406224" imgH="368140" progId="Equation.DSMT4">
                  <p:embed/>
                </p:oleObj>
              </mc:Choice>
              <mc:Fallback>
                <p:oleObj name="Equation" r:id="rId15" imgW="406224" imgH="36814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95725" y="5100638"/>
                        <a:ext cx="8064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41" name="AutoShape 17">
            <a:extLst>
              <a:ext uri="{FF2B5EF4-FFF2-40B4-BE49-F238E27FC236}">
                <a16:creationId xmlns:a16="http://schemas.microsoft.com/office/drawing/2014/main" id="{CBD94BEB-D672-4521-B321-5B98AAF11DDC}"/>
              </a:ext>
            </a:extLst>
          </p:cNvPr>
          <p:cNvSpPr>
            <a:spLocks noChangeArrowheads="1"/>
          </p:cNvSpPr>
          <p:nvPr/>
        </p:nvSpPr>
        <p:spPr bwMode="auto">
          <a:xfrm rot="-2559761">
            <a:off x="5651500" y="3500438"/>
            <a:ext cx="863600" cy="144462"/>
          </a:xfrm>
          <a:prstGeom prst="rightArrow">
            <a:avLst>
              <a:gd name="adj1" fmla="val 50000"/>
              <a:gd name="adj2" fmla="val 149451"/>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2" name="AutoShape 18">
            <a:extLst>
              <a:ext uri="{FF2B5EF4-FFF2-40B4-BE49-F238E27FC236}">
                <a16:creationId xmlns:a16="http://schemas.microsoft.com/office/drawing/2014/main" id="{BBBF23D6-4854-4531-9DDE-9F8E24B9CB0A}"/>
              </a:ext>
            </a:extLst>
          </p:cNvPr>
          <p:cNvSpPr>
            <a:spLocks noChangeArrowheads="1"/>
          </p:cNvSpPr>
          <p:nvPr/>
        </p:nvSpPr>
        <p:spPr bwMode="auto">
          <a:xfrm rot="3651711">
            <a:off x="5713413" y="2120900"/>
            <a:ext cx="1042987" cy="131763"/>
          </a:xfrm>
          <a:prstGeom prst="rightArrow">
            <a:avLst>
              <a:gd name="adj1" fmla="val 50000"/>
              <a:gd name="adj2" fmla="val 197891"/>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3" name="AutoShape 19">
            <a:extLst>
              <a:ext uri="{FF2B5EF4-FFF2-40B4-BE49-F238E27FC236}">
                <a16:creationId xmlns:a16="http://schemas.microsoft.com/office/drawing/2014/main" id="{685CEC4A-0DC5-47E8-BCA9-E54BF7820E3C}"/>
              </a:ext>
            </a:extLst>
          </p:cNvPr>
          <p:cNvSpPr>
            <a:spLocks noChangeArrowheads="1"/>
          </p:cNvSpPr>
          <p:nvPr/>
        </p:nvSpPr>
        <p:spPr bwMode="auto">
          <a:xfrm>
            <a:off x="3779838" y="1771650"/>
            <a:ext cx="144462" cy="649288"/>
          </a:xfrm>
          <a:prstGeom prst="downArrow">
            <a:avLst>
              <a:gd name="adj1" fmla="val 50000"/>
              <a:gd name="adj2" fmla="val 11236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4" name="AutoShape 20">
            <a:extLst>
              <a:ext uri="{FF2B5EF4-FFF2-40B4-BE49-F238E27FC236}">
                <a16:creationId xmlns:a16="http://schemas.microsoft.com/office/drawing/2014/main" id="{0581E041-BF18-4E57-B107-465EFE5756DB}"/>
              </a:ext>
            </a:extLst>
          </p:cNvPr>
          <p:cNvSpPr>
            <a:spLocks noChangeArrowheads="1"/>
          </p:cNvSpPr>
          <p:nvPr/>
        </p:nvSpPr>
        <p:spPr bwMode="auto">
          <a:xfrm>
            <a:off x="3924300" y="4510088"/>
            <a:ext cx="142875" cy="647700"/>
          </a:xfrm>
          <a:prstGeom prst="downArrow">
            <a:avLst>
              <a:gd name="adj1" fmla="val 50000"/>
              <a:gd name="adj2" fmla="val 11333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9049" name="Text Box 25">
            <a:extLst>
              <a:ext uri="{FF2B5EF4-FFF2-40B4-BE49-F238E27FC236}">
                <a16:creationId xmlns:a16="http://schemas.microsoft.com/office/drawing/2014/main" id="{D2C098A5-ECDE-4F78-AE41-C2D184EA9633}"/>
              </a:ext>
            </a:extLst>
          </p:cNvPr>
          <p:cNvSpPr txBox="1">
            <a:spLocks noChangeArrowheads="1"/>
          </p:cNvSpPr>
          <p:nvPr/>
        </p:nvSpPr>
        <p:spPr bwMode="auto">
          <a:xfrm>
            <a:off x="5795963" y="4005263"/>
            <a:ext cx="2808287" cy="2124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应理解为除储能元件以外的二端网络的戴维南等效电阻。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9029"/>
                                        </p:tgtEl>
                                        <p:attrNameLst>
                                          <p:attrName>style.visibility</p:attrName>
                                        </p:attrNameLst>
                                      </p:cBhvr>
                                      <p:to>
                                        <p:strVal val="visible"/>
                                      </p:to>
                                    </p:set>
                                    <p:animEffect transition="in" filter="wipe(left)">
                                      <p:cBhvr>
                                        <p:cTn id="7" dur="2000"/>
                                        <p:tgtEl>
                                          <p:spTgt spid="129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034"/>
                                        </p:tgtEl>
                                        <p:attrNameLst>
                                          <p:attrName>style.visibility</p:attrName>
                                        </p:attrNameLst>
                                      </p:cBhvr>
                                      <p:to>
                                        <p:strVal val="visible"/>
                                      </p:to>
                                    </p:set>
                                    <p:animEffect transition="in" filter="wipe(left)">
                                      <p:cBhvr>
                                        <p:cTn id="12" dur="3000"/>
                                        <p:tgtEl>
                                          <p:spTgt spid="129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9" presetClass="entr" presetSubtype="5" fill="hold" nodeType="clickEffect">
                                  <p:stCondLst>
                                    <p:cond delay="0"/>
                                  </p:stCondLst>
                                  <p:childTnLst>
                                    <p:set>
                                      <p:cBhvr>
                                        <p:cTn id="16" dur="1" fill="hold">
                                          <p:stCondLst>
                                            <p:cond delay="0"/>
                                          </p:stCondLst>
                                        </p:cTn>
                                        <p:tgtEl>
                                          <p:spTgt spid="129043"/>
                                        </p:tgtEl>
                                        <p:attrNameLst>
                                          <p:attrName>style.visibility</p:attrName>
                                        </p:attrNameLst>
                                      </p:cBhvr>
                                      <p:to>
                                        <p:strVal val="visible"/>
                                      </p:to>
                                    </p:set>
                                    <p:anim calcmode="lin" valueType="num">
                                      <p:cBhvr>
                                        <p:cTn id="17" dur="2000" fill="hold"/>
                                        <p:tgtEl>
                                          <p:spTgt spid="129043"/>
                                        </p:tgtEl>
                                        <p:attrNameLst>
                                          <p:attrName>ppt_w</p:attrName>
                                        </p:attrNameLst>
                                      </p:cBhvr>
                                      <p:tavLst>
                                        <p:tav tm="0">
                                          <p:val>
                                            <p:strVal val="#ppt_w"/>
                                          </p:val>
                                        </p:tav>
                                        <p:tav tm="100000">
                                          <p:val>
                                            <p:strVal val="#ppt_w"/>
                                          </p:val>
                                        </p:tav>
                                      </p:tavLst>
                                    </p:anim>
                                    <p:anim calcmode="lin" valueType="num">
                                      <p:cBhvr>
                                        <p:cTn id="18" dur="2000" fill="hold"/>
                                        <p:tgtEl>
                                          <p:spTgt spid="129043"/>
                                        </p:tgtEl>
                                        <p:attrNameLst>
                                          <p:attrName>ppt_h</p:attrName>
                                        </p:attrNameLst>
                                      </p:cBhvr>
                                      <p:tavLst>
                                        <p:tav tm="0" fmla="#ppt_h*sin(2.5*pi*$)">
                                          <p:val>
                                            <p:fltVal val="0"/>
                                          </p:val>
                                        </p:tav>
                                        <p:tav tm="100000">
                                          <p:val>
                                            <p:fltVal val="1"/>
                                          </p:val>
                                        </p:tav>
                                      </p:tavLst>
                                    </p:anim>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29039"/>
                                        </p:tgtEl>
                                        <p:attrNameLst>
                                          <p:attrName>style.visibility</p:attrName>
                                        </p:attrNameLst>
                                      </p:cBhvr>
                                      <p:to>
                                        <p:strVal val="visible"/>
                                      </p:to>
                                    </p:set>
                                    <p:animEffect transition="in" filter="wipe(left)">
                                      <p:cBhvr>
                                        <p:cTn id="22" dur="500"/>
                                        <p:tgtEl>
                                          <p:spTgt spid="1290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29042"/>
                                        </p:tgtEl>
                                        <p:attrNameLst>
                                          <p:attrName>style.visibility</p:attrName>
                                        </p:attrNameLst>
                                      </p:cBhvr>
                                      <p:to>
                                        <p:strVal val="visible"/>
                                      </p:to>
                                    </p:set>
                                    <p:animEffect transition="in" filter="wipe(up)">
                                      <p:cBhvr>
                                        <p:cTn id="27" dur="500"/>
                                        <p:tgtEl>
                                          <p:spTgt spid="129042"/>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29038"/>
                                        </p:tgtEl>
                                        <p:attrNameLst>
                                          <p:attrName>style.visibility</p:attrName>
                                        </p:attrNameLst>
                                      </p:cBhvr>
                                      <p:to>
                                        <p:strVal val="visible"/>
                                      </p:to>
                                    </p:set>
                                    <p:animEffect transition="in" filter="wipe(left)">
                                      <p:cBhvr>
                                        <p:cTn id="31" dur="3000"/>
                                        <p:tgtEl>
                                          <p:spTgt spid="1290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9033"/>
                                        </p:tgtEl>
                                        <p:attrNameLst>
                                          <p:attrName>style.visibility</p:attrName>
                                        </p:attrNameLst>
                                      </p:cBhvr>
                                      <p:to>
                                        <p:strVal val="visible"/>
                                      </p:to>
                                    </p:set>
                                    <p:animEffect transition="in" filter="wipe(left)">
                                      <p:cBhvr>
                                        <p:cTn id="36" dur="2000"/>
                                        <p:tgtEl>
                                          <p:spTgt spid="1290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9035"/>
                                        </p:tgtEl>
                                        <p:attrNameLst>
                                          <p:attrName>style.visibility</p:attrName>
                                        </p:attrNameLst>
                                      </p:cBhvr>
                                      <p:to>
                                        <p:strVal val="visible"/>
                                      </p:to>
                                    </p:set>
                                    <p:animEffect transition="in" filter="wipe(left)">
                                      <p:cBhvr>
                                        <p:cTn id="41" dur="2000"/>
                                        <p:tgtEl>
                                          <p:spTgt spid="1290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9" presetClass="entr" presetSubtype="5" fill="hold" nodeType="clickEffect">
                                  <p:stCondLst>
                                    <p:cond delay="0"/>
                                  </p:stCondLst>
                                  <p:childTnLst>
                                    <p:set>
                                      <p:cBhvr>
                                        <p:cTn id="45" dur="1" fill="hold">
                                          <p:stCondLst>
                                            <p:cond delay="0"/>
                                          </p:stCondLst>
                                        </p:cTn>
                                        <p:tgtEl>
                                          <p:spTgt spid="129044"/>
                                        </p:tgtEl>
                                        <p:attrNameLst>
                                          <p:attrName>style.visibility</p:attrName>
                                        </p:attrNameLst>
                                      </p:cBhvr>
                                      <p:to>
                                        <p:strVal val="visible"/>
                                      </p:to>
                                    </p:set>
                                    <p:anim calcmode="lin" valueType="num">
                                      <p:cBhvr>
                                        <p:cTn id="46" dur="2000" fill="hold"/>
                                        <p:tgtEl>
                                          <p:spTgt spid="129044"/>
                                        </p:tgtEl>
                                        <p:attrNameLst>
                                          <p:attrName>ppt_w</p:attrName>
                                        </p:attrNameLst>
                                      </p:cBhvr>
                                      <p:tavLst>
                                        <p:tav tm="0">
                                          <p:val>
                                            <p:strVal val="#ppt_w"/>
                                          </p:val>
                                        </p:tav>
                                        <p:tav tm="100000">
                                          <p:val>
                                            <p:strVal val="#ppt_w"/>
                                          </p:val>
                                        </p:tav>
                                      </p:tavLst>
                                    </p:anim>
                                    <p:anim calcmode="lin" valueType="num">
                                      <p:cBhvr>
                                        <p:cTn id="47" dur="2000" fill="hold"/>
                                        <p:tgtEl>
                                          <p:spTgt spid="129044"/>
                                        </p:tgtEl>
                                        <p:attrNameLst>
                                          <p:attrName>ppt_h</p:attrName>
                                        </p:attrNameLst>
                                      </p:cBhvr>
                                      <p:tavLst>
                                        <p:tav tm="0" fmla="#ppt_h*sin(2.5*pi*$)">
                                          <p:val>
                                            <p:fltVal val="0"/>
                                          </p:val>
                                        </p:tav>
                                        <p:tav tm="100000">
                                          <p:val>
                                            <p:fltVal val="1"/>
                                          </p:val>
                                        </p:tav>
                                      </p:tavLst>
                                    </p:anim>
                                  </p:childTnLst>
                                </p:cTn>
                              </p:par>
                            </p:childTnLst>
                          </p:cTn>
                        </p:par>
                        <p:par>
                          <p:cTn id="48" fill="hold" nodeType="afterGroup">
                            <p:stCondLst>
                              <p:cond delay="2000"/>
                            </p:stCondLst>
                            <p:childTnLst>
                              <p:par>
                                <p:cTn id="49" presetID="22" presetClass="entr" presetSubtype="8" fill="hold" nodeType="afterEffect">
                                  <p:stCondLst>
                                    <p:cond delay="0"/>
                                  </p:stCondLst>
                                  <p:childTnLst>
                                    <p:set>
                                      <p:cBhvr>
                                        <p:cTn id="50" dur="1" fill="hold">
                                          <p:stCondLst>
                                            <p:cond delay="0"/>
                                          </p:stCondLst>
                                        </p:cTn>
                                        <p:tgtEl>
                                          <p:spTgt spid="129040"/>
                                        </p:tgtEl>
                                        <p:attrNameLst>
                                          <p:attrName>style.visibility</p:attrName>
                                        </p:attrNameLst>
                                      </p:cBhvr>
                                      <p:to>
                                        <p:strVal val="visible"/>
                                      </p:to>
                                    </p:set>
                                    <p:animEffect transition="in" filter="wipe(left)">
                                      <p:cBhvr>
                                        <p:cTn id="51" dur="3000"/>
                                        <p:tgtEl>
                                          <p:spTgt spid="12904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129041"/>
                                        </p:tgtEl>
                                        <p:attrNameLst>
                                          <p:attrName>style.visibility</p:attrName>
                                        </p:attrNameLst>
                                      </p:cBhvr>
                                      <p:to>
                                        <p:strVal val="visible"/>
                                      </p:to>
                                    </p:set>
                                    <p:animEffect transition="in" filter="wipe(down)">
                                      <p:cBhvr>
                                        <p:cTn id="56" dur="500"/>
                                        <p:tgtEl>
                                          <p:spTgt spid="12904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29049"/>
                                        </p:tgtEl>
                                        <p:attrNameLst>
                                          <p:attrName>style.visibility</p:attrName>
                                        </p:attrNameLst>
                                      </p:cBhvr>
                                      <p:to>
                                        <p:strVal val="visible"/>
                                      </p:to>
                                    </p:set>
                                    <p:animEffect transition="in" filter="box(in)">
                                      <p:cBhvr>
                                        <p:cTn id="61" dur="2000"/>
                                        <p:tgtEl>
                                          <p:spTgt spid="129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DC761EE5-9A91-4568-A94A-13B648F31C7A}"/>
              </a:ext>
            </a:extLst>
          </p:cNvPr>
          <p:cNvSpPr txBox="1">
            <a:spLocks noChangeArrowheads="1"/>
          </p:cNvSpPr>
          <p:nvPr/>
        </p:nvSpPr>
        <p:spPr bwMode="auto">
          <a:xfrm>
            <a:off x="539750" y="790575"/>
            <a:ext cx="4392613" cy="42116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32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2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和 </a:t>
            </a:r>
            <a:r>
              <a:rPr kumimoji="1" lang="en-US" altLang="zh-CN" sz="32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2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概念</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认为在</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时换路</a:t>
            </a:r>
          </a:p>
          <a:p>
            <a:pPr eaLnBrk="1" hangingPunct="1">
              <a:spcBef>
                <a:spcPct val="50000"/>
              </a:spcBef>
            </a:pPr>
            <a:r>
              <a:rPr kumimoji="1" lang="zh-CN" altLang="en-US"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：换路前的一瞬间，</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（称起始时刻）</a:t>
            </a:r>
          </a:p>
          <a:p>
            <a:pPr eaLnBrk="1" hangingPunct="1">
              <a:spcBef>
                <a:spcPct val="50000"/>
              </a:spcBef>
            </a:pPr>
            <a:r>
              <a:rPr kumimoji="1" lang="zh-CN" altLang="en-US"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换路后的一瞬间，</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（称初始时刻）</a:t>
            </a:r>
          </a:p>
        </p:txBody>
      </p:sp>
      <p:sp>
        <p:nvSpPr>
          <p:cNvPr id="134147" name="Text Box 3">
            <a:extLst>
              <a:ext uri="{FF2B5EF4-FFF2-40B4-BE49-F238E27FC236}">
                <a16:creationId xmlns:a16="http://schemas.microsoft.com/office/drawing/2014/main" id="{51692789-F45D-48F9-9C69-A875E26F6E18}"/>
              </a:ext>
            </a:extLst>
          </p:cNvPr>
          <p:cNvSpPr txBox="1">
            <a:spLocks noChangeArrowheads="1"/>
          </p:cNvSpPr>
          <p:nvPr/>
        </p:nvSpPr>
        <p:spPr bwMode="auto">
          <a:xfrm>
            <a:off x="468313" y="112713"/>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 </a:t>
            </a:r>
            <a:r>
              <a:rPr lang="zh-CN" altLang="en-US"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动态电路的初始条件</a:t>
            </a:r>
            <a:r>
              <a:rPr lang="zh-CN" altLang="en-US" sz="36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（又称初始值）</a:t>
            </a:r>
          </a:p>
        </p:txBody>
      </p:sp>
      <p:grpSp>
        <p:nvGrpSpPr>
          <p:cNvPr id="134152" name="Group 8">
            <a:extLst>
              <a:ext uri="{FF2B5EF4-FFF2-40B4-BE49-F238E27FC236}">
                <a16:creationId xmlns:a16="http://schemas.microsoft.com/office/drawing/2014/main" id="{2949ECF8-9FB0-4D02-BEC0-1CE253CF7806}"/>
              </a:ext>
            </a:extLst>
          </p:cNvPr>
          <p:cNvGrpSpPr>
            <a:grpSpLocks/>
          </p:cNvGrpSpPr>
          <p:nvPr/>
        </p:nvGrpSpPr>
        <p:grpSpPr bwMode="auto">
          <a:xfrm>
            <a:off x="4859338" y="1484313"/>
            <a:ext cx="3816350" cy="2811462"/>
            <a:chOff x="2976" y="507"/>
            <a:chExt cx="2016" cy="1024"/>
          </a:xfrm>
        </p:grpSpPr>
        <p:sp>
          <p:nvSpPr>
            <p:cNvPr id="24588" name="Line 9">
              <a:extLst>
                <a:ext uri="{FF2B5EF4-FFF2-40B4-BE49-F238E27FC236}">
                  <a16:creationId xmlns:a16="http://schemas.microsoft.com/office/drawing/2014/main" id="{CBB37FD9-6D9F-47C2-8482-54B27D21466E}"/>
                </a:ext>
              </a:extLst>
            </p:cNvPr>
            <p:cNvSpPr>
              <a:spLocks noChangeShapeType="1"/>
            </p:cNvSpPr>
            <p:nvPr/>
          </p:nvSpPr>
          <p:spPr bwMode="auto">
            <a:xfrm>
              <a:off x="2976" y="1303"/>
              <a:ext cx="201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10">
              <a:extLst>
                <a:ext uri="{FF2B5EF4-FFF2-40B4-BE49-F238E27FC236}">
                  <a16:creationId xmlns:a16="http://schemas.microsoft.com/office/drawing/2014/main" id="{9C3D6FA1-8340-487D-BAD1-E3546A30BA7A}"/>
                </a:ext>
              </a:extLst>
            </p:cNvPr>
            <p:cNvSpPr>
              <a:spLocks noChangeShapeType="1"/>
            </p:cNvSpPr>
            <p:nvPr/>
          </p:nvSpPr>
          <p:spPr bwMode="auto">
            <a:xfrm flipV="1">
              <a:off x="3737" y="507"/>
              <a:ext cx="0" cy="85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Text Box 11">
              <a:extLst>
                <a:ext uri="{FF2B5EF4-FFF2-40B4-BE49-F238E27FC236}">
                  <a16:creationId xmlns:a16="http://schemas.microsoft.com/office/drawing/2014/main" id="{27B5F000-BB15-4AB6-890E-EE4EC9DDDCA0}"/>
                </a:ext>
              </a:extLst>
            </p:cNvPr>
            <p:cNvSpPr txBox="1">
              <a:spLocks noChangeArrowheads="1"/>
            </p:cNvSpPr>
            <p:nvPr/>
          </p:nvSpPr>
          <p:spPr bwMode="auto">
            <a:xfrm>
              <a:off x="3654" y="1364"/>
              <a:ext cx="178" cy="16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24591" name="Text Box 12">
              <a:extLst>
                <a:ext uri="{FF2B5EF4-FFF2-40B4-BE49-F238E27FC236}">
                  <a16:creationId xmlns:a16="http://schemas.microsoft.com/office/drawing/2014/main" id="{03CB6BA4-D80C-4F52-A031-3C7E1F6FFBA8}"/>
                </a:ext>
              </a:extLst>
            </p:cNvPr>
            <p:cNvSpPr txBox="1">
              <a:spLocks noChangeArrowheads="1"/>
            </p:cNvSpPr>
            <p:nvPr/>
          </p:nvSpPr>
          <p:spPr bwMode="auto">
            <a:xfrm>
              <a:off x="4779" y="1087"/>
              <a:ext cx="145" cy="1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p>
          </p:txBody>
        </p:sp>
      </p:grpSp>
      <p:sp>
        <p:nvSpPr>
          <p:cNvPr id="134157" name="Text Box 13">
            <a:extLst>
              <a:ext uri="{FF2B5EF4-FFF2-40B4-BE49-F238E27FC236}">
                <a16:creationId xmlns:a16="http://schemas.microsoft.com/office/drawing/2014/main" id="{0EC8BE2D-C61E-41B3-9512-B14AC922933A}"/>
              </a:ext>
            </a:extLst>
          </p:cNvPr>
          <p:cNvSpPr txBox="1">
            <a:spLocks noChangeArrowheads="1"/>
          </p:cNvSpPr>
          <p:nvPr/>
        </p:nvSpPr>
        <p:spPr bwMode="auto">
          <a:xfrm>
            <a:off x="5902325" y="3573463"/>
            <a:ext cx="541338"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4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4158" name="Text Box 14">
            <a:extLst>
              <a:ext uri="{FF2B5EF4-FFF2-40B4-BE49-F238E27FC236}">
                <a16:creationId xmlns:a16="http://schemas.microsoft.com/office/drawing/2014/main" id="{681AF528-354F-4ABC-9AF0-AD2D34BEF04A}"/>
              </a:ext>
            </a:extLst>
          </p:cNvPr>
          <p:cNvSpPr txBox="1">
            <a:spLocks noChangeArrowheads="1"/>
          </p:cNvSpPr>
          <p:nvPr/>
        </p:nvSpPr>
        <p:spPr bwMode="auto">
          <a:xfrm>
            <a:off x="6300788" y="3573463"/>
            <a:ext cx="541337"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4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4159" name="AutoShape 15">
            <a:extLst>
              <a:ext uri="{FF2B5EF4-FFF2-40B4-BE49-F238E27FC236}">
                <a16:creationId xmlns:a16="http://schemas.microsoft.com/office/drawing/2014/main" id="{418432BE-53CA-45E8-8FE1-2F19EBCB8A6A}"/>
              </a:ext>
            </a:extLst>
          </p:cNvPr>
          <p:cNvSpPr>
            <a:spLocks noChangeArrowheads="1"/>
          </p:cNvSpPr>
          <p:nvPr/>
        </p:nvSpPr>
        <p:spPr bwMode="auto">
          <a:xfrm>
            <a:off x="6588125" y="4437063"/>
            <a:ext cx="863600" cy="431800"/>
          </a:xfrm>
          <a:prstGeom prst="wedgeRoundRectCallout">
            <a:avLst>
              <a:gd name="adj1" fmla="val -85847"/>
              <a:gd name="adj2" fmla="val -225366"/>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a:t>
            </a:r>
          </a:p>
        </p:txBody>
      </p:sp>
      <p:sp>
        <p:nvSpPr>
          <p:cNvPr id="134160" name="Line 16">
            <a:extLst>
              <a:ext uri="{FF2B5EF4-FFF2-40B4-BE49-F238E27FC236}">
                <a16:creationId xmlns:a16="http://schemas.microsoft.com/office/drawing/2014/main" id="{C8DFA6A3-AE76-477A-8200-DE8D429D0E30}"/>
              </a:ext>
            </a:extLst>
          </p:cNvPr>
          <p:cNvSpPr>
            <a:spLocks noChangeShapeType="1"/>
          </p:cNvSpPr>
          <p:nvPr/>
        </p:nvSpPr>
        <p:spPr bwMode="auto">
          <a:xfrm>
            <a:off x="6300788" y="1989138"/>
            <a:ext cx="0" cy="1800225"/>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1" name="Line 17">
            <a:extLst>
              <a:ext uri="{FF2B5EF4-FFF2-40B4-BE49-F238E27FC236}">
                <a16:creationId xmlns:a16="http://schemas.microsoft.com/office/drawing/2014/main" id="{3162199B-C224-4451-AEDC-E9A8387984BB}"/>
              </a:ext>
            </a:extLst>
          </p:cNvPr>
          <p:cNvSpPr>
            <a:spLocks noChangeShapeType="1"/>
          </p:cNvSpPr>
          <p:nvPr/>
        </p:nvSpPr>
        <p:spPr bwMode="auto">
          <a:xfrm flipH="1">
            <a:off x="5364163" y="3573463"/>
            <a:ext cx="936625" cy="0"/>
          </a:xfrm>
          <a:prstGeom prst="line">
            <a:avLst/>
          </a:prstGeom>
          <a:noFill/>
          <a:ln w="38100">
            <a:solidFill>
              <a:srgbClr val="FF99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2" name="Line 18">
            <a:extLst>
              <a:ext uri="{FF2B5EF4-FFF2-40B4-BE49-F238E27FC236}">
                <a16:creationId xmlns:a16="http://schemas.microsoft.com/office/drawing/2014/main" id="{D06B296B-4EE3-4FB7-B030-FC00254096DC}"/>
              </a:ext>
            </a:extLst>
          </p:cNvPr>
          <p:cNvSpPr>
            <a:spLocks noChangeShapeType="1"/>
          </p:cNvSpPr>
          <p:nvPr/>
        </p:nvSpPr>
        <p:spPr bwMode="auto">
          <a:xfrm>
            <a:off x="6300788" y="3573463"/>
            <a:ext cx="935037" cy="0"/>
          </a:xfrm>
          <a:prstGeom prst="line">
            <a:avLst/>
          </a:prstGeom>
          <a:noFill/>
          <a:ln w="38100">
            <a:solidFill>
              <a:srgbClr val="FF0066"/>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4" name="Text Box 20">
            <a:extLst>
              <a:ext uri="{FF2B5EF4-FFF2-40B4-BE49-F238E27FC236}">
                <a16:creationId xmlns:a16="http://schemas.microsoft.com/office/drawing/2014/main" id="{57518857-052F-4732-856D-47C74F891A83}"/>
              </a:ext>
            </a:extLst>
          </p:cNvPr>
          <p:cNvSpPr txBox="1">
            <a:spLocks noChangeArrowheads="1"/>
          </p:cNvSpPr>
          <p:nvPr/>
        </p:nvSpPr>
        <p:spPr bwMode="auto">
          <a:xfrm>
            <a:off x="755650" y="5157788"/>
            <a:ext cx="6767513" cy="946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初始条件为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0</a:t>
            </a:r>
            <a:r>
              <a:rPr kumimoji="1" lang="zh-CN" altLang="en-US"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及其各阶导数的值。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fade">
                                      <p:cBhvr>
                                        <p:cTn id="7" dur="1000"/>
                                        <p:tgtEl>
                                          <p:spTgt spid="134147"/>
                                        </p:tgtEl>
                                      </p:cBhvr>
                                    </p:animEffect>
                                    <p:anim calcmode="lin" valueType="num">
                                      <p:cBhvr>
                                        <p:cTn id="8" dur="1000" fill="hold"/>
                                        <p:tgtEl>
                                          <p:spTgt spid="134147"/>
                                        </p:tgtEl>
                                        <p:attrNameLst>
                                          <p:attrName>ppt_x</p:attrName>
                                        </p:attrNameLst>
                                      </p:cBhvr>
                                      <p:tavLst>
                                        <p:tav tm="0">
                                          <p:val>
                                            <p:strVal val="#ppt_x"/>
                                          </p:val>
                                        </p:tav>
                                        <p:tav tm="100000">
                                          <p:val>
                                            <p:strVal val="#ppt_x"/>
                                          </p:val>
                                        </p:tav>
                                      </p:tavLst>
                                    </p:anim>
                                    <p:anim calcmode="lin" valueType="num">
                                      <p:cBhvr>
                                        <p:cTn id="9" dur="1000" fill="hold"/>
                                        <p:tgtEl>
                                          <p:spTgt spid="13414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34146">
                                            <p:txEl>
                                              <p:pRg st="0" end="0"/>
                                            </p:txEl>
                                          </p:spTgt>
                                        </p:tgtEl>
                                        <p:attrNameLst>
                                          <p:attrName>style.visibility</p:attrName>
                                        </p:attrNameLst>
                                      </p:cBhvr>
                                      <p:to>
                                        <p:strVal val="visible"/>
                                      </p:to>
                                    </p:set>
                                    <p:animEffect transition="in" filter="wipe(left)">
                                      <p:cBhvr>
                                        <p:cTn id="14" dur="3000"/>
                                        <p:tgtEl>
                                          <p:spTgt spid="134146">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34146">
                                            <p:txEl>
                                              <p:pRg st="1" end="1"/>
                                            </p:txEl>
                                          </p:spTgt>
                                        </p:tgtEl>
                                        <p:attrNameLst>
                                          <p:attrName>style.visibility</p:attrName>
                                        </p:attrNameLst>
                                      </p:cBhvr>
                                      <p:to>
                                        <p:strVal val="visible"/>
                                      </p:to>
                                    </p:set>
                                    <p:animEffect transition="in" filter="wipe(left)">
                                      <p:cBhvr>
                                        <p:cTn id="19" dur="3000"/>
                                        <p:tgtEl>
                                          <p:spTgt spid="134146">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4146">
                                            <p:txEl>
                                              <p:pRg st="2" end="2"/>
                                            </p:txEl>
                                          </p:spTgt>
                                        </p:tgtEl>
                                        <p:attrNameLst>
                                          <p:attrName>style.visibility</p:attrName>
                                        </p:attrNameLst>
                                      </p:cBhvr>
                                      <p:to>
                                        <p:strVal val="visible"/>
                                      </p:to>
                                    </p:set>
                                    <p:animEffect transition="in" filter="wipe(left)">
                                      <p:cBhvr>
                                        <p:cTn id="24" dur="3000"/>
                                        <p:tgtEl>
                                          <p:spTgt spid="134146">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34146">
                                            <p:txEl>
                                              <p:pRg st="3" end="3"/>
                                            </p:txEl>
                                          </p:spTgt>
                                        </p:tgtEl>
                                        <p:attrNameLst>
                                          <p:attrName>style.visibility</p:attrName>
                                        </p:attrNameLst>
                                      </p:cBhvr>
                                      <p:to>
                                        <p:strVal val="visible"/>
                                      </p:to>
                                    </p:set>
                                    <p:animEffect transition="in" filter="wipe(left)">
                                      <p:cBhvr>
                                        <p:cTn id="29" dur="3000"/>
                                        <p:tgtEl>
                                          <p:spTgt spid="134146">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4152"/>
                                        </p:tgtEl>
                                        <p:attrNameLst>
                                          <p:attrName>style.visibility</p:attrName>
                                        </p:attrNameLst>
                                      </p:cBhvr>
                                      <p:to>
                                        <p:strVal val="visible"/>
                                      </p:to>
                                    </p:set>
                                    <p:animEffect transition="in" filter="wipe(left)">
                                      <p:cBhvr>
                                        <p:cTn id="34" dur="3000"/>
                                        <p:tgtEl>
                                          <p:spTgt spid="1341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9" presetClass="entr" presetSubtype="5" fill="hold" nodeType="clickEffect">
                                  <p:stCondLst>
                                    <p:cond delay="0"/>
                                  </p:stCondLst>
                                  <p:childTnLst>
                                    <p:set>
                                      <p:cBhvr>
                                        <p:cTn id="38" dur="1" fill="hold">
                                          <p:stCondLst>
                                            <p:cond delay="0"/>
                                          </p:stCondLst>
                                        </p:cTn>
                                        <p:tgtEl>
                                          <p:spTgt spid="134160"/>
                                        </p:tgtEl>
                                        <p:attrNameLst>
                                          <p:attrName>style.visibility</p:attrName>
                                        </p:attrNameLst>
                                      </p:cBhvr>
                                      <p:to>
                                        <p:strVal val="visible"/>
                                      </p:to>
                                    </p:set>
                                    <p:anim calcmode="lin" valueType="num">
                                      <p:cBhvr>
                                        <p:cTn id="39" dur="5000" fill="hold"/>
                                        <p:tgtEl>
                                          <p:spTgt spid="134160"/>
                                        </p:tgtEl>
                                        <p:attrNameLst>
                                          <p:attrName>ppt_w</p:attrName>
                                        </p:attrNameLst>
                                      </p:cBhvr>
                                      <p:tavLst>
                                        <p:tav tm="0">
                                          <p:val>
                                            <p:strVal val="#ppt_w"/>
                                          </p:val>
                                        </p:tav>
                                        <p:tav tm="100000">
                                          <p:val>
                                            <p:strVal val="#ppt_w"/>
                                          </p:val>
                                        </p:tav>
                                      </p:tavLst>
                                    </p:anim>
                                    <p:anim calcmode="lin" valueType="num">
                                      <p:cBhvr>
                                        <p:cTn id="40" dur="5000" fill="hold"/>
                                        <p:tgtEl>
                                          <p:spTgt spid="134160"/>
                                        </p:tgtEl>
                                        <p:attrNameLst>
                                          <p:attrName>ppt_h</p:attrName>
                                        </p:attrNameLst>
                                      </p:cBhvr>
                                      <p:tavLst>
                                        <p:tav tm="0" fmla="#ppt_h*sin(2.5*pi*$)">
                                          <p:val>
                                            <p:fltVal val="0"/>
                                          </p:val>
                                        </p:tav>
                                        <p:tav tm="100000">
                                          <p:val>
                                            <p:fltVal val="1"/>
                                          </p:val>
                                        </p:tav>
                                      </p:tavLst>
                                    </p:anim>
                                  </p:childTnLst>
                                </p:cTn>
                              </p:par>
                            </p:childTnLst>
                          </p:cTn>
                        </p:par>
                        <p:par>
                          <p:cTn id="41" fill="hold" nodeType="afterGroup">
                            <p:stCondLst>
                              <p:cond delay="5000"/>
                            </p:stCondLst>
                            <p:childTnLst>
                              <p:par>
                                <p:cTn id="42" presetID="8" presetClass="entr" presetSubtype="16" fill="hold" grpId="0" nodeType="afterEffect">
                                  <p:stCondLst>
                                    <p:cond delay="0"/>
                                  </p:stCondLst>
                                  <p:childTnLst>
                                    <p:set>
                                      <p:cBhvr>
                                        <p:cTn id="43" dur="1" fill="hold">
                                          <p:stCondLst>
                                            <p:cond delay="0"/>
                                          </p:stCondLst>
                                        </p:cTn>
                                        <p:tgtEl>
                                          <p:spTgt spid="134159"/>
                                        </p:tgtEl>
                                        <p:attrNameLst>
                                          <p:attrName>style.visibility</p:attrName>
                                        </p:attrNameLst>
                                      </p:cBhvr>
                                      <p:to>
                                        <p:strVal val="visible"/>
                                      </p:to>
                                    </p:set>
                                    <p:animEffect transition="in" filter="diamond(in)">
                                      <p:cBhvr>
                                        <p:cTn id="44" dur="2000"/>
                                        <p:tgtEl>
                                          <p:spTgt spid="1341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34161"/>
                                        </p:tgtEl>
                                        <p:attrNameLst>
                                          <p:attrName>style.visibility</p:attrName>
                                        </p:attrNameLst>
                                      </p:cBhvr>
                                      <p:to>
                                        <p:strVal val="visible"/>
                                      </p:to>
                                    </p:set>
                                    <p:anim calcmode="lin" valueType="num">
                                      <p:cBhvr>
                                        <p:cTn id="49" dur="1000" fill="hold"/>
                                        <p:tgtEl>
                                          <p:spTgt spid="134161"/>
                                        </p:tgtEl>
                                        <p:attrNameLst>
                                          <p:attrName>ppt_x</p:attrName>
                                        </p:attrNameLst>
                                      </p:cBhvr>
                                      <p:tavLst>
                                        <p:tav tm="0">
                                          <p:val>
                                            <p:strVal val="#ppt_x-.2"/>
                                          </p:val>
                                        </p:tav>
                                        <p:tav tm="100000">
                                          <p:val>
                                            <p:strVal val="#ppt_x"/>
                                          </p:val>
                                        </p:tav>
                                      </p:tavLst>
                                    </p:anim>
                                    <p:anim calcmode="lin" valueType="num">
                                      <p:cBhvr>
                                        <p:cTn id="50" dur="1000" fill="hold"/>
                                        <p:tgtEl>
                                          <p:spTgt spid="134161"/>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34161"/>
                                        </p:tgtEl>
                                      </p:cBhvr>
                                    </p:animEffect>
                                  </p:childTnLst>
                                </p:cTn>
                              </p:par>
                            </p:childTnLst>
                          </p:cTn>
                        </p:par>
                        <p:par>
                          <p:cTn id="52" fill="hold" nodeType="afterGroup">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34157"/>
                                        </p:tgtEl>
                                        <p:attrNameLst>
                                          <p:attrName>style.visibility</p:attrName>
                                        </p:attrNameLst>
                                      </p:cBhvr>
                                      <p:to>
                                        <p:strVal val="visible"/>
                                      </p:to>
                                    </p:set>
                                    <p:animEffect transition="in" filter="wipe(down)">
                                      <p:cBhvr>
                                        <p:cTn id="55" dur="500"/>
                                        <p:tgtEl>
                                          <p:spTgt spid="13415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4146">
                                            <p:txEl>
                                              <p:pRg st="4" end="4"/>
                                            </p:txEl>
                                          </p:spTgt>
                                        </p:tgtEl>
                                        <p:attrNameLst>
                                          <p:attrName>style.visibility</p:attrName>
                                        </p:attrNameLst>
                                      </p:cBhvr>
                                      <p:to>
                                        <p:strVal val="visible"/>
                                      </p:to>
                                    </p:set>
                                    <p:animEffect transition="in" filter="wipe(left)">
                                      <p:cBhvr>
                                        <p:cTn id="60" dur="3000"/>
                                        <p:tgtEl>
                                          <p:spTgt spid="134146">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34146">
                                            <p:txEl>
                                              <p:pRg st="5" end="5"/>
                                            </p:txEl>
                                          </p:spTgt>
                                        </p:tgtEl>
                                        <p:attrNameLst>
                                          <p:attrName>style.visibility</p:attrName>
                                        </p:attrNameLst>
                                      </p:cBhvr>
                                      <p:to>
                                        <p:strVal val="visible"/>
                                      </p:to>
                                    </p:set>
                                    <p:animEffect transition="in" filter="wipe(left)">
                                      <p:cBhvr>
                                        <p:cTn id="65" dur="3000"/>
                                        <p:tgtEl>
                                          <p:spTgt spid="134146">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10" fill="hold" nodeType="clickEffect">
                                  <p:stCondLst>
                                    <p:cond delay="0"/>
                                  </p:stCondLst>
                                  <p:childTnLst>
                                    <p:set>
                                      <p:cBhvr>
                                        <p:cTn id="69" dur="1" fill="hold">
                                          <p:stCondLst>
                                            <p:cond delay="0"/>
                                          </p:stCondLst>
                                        </p:cTn>
                                        <p:tgtEl>
                                          <p:spTgt spid="134162"/>
                                        </p:tgtEl>
                                        <p:attrNameLst>
                                          <p:attrName>style.visibility</p:attrName>
                                        </p:attrNameLst>
                                      </p:cBhvr>
                                      <p:to>
                                        <p:strVal val="visible"/>
                                      </p:to>
                                    </p:set>
                                    <p:anim calcmode="lin" valueType="num">
                                      <p:cBhvr>
                                        <p:cTn id="70" dur="500" fill="hold"/>
                                        <p:tgtEl>
                                          <p:spTgt spid="134162"/>
                                        </p:tgtEl>
                                        <p:attrNameLst>
                                          <p:attrName>ppt_w</p:attrName>
                                        </p:attrNameLst>
                                      </p:cBhvr>
                                      <p:tavLst>
                                        <p:tav tm="0">
                                          <p:val>
                                            <p:fltVal val="0"/>
                                          </p:val>
                                        </p:tav>
                                        <p:tav tm="100000">
                                          <p:val>
                                            <p:strVal val="#ppt_w"/>
                                          </p:val>
                                        </p:tav>
                                      </p:tavLst>
                                    </p:anim>
                                    <p:anim calcmode="lin" valueType="num">
                                      <p:cBhvr>
                                        <p:cTn id="71" dur="500" fill="hold"/>
                                        <p:tgtEl>
                                          <p:spTgt spid="134162"/>
                                        </p:tgtEl>
                                        <p:attrNameLst>
                                          <p:attrName>ppt_h</p:attrName>
                                        </p:attrNameLst>
                                      </p:cBhvr>
                                      <p:tavLst>
                                        <p:tav tm="0">
                                          <p:val>
                                            <p:strVal val="#ppt_h"/>
                                          </p:val>
                                        </p:tav>
                                        <p:tav tm="100000">
                                          <p:val>
                                            <p:strVal val="#ppt_h"/>
                                          </p:val>
                                        </p:tav>
                                      </p:tavLst>
                                    </p:anim>
                                  </p:childTnLst>
                                </p:cTn>
                              </p:par>
                            </p:childTnLst>
                          </p:cTn>
                        </p:par>
                        <p:par>
                          <p:cTn id="72" fill="hold" nodeType="afterGroup">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134158"/>
                                        </p:tgtEl>
                                        <p:attrNameLst>
                                          <p:attrName>style.visibility</p:attrName>
                                        </p:attrNameLst>
                                      </p:cBhvr>
                                      <p:to>
                                        <p:strVal val="visible"/>
                                      </p:to>
                                    </p:set>
                                    <p:animEffect transition="in" filter="wipe(left)">
                                      <p:cBhvr>
                                        <p:cTn id="75" dur="3000"/>
                                        <p:tgtEl>
                                          <p:spTgt spid="1341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6" fill="hold" grpId="0" nodeType="clickEffect">
                                  <p:stCondLst>
                                    <p:cond delay="0"/>
                                  </p:stCondLst>
                                  <p:childTnLst>
                                    <p:set>
                                      <p:cBhvr>
                                        <p:cTn id="79" dur="1" fill="hold">
                                          <p:stCondLst>
                                            <p:cond delay="0"/>
                                          </p:stCondLst>
                                        </p:cTn>
                                        <p:tgtEl>
                                          <p:spTgt spid="134164"/>
                                        </p:tgtEl>
                                        <p:attrNameLst>
                                          <p:attrName>style.visibility</p:attrName>
                                        </p:attrNameLst>
                                      </p:cBhvr>
                                      <p:to>
                                        <p:strVal val="visible"/>
                                      </p:to>
                                    </p:set>
                                    <p:anim calcmode="lin" valueType="num">
                                      <p:cBhvr additive="base">
                                        <p:cTn id="80" dur="1000" fill="hold"/>
                                        <p:tgtEl>
                                          <p:spTgt spid="134164"/>
                                        </p:tgtEl>
                                        <p:attrNameLst>
                                          <p:attrName>ppt_x</p:attrName>
                                        </p:attrNameLst>
                                      </p:cBhvr>
                                      <p:tavLst>
                                        <p:tav tm="0">
                                          <p:val>
                                            <p:strVal val="1+#ppt_w/2"/>
                                          </p:val>
                                        </p:tav>
                                        <p:tav tm="100000">
                                          <p:val>
                                            <p:strVal val="#ppt_x"/>
                                          </p:val>
                                        </p:tav>
                                      </p:tavLst>
                                    </p:anim>
                                    <p:anim calcmode="lin" valueType="num">
                                      <p:cBhvr additive="base">
                                        <p:cTn id="81" dur="1000" fill="hold"/>
                                        <p:tgtEl>
                                          <p:spTgt spid="134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p:bldP spid="134157" grpId="0"/>
      <p:bldP spid="134158" grpId="0"/>
      <p:bldP spid="134159" grpId="0" animBg="1"/>
      <p:bldP spid="13416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8050" name="Object 2">
            <a:extLst>
              <a:ext uri="{FF2B5EF4-FFF2-40B4-BE49-F238E27FC236}">
                <a16:creationId xmlns:a16="http://schemas.microsoft.com/office/drawing/2014/main" id="{BFA61385-1060-476A-BC29-6E544FD84E5D}"/>
              </a:ext>
            </a:extLst>
          </p:cNvPr>
          <p:cNvGraphicFramePr>
            <a:graphicFrameLocks noChangeAspect="1"/>
          </p:cNvGraphicFramePr>
          <p:nvPr/>
        </p:nvGraphicFramePr>
        <p:xfrm>
          <a:off x="971550" y="1268413"/>
          <a:ext cx="3457575" cy="985837"/>
        </p:xfrm>
        <a:graphic>
          <a:graphicData uri="http://schemas.openxmlformats.org/presentationml/2006/ole">
            <mc:AlternateContent xmlns:mc="http://schemas.openxmlformats.org/markup-compatibility/2006">
              <mc:Choice xmlns:v="urn:schemas-microsoft-com:vml" Requires="v">
                <p:oleObj spid="_x0000_s25744" name="Equation" r:id="rId3" imgW="1238173" imgH="371387" progId="Equation.DSMT4">
                  <p:embed/>
                </p:oleObj>
              </mc:Choice>
              <mc:Fallback>
                <p:oleObj name="Equation" r:id="rId3" imgW="1238173" imgH="37138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268413"/>
                        <a:ext cx="3457575" cy="98583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1" name="Object 3">
            <a:extLst>
              <a:ext uri="{FF2B5EF4-FFF2-40B4-BE49-F238E27FC236}">
                <a16:creationId xmlns:a16="http://schemas.microsoft.com/office/drawing/2014/main" id="{A85370FC-64C9-490F-811C-8911490C4FF3}"/>
              </a:ext>
            </a:extLst>
          </p:cNvPr>
          <p:cNvGraphicFramePr>
            <a:graphicFrameLocks noChangeAspect="1"/>
          </p:cNvGraphicFramePr>
          <p:nvPr/>
        </p:nvGraphicFramePr>
        <p:xfrm>
          <a:off x="2001838" y="2419350"/>
          <a:ext cx="4754562" cy="1055688"/>
        </p:xfrm>
        <a:graphic>
          <a:graphicData uri="http://schemas.openxmlformats.org/presentationml/2006/ole">
            <mc:AlternateContent xmlns:mc="http://schemas.openxmlformats.org/markup-compatibility/2006">
              <mc:Choice xmlns:v="urn:schemas-microsoft-com:vml" Requires="v">
                <p:oleObj spid="_x0000_s25745" name="Equation" r:id="rId5" imgW="1800424" imgH="390613" progId="Equation.DSMT4">
                  <p:embed/>
                </p:oleObj>
              </mc:Choice>
              <mc:Fallback>
                <p:oleObj name="Equation" r:id="rId5" imgW="1800424" imgH="39061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1838" y="2419350"/>
                        <a:ext cx="4754562" cy="10556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2" name="Object 4">
            <a:extLst>
              <a:ext uri="{FF2B5EF4-FFF2-40B4-BE49-F238E27FC236}">
                <a16:creationId xmlns:a16="http://schemas.microsoft.com/office/drawing/2014/main" id="{CC75BC25-F5E9-4BE4-8887-950DE9A61A0D}"/>
              </a:ext>
            </a:extLst>
          </p:cNvPr>
          <p:cNvGraphicFramePr>
            <a:graphicFrameLocks noChangeAspect="1"/>
          </p:cNvGraphicFramePr>
          <p:nvPr/>
        </p:nvGraphicFramePr>
        <p:xfrm>
          <a:off x="1979613" y="3429000"/>
          <a:ext cx="4170362" cy="1160463"/>
        </p:xfrm>
        <a:graphic>
          <a:graphicData uri="http://schemas.openxmlformats.org/presentationml/2006/ole">
            <mc:AlternateContent xmlns:mc="http://schemas.openxmlformats.org/markup-compatibility/2006">
              <mc:Choice xmlns:v="urn:schemas-microsoft-com:vml" Requires="v">
                <p:oleObj spid="_x0000_s25746" name="公式" r:id="rId7" imgW="1619113" imgH="437974" progId="Equation.3">
                  <p:embed/>
                </p:oleObj>
              </mc:Choice>
              <mc:Fallback>
                <p:oleObj name="公式" r:id="rId7" imgW="1619113" imgH="43797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429000"/>
                        <a:ext cx="4170362" cy="116046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8053" name="Text Box 5">
            <a:extLst>
              <a:ext uri="{FF2B5EF4-FFF2-40B4-BE49-F238E27FC236}">
                <a16:creationId xmlns:a16="http://schemas.microsoft.com/office/drawing/2014/main" id="{C4370D52-E068-4275-8445-293D3AC67B64}"/>
              </a:ext>
            </a:extLst>
          </p:cNvPr>
          <p:cNvSpPr txBox="1">
            <a:spLocks noChangeArrowheads="1"/>
          </p:cNvSpPr>
          <p:nvPr/>
        </p:nvSpPr>
        <p:spPr bwMode="auto">
          <a:xfrm>
            <a:off x="577850" y="4722813"/>
            <a:ext cx="1817688" cy="52228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a:t>
            </a:r>
          </a:p>
        </p:txBody>
      </p:sp>
      <p:graphicFrame>
        <p:nvGraphicFramePr>
          <p:cNvPr id="258054" name="Object 6">
            <a:extLst>
              <a:ext uri="{FF2B5EF4-FFF2-40B4-BE49-F238E27FC236}">
                <a16:creationId xmlns:a16="http://schemas.microsoft.com/office/drawing/2014/main" id="{6F52871C-2975-4423-AAAB-48A9E9307D0A}"/>
              </a:ext>
            </a:extLst>
          </p:cNvPr>
          <p:cNvGraphicFramePr>
            <a:graphicFrameLocks noChangeAspect="1"/>
          </p:cNvGraphicFramePr>
          <p:nvPr/>
        </p:nvGraphicFramePr>
        <p:xfrm>
          <a:off x="2587625" y="4492625"/>
          <a:ext cx="5308600" cy="1139825"/>
        </p:xfrm>
        <a:graphic>
          <a:graphicData uri="http://schemas.openxmlformats.org/presentationml/2006/ole">
            <mc:AlternateContent xmlns:mc="http://schemas.openxmlformats.org/markup-compatibility/2006">
              <mc:Choice xmlns:v="urn:schemas-microsoft-com:vml" Requires="v">
                <p:oleObj spid="_x0000_s25747" name="公式" r:id="rId9" imgW="2104800" imgH="437974" progId="Equation.3">
                  <p:embed/>
                </p:oleObj>
              </mc:Choice>
              <mc:Fallback>
                <p:oleObj name="公式" r:id="rId9" imgW="2104800" imgH="43797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7625" y="4492625"/>
                        <a:ext cx="5308600" cy="11398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8055" name="Group 7">
            <a:extLst>
              <a:ext uri="{FF2B5EF4-FFF2-40B4-BE49-F238E27FC236}">
                <a16:creationId xmlns:a16="http://schemas.microsoft.com/office/drawing/2014/main" id="{082A830B-9836-401F-9BB8-9F9DF55E4BFA}"/>
              </a:ext>
            </a:extLst>
          </p:cNvPr>
          <p:cNvGrpSpPr>
            <a:grpSpLocks/>
          </p:cNvGrpSpPr>
          <p:nvPr/>
        </p:nvGrpSpPr>
        <p:grpSpPr bwMode="auto">
          <a:xfrm>
            <a:off x="5827713" y="690563"/>
            <a:ext cx="2405062" cy="1457325"/>
            <a:chOff x="3671" y="435"/>
            <a:chExt cx="1515" cy="918"/>
          </a:xfrm>
        </p:grpSpPr>
        <p:sp>
          <p:nvSpPr>
            <p:cNvPr id="25613" name="Line 8">
              <a:extLst>
                <a:ext uri="{FF2B5EF4-FFF2-40B4-BE49-F238E27FC236}">
                  <a16:creationId xmlns:a16="http://schemas.microsoft.com/office/drawing/2014/main" id="{C5F6405C-B4CA-49F2-BC7C-66E1D648FECE}"/>
                </a:ext>
              </a:extLst>
            </p:cNvPr>
            <p:cNvSpPr>
              <a:spLocks noChangeShapeType="1"/>
            </p:cNvSpPr>
            <p:nvPr/>
          </p:nvSpPr>
          <p:spPr bwMode="auto">
            <a:xfrm>
              <a:off x="4574" y="881"/>
              <a:ext cx="306"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9">
              <a:extLst>
                <a:ext uri="{FF2B5EF4-FFF2-40B4-BE49-F238E27FC236}">
                  <a16:creationId xmlns:a16="http://schemas.microsoft.com/office/drawing/2014/main" id="{A830FF1D-C774-4BFD-B7D9-446562484ADD}"/>
                </a:ext>
              </a:extLst>
            </p:cNvPr>
            <p:cNvSpPr>
              <a:spLocks noChangeShapeType="1"/>
            </p:cNvSpPr>
            <p:nvPr/>
          </p:nvSpPr>
          <p:spPr bwMode="auto">
            <a:xfrm>
              <a:off x="4574" y="974"/>
              <a:ext cx="306"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10">
              <a:extLst>
                <a:ext uri="{FF2B5EF4-FFF2-40B4-BE49-F238E27FC236}">
                  <a16:creationId xmlns:a16="http://schemas.microsoft.com/office/drawing/2014/main" id="{3D366E47-AAEC-4906-A74A-B1B288CCD708}"/>
                </a:ext>
              </a:extLst>
            </p:cNvPr>
            <p:cNvSpPr>
              <a:spLocks noChangeShapeType="1"/>
            </p:cNvSpPr>
            <p:nvPr/>
          </p:nvSpPr>
          <p:spPr bwMode="auto">
            <a:xfrm flipV="1">
              <a:off x="3789" y="480"/>
              <a:ext cx="9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1">
              <a:extLst>
                <a:ext uri="{FF2B5EF4-FFF2-40B4-BE49-F238E27FC236}">
                  <a16:creationId xmlns:a16="http://schemas.microsoft.com/office/drawing/2014/main" id="{1A464BD6-51DB-46B9-BDBD-DF59BEB19F83}"/>
                </a:ext>
              </a:extLst>
            </p:cNvPr>
            <p:cNvSpPr>
              <a:spLocks noChangeShapeType="1"/>
            </p:cNvSpPr>
            <p:nvPr/>
          </p:nvSpPr>
          <p:spPr bwMode="auto">
            <a:xfrm>
              <a:off x="3747" y="1319"/>
              <a:ext cx="95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12">
              <a:extLst>
                <a:ext uri="{FF2B5EF4-FFF2-40B4-BE49-F238E27FC236}">
                  <a16:creationId xmlns:a16="http://schemas.microsoft.com/office/drawing/2014/main" id="{1D32F390-5E01-4CE7-BCFB-BBED1524E69D}"/>
                </a:ext>
              </a:extLst>
            </p:cNvPr>
            <p:cNvSpPr>
              <a:spLocks noChangeShapeType="1"/>
            </p:cNvSpPr>
            <p:nvPr/>
          </p:nvSpPr>
          <p:spPr bwMode="auto">
            <a:xfrm>
              <a:off x="3917" y="472"/>
              <a:ext cx="268" cy="1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Text Box 13">
              <a:extLst>
                <a:ext uri="{FF2B5EF4-FFF2-40B4-BE49-F238E27FC236}">
                  <a16:creationId xmlns:a16="http://schemas.microsoft.com/office/drawing/2014/main" id="{33ADFD54-3CC2-43D5-91DB-2B87C521DEE1}"/>
                </a:ext>
              </a:extLst>
            </p:cNvPr>
            <p:cNvSpPr txBox="1">
              <a:spLocks noChangeArrowheads="1"/>
            </p:cNvSpPr>
            <p:nvPr/>
          </p:nvSpPr>
          <p:spPr bwMode="auto">
            <a:xfrm>
              <a:off x="3969" y="435"/>
              <a:ext cx="179" cy="33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19" name="Text Box 14">
              <a:extLst>
                <a:ext uri="{FF2B5EF4-FFF2-40B4-BE49-F238E27FC236}">
                  <a16:creationId xmlns:a16="http://schemas.microsoft.com/office/drawing/2014/main" id="{F44B4BA5-1085-4933-8624-152ACD23AD6D}"/>
                </a:ext>
              </a:extLst>
            </p:cNvPr>
            <p:cNvSpPr txBox="1">
              <a:spLocks noChangeArrowheads="1"/>
            </p:cNvSpPr>
            <p:nvPr/>
          </p:nvSpPr>
          <p:spPr bwMode="auto">
            <a:xfrm>
              <a:off x="4271" y="743"/>
              <a:ext cx="349"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0" name="Line 15">
              <a:extLst>
                <a:ext uri="{FF2B5EF4-FFF2-40B4-BE49-F238E27FC236}">
                  <a16:creationId xmlns:a16="http://schemas.microsoft.com/office/drawing/2014/main" id="{AD1221A7-F028-4566-8FEA-622DA7F4A947}"/>
                </a:ext>
              </a:extLst>
            </p:cNvPr>
            <p:cNvSpPr>
              <a:spLocks noChangeShapeType="1"/>
            </p:cNvSpPr>
            <p:nvPr/>
          </p:nvSpPr>
          <p:spPr bwMode="auto">
            <a:xfrm flipH="1">
              <a:off x="4662" y="1319"/>
              <a:ext cx="5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Line 16">
              <a:extLst>
                <a:ext uri="{FF2B5EF4-FFF2-40B4-BE49-F238E27FC236}">
                  <a16:creationId xmlns:a16="http://schemas.microsoft.com/office/drawing/2014/main" id="{0DE2A976-FC07-4ECD-88E4-6EF0165FB544}"/>
                </a:ext>
              </a:extLst>
            </p:cNvPr>
            <p:cNvSpPr>
              <a:spLocks noChangeShapeType="1"/>
            </p:cNvSpPr>
            <p:nvPr/>
          </p:nvSpPr>
          <p:spPr bwMode="auto">
            <a:xfrm>
              <a:off x="4717" y="983"/>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Line 17">
              <a:extLst>
                <a:ext uri="{FF2B5EF4-FFF2-40B4-BE49-F238E27FC236}">
                  <a16:creationId xmlns:a16="http://schemas.microsoft.com/office/drawing/2014/main" id="{DA7DE168-A8F5-4797-BDBF-E1AAADBA47DB}"/>
                </a:ext>
              </a:extLst>
            </p:cNvPr>
            <p:cNvSpPr>
              <a:spLocks noChangeShapeType="1"/>
            </p:cNvSpPr>
            <p:nvPr/>
          </p:nvSpPr>
          <p:spPr bwMode="auto">
            <a:xfrm flipV="1">
              <a:off x="4717" y="480"/>
              <a:ext cx="0" cy="39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3" name="Text Box 18">
              <a:extLst>
                <a:ext uri="{FF2B5EF4-FFF2-40B4-BE49-F238E27FC236}">
                  <a16:creationId xmlns:a16="http://schemas.microsoft.com/office/drawing/2014/main" id="{C3DAB659-179F-4859-8869-4A74E7762FE7}"/>
                </a:ext>
              </a:extLst>
            </p:cNvPr>
            <p:cNvSpPr txBox="1">
              <a:spLocks noChangeArrowheads="1"/>
            </p:cNvSpPr>
            <p:nvPr/>
          </p:nvSpPr>
          <p:spPr bwMode="auto">
            <a:xfrm>
              <a:off x="4921" y="799"/>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4" name="Oval 19">
              <a:extLst>
                <a:ext uri="{FF2B5EF4-FFF2-40B4-BE49-F238E27FC236}">
                  <a16:creationId xmlns:a16="http://schemas.microsoft.com/office/drawing/2014/main" id="{DBD96A64-A647-4D76-A8A3-413DE3CB7D05}"/>
                </a:ext>
              </a:extLst>
            </p:cNvPr>
            <p:cNvSpPr>
              <a:spLocks noChangeArrowheads="1"/>
            </p:cNvSpPr>
            <p:nvPr/>
          </p:nvSpPr>
          <p:spPr bwMode="auto">
            <a:xfrm>
              <a:off x="3696" y="436"/>
              <a:ext cx="82" cy="9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5" name="Oval 20">
              <a:extLst>
                <a:ext uri="{FF2B5EF4-FFF2-40B4-BE49-F238E27FC236}">
                  <a16:creationId xmlns:a16="http://schemas.microsoft.com/office/drawing/2014/main" id="{39526DA5-E3BC-41DD-A2C3-82208594DE5F}"/>
                </a:ext>
              </a:extLst>
            </p:cNvPr>
            <p:cNvSpPr>
              <a:spLocks noChangeArrowheads="1"/>
            </p:cNvSpPr>
            <p:nvPr/>
          </p:nvSpPr>
          <p:spPr bwMode="auto">
            <a:xfrm>
              <a:off x="3671" y="1258"/>
              <a:ext cx="81" cy="95"/>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26" name="Text Box 21">
              <a:extLst>
                <a:ext uri="{FF2B5EF4-FFF2-40B4-BE49-F238E27FC236}">
                  <a16:creationId xmlns:a16="http://schemas.microsoft.com/office/drawing/2014/main" id="{32856F9B-B95F-455D-A01C-8FDEF6039A22}"/>
                </a:ext>
              </a:extLst>
            </p:cNvPr>
            <p:cNvSpPr txBox="1">
              <a:spLocks noChangeArrowheads="1"/>
            </p:cNvSpPr>
            <p:nvPr/>
          </p:nvSpPr>
          <p:spPr bwMode="auto">
            <a:xfrm>
              <a:off x="4438" y="529"/>
              <a:ext cx="246" cy="33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5627" name="Text Box 22">
              <a:extLst>
                <a:ext uri="{FF2B5EF4-FFF2-40B4-BE49-F238E27FC236}">
                  <a16:creationId xmlns:a16="http://schemas.microsoft.com/office/drawing/2014/main" id="{90CF917F-86F6-4A59-9FB2-CCA148998310}"/>
                </a:ext>
              </a:extLst>
            </p:cNvPr>
            <p:cNvSpPr txBox="1">
              <a:spLocks noChangeArrowheads="1"/>
            </p:cNvSpPr>
            <p:nvPr/>
          </p:nvSpPr>
          <p:spPr bwMode="auto">
            <a:xfrm>
              <a:off x="4490" y="948"/>
              <a:ext cx="192" cy="33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258071" name="Text Box 23">
            <a:extLst>
              <a:ext uri="{FF2B5EF4-FFF2-40B4-BE49-F238E27FC236}">
                <a16:creationId xmlns:a16="http://schemas.microsoft.com/office/drawing/2014/main" id="{BD72B92D-8AB4-4E91-A36C-7EA22306D489}"/>
              </a:ext>
            </a:extLst>
          </p:cNvPr>
          <p:cNvSpPr txBox="1">
            <a:spLocks noChangeArrowheads="1"/>
          </p:cNvSpPr>
          <p:nvPr/>
        </p:nvSpPr>
        <p:spPr bwMode="auto">
          <a:xfrm>
            <a:off x="539750" y="908050"/>
            <a:ext cx="48244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电压</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的初始值</a:t>
            </a:r>
          </a:p>
        </p:txBody>
      </p:sp>
      <p:grpSp>
        <p:nvGrpSpPr>
          <p:cNvPr id="258072" name="Group 24">
            <a:extLst>
              <a:ext uri="{FF2B5EF4-FFF2-40B4-BE49-F238E27FC236}">
                <a16:creationId xmlns:a16="http://schemas.microsoft.com/office/drawing/2014/main" id="{0FEED0BC-D7CC-4465-809B-5B6B2CA2FC86}"/>
              </a:ext>
            </a:extLst>
          </p:cNvPr>
          <p:cNvGrpSpPr>
            <a:grpSpLocks/>
          </p:cNvGrpSpPr>
          <p:nvPr/>
        </p:nvGrpSpPr>
        <p:grpSpPr bwMode="auto">
          <a:xfrm>
            <a:off x="6300788" y="4078288"/>
            <a:ext cx="1366837" cy="1655762"/>
            <a:chOff x="3833" y="1525"/>
            <a:chExt cx="1043" cy="862"/>
          </a:xfrm>
        </p:grpSpPr>
        <p:sp>
          <p:nvSpPr>
            <p:cNvPr id="25611" name="Line 25">
              <a:extLst>
                <a:ext uri="{FF2B5EF4-FFF2-40B4-BE49-F238E27FC236}">
                  <a16:creationId xmlns:a16="http://schemas.microsoft.com/office/drawing/2014/main" id="{C7C71F68-D409-49A0-8905-03EACFFED398}"/>
                </a:ext>
              </a:extLst>
            </p:cNvPr>
            <p:cNvSpPr>
              <a:spLocks noChangeShapeType="1"/>
            </p:cNvSpPr>
            <p:nvPr/>
          </p:nvSpPr>
          <p:spPr bwMode="auto">
            <a:xfrm flipV="1">
              <a:off x="3833" y="1752"/>
              <a:ext cx="771" cy="63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Text Box 26">
              <a:extLst>
                <a:ext uri="{FF2B5EF4-FFF2-40B4-BE49-F238E27FC236}">
                  <a16:creationId xmlns:a16="http://schemas.microsoft.com/office/drawing/2014/main" id="{F11D8B45-0D50-4F66-A7D8-B86E5B2F0CA5}"/>
                </a:ext>
              </a:extLst>
            </p:cNvPr>
            <p:cNvSpPr txBox="1">
              <a:spLocks noChangeArrowheads="1"/>
            </p:cNvSpPr>
            <p:nvPr/>
          </p:nvSpPr>
          <p:spPr bwMode="auto">
            <a:xfrm>
              <a:off x="4603" y="1525"/>
              <a:ext cx="273"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258081" name="Rectangle 33">
            <a:extLst>
              <a:ext uri="{FF2B5EF4-FFF2-40B4-BE49-F238E27FC236}">
                <a16:creationId xmlns:a16="http://schemas.microsoft.com/office/drawing/2014/main" id="{9EB799D0-F7A2-4D5A-B8F5-43AC0C888419}"/>
              </a:ext>
            </a:extLst>
          </p:cNvPr>
          <p:cNvSpPr>
            <a:spLocks noChangeArrowheads="1"/>
          </p:cNvSpPr>
          <p:nvPr/>
        </p:nvSpPr>
        <p:spPr bwMode="auto">
          <a:xfrm>
            <a:off x="684213" y="5516563"/>
            <a:ext cx="2840037"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为有限值时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58071"/>
                                        </p:tgtEl>
                                        <p:attrNameLst>
                                          <p:attrName>style.visibility</p:attrName>
                                        </p:attrNameLst>
                                      </p:cBhvr>
                                      <p:to>
                                        <p:strVal val="visible"/>
                                      </p:to>
                                    </p:set>
                                    <p:anim calcmode="lin" valueType="num">
                                      <p:cBhvr additive="base">
                                        <p:cTn id="7" dur="500" fill="hold"/>
                                        <p:tgtEl>
                                          <p:spTgt spid="258071"/>
                                        </p:tgtEl>
                                        <p:attrNameLst>
                                          <p:attrName>ppt_x</p:attrName>
                                        </p:attrNameLst>
                                      </p:cBhvr>
                                      <p:tavLst>
                                        <p:tav tm="0">
                                          <p:val>
                                            <p:strVal val="0-#ppt_w/2"/>
                                          </p:val>
                                        </p:tav>
                                        <p:tav tm="100000">
                                          <p:val>
                                            <p:strVal val="#ppt_x"/>
                                          </p:val>
                                        </p:tav>
                                      </p:tavLst>
                                    </p:anim>
                                    <p:anim calcmode="lin" valueType="num">
                                      <p:cBhvr additive="base">
                                        <p:cTn id="8" dur="500" fill="hold"/>
                                        <p:tgtEl>
                                          <p:spTgt spid="2580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58055"/>
                                        </p:tgtEl>
                                        <p:attrNameLst>
                                          <p:attrName>style.visibility</p:attrName>
                                        </p:attrNameLst>
                                      </p:cBhvr>
                                      <p:to>
                                        <p:strVal val="visible"/>
                                      </p:to>
                                    </p:set>
                                    <p:animEffect transition="in" filter="blinds(horizontal)">
                                      <p:cBhvr>
                                        <p:cTn id="12" dur="500"/>
                                        <p:tgtEl>
                                          <p:spTgt spid="258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8050"/>
                                        </p:tgtEl>
                                        <p:attrNameLst>
                                          <p:attrName>style.visibility</p:attrName>
                                        </p:attrNameLst>
                                      </p:cBhvr>
                                      <p:to>
                                        <p:strVal val="visible"/>
                                      </p:to>
                                    </p:set>
                                    <p:animEffect transition="in" filter="wipe(left)">
                                      <p:cBhvr>
                                        <p:cTn id="17" dur="1000"/>
                                        <p:tgtEl>
                                          <p:spTgt spid="258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8051"/>
                                        </p:tgtEl>
                                        <p:attrNameLst>
                                          <p:attrName>style.visibility</p:attrName>
                                        </p:attrNameLst>
                                      </p:cBhvr>
                                      <p:to>
                                        <p:strVal val="visible"/>
                                      </p:to>
                                    </p:set>
                                    <p:animEffect transition="in" filter="wipe(left)">
                                      <p:cBhvr>
                                        <p:cTn id="22" dur="1000"/>
                                        <p:tgtEl>
                                          <p:spTgt spid="258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8052"/>
                                        </p:tgtEl>
                                        <p:attrNameLst>
                                          <p:attrName>style.visibility</p:attrName>
                                        </p:attrNameLst>
                                      </p:cBhvr>
                                      <p:to>
                                        <p:strVal val="visible"/>
                                      </p:to>
                                    </p:set>
                                    <p:animEffect transition="in" filter="wipe(left)">
                                      <p:cBhvr>
                                        <p:cTn id="27" dur="1000"/>
                                        <p:tgtEl>
                                          <p:spTgt spid="2580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58053">
                                            <p:txEl>
                                              <p:pRg st="0" end="0"/>
                                            </p:txEl>
                                          </p:spTgt>
                                        </p:tgtEl>
                                        <p:attrNameLst>
                                          <p:attrName>style.visibility</p:attrName>
                                        </p:attrNameLst>
                                      </p:cBhvr>
                                      <p:to>
                                        <p:strVal val="visible"/>
                                      </p:to>
                                    </p:set>
                                    <p:anim calcmode="lin" valueType="num">
                                      <p:cBhvr additive="base">
                                        <p:cTn id="32" dur="500" fill="hold"/>
                                        <p:tgtEl>
                                          <p:spTgt spid="258053">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580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58054"/>
                                        </p:tgtEl>
                                        <p:attrNameLst>
                                          <p:attrName>style.visibility</p:attrName>
                                        </p:attrNameLst>
                                      </p:cBhvr>
                                      <p:to>
                                        <p:strVal val="visible"/>
                                      </p:to>
                                    </p:set>
                                    <p:animEffect transition="in" filter="wipe(left)">
                                      <p:cBhvr>
                                        <p:cTn id="38" dur="1000"/>
                                        <p:tgtEl>
                                          <p:spTgt spid="2580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8081">
                                            <p:txEl>
                                              <p:pRg st="0" end="0"/>
                                            </p:txEl>
                                          </p:spTgt>
                                        </p:tgtEl>
                                        <p:attrNameLst>
                                          <p:attrName>style.visibility</p:attrName>
                                        </p:attrNameLst>
                                      </p:cBhvr>
                                      <p:to>
                                        <p:strVal val="visible"/>
                                      </p:to>
                                    </p:set>
                                    <p:anim calcmode="lin" valueType="num">
                                      <p:cBhvr additive="base">
                                        <p:cTn id="43" dur="500" fill="hold"/>
                                        <p:tgtEl>
                                          <p:spTgt spid="25808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80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258072"/>
                                        </p:tgtEl>
                                        <p:attrNameLst>
                                          <p:attrName>style.visibility</p:attrName>
                                        </p:attrNameLst>
                                      </p:cBhvr>
                                      <p:to>
                                        <p:strVal val="visible"/>
                                      </p:to>
                                    </p:set>
                                    <p:animEffect transition="in" filter="wipe(down)">
                                      <p:cBhvr>
                                        <p:cTn id="49" dur="1000"/>
                                        <p:tgtEl>
                                          <p:spTgt spid="25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uild="p" autoUpdateAnimBg="0"/>
      <p:bldP spid="258071" grpId="0"/>
      <p:bldP spid="2580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074" name="Text Box 2">
            <a:extLst>
              <a:ext uri="{FF2B5EF4-FFF2-40B4-BE49-F238E27FC236}">
                <a16:creationId xmlns:a16="http://schemas.microsoft.com/office/drawing/2014/main" id="{C119C84D-43B1-42CA-9805-741FF12C73E3}"/>
              </a:ext>
            </a:extLst>
          </p:cNvPr>
          <p:cNvSpPr txBox="1">
            <a:spLocks noChangeArrowheads="1"/>
          </p:cNvSpPr>
          <p:nvPr/>
        </p:nvSpPr>
        <p:spPr bwMode="auto">
          <a:xfrm>
            <a:off x="2484438" y="2309813"/>
            <a:ext cx="3457575" cy="641350"/>
          </a:xfrm>
          <a:prstGeom prst="rect">
            <a:avLst/>
          </a:prstGeom>
          <a:noFill/>
          <a:ln>
            <a:noFill/>
          </a:ln>
          <a:effectLst/>
          <a:extLst>
            <a:ext uri="{909E8E84-426E-40DD-AFC4-6F175D3DCCD1}">
              <a14:hiddenFill xmlns:a14="http://schemas.microsoft.com/office/drawing/2010/main">
                <a:gradFill rotWithShape="1">
                  <a:gsLst>
                    <a:gs pos="0">
                      <a:schemeClr val="folHlink"/>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en-US" altLang="zh-CN" sz="36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q</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59075" name="Text Box 3">
            <a:extLst>
              <a:ext uri="{FF2B5EF4-FFF2-40B4-BE49-F238E27FC236}">
                <a16:creationId xmlns:a16="http://schemas.microsoft.com/office/drawing/2014/main" id="{46AED079-3C0B-41EB-89FB-0BC4BF15BF01}"/>
              </a:ext>
            </a:extLst>
          </p:cNvPr>
          <p:cNvSpPr txBox="1">
            <a:spLocks noChangeArrowheads="1"/>
          </p:cNvSpPr>
          <p:nvPr/>
        </p:nvSpPr>
        <p:spPr bwMode="auto">
          <a:xfrm>
            <a:off x="2700338" y="1590675"/>
            <a:ext cx="3384550" cy="641350"/>
          </a:xfrm>
          <a:prstGeom prst="rect">
            <a:avLst/>
          </a:prstGeom>
          <a:noFill/>
          <a:ln>
            <a:noFill/>
          </a:ln>
          <a:effectLst/>
          <a:extLst>
            <a:ext uri="{909E8E84-426E-40DD-AFC4-6F175D3DCCD1}">
              <a14:hiddenFill xmlns:a14="http://schemas.microsoft.com/office/drawing/2010/main">
                <a:gradFill rotWithShape="1">
                  <a:gsLst>
                    <a:gs pos="0">
                      <a:srgbClr val="FFCC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6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6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36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59076" name="Text Box 4">
            <a:extLst>
              <a:ext uri="{FF2B5EF4-FFF2-40B4-BE49-F238E27FC236}">
                <a16:creationId xmlns:a16="http://schemas.microsoft.com/office/drawing/2014/main" id="{EAB0B365-71EA-4A1D-93D0-F9ECA56D82DD}"/>
              </a:ext>
            </a:extLst>
          </p:cNvPr>
          <p:cNvSpPr txBox="1">
            <a:spLocks noChangeArrowheads="1"/>
          </p:cNvSpPr>
          <p:nvPr/>
        </p:nvSpPr>
        <p:spPr bwMode="auto">
          <a:xfrm>
            <a:off x="1187450" y="3751263"/>
            <a:ext cx="72009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换路瞬间，若</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电容电流</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保持为</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有限值</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则电容电压（电荷）换路前、后保持</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不变</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59077" name="Group 5">
            <a:extLst>
              <a:ext uri="{FF2B5EF4-FFF2-40B4-BE49-F238E27FC236}">
                <a16:creationId xmlns:a16="http://schemas.microsoft.com/office/drawing/2014/main" id="{C00C4F7A-F56F-44AB-9C0F-B77FF9C62BA0}"/>
              </a:ext>
            </a:extLst>
          </p:cNvPr>
          <p:cNvGrpSpPr>
            <a:grpSpLocks/>
          </p:cNvGrpSpPr>
          <p:nvPr/>
        </p:nvGrpSpPr>
        <p:grpSpPr bwMode="auto">
          <a:xfrm>
            <a:off x="900113" y="2090738"/>
            <a:ext cx="1479550" cy="650875"/>
            <a:chOff x="540" y="2612"/>
            <a:chExt cx="932" cy="410"/>
          </a:xfrm>
        </p:grpSpPr>
        <p:sp>
          <p:nvSpPr>
            <p:cNvPr id="26634" name="Text Box 6">
              <a:extLst>
                <a:ext uri="{FF2B5EF4-FFF2-40B4-BE49-F238E27FC236}">
                  <a16:creationId xmlns:a16="http://schemas.microsoft.com/office/drawing/2014/main" id="{C40051D8-8D8D-4897-ABF2-8C174EA2EA1D}"/>
                </a:ext>
              </a:extLst>
            </p:cNvPr>
            <p:cNvSpPr txBox="1">
              <a:spLocks noChangeArrowheads="1"/>
            </p:cNvSpPr>
            <p:nvPr/>
          </p:nvSpPr>
          <p:spPr bwMode="auto">
            <a:xfrm>
              <a:off x="540" y="2612"/>
              <a:ext cx="932" cy="36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en-US" altLang="zh-CN" sz="32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 u</a:t>
              </a:r>
              <a:r>
                <a:rPr kumimoji="1" lang="en-US" altLang="zh-CN" sz="32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32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635" name="Line 7">
              <a:extLst>
                <a:ext uri="{FF2B5EF4-FFF2-40B4-BE49-F238E27FC236}">
                  <a16:creationId xmlns:a16="http://schemas.microsoft.com/office/drawing/2014/main" id="{0153F83C-932D-4C2F-B53B-DB60F41E59C3}"/>
                </a:ext>
              </a:extLst>
            </p:cNvPr>
            <p:cNvSpPr>
              <a:spLocks noChangeShapeType="1"/>
            </p:cNvSpPr>
            <p:nvPr/>
          </p:nvSpPr>
          <p:spPr bwMode="auto">
            <a:xfrm>
              <a:off x="703" y="3022"/>
              <a:ext cx="635"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9080" name="AutoShape 8" descr="羊皮纸">
            <a:extLst>
              <a:ext uri="{FF2B5EF4-FFF2-40B4-BE49-F238E27FC236}">
                <a16:creationId xmlns:a16="http://schemas.microsoft.com/office/drawing/2014/main" id="{22F9E9A5-3052-4CED-B59A-247003CA0D0A}"/>
              </a:ext>
            </a:extLst>
          </p:cNvPr>
          <p:cNvSpPr>
            <a:spLocks noChangeArrowheads="1"/>
          </p:cNvSpPr>
          <p:nvPr/>
        </p:nvSpPr>
        <p:spPr bwMode="auto">
          <a:xfrm>
            <a:off x="6948488" y="1662113"/>
            <a:ext cx="1079500" cy="1008062"/>
          </a:xfrm>
          <a:prstGeom prst="wedgeRoundRectCallout">
            <a:avLst>
              <a:gd name="adj1" fmla="val -171912"/>
              <a:gd name="adj2" fmla="val 55356"/>
              <a:gd name="adj3" fmla="val 16667"/>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电荷守恒</a:t>
            </a:r>
          </a:p>
        </p:txBody>
      </p:sp>
      <p:grpSp>
        <p:nvGrpSpPr>
          <p:cNvPr id="259087" name="Group 15">
            <a:extLst>
              <a:ext uri="{FF2B5EF4-FFF2-40B4-BE49-F238E27FC236}">
                <a16:creationId xmlns:a16="http://schemas.microsoft.com/office/drawing/2014/main" id="{C1F03D57-0661-4ACE-B7C6-3AEDACD17BA6}"/>
              </a:ext>
            </a:extLst>
          </p:cNvPr>
          <p:cNvGrpSpPr>
            <a:grpSpLocks/>
          </p:cNvGrpSpPr>
          <p:nvPr/>
        </p:nvGrpSpPr>
        <p:grpSpPr bwMode="auto">
          <a:xfrm>
            <a:off x="684213" y="3175000"/>
            <a:ext cx="1644650" cy="850900"/>
            <a:chOff x="385" y="3022"/>
            <a:chExt cx="1036" cy="536"/>
          </a:xfrm>
        </p:grpSpPr>
        <p:pic>
          <p:nvPicPr>
            <p:cNvPr id="26632" name="Picture 16" descr="123">
              <a:extLst>
                <a:ext uri="{FF2B5EF4-FFF2-40B4-BE49-F238E27FC236}">
                  <a16:creationId xmlns:a16="http://schemas.microsoft.com/office/drawing/2014/main" id="{992D72F5-1689-4E76-B4BE-3AED2E8EB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17">
              <a:extLst>
                <a:ext uri="{FF2B5EF4-FFF2-40B4-BE49-F238E27FC236}">
                  <a16:creationId xmlns:a16="http://schemas.microsoft.com/office/drawing/2014/main" id="{C01D071C-8297-431E-BFEF-6A3792B8D229}"/>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32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59075"/>
                                        </p:tgtEl>
                                        <p:attrNameLst>
                                          <p:attrName>style.visibility</p:attrName>
                                        </p:attrNameLst>
                                      </p:cBhvr>
                                      <p:to>
                                        <p:strVal val="visible"/>
                                      </p:to>
                                    </p:set>
                                    <p:anim calcmode="lin" valueType="num">
                                      <p:cBhvr additive="base">
                                        <p:cTn id="7" dur="500" fill="hold"/>
                                        <p:tgtEl>
                                          <p:spTgt spid="259075"/>
                                        </p:tgtEl>
                                        <p:attrNameLst>
                                          <p:attrName>ppt_x</p:attrName>
                                        </p:attrNameLst>
                                      </p:cBhvr>
                                      <p:tavLst>
                                        <p:tav tm="0">
                                          <p:val>
                                            <p:strVal val="1+#ppt_w/2"/>
                                          </p:val>
                                        </p:tav>
                                        <p:tav tm="100000">
                                          <p:val>
                                            <p:strVal val="#ppt_x"/>
                                          </p:val>
                                        </p:tav>
                                      </p:tavLst>
                                    </p:anim>
                                    <p:anim calcmode="lin" valueType="num">
                                      <p:cBhvr additive="base">
                                        <p:cTn id="8" dur="500" fill="hold"/>
                                        <p:tgtEl>
                                          <p:spTgt spid="2590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9077"/>
                                        </p:tgtEl>
                                        <p:attrNameLst>
                                          <p:attrName>style.visibility</p:attrName>
                                        </p:attrNameLst>
                                      </p:cBhvr>
                                      <p:to>
                                        <p:strVal val="visible"/>
                                      </p:to>
                                    </p:set>
                                    <p:anim calcmode="lin" valueType="num">
                                      <p:cBhvr>
                                        <p:cTn id="13" dur="1000" fill="hold"/>
                                        <p:tgtEl>
                                          <p:spTgt spid="259077"/>
                                        </p:tgtEl>
                                        <p:attrNameLst>
                                          <p:attrName>ppt_w</p:attrName>
                                        </p:attrNameLst>
                                      </p:cBhvr>
                                      <p:tavLst>
                                        <p:tav tm="0">
                                          <p:val>
                                            <p:fltVal val="0"/>
                                          </p:val>
                                        </p:tav>
                                        <p:tav tm="100000">
                                          <p:val>
                                            <p:strVal val="#ppt_w"/>
                                          </p:val>
                                        </p:tav>
                                      </p:tavLst>
                                    </p:anim>
                                    <p:anim calcmode="lin" valueType="num">
                                      <p:cBhvr>
                                        <p:cTn id="14" dur="1000" fill="hold"/>
                                        <p:tgtEl>
                                          <p:spTgt spid="25907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9074"/>
                                        </p:tgtEl>
                                        <p:attrNameLst>
                                          <p:attrName>style.visibility</p:attrName>
                                        </p:attrNameLst>
                                      </p:cBhvr>
                                      <p:to>
                                        <p:strVal val="visible"/>
                                      </p:to>
                                    </p:set>
                                    <p:anim calcmode="lin" valueType="num">
                                      <p:cBhvr additive="base">
                                        <p:cTn id="19" dur="500" fill="hold"/>
                                        <p:tgtEl>
                                          <p:spTgt spid="259074"/>
                                        </p:tgtEl>
                                        <p:attrNameLst>
                                          <p:attrName>ppt_x</p:attrName>
                                        </p:attrNameLst>
                                      </p:cBhvr>
                                      <p:tavLst>
                                        <p:tav tm="0">
                                          <p:val>
                                            <p:strVal val="1+#ppt_w/2"/>
                                          </p:val>
                                        </p:tav>
                                        <p:tav tm="100000">
                                          <p:val>
                                            <p:strVal val="#ppt_x"/>
                                          </p:val>
                                        </p:tav>
                                      </p:tavLst>
                                    </p:anim>
                                    <p:anim calcmode="lin" valueType="num">
                                      <p:cBhvr additive="base">
                                        <p:cTn id="20" dur="500" fill="hold"/>
                                        <p:tgtEl>
                                          <p:spTgt spid="259074"/>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0" presetClass="entr" presetSubtype="0" fill="hold" grpId="0" nodeType="afterEffect">
                                  <p:stCondLst>
                                    <p:cond delay="0"/>
                                  </p:stCondLst>
                                  <p:childTnLst>
                                    <p:set>
                                      <p:cBhvr>
                                        <p:cTn id="23" dur="1" fill="hold">
                                          <p:stCondLst>
                                            <p:cond delay="0"/>
                                          </p:stCondLst>
                                        </p:cTn>
                                        <p:tgtEl>
                                          <p:spTgt spid="259080"/>
                                        </p:tgtEl>
                                        <p:attrNameLst>
                                          <p:attrName>style.visibility</p:attrName>
                                        </p:attrNameLst>
                                      </p:cBhvr>
                                      <p:to>
                                        <p:strVal val="visible"/>
                                      </p:to>
                                    </p:set>
                                    <p:animEffect transition="in" filter="wedge">
                                      <p:cBhvr>
                                        <p:cTn id="24" dur="2000"/>
                                        <p:tgtEl>
                                          <p:spTgt spid="2590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9087"/>
                                        </p:tgtEl>
                                        <p:attrNameLst>
                                          <p:attrName>style.visibility</p:attrName>
                                        </p:attrNameLst>
                                      </p:cBhvr>
                                      <p:to>
                                        <p:strVal val="visible"/>
                                      </p:to>
                                    </p:set>
                                    <p:animEffect transition="in" filter="blinds(horizontal)">
                                      <p:cBhvr>
                                        <p:cTn id="29" dur="500"/>
                                        <p:tgtEl>
                                          <p:spTgt spid="2590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259076"/>
                                        </p:tgtEl>
                                        <p:attrNameLst>
                                          <p:attrName>style.visibility</p:attrName>
                                        </p:attrNameLst>
                                      </p:cBhvr>
                                      <p:to>
                                        <p:strVal val="visible"/>
                                      </p:to>
                                    </p:set>
                                    <p:animEffect transition="in" filter="wipe(left)">
                                      <p:cBhvr>
                                        <p:cTn id="34" dur="100"/>
                                        <p:tgtEl>
                                          <p:spTgt spid="259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P spid="259075" grpId="0"/>
      <p:bldP spid="259076" grpId="0"/>
      <p:bldP spid="25908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0098" name="Object 2">
            <a:extLst>
              <a:ext uri="{FF2B5EF4-FFF2-40B4-BE49-F238E27FC236}">
                <a16:creationId xmlns:a16="http://schemas.microsoft.com/office/drawing/2014/main" id="{FAC78013-31A6-4F77-BA11-1F79A1E62953}"/>
              </a:ext>
            </a:extLst>
          </p:cNvPr>
          <p:cNvGraphicFramePr>
            <a:graphicFrameLocks noChangeAspect="1"/>
          </p:cNvGraphicFramePr>
          <p:nvPr/>
        </p:nvGraphicFramePr>
        <p:xfrm>
          <a:off x="952500" y="1368425"/>
          <a:ext cx="3714750" cy="1012825"/>
        </p:xfrm>
        <a:graphic>
          <a:graphicData uri="http://schemas.openxmlformats.org/presentationml/2006/ole">
            <mc:AlternateContent xmlns:mc="http://schemas.openxmlformats.org/markup-compatibility/2006">
              <mc:Choice xmlns:v="urn:schemas-microsoft-com:vml" Requires="v">
                <p:oleObj spid="_x0000_s27795" name="Equation" r:id="rId3" imgW="1276220" imgH="371387" progId="Equation.DSMT4">
                  <p:embed/>
                </p:oleObj>
              </mc:Choice>
              <mc:Fallback>
                <p:oleObj name="Equation" r:id="rId3" imgW="1276220" imgH="37138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1368425"/>
                        <a:ext cx="3714750" cy="10128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0099" name="Object 3">
            <a:extLst>
              <a:ext uri="{FF2B5EF4-FFF2-40B4-BE49-F238E27FC236}">
                <a16:creationId xmlns:a16="http://schemas.microsoft.com/office/drawing/2014/main" id="{BEC35FA2-C65D-439E-A08F-0889A468DB4D}"/>
              </a:ext>
            </a:extLst>
          </p:cNvPr>
          <p:cNvGraphicFramePr>
            <a:graphicFrameLocks noChangeAspect="1"/>
          </p:cNvGraphicFramePr>
          <p:nvPr/>
        </p:nvGraphicFramePr>
        <p:xfrm>
          <a:off x="1812925" y="2501900"/>
          <a:ext cx="5207000" cy="1071563"/>
        </p:xfrm>
        <a:graphic>
          <a:graphicData uri="http://schemas.openxmlformats.org/presentationml/2006/ole">
            <mc:AlternateContent xmlns:mc="http://schemas.openxmlformats.org/markup-compatibility/2006">
              <mc:Choice xmlns:v="urn:schemas-microsoft-com:vml" Requires="v">
                <p:oleObj spid="_x0000_s27796" name="Equation" r:id="rId5" imgW="1952612" imgH="390613" progId="Equation.DSMT4">
                  <p:embed/>
                </p:oleObj>
              </mc:Choice>
              <mc:Fallback>
                <p:oleObj name="Equation" r:id="rId5" imgW="1952612" imgH="390613"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925" y="2501900"/>
                        <a:ext cx="5207000" cy="107156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0100" name="Object 4">
            <a:extLst>
              <a:ext uri="{FF2B5EF4-FFF2-40B4-BE49-F238E27FC236}">
                <a16:creationId xmlns:a16="http://schemas.microsoft.com/office/drawing/2014/main" id="{6231347F-6F84-42E4-BB79-652582ABFF7E}"/>
              </a:ext>
            </a:extLst>
          </p:cNvPr>
          <p:cNvGraphicFramePr>
            <a:graphicFrameLocks noChangeAspect="1"/>
          </p:cNvGraphicFramePr>
          <p:nvPr/>
        </p:nvGraphicFramePr>
        <p:xfrm>
          <a:off x="2484438" y="4581525"/>
          <a:ext cx="5449887" cy="1193800"/>
        </p:xfrm>
        <a:graphic>
          <a:graphicData uri="http://schemas.openxmlformats.org/presentationml/2006/ole">
            <mc:AlternateContent xmlns:mc="http://schemas.openxmlformats.org/markup-compatibility/2006">
              <mc:Choice xmlns:v="urn:schemas-microsoft-com:vml" Requires="v">
                <p:oleObj spid="_x0000_s27797" name="公式" r:id="rId7" imgW="2009917" imgH="428596" progId="Equation.3">
                  <p:embed/>
                </p:oleObj>
              </mc:Choice>
              <mc:Fallback>
                <p:oleObj name="公式" r:id="rId7" imgW="2009917" imgH="42859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581525"/>
                        <a:ext cx="5449887" cy="11938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0101" name="Text Box 5">
            <a:extLst>
              <a:ext uri="{FF2B5EF4-FFF2-40B4-BE49-F238E27FC236}">
                <a16:creationId xmlns:a16="http://schemas.microsoft.com/office/drawing/2014/main" id="{14D539C3-62B0-416C-A4F3-1759F907A8FD}"/>
              </a:ext>
            </a:extLst>
          </p:cNvPr>
          <p:cNvSpPr txBox="1">
            <a:spLocks noChangeArrowheads="1"/>
          </p:cNvSpPr>
          <p:nvPr/>
        </p:nvSpPr>
        <p:spPr bwMode="auto">
          <a:xfrm>
            <a:off x="831850" y="822325"/>
            <a:ext cx="38846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en-US" altLang="zh-CN" sz="2800" b="1">
                <a:solidFill>
                  <a:srgbClr val="000000"/>
                </a:solidFill>
                <a:latin typeface="Times New Roman" panose="02020603050405020304" pitchFamily="18" charset="0"/>
              </a:rPr>
              <a:t>3) </a:t>
            </a:r>
            <a:r>
              <a:rPr kumimoji="1" lang="zh-CN" altLang="en-US" sz="2800" b="1">
                <a:solidFill>
                  <a:srgbClr val="000000"/>
                </a:solidFill>
                <a:latin typeface="Times New Roman" panose="02020603050405020304" pitchFamily="18" charset="0"/>
              </a:rPr>
              <a:t>电感</a:t>
            </a:r>
            <a:r>
              <a:rPr kumimoji="1" lang="zh-CN" altLang="en-US" sz="2800" b="1">
                <a:solidFill>
                  <a:srgbClr val="CC3300"/>
                </a:solidFill>
                <a:latin typeface="Times New Roman" panose="02020603050405020304" pitchFamily="18" charset="0"/>
              </a:rPr>
              <a:t>电流</a:t>
            </a:r>
            <a:r>
              <a:rPr kumimoji="1" lang="zh-CN" altLang="en-US" sz="2800" b="1">
                <a:solidFill>
                  <a:srgbClr val="000000"/>
                </a:solidFill>
                <a:latin typeface="Times New Roman" panose="02020603050405020304" pitchFamily="18" charset="0"/>
              </a:rPr>
              <a:t>初始条件</a:t>
            </a:r>
          </a:p>
        </p:txBody>
      </p:sp>
      <p:sp>
        <p:nvSpPr>
          <p:cNvPr id="260102" name="Text Box 6">
            <a:extLst>
              <a:ext uri="{FF2B5EF4-FFF2-40B4-BE49-F238E27FC236}">
                <a16:creationId xmlns:a16="http://schemas.microsoft.com/office/drawing/2014/main" id="{BB7ED3E2-E6E1-4FDB-8680-6695368E7B5B}"/>
              </a:ext>
            </a:extLst>
          </p:cNvPr>
          <p:cNvSpPr txBox="1">
            <a:spLocks noChangeArrowheads="1"/>
          </p:cNvSpPr>
          <p:nvPr/>
        </p:nvSpPr>
        <p:spPr bwMode="auto">
          <a:xfrm>
            <a:off x="612775" y="5013325"/>
            <a:ext cx="16891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i="1">
                <a:solidFill>
                  <a:srgbClr val="000000"/>
                </a:solidFill>
                <a:latin typeface="Times New Roman" panose="02020603050405020304" pitchFamily="18" charset="0"/>
              </a:rPr>
              <a:t>t </a:t>
            </a:r>
            <a:r>
              <a:rPr kumimoji="1" lang="en-US" altLang="zh-CN" sz="2800">
                <a:solidFill>
                  <a:srgbClr val="000000"/>
                </a:solidFill>
                <a:latin typeface="Times New Roman" panose="02020603050405020304" pitchFamily="18" charset="0"/>
              </a:rPr>
              <a:t>= 0</a:t>
            </a:r>
            <a:r>
              <a:rPr kumimoji="1" lang="en-US" altLang="zh-CN" sz="2800" baseline="-25000">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时刻</a:t>
            </a:r>
          </a:p>
        </p:txBody>
      </p:sp>
      <p:grpSp>
        <p:nvGrpSpPr>
          <p:cNvPr id="260103" name="Group 7">
            <a:extLst>
              <a:ext uri="{FF2B5EF4-FFF2-40B4-BE49-F238E27FC236}">
                <a16:creationId xmlns:a16="http://schemas.microsoft.com/office/drawing/2014/main" id="{F3E55D5B-C0A6-4DCD-A3B2-63CBF7EDA438}"/>
              </a:ext>
            </a:extLst>
          </p:cNvPr>
          <p:cNvGrpSpPr>
            <a:grpSpLocks/>
          </p:cNvGrpSpPr>
          <p:nvPr/>
        </p:nvGrpSpPr>
        <p:grpSpPr bwMode="auto">
          <a:xfrm>
            <a:off x="6227763" y="4292600"/>
            <a:ext cx="1439862" cy="1657350"/>
            <a:chOff x="3833" y="1525"/>
            <a:chExt cx="1043" cy="862"/>
          </a:xfrm>
        </p:grpSpPr>
        <p:sp>
          <p:nvSpPr>
            <p:cNvPr id="27677" name="Line 8">
              <a:extLst>
                <a:ext uri="{FF2B5EF4-FFF2-40B4-BE49-F238E27FC236}">
                  <a16:creationId xmlns:a16="http://schemas.microsoft.com/office/drawing/2014/main" id="{7BE8A198-23EB-4C84-AE1A-0311DC154232}"/>
                </a:ext>
              </a:extLst>
            </p:cNvPr>
            <p:cNvSpPr>
              <a:spLocks noChangeShapeType="1"/>
            </p:cNvSpPr>
            <p:nvPr/>
          </p:nvSpPr>
          <p:spPr bwMode="auto">
            <a:xfrm flipV="1">
              <a:off x="3833" y="1752"/>
              <a:ext cx="771" cy="63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8" name="Text Box 9">
              <a:extLst>
                <a:ext uri="{FF2B5EF4-FFF2-40B4-BE49-F238E27FC236}">
                  <a16:creationId xmlns:a16="http://schemas.microsoft.com/office/drawing/2014/main" id="{B46CCF59-85DC-4846-9CA3-264B3695C632}"/>
                </a:ext>
              </a:extLst>
            </p:cNvPr>
            <p:cNvSpPr txBox="1">
              <a:spLocks noChangeArrowheads="1"/>
            </p:cNvSpPr>
            <p:nvPr/>
          </p:nvSpPr>
          <p:spPr bwMode="auto">
            <a:xfrm>
              <a:off x="4603" y="1525"/>
              <a:ext cx="273"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a:solidFill>
                    <a:srgbClr val="000000"/>
                  </a:solidFill>
                  <a:latin typeface="Times New Roman" panose="02020603050405020304" pitchFamily="18" charset="0"/>
                </a:rPr>
                <a:t>0</a:t>
              </a:r>
            </a:p>
          </p:txBody>
        </p:sp>
      </p:grpSp>
      <p:graphicFrame>
        <p:nvGraphicFramePr>
          <p:cNvPr id="260106" name="Object 10">
            <a:extLst>
              <a:ext uri="{FF2B5EF4-FFF2-40B4-BE49-F238E27FC236}">
                <a16:creationId xmlns:a16="http://schemas.microsoft.com/office/drawing/2014/main" id="{385959FB-EB0C-49D7-8913-A0DA6676146D}"/>
              </a:ext>
            </a:extLst>
          </p:cNvPr>
          <p:cNvGraphicFramePr>
            <a:graphicFrameLocks noChangeAspect="1"/>
          </p:cNvGraphicFramePr>
          <p:nvPr/>
        </p:nvGraphicFramePr>
        <p:xfrm>
          <a:off x="1754188" y="3573463"/>
          <a:ext cx="4265612" cy="1143000"/>
        </p:xfrm>
        <a:graphic>
          <a:graphicData uri="http://schemas.openxmlformats.org/presentationml/2006/ole">
            <mc:AlternateContent xmlns:mc="http://schemas.openxmlformats.org/markup-compatibility/2006">
              <mc:Choice xmlns:v="urn:schemas-microsoft-com:vml" Requires="v">
                <p:oleObj spid="_x0000_s27798" name="公式" r:id="rId9" imgW="1647766" imgH="428596" progId="Equation.3">
                  <p:embed/>
                </p:oleObj>
              </mc:Choice>
              <mc:Fallback>
                <p:oleObj name="公式" r:id="rId9" imgW="1647766" imgH="42859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4188" y="3573463"/>
                        <a:ext cx="4265612" cy="11430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0113" name="Rectangle 17">
            <a:extLst>
              <a:ext uri="{FF2B5EF4-FFF2-40B4-BE49-F238E27FC236}">
                <a16:creationId xmlns:a16="http://schemas.microsoft.com/office/drawing/2014/main" id="{30CCDD5B-363A-49A8-B497-9F7116A09B84}"/>
              </a:ext>
            </a:extLst>
          </p:cNvPr>
          <p:cNvSpPr>
            <a:spLocks noChangeArrowheads="1"/>
          </p:cNvSpPr>
          <p:nvPr/>
        </p:nvSpPr>
        <p:spPr bwMode="auto">
          <a:xfrm>
            <a:off x="617538" y="5661025"/>
            <a:ext cx="26400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800" b="1">
                <a:solidFill>
                  <a:srgbClr val="000000"/>
                </a:solidFill>
                <a:latin typeface="Times New Roman" panose="02020603050405020304" pitchFamily="18" charset="0"/>
              </a:rPr>
              <a:t>当</a:t>
            </a:r>
            <a:r>
              <a:rPr kumimoji="1" lang="en-US" altLang="zh-CN" sz="2800" i="1">
                <a:solidFill>
                  <a:srgbClr val="000000"/>
                </a:solidFill>
                <a:latin typeface="Times New Roman" panose="02020603050405020304" pitchFamily="18" charset="0"/>
              </a:rPr>
              <a:t>u</a:t>
            </a:r>
            <a:r>
              <a:rPr kumimoji="1" lang="en-US" altLang="zh-CN" sz="2800" i="1" baseline="-25000">
                <a:solidFill>
                  <a:srgbClr val="000000"/>
                </a:solidFill>
                <a:latin typeface="Times New Roman" panose="02020603050405020304" pitchFamily="18" charset="0"/>
              </a:rPr>
              <a:t>L</a:t>
            </a:r>
            <a:r>
              <a:rPr kumimoji="1" lang="zh-CN" altLang="en-US" sz="2800" b="1">
                <a:solidFill>
                  <a:srgbClr val="000000"/>
                </a:solidFill>
                <a:latin typeface="Times New Roman" panose="02020603050405020304" pitchFamily="18" charset="0"/>
              </a:rPr>
              <a:t>为有限值时</a:t>
            </a:r>
          </a:p>
        </p:txBody>
      </p:sp>
      <p:grpSp>
        <p:nvGrpSpPr>
          <p:cNvPr id="27658" name="Group 21">
            <a:extLst>
              <a:ext uri="{FF2B5EF4-FFF2-40B4-BE49-F238E27FC236}">
                <a16:creationId xmlns:a16="http://schemas.microsoft.com/office/drawing/2014/main" id="{4D2D2B92-46F6-42A1-AE5A-176AF629CF31}"/>
              </a:ext>
            </a:extLst>
          </p:cNvPr>
          <p:cNvGrpSpPr>
            <a:grpSpLocks/>
          </p:cNvGrpSpPr>
          <p:nvPr/>
        </p:nvGrpSpPr>
        <p:grpSpPr bwMode="auto">
          <a:xfrm>
            <a:off x="5724525" y="765175"/>
            <a:ext cx="2254250" cy="1439863"/>
            <a:chOff x="3606" y="482"/>
            <a:chExt cx="1420" cy="907"/>
          </a:xfrm>
        </p:grpSpPr>
        <p:sp>
          <p:nvSpPr>
            <p:cNvPr id="27659" name="Line 22">
              <a:extLst>
                <a:ext uri="{FF2B5EF4-FFF2-40B4-BE49-F238E27FC236}">
                  <a16:creationId xmlns:a16="http://schemas.microsoft.com/office/drawing/2014/main" id="{D2395F42-9B91-4DAC-AD6E-03919D221463}"/>
                </a:ext>
              </a:extLst>
            </p:cNvPr>
            <p:cNvSpPr>
              <a:spLocks noChangeShapeType="1"/>
            </p:cNvSpPr>
            <p:nvPr/>
          </p:nvSpPr>
          <p:spPr bwMode="auto">
            <a:xfrm>
              <a:off x="3699" y="523"/>
              <a:ext cx="10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23">
              <a:extLst>
                <a:ext uri="{FF2B5EF4-FFF2-40B4-BE49-F238E27FC236}">
                  <a16:creationId xmlns:a16="http://schemas.microsoft.com/office/drawing/2014/main" id="{B3670E4B-DAFF-482E-8AEF-DAB783303A27}"/>
                </a:ext>
              </a:extLst>
            </p:cNvPr>
            <p:cNvSpPr>
              <a:spLocks noChangeShapeType="1"/>
            </p:cNvSpPr>
            <p:nvPr/>
          </p:nvSpPr>
          <p:spPr bwMode="auto">
            <a:xfrm>
              <a:off x="3699" y="1360"/>
              <a:ext cx="100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Line 24">
              <a:extLst>
                <a:ext uri="{FF2B5EF4-FFF2-40B4-BE49-F238E27FC236}">
                  <a16:creationId xmlns:a16="http://schemas.microsoft.com/office/drawing/2014/main" id="{E77AEDCC-B086-46C3-80BF-828D6E1B4FF1}"/>
                </a:ext>
              </a:extLst>
            </p:cNvPr>
            <p:cNvSpPr>
              <a:spLocks noChangeShapeType="1"/>
            </p:cNvSpPr>
            <p:nvPr/>
          </p:nvSpPr>
          <p:spPr bwMode="auto">
            <a:xfrm>
              <a:off x="3833" y="527"/>
              <a:ext cx="280"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Text Box 25">
              <a:extLst>
                <a:ext uri="{FF2B5EF4-FFF2-40B4-BE49-F238E27FC236}">
                  <a16:creationId xmlns:a16="http://schemas.microsoft.com/office/drawing/2014/main" id="{45648A14-21D3-41C1-91C1-C435818C6F78}"/>
                </a:ext>
              </a:extLst>
            </p:cNvPr>
            <p:cNvSpPr txBox="1">
              <a:spLocks noChangeArrowheads="1"/>
            </p:cNvSpPr>
            <p:nvPr/>
          </p:nvSpPr>
          <p:spPr bwMode="auto">
            <a:xfrm>
              <a:off x="3787" y="482"/>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i="1">
                  <a:solidFill>
                    <a:srgbClr val="000000"/>
                  </a:solidFill>
                  <a:latin typeface="Times New Roman" panose="02020603050405020304" pitchFamily="18" charset="0"/>
                </a:rPr>
                <a:t>i</a:t>
              </a:r>
              <a:r>
                <a:rPr kumimoji="1" lang="en-US" altLang="zh-CN" sz="2800" i="1" baseline="-25000">
                  <a:solidFill>
                    <a:srgbClr val="000000"/>
                  </a:solidFill>
                  <a:latin typeface="Times New Roman" panose="02020603050405020304" pitchFamily="18" charset="0"/>
                </a:rPr>
                <a:t>L</a:t>
              </a:r>
              <a:endParaRPr kumimoji="1" lang="en-US" altLang="zh-CN" sz="2800" i="1">
                <a:solidFill>
                  <a:srgbClr val="000000"/>
                </a:solidFill>
                <a:latin typeface="Times New Roman" panose="02020603050405020304" pitchFamily="18" charset="0"/>
              </a:endParaRPr>
            </a:p>
          </p:txBody>
        </p:sp>
        <p:sp>
          <p:nvSpPr>
            <p:cNvPr id="27663" name="Text Box 26">
              <a:extLst>
                <a:ext uri="{FF2B5EF4-FFF2-40B4-BE49-F238E27FC236}">
                  <a16:creationId xmlns:a16="http://schemas.microsoft.com/office/drawing/2014/main" id="{5CD609C9-2916-4D42-BE44-BDADF494A470}"/>
                </a:ext>
              </a:extLst>
            </p:cNvPr>
            <p:cNvSpPr txBox="1">
              <a:spLocks noChangeArrowheads="1"/>
            </p:cNvSpPr>
            <p:nvPr/>
          </p:nvSpPr>
          <p:spPr bwMode="auto">
            <a:xfrm>
              <a:off x="4249" y="801"/>
              <a:ext cx="31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i="1">
                  <a:solidFill>
                    <a:srgbClr val="000000"/>
                  </a:solidFill>
                  <a:latin typeface="Times New Roman" panose="02020603050405020304" pitchFamily="18" charset="0"/>
                </a:rPr>
                <a:t>u</a:t>
              </a:r>
              <a:r>
                <a:rPr kumimoji="1" lang="en-US" altLang="zh-CN" sz="2800" i="1" baseline="-25000">
                  <a:solidFill>
                    <a:srgbClr val="000000"/>
                  </a:solidFill>
                  <a:latin typeface="Times New Roman" panose="02020603050405020304" pitchFamily="18" charset="0"/>
                </a:rPr>
                <a:t>L</a:t>
              </a:r>
            </a:p>
          </p:txBody>
        </p:sp>
        <p:sp>
          <p:nvSpPr>
            <p:cNvPr id="27664" name="Text Box 27">
              <a:extLst>
                <a:ext uri="{FF2B5EF4-FFF2-40B4-BE49-F238E27FC236}">
                  <a16:creationId xmlns:a16="http://schemas.microsoft.com/office/drawing/2014/main" id="{96BADDEB-E573-405E-BE10-2131711A524F}"/>
                </a:ext>
              </a:extLst>
            </p:cNvPr>
            <p:cNvSpPr txBox="1">
              <a:spLocks noChangeArrowheads="1"/>
            </p:cNvSpPr>
            <p:nvPr/>
          </p:nvSpPr>
          <p:spPr bwMode="auto">
            <a:xfrm>
              <a:off x="4785" y="709"/>
              <a:ext cx="24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i="1">
                  <a:solidFill>
                    <a:srgbClr val="000000"/>
                  </a:solidFill>
                  <a:latin typeface="Times New Roman" panose="02020603050405020304" pitchFamily="18" charset="0"/>
                </a:rPr>
                <a:t>L</a:t>
              </a:r>
              <a:endParaRPr kumimoji="1" lang="en-US" altLang="zh-CN" sz="2800">
                <a:solidFill>
                  <a:srgbClr val="000000"/>
                </a:solidFill>
                <a:latin typeface="Times New Roman" panose="02020603050405020304" pitchFamily="18" charset="0"/>
              </a:endParaRPr>
            </a:p>
          </p:txBody>
        </p:sp>
        <p:sp>
          <p:nvSpPr>
            <p:cNvPr id="27665" name="Oval 28">
              <a:extLst>
                <a:ext uri="{FF2B5EF4-FFF2-40B4-BE49-F238E27FC236}">
                  <a16:creationId xmlns:a16="http://schemas.microsoft.com/office/drawing/2014/main" id="{F8D779EE-F1BB-4CFF-A749-1A8A23F6FBC9}"/>
                </a:ext>
              </a:extLst>
            </p:cNvPr>
            <p:cNvSpPr>
              <a:spLocks noChangeArrowheads="1"/>
            </p:cNvSpPr>
            <p:nvPr/>
          </p:nvSpPr>
          <p:spPr bwMode="auto">
            <a:xfrm>
              <a:off x="3606" y="1308"/>
              <a:ext cx="84" cy="81"/>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p>
          </p:txBody>
        </p:sp>
        <p:sp>
          <p:nvSpPr>
            <p:cNvPr id="27666" name="Oval 29">
              <a:extLst>
                <a:ext uri="{FF2B5EF4-FFF2-40B4-BE49-F238E27FC236}">
                  <a16:creationId xmlns:a16="http://schemas.microsoft.com/office/drawing/2014/main" id="{27271100-A740-49B9-A273-031E662109A5}"/>
                </a:ext>
              </a:extLst>
            </p:cNvPr>
            <p:cNvSpPr>
              <a:spLocks noChangeArrowheads="1"/>
            </p:cNvSpPr>
            <p:nvPr/>
          </p:nvSpPr>
          <p:spPr bwMode="auto">
            <a:xfrm>
              <a:off x="3606" y="482"/>
              <a:ext cx="84" cy="81"/>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p>
          </p:txBody>
        </p:sp>
        <p:sp>
          <p:nvSpPr>
            <p:cNvPr id="27667" name="Line 30">
              <a:extLst>
                <a:ext uri="{FF2B5EF4-FFF2-40B4-BE49-F238E27FC236}">
                  <a16:creationId xmlns:a16="http://schemas.microsoft.com/office/drawing/2014/main" id="{8097B2C1-B745-4C0F-A992-98F75AD548A6}"/>
                </a:ext>
              </a:extLst>
            </p:cNvPr>
            <p:cNvSpPr>
              <a:spLocks noChangeShapeType="1"/>
            </p:cNvSpPr>
            <p:nvPr/>
          </p:nvSpPr>
          <p:spPr bwMode="auto">
            <a:xfrm>
              <a:off x="4701" y="517"/>
              <a:ext cx="0" cy="1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31">
              <a:extLst>
                <a:ext uri="{FF2B5EF4-FFF2-40B4-BE49-F238E27FC236}">
                  <a16:creationId xmlns:a16="http://schemas.microsoft.com/office/drawing/2014/main" id="{43C3C549-FA12-4D78-BCD0-939FAE490D36}"/>
                </a:ext>
              </a:extLst>
            </p:cNvPr>
            <p:cNvSpPr>
              <a:spLocks noChangeShapeType="1"/>
            </p:cNvSpPr>
            <p:nvPr/>
          </p:nvSpPr>
          <p:spPr bwMode="auto">
            <a:xfrm flipV="1">
              <a:off x="4690" y="1072"/>
              <a:ext cx="5" cy="2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Text Box 32">
              <a:extLst>
                <a:ext uri="{FF2B5EF4-FFF2-40B4-BE49-F238E27FC236}">
                  <a16:creationId xmlns:a16="http://schemas.microsoft.com/office/drawing/2014/main" id="{6DBB14CB-86E1-40CF-B081-690F8C3159B1}"/>
                </a:ext>
              </a:extLst>
            </p:cNvPr>
            <p:cNvSpPr txBox="1">
              <a:spLocks noChangeArrowheads="1"/>
            </p:cNvSpPr>
            <p:nvPr/>
          </p:nvSpPr>
          <p:spPr bwMode="auto">
            <a:xfrm>
              <a:off x="4379" y="542"/>
              <a:ext cx="242"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a:solidFill>
                    <a:srgbClr val="000000"/>
                  </a:solidFill>
                  <a:latin typeface="Times New Roman" panose="02020603050405020304" pitchFamily="18" charset="0"/>
                </a:rPr>
                <a:t>+</a:t>
              </a:r>
            </a:p>
          </p:txBody>
        </p:sp>
        <p:sp>
          <p:nvSpPr>
            <p:cNvPr id="27670" name="Text Box 33">
              <a:extLst>
                <a:ext uri="{FF2B5EF4-FFF2-40B4-BE49-F238E27FC236}">
                  <a16:creationId xmlns:a16="http://schemas.microsoft.com/office/drawing/2014/main" id="{F3F2995F-864E-40EF-8583-1DB258CC376A}"/>
                </a:ext>
              </a:extLst>
            </p:cNvPr>
            <p:cNvSpPr txBox="1">
              <a:spLocks noChangeArrowheads="1"/>
            </p:cNvSpPr>
            <p:nvPr/>
          </p:nvSpPr>
          <p:spPr bwMode="auto">
            <a:xfrm>
              <a:off x="4395" y="1026"/>
              <a:ext cx="191"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a:solidFill>
                    <a:srgbClr val="000000"/>
                  </a:solidFill>
                  <a:latin typeface="Times New Roman" panose="02020603050405020304" pitchFamily="18" charset="0"/>
                </a:rPr>
                <a:t>-</a:t>
              </a:r>
            </a:p>
          </p:txBody>
        </p:sp>
        <p:sp>
          <p:nvSpPr>
            <p:cNvPr id="27671" name="Text Box 34">
              <a:extLst>
                <a:ext uri="{FF2B5EF4-FFF2-40B4-BE49-F238E27FC236}">
                  <a16:creationId xmlns:a16="http://schemas.microsoft.com/office/drawing/2014/main" id="{37A71B94-4B07-4D12-BB64-E836E8D85EAC}"/>
                </a:ext>
              </a:extLst>
            </p:cNvPr>
            <p:cNvSpPr txBox="1">
              <a:spLocks noChangeArrowheads="1"/>
            </p:cNvSpPr>
            <p:nvPr/>
          </p:nvSpPr>
          <p:spPr bwMode="auto">
            <a:xfrm>
              <a:off x="4454" y="857"/>
              <a:ext cx="116" cy="24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endParaRPr kumimoji="1" lang="zh-CN" altLang="zh-CN" sz="2800" baseline="-25000">
                <a:solidFill>
                  <a:srgbClr val="000000"/>
                </a:solidFill>
                <a:latin typeface="Times New Roman" panose="02020603050405020304" pitchFamily="18" charset="0"/>
              </a:endParaRPr>
            </a:p>
          </p:txBody>
        </p:sp>
        <p:grpSp>
          <p:nvGrpSpPr>
            <p:cNvPr id="27672" name="Group 35">
              <a:extLst>
                <a:ext uri="{FF2B5EF4-FFF2-40B4-BE49-F238E27FC236}">
                  <a16:creationId xmlns:a16="http://schemas.microsoft.com/office/drawing/2014/main" id="{B6668E33-01FD-40B6-B5C0-A70953D40B02}"/>
                </a:ext>
              </a:extLst>
            </p:cNvPr>
            <p:cNvGrpSpPr>
              <a:grpSpLocks/>
            </p:cNvGrpSpPr>
            <p:nvPr/>
          </p:nvGrpSpPr>
          <p:grpSpPr bwMode="auto">
            <a:xfrm rot="10800000">
              <a:off x="4694" y="709"/>
              <a:ext cx="90" cy="363"/>
              <a:chOff x="1565" y="2614"/>
              <a:chExt cx="90" cy="486"/>
            </a:xfrm>
          </p:grpSpPr>
          <p:sp>
            <p:nvSpPr>
              <p:cNvPr id="27673" name="Arc 36">
                <a:extLst>
                  <a:ext uri="{FF2B5EF4-FFF2-40B4-BE49-F238E27FC236}">
                    <a16:creationId xmlns:a16="http://schemas.microsoft.com/office/drawing/2014/main" id="{D16E62B9-BEA6-49AC-B493-1F36B1F81C8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Arc 37">
                <a:extLst>
                  <a:ext uri="{FF2B5EF4-FFF2-40B4-BE49-F238E27FC236}">
                    <a16:creationId xmlns:a16="http://schemas.microsoft.com/office/drawing/2014/main" id="{B51D8F9D-B10A-4FB1-BBCD-531155E6EDB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5" name="Arc 38">
                <a:extLst>
                  <a:ext uri="{FF2B5EF4-FFF2-40B4-BE49-F238E27FC236}">
                    <a16:creationId xmlns:a16="http://schemas.microsoft.com/office/drawing/2014/main" id="{CFF76988-1DED-49F3-8642-119E742A586F}"/>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6" name="Arc 39">
                <a:extLst>
                  <a:ext uri="{FF2B5EF4-FFF2-40B4-BE49-F238E27FC236}">
                    <a16:creationId xmlns:a16="http://schemas.microsoft.com/office/drawing/2014/main" id="{99881F5D-2205-4CB6-B752-0987F6D2FED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60101"/>
                                        </p:tgtEl>
                                        <p:attrNameLst>
                                          <p:attrName>style.visibility</p:attrName>
                                        </p:attrNameLst>
                                      </p:cBhvr>
                                      <p:to>
                                        <p:strVal val="visible"/>
                                      </p:to>
                                    </p:set>
                                    <p:anim calcmode="lin" valueType="num">
                                      <p:cBhvr additive="base">
                                        <p:cTn id="7" dur="500" fill="hold"/>
                                        <p:tgtEl>
                                          <p:spTgt spid="260101"/>
                                        </p:tgtEl>
                                        <p:attrNameLst>
                                          <p:attrName>ppt_x</p:attrName>
                                        </p:attrNameLst>
                                      </p:cBhvr>
                                      <p:tavLst>
                                        <p:tav tm="0">
                                          <p:val>
                                            <p:strVal val="0-#ppt_w/2"/>
                                          </p:val>
                                        </p:tav>
                                        <p:tav tm="100000">
                                          <p:val>
                                            <p:strVal val="#ppt_x"/>
                                          </p:val>
                                        </p:tav>
                                      </p:tavLst>
                                    </p:anim>
                                    <p:anim calcmode="lin" valueType="num">
                                      <p:cBhvr additive="base">
                                        <p:cTn id="8" dur="500" fill="hold"/>
                                        <p:tgtEl>
                                          <p:spTgt spid="26010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60098"/>
                                        </p:tgtEl>
                                        <p:attrNameLst>
                                          <p:attrName>style.visibility</p:attrName>
                                        </p:attrNameLst>
                                      </p:cBhvr>
                                      <p:to>
                                        <p:strVal val="visible"/>
                                      </p:to>
                                    </p:set>
                                    <p:animEffect transition="in" filter="wipe(left)">
                                      <p:cBhvr>
                                        <p:cTn id="13" dur="1000"/>
                                        <p:tgtEl>
                                          <p:spTgt spid="2600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60099"/>
                                        </p:tgtEl>
                                        <p:attrNameLst>
                                          <p:attrName>style.visibility</p:attrName>
                                        </p:attrNameLst>
                                      </p:cBhvr>
                                      <p:to>
                                        <p:strVal val="visible"/>
                                      </p:to>
                                    </p:set>
                                    <p:animEffect transition="in" filter="wipe(left)">
                                      <p:cBhvr>
                                        <p:cTn id="18" dur="1000"/>
                                        <p:tgtEl>
                                          <p:spTgt spid="2600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0106"/>
                                        </p:tgtEl>
                                        <p:attrNameLst>
                                          <p:attrName>style.visibility</p:attrName>
                                        </p:attrNameLst>
                                      </p:cBhvr>
                                      <p:to>
                                        <p:strVal val="visible"/>
                                      </p:to>
                                    </p:set>
                                    <p:animEffect transition="in" filter="wipe(left)">
                                      <p:cBhvr>
                                        <p:cTn id="23" dur="1000"/>
                                        <p:tgtEl>
                                          <p:spTgt spid="2601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60102">
                                            <p:txEl>
                                              <p:pRg st="0" end="0"/>
                                            </p:txEl>
                                          </p:spTgt>
                                        </p:tgtEl>
                                        <p:attrNameLst>
                                          <p:attrName>style.visibility</p:attrName>
                                        </p:attrNameLst>
                                      </p:cBhvr>
                                      <p:to>
                                        <p:strVal val="visible"/>
                                      </p:to>
                                    </p:set>
                                    <p:anim calcmode="lin" valueType="num">
                                      <p:cBhvr additive="base">
                                        <p:cTn id="28" dur="500" fill="hold"/>
                                        <p:tgtEl>
                                          <p:spTgt spid="26010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01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60100"/>
                                        </p:tgtEl>
                                        <p:attrNameLst>
                                          <p:attrName>style.visibility</p:attrName>
                                        </p:attrNameLst>
                                      </p:cBhvr>
                                      <p:to>
                                        <p:strVal val="visible"/>
                                      </p:to>
                                    </p:set>
                                    <p:animEffect transition="in" filter="wipe(left)">
                                      <p:cBhvr>
                                        <p:cTn id="34" dur="1000"/>
                                        <p:tgtEl>
                                          <p:spTgt spid="26010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60113">
                                            <p:txEl>
                                              <p:pRg st="0" end="0"/>
                                            </p:txEl>
                                          </p:spTgt>
                                        </p:tgtEl>
                                        <p:attrNameLst>
                                          <p:attrName>style.visibility</p:attrName>
                                        </p:attrNameLst>
                                      </p:cBhvr>
                                      <p:to>
                                        <p:strVal val="visible"/>
                                      </p:to>
                                    </p:set>
                                    <p:anim calcmode="lin" valueType="num">
                                      <p:cBhvr additive="base">
                                        <p:cTn id="39" dur="500" fill="hold"/>
                                        <p:tgtEl>
                                          <p:spTgt spid="260113">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601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260103"/>
                                        </p:tgtEl>
                                        <p:attrNameLst>
                                          <p:attrName>style.visibility</p:attrName>
                                        </p:attrNameLst>
                                      </p:cBhvr>
                                      <p:to>
                                        <p:strVal val="visible"/>
                                      </p:to>
                                    </p:set>
                                    <p:animEffect transition="in" filter="wipe(down)">
                                      <p:cBhvr>
                                        <p:cTn id="45" dur="10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2" grpId="0" build="p" autoUpdateAnimBg="0"/>
      <p:bldP spid="26011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6" name="Text Box 78">
            <a:extLst>
              <a:ext uri="{FF2B5EF4-FFF2-40B4-BE49-F238E27FC236}">
                <a16:creationId xmlns:a16="http://schemas.microsoft.com/office/drawing/2014/main" id="{B72A7687-5BD0-479F-A3F6-592C77B1C7C2}"/>
              </a:ext>
            </a:extLst>
          </p:cNvPr>
          <p:cNvSpPr txBox="1">
            <a:spLocks noChangeArrowheads="1"/>
          </p:cNvSpPr>
          <p:nvPr/>
        </p:nvSpPr>
        <p:spPr bwMode="auto">
          <a:xfrm>
            <a:off x="484188" y="2378075"/>
            <a:ext cx="8243887" cy="12731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buFontTx/>
              <a:buAutoNum type="arabicPeriod" startAt="2"/>
            </a:pPr>
            <a:r>
              <a:rPr kumimoji="1" lang="zh-CN" altLang="en-US" sz="3200" b="1" dirty="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一阶和二阶电路的零输入响应、零状态响应和全响应的概念及求解</a:t>
            </a:r>
          </a:p>
        </p:txBody>
      </p:sp>
      <p:sp>
        <p:nvSpPr>
          <p:cNvPr id="2127" name="Text Box 79">
            <a:extLst>
              <a:ext uri="{FF2B5EF4-FFF2-40B4-BE49-F238E27FC236}">
                <a16:creationId xmlns:a16="http://schemas.microsoft.com/office/drawing/2014/main" id="{AA646F8A-ED0E-4747-A49B-3365ACC166B9}"/>
              </a:ext>
            </a:extLst>
          </p:cNvPr>
          <p:cNvSpPr txBox="1">
            <a:spLocks noChangeArrowheads="1"/>
          </p:cNvSpPr>
          <p:nvPr/>
        </p:nvSpPr>
        <p:spPr bwMode="auto">
          <a:xfrm>
            <a:off x="484188" y="1017588"/>
            <a:ext cx="1662112"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buFont typeface="Wingdings" panose="05000000000000000000" pitchFamily="2" charset="2"/>
              <a:buChar char="l"/>
            </a:pPr>
            <a:r>
              <a:rPr kumimoji="1" lang="en-US" altLang="zh-CN"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重点</a:t>
            </a:r>
          </a:p>
        </p:txBody>
      </p:sp>
      <p:sp>
        <p:nvSpPr>
          <p:cNvPr id="2128" name="Text Box 80">
            <a:extLst>
              <a:ext uri="{FF2B5EF4-FFF2-40B4-BE49-F238E27FC236}">
                <a16:creationId xmlns:a16="http://schemas.microsoft.com/office/drawing/2014/main" id="{A1E6D854-EA4E-4E8C-B649-37C5997C4888}"/>
              </a:ext>
            </a:extLst>
          </p:cNvPr>
          <p:cNvSpPr txBox="1">
            <a:spLocks noChangeArrowheads="1"/>
          </p:cNvSpPr>
          <p:nvPr/>
        </p:nvSpPr>
        <p:spPr bwMode="auto">
          <a:xfrm>
            <a:off x="468313" y="3686175"/>
            <a:ext cx="7904162" cy="68262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buFontTx/>
              <a:buAutoNum type="arabicPeriod" startAt="3"/>
            </a:pP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一阶和二阶电路的阶跃响应概念及求解</a:t>
            </a:r>
          </a:p>
        </p:txBody>
      </p:sp>
      <p:sp>
        <p:nvSpPr>
          <p:cNvPr id="2129" name="Text Box 81">
            <a:extLst>
              <a:ext uri="{FF2B5EF4-FFF2-40B4-BE49-F238E27FC236}">
                <a16:creationId xmlns:a16="http://schemas.microsoft.com/office/drawing/2014/main" id="{8C03D93C-6528-4010-B4F0-363B18617AA6}"/>
              </a:ext>
            </a:extLst>
          </p:cNvPr>
          <p:cNvSpPr txBox="1">
            <a:spLocks noChangeArrowheads="1"/>
          </p:cNvSpPr>
          <p:nvPr/>
        </p:nvSpPr>
        <p:spPr bwMode="auto">
          <a:xfrm>
            <a:off x="468313" y="1700213"/>
            <a:ext cx="749935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动态电路方程的建立及初始条件的确定</a:t>
            </a:r>
          </a:p>
        </p:txBody>
      </p:sp>
      <p:sp>
        <p:nvSpPr>
          <p:cNvPr id="2" name="矩形 1">
            <a:extLst>
              <a:ext uri="{FF2B5EF4-FFF2-40B4-BE49-F238E27FC236}">
                <a16:creationId xmlns:a16="http://schemas.microsoft.com/office/drawing/2014/main" id="{FDB88FFC-9DC9-4C40-AACA-341E848D47CD}"/>
              </a:ext>
            </a:extLst>
          </p:cNvPr>
          <p:cNvSpPr/>
          <p:nvPr/>
        </p:nvSpPr>
        <p:spPr>
          <a:xfrm>
            <a:off x="1835696" y="5107696"/>
            <a:ext cx="6135013" cy="584775"/>
          </a:xfrm>
          <a:prstGeom prst="rect">
            <a:avLst/>
          </a:prstGeom>
        </p:spPr>
        <p:txBody>
          <a:bodyPr wrap="none">
            <a:spAutoFit/>
          </a:bodyPr>
          <a:lstStyle/>
          <a:p>
            <a:pPr>
              <a:buFontTx/>
              <a:buNone/>
            </a:pPr>
            <a:r>
              <a:rPr lang="zh-CN" altLang="en-US"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复习二阶微分方程的求解</a:t>
            </a:r>
            <a:r>
              <a:rPr lang="zh-CN" altLang="en-US" sz="32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方法！</a:t>
            </a:r>
            <a:endPar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7"/>
                                        </p:tgtEl>
                                        <p:attrNameLst>
                                          <p:attrName>style.visibility</p:attrName>
                                        </p:attrNameLst>
                                      </p:cBhvr>
                                      <p:to>
                                        <p:strVal val="visible"/>
                                      </p:to>
                                    </p:set>
                                    <p:anim calcmode="lin" valueType="num">
                                      <p:cBhvr additive="base">
                                        <p:cTn id="7" dur="500" fill="hold"/>
                                        <p:tgtEl>
                                          <p:spTgt spid="2127"/>
                                        </p:tgtEl>
                                        <p:attrNameLst>
                                          <p:attrName>ppt_x</p:attrName>
                                        </p:attrNameLst>
                                      </p:cBhvr>
                                      <p:tavLst>
                                        <p:tav tm="0">
                                          <p:val>
                                            <p:strVal val="0-#ppt_w/2"/>
                                          </p:val>
                                        </p:tav>
                                        <p:tav tm="100000">
                                          <p:val>
                                            <p:strVal val="#ppt_x"/>
                                          </p:val>
                                        </p:tav>
                                      </p:tavLst>
                                    </p:anim>
                                    <p:anim calcmode="lin" valueType="num">
                                      <p:cBhvr additive="base">
                                        <p:cTn id="8" dur="500" fill="hold"/>
                                        <p:tgtEl>
                                          <p:spTgt spid="21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29">
                                            <p:txEl>
                                              <p:pRg st="0" end="0"/>
                                            </p:txEl>
                                          </p:spTgt>
                                        </p:tgtEl>
                                        <p:attrNameLst>
                                          <p:attrName>style.visibility</p:attrName>
                                        </p:attrNameLst>
                                      </p:cBhvr>
                                      <p:to>
                                        <p:strVal val="visible"/>
                                      </p:to>
                                    </p:set>
                                    <p:animEffect transition="in" filter="wipe(left)">
                                      <p:cBhvr>
                                        <p:cTn id="13" dur="2000"/>
                                        <p:tgtEl>
                                          <p:spTgt spid="212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26">
                                            <p:txEl>
                                              <p:pRg st="0" end="0"/>
                                            </p:txEl>
                                          </p:spTgt>
                                        </p:tgtEl>
                                        <p:attrNameLst>
                                          <p:attrName>style.visibility</p:attrName>
                                        </p:attrNameLst>
                                      </p:cBhvr>
                                      <p:to>
                                        <p:strVal val="visible"/>
                                      </p:to>
                                    </p:set>
                                    <p:animEffect transition="in" filter="wipe(left)">
                                      <p:cBhvr>
                                        <p:cTn id="18" dur="2000"/>
                                        <p:tgtEl>
                                          <p:spTgt spid="212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28">
                                            <p:txEl>
                                              <p:pRg st="0" end="0"/>
                                            </p:txEl>
                                          </p:spTgt>
                                        </p:tgtEl>
                                        <p:attrNameLst>
                                          <p:attrName>style.visibility</p:attrName>
                                        </p:attrNameLst>
                                      </p:cBhvr>
                                      <p:to>
                                        <p:strVal val="visible"/>
                                      </p:to>
                                    </p:set>
                                    <p:animEffect transition="in" filter="wipe(left)">
                                      <p:cBhvr>
                                        <p:cTn id="23" dur="2000"/>
                                        <p:tgtEl>
                                          <p:spTgt spid="2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6" grpId="0" build="p" autoUpdateAnimBg="0"/>
      <p:bldP spid="2127" grpId="0"/>
      <p:bldP spid="2128" grpId="0" build="p" autoUpdateAnimBg="0"/>
      <p:bldP spid="212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ext Box 2">
            <a:extLst>
              <a:ext uri="{FF2B5EF4-FFF2-40B4-BE49-F238E27FC236}">
                <a16:creationId xmlns:a16="http://schemas.microsoft.com/office/drawing/2014/main" id="{99627A58-E54F-4408-A45B-B1EF8014D841}"/>
              </a:ext>
            </a:extLst>
          </p:cNvPr>
          <p:cNvSpPr txBox="1">
            <a:spLocks noChangeArrowheads="1"/>
          </p:cNvSpPr>
          <p:nvPr/>
        </p:nvSpPr>
        <p:spPr bwMode="auto">
          <a:xfrm>
            <a:off x="2705100" y="2168525"/>
            <a:ext cx="3489325" cy="641350"/>
          </a:xfrm>
          <a:prstGeom prst="rect">
            <a:avLst/>
          </a:prstGeom>
          <a:noFill/>
          <a:ln>
            <a:noFill/>
          </a:ln>
          <a:effectLst/>
          <a:extLst>
            <a:ext uri="{909E8E84-426E-40DD-AFC4-6F175D3DCCD1}">
              <a14:hiddenFill xmlns:a14="http://schemas.microsoft.com/office/drawing/2010/main">
                <a:gradFill rotWithShape="1">
                  <a:gsLst>
                    <a:gs pos="0">
                      <a:schemeClr val="folHlink"/>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sym typeface="Symbol" panose="05050102010706020507" pitchFamily="18" charset="2"/>
              </a:rPr>
              <a:t></a:t>
            </a:r>
            <a:r>
              <a:rPr kumimoji="1" lang="en-US" altLang="zh-CN" sz="3600" b="1" i="1" baseline="-25000">
                <a:solidFill>
                  <a:srgbClr val="000000"/>
                </a:solidFill>
                <a:latin typeface="Times New Roman" panose="02020603050405020304" pitchFamily="18" charset="0"/>
              </a:rPr>
              <a:t>L</a:t>
            </a:r>
            <a:r>
              <a:rPr kumimoji="1" lang="en-US" altLang="zh-CN" sz="3600" b="1" baseline="-25000">
                <a:solidFill>
                  <a:srgbClr val="000000"/>
                </a:solidFill>
                <a:latin typeface="Times New Roman" panose="02020603050405020304" pitchFamily="18" charset="0"/>
              </a:rPr>
              <a:t> </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 </a:t>
            </a:r>
            <a:r>
              <a:rPr kumimoji="1" lang="en-US" altLang="zh-CN" sz="3600" b="1" i="1">
                <a:solidFill>
                  <a:srgbClr val="000000"/>
                </a:solidFill>
                <a:latin typeface="Times New Roman" panose="02020603050405020304" pitchFamily="18" charset="0"/>
                <a:sym typeface="Symbol" panose="05050102010706020507" pitchFamily="18" charset="2"/>
              </a:rPr>
              <a:t></a:t>
            </a:r>
            <a:r>
              <a:rPr kumimoji="1" lang="en-US" altLang="zh-CN" sz="3600" b="1" i="1" baseline="-25000">
                <a:solidFill>
                  <a:srgbClr val="000000"/>
                </a:solidFill>
                <a:latin typeface="Times New Roman" panose="02020603050405020304" pitchFamily="18" charset="0"/>
              </a:rPr>
              <a:t>L</a:t>
            </a:r>
            <a:r>
              <a:rPr kumimoji="1" lang="en-US" altLang="zh-CN" sz="3600" b="1" baseline="-25000">
                <a:solidFill>
                  <a:srgbClr val="000000"/>
                </a:solidFill>
                <a:latin typeface="Times New Roman" panose="02020603050405020304" pitchFamily="18" charset="0"/>
              </a:rPr>
              <a:t> </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a:t>
            </a:r>
          </a:p>
        </p:txBody>
      </p:sp>
      <p:sp>
        <p:nvSpPr>
          <p:cNvPr id="261123" name="Text Box 3">
            <a:extLst>
              <a:ext uri="{FF2B5EF4-FFF2-40B4-BE49-F238E27FC236}">
                <a16:creationId xmlns:a16="http://schemas.microsoft.com/office/drawing/2014/main" id="{BE264E55-F1E7-4ED6-AC9E-A9EBB1DF5602}"/>
              </a:ext>
            </a:extLst>
          </p:cNvPr>
          <p:cNvSpPr txBox="1">
            <a:spLocks noChangeArrowheads="1"/>
          </p:cNvSpPr>
          <p:nvPr/>
        </p:nvSpPr>
        <p:spPr bwMode="auto">
          <a:xfrm>
            <a:off x="2771775" y="1376363"/>
            <a:ext cx="3240088" cy="641350"/>
          </a:xfrm>
          <a:prstGeom prst="rect">
            <a:avLst/>
          </a:prstGeom>
          <a:noFill/>
          <a:ln>
            <a:noFill/>
          </a:ln>
          <a:effectLst/>
          <a:extLst>
            <a:ext uri="{909E8E84-426E-40DD-AFC4-6F175D3DCCD1}">
              <a14:hiddenFill xmlns:a14="http://schemas.microsoft.com/office/drawing/2010/main">
                <a:gradFill rotWithShape="1">
                  <a:gsLst>
                    <a:gs pos="0">
                      <a:srgbClr val="FFCC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3600" b="1" i="1">
                <a:solidFill>
                  <a:srgbClr val="000000"/>
                </a:solidFill>
                <a:latin typeface="Times New Roman" panose="02020603050405020304" pitchFamily="18" charset="0"/>
              </a:rPr>
              <a:t>i</a:t>
            </a:r>
            <a:r>
              <a:rPr kumimoji="1" lang="en-US" altLang="zh-CN" sz="3600" b="1" i="1" baseline="-25000">
                <a:solidFill>
                  <a:srgbClr val="000000"/>
                </a:solidFill>
                <a:latin typeface="Times New Roman" panose="02020603050405020304" pitchFamily="18" charset="0"/>
              </a:rPr>
              <a:t>L</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 </a:t>
            </a:r>
            <a:r>
              <a:rPr kumimoji="1" lang="en-US" altLang="zh-CN" sz="3600" b="1" i="1">
                <a:solidFill>
                  <a:srgbClr val="000000"/>
                </a:solidFill>
                <a:latin typeface="Times New Roman" panose="02020603050405020304" pitchFamily="18" charset="0"/>
              </a:rPr>
              <a:t>i</a:t>
            </a:r>
            <a:r>
              <a:rPr kumimoji="1" lang="en-US" altLang="zh-CN" sz="3600" b="1" i="1" baseline="-25000">
                <a:solidFill>
                  <a:srgbClr val="000000"/>
                </a:solidFill>
                <a:latin typeface="Times New Roman" panose="02020603050405020304" pitchFamily="18" charset="0"/>
              </a:rPr>
              <a:t>L</a:t>
            </a:r>
            <a:r>
              <a:rPr kumimoji="1" lang="en-US" altLang="zh-CN" sz="3600" b="1">
                <a:solidFill>
                  <a:srgbClr val="000000"/>
                </a:solidFill>
                <a:latin typeface="Times New Roman" panose="02020603050405020304" pitchFamily="18" charset="0"/>
              </a:rPr>
              <a:t>(0</a:t>
            </a:r>
            <a:r>
              <a:rPr kumimoji="1" lang="zh-CN" altLang="en-US" sz="3600" b="1" baseline="-25000">
                <a:solidFill>
                  <a:srgbClr val="000000"/>
                </a:solidFill>
                <a:latin typeface="Times New Roman" panose="02020603050405020304" pitchFamily="18" charset="0"/>
              </a:rPr>
              <a:t>－</a:t>
            </a:r>
            <a:r>
              <a:rPr kumimoji="1" lang="en-US" altLang="zh-CN" sz="3600" b="1">
                <a:solidFill>
                  <a:srgbClr val="000000"/>
                </a:solidFill>
                <a:latin typeface="Times New Roman" panose="02020603050405020304" pitchFamily="18" charset="0"/>
              </a:rPr>
              <a:t>)</a:t>
            </a:r>
          </a:p>
        </p:txBody>
      </p:sp>
      <p:sp>
        <p:nvSpPr>
          <p:cNvPr id="261124" name="AutoShape 4">
            <a:extLst>
              <a:ext uri="{FF2B5EF4-FFF2-40B4-BE49-F238E27FC236}">
                <a16:creationId xmlns:a16="http://schemas.microsoft.com/office/drawing/2014/main" id="{58CF3993-FEB2-44C0-93DD-F4CB64697105}"/>
              </a:ext>
            </a:extLst>
          </p:cNvPr>
          <p:cNvSpPr>
            <a:spLocks noChangeArrowheads="1"/>
          </p:cNvSpPr>
          <p:nvPr/>
        </p:nvSpPr>
        <p:spPr bwMode="auto">
          <a:xfrm>
            <a:off x="7235825" y="1376363"/>
            <a:ext cx="1079500" cy="1008062"/>
          </a:xfrm>
          <a:prstGeom prst="wedgeRoundRectCallout">
            <a:avLst>
              <a:gd name="adj1" fmla="val -159560"/>
              <a:gd name="adj2" fmla="val 38347"/>
              <a:gd name="adj3" fmla="val 16667"/>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rPr>
              <a:t>磁链守恒</a:t>
            </a:r>
          </a:p>
        </p:txBody>
      </p:sp>
      <p:sp>
        <p:nvSpPr>
          <p:cNvPr id="261125" name="Text Box 5">
            <a:extLst>
              <a:ext uri="{FF2B5EF4-FFF2-40B4-BE49-F238E27FC236}">
                <a16:creationId xmlns:a16="http://schemas.microsoft.com/office/drawing/2014/main" id="{8067B22C-0685-47A4-B8C6-24955C764BD5}"/>
              </a:ext>
            </a:extLst>
          </p:cNvPr>
          <p:cNvSpPr txBox="1">
            <a:spLocks noChangeArrowheads="1"/>
          </p:cNvSpPr>
          <p:nvPr/>
        </p:nvSpPr>
        <p:spPr bwMode="auto">
          <a:xfrm>
            <a:off x="1116013" y="3679825"/>
            <a:ext cx="7272337"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换路瞬间，若</a:t>
            </a:r>
            <a:r>
              <a:rPr lang="zh-CN" altLang="en-US" sz="2800" b="1">
                <a:solidFill>
                  <a:srgbClr val="FF0000"/>
                </a:solidFill>
                <a:latin typeface="Times New Roman" panose="02020603050405020304" pitchFamily="18" charset="0"/>
              </a:rPr>
              <a:t>电感电压</a:t>
            </a:r>
            <a:r>
              <a:rPr lang="zh-CN" altLang="en-US" sz="2800" b="1">
                <a:solidFill>
                  <a:srgbClr val="000000"/>
                </a:solidFill>
                <a:latin typeface="Times New Roman" panose="02020603050405020304" pitchFamily="18" charset="0"/>
              </a:rPr>
              <a:t>保持为</a:t>
            </a:r>
            <a:r>
              <a:rPr lang="zh-CN" altLang="en-US" sz="2800" b="1">
                <a:solidFill>
                  <a:srgbClr val="FF0000"/>
                </a:solidFill>
                <a:latin typeface="Times New Roman" panose="02020603050405020304" pitchFamily="18" charset="0"/>
              </a:rPr>
              <a:t>有限值</a:t>
            </a:r>
            <a:r>
              <a:rPr lang="zh-CN" altLang="en-US" sz="2800" b="1">
                <a:solidFill>
                  <a:srgbClr val="000000"/>
                </a:solidFill>
                <a:latin typeface="Times New Roman" panose="02020603050405020304" pitchFamily="18" charset="0"/>
              </a:rPr>
              <a:t>， 则电感电流（磁链）换路前、后保持</a:t>
            </a:r>
            <a:r>
              <a:rPr lang="zh-CN" altLang="en-US" sz="2800" b="1">
                <a:solidFill>
                  <a:srgbClr val="FF0000"/>
                </a:solidFill>
                <a:latin typeface="Times New Roman" panose="02020603050405020304" pitchFamily="18" charset="0"/>
              </a:rPr>
              <a:t>不变</a:t>
            </a:r>
            <a:r>
              <a:rPr lang="zh-CN" altLang="en-US" sz="2800" b="1">
                <a:solidFill>
                  <a:srgbClr val="000000"/>
                </a:solidFill>
                <a:latin typeface="Times New Roman" panose="02020603050405020304" pitchFamily="18" charset="0"/>
              </a:rPr>
              <a:t>。</a:t>
            </a:r>
          </a:p>
        </p:txBody>
      </p:sp>
      <p:grpSp>
        <p:nvGrpSpPr>
          <p:cNvPr id="261132" name="Group 12">
            <a:extLst>
              <a:ext uri="{FF2B5EF4-FFF2-40B4-BE49-F238E27FC236}">
                <a16:creationId xmlns:a16="http://schemas.microsoft.com/office/drawing/2014/main" id="{E9A7AB93-D83C-4EAA-91F0-810DE56C8C16}"/>
              </a:ext>
            </a:extLst>
          </p:cNvPr>
          <p:cNvGrpSpPr>
            <a:grpSpLocks/>
          </p:cNvGrpSpPr>
          <p:nvPr/>
        </p:nvGrpSpPr>
        <p:grpSpPr bwMode="auto">
          <a:xfrm>
            <a:off x="900113" y="2960688"/>
            <a:ext cx="2087562" cy="850900"/>
            <a:chOff x="385" y="3022"/>
            <a:chExt cx="1036" cy="536"/>
          </a:xfrm>
        </p:grpSpPr>
        <p:pic>
          <p:nvPicPr>
            <p:cNvPr id="28682" name="Picture 13" descr="123">
              <a:extLst>
                <a:ext uri="{FF2B5EF4-FFF2-40B4-BE49-F238E27FC236}">
                  <a16:creationId xmlns:a16="http://schemas.microsoft.com/office/drawing/2014/main" id="{6832C31E-7F4D-4120-BF08-9DDE02FB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4">
              <a:extLst>
                <a:ext uri="{FF2B5EF4-FFF2-40B4-BE49-F238E27FC236}">
                  <a16:creationId xmlns:a16="http://schemas.microsoft.com/office/drawing/2014/main" id="{4B1E84AE-019D-427D-AAA7-F4DF05E284FF}"/>
                </a:ext>
              </a:extLst>
            </p:cNvPr>
            <p:cNvSpPr txBox="1">
              <a:spLocks noChangeArrowheads="1"/>
            </p:cNvSpPr>
            <p:nvPr/>
          </p:nvSpPr>
          <p:spPr bwMode="auto">
            <a:xfrm>
              <a:off x="793" y="3084"/>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3200" b="1">
                  <a:solidFill>
                    <a:srgbClr val="CC3300"/>
                  </a:solidFill>
                  <a:latin typeface="Times New Roman" panose="02020603050405020304" pitchFamily="18" charset="0"/>
                </a:rPr>
                <a:t>结论</a:t>
              </a:r>
            </a:p>
          </p:txBody>
        </p:sp>
      </p:grpSp>
      <p:grpSp>
        <p:nvGrpSpPr>
          <p:cNvPr id="261138" name="Group 18">
            <a:extLst>
              <a:ext uri="{FF2B5EF4-FFF2-40B4-BE49-F238E27FC236}">
                <a16:creationId xmlns:a16="http://schemas.microsoft.com/office/drawing/2014/main" id="{FB88BEE7-C5FE-4CEE-83A7-2B2A4206C813}"/>
              </a:ext>
            </a:extLst>
          </p:cNvPr>
          <p:cNvGrpSpPr>
            <a:grpSpLocks/>
          </p:cNvGrpSpPr>
          <p:nvPr/>
        </p:nvGrpSpPr>
        <p:grpSpPr bwMode="auto">
          <a:xfrm>
            <a:off x="827088" y="2168525"/>
            <a:ext cx="2016125" cy="574675"/>
            <a:chOff x="521" y="981"/>
            <a:chExt cx="1270" cy="362"/>
          </a:xfrm>
        </p:grpSpPr>
        <p:sp>
          <p:nvSpPr>
            <p:cNvPr id="28680" name="Line 19">
              <a:extLst>
                <a:ext uri="{FF2B5EF4-FFF2-40B4-BE49-F238E27FC236}">
                  <a16:creationId xmlns:a16="http://schemas.microsoft.com/office/drawing/2014/main" id="{E1BE7B62-4870-4F13-85A7-36FE63EF065C}"/>
                </a:ext>
              </a:extLst>
            </p:cNvPr>
            <p:cNvSpPr>
              <a:spLocks noChangeShapeType="1"/>
            </p:cNvSpPr>
            <p:nvPr/>
          </p:nvSpPr>
          <p:spPr bwMode="auto">
            <a:xfrm>
              <a:off x="612" y="1343"/>
              <a:ext cx="817" cy="0"/>
            </a:xfrm>
            <a:prstGeom prst="line">
              <a:avLst/>
            </a:prstGeom>
            <a:noFill/>
            <a:ln w="76200">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Text Box 20">
              <a:extLst>
                <a:ext uri="{FF2B5EF4-FFF2-40B4-BE49-F238E27FC236}">
                  <a16:creationId xmlns:a16="http://schemas.microsoft.com/office/drawing/2014/main" id="{ECD85270-C528-44D0-9B32-1BA18E34EFB5}"/>
                </a:ext>
              </a:extLst>
            </p:cNvPr>
            <p:cNvSpPr txBox="1">
              <a:spLocks noChangeArrowheads="1"/>
            </p:cNvSpPr>
            <p:nvPr/>
          </p:nvSpPr>
          <p:spPr bwMode="auto">
            <a:xfrm>
              <a:off x="521" y="981"/>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i="1">
                  <a:solidFill>
                    <a:srgbClr val="000000"/>
                  </a:solidFill>
                  <a:latin typeface="Times New Roman" panose="02020603050405020304" pitchFamily="18" charset="0"/>
                  <a:sym typeface="Symbol" panose="05050102010706020507" pitchFamily="18" charset="2"/>
                </a:rPr>
                <a:t> =Li</a:t>
              </a:r>
              <a:r>
                <a:rPr lang="en-US" altLang="zh-CN" sz="2800" b="1" i="1" baseline="-25000">
                  <a:solidFill>
                    <a:srgbClr val="000000"/>
                  </a:solidFill>
                  <a:latin typeface="Times New Roman" panose="02020603050405020304" pitchFamily="18" charset="0"/>
                  <a:sym typeface="Symbol" panose="05050102010706020507" pitchFamily="18" charset="2"/>
                </a:rPr>
                <a:t>L</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1123"/>
                                        </p:tgtEl>
                                        <p:attrNameLst>
                                          <p:attrName>style.visibility</p:attrName>
                                        </p:attrNameLst>
                                      </p:cBhvr>
                                      <p:to>
                                        <p:strVal val="visible"/>
                                      </p:to>
                                    </p:set>
                                    <p:anim calcmode="lin" valueType="num">
                                      <p:cBhvr additive="base">
                                        <p:cTn id="7" dur="500" fill="hold"/>
                                        <p:tgtEl>
                                          <p:spTgt spid="261123"/>
                                        </p:tgtEl>
                                        <p:attrNameLst>
                                          <p:attrName>ppt_x</p:attrName>
                                        </p:attrNameLst>
                                      </p:cBhvr>
                                      <p:tavLst>
                                        <p:tav tm="0">
                                          <p:val>
                                            <p:strVal val="1+#ppt_w/2"/>
                                          </p:val>
                                        </p:tav>
                                        <p:tav tm="100000">
                                          <p:val>
                                            <p:strVal val="#ppt_x"/>
                                          </p:val>
                                        </p:tav>
                                      </p:tavLst>
                                    </p:anim>
                                    <p:anim calcmode="lin" valueType="num">
                                      <p:cBhvr additive="base">
                                        <p:cTn id="8" dur="500" fill="hold"/>
                                        <p:tgtEl>
                                          <p:spTgt spid="261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261138"/>
                                        </p:tgtEl>
                                        <p:attrNameLst>
                                          <p:attrName>style.visibility</p:attrName>
                                        </p:attrNameLst>
                                      </p:cBhvr>
                                      <p:to>
                                        <p:strVal val="visible"/>
                                      </p:to>
                                    </p:set>
                                    <p:animEffect transition="in" filter="slide(fromLeft)">
                                      <p:cBhvr>
                                        <p:cTn id="13" dur="500"/>
                                        <p:tgtEl>
                                          <p:spTgt spid="261138"/>
                                        </p:tgtEl>
                                      </p:cBhvr>
                                    </p:animEffect>
                                  </p:childTnLst>
                                </p:cTn>
                              </p:par>
                            </p:childTnLst>
                          </p:cTn>
                        </p:par>
                        <p:par>
                          <p:cTn id="14" fill="hold" nodeType="afterGroup">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61122"/>
                                        </p:tgtEl>
                                        <p:attrNameLst>
                                          <p:attrName>style.visibility</p:attrName>
                                        </p:attrNameLst>
                                      </p:cBhvr>
                                      <p:to>
                                        <p:strVal val="visible"/>
                                      </p:to>
                                    </p:set>
                                    <p:anim calcmode="lin" valueType="num">
                                      <p:cBhvr additive="base">
                                        <p:cTn id="17" dur="500" fill="hold"/>
                                        <p:tgtEl>
                                          <p:spTgt spid="261122"/>
                                        </p:tgtEl>
                                        <p:attrNameLst>
                                          <p:attrName>ppt_x</p:attrName>
                                        </p:attrNameLst>
                                      </p:cBhvr>
                                      <p:tavLst>
                                        <p:tav tm="0">
                                          <p:val>
                                            <p:strVal val="1+#ppt_w/2"/>
                                          </p:val>
                                        </p:tav>
                                        <p:tav tm="100000">
                                          <p:val>
                                            <p:strVal val="#ppt_x"/>
                                          </p:val>
                                        </p:tav>
                                      </p:tavLst>
                                    </p:anim>
                                    <p:anim calcmode="lin" valueType="num">
                                      <p:cBhvr additive="base">
                                        <p:cTn id="18" dur="500" fill="hold"/>
                                        <p:tgtEl>
                                          <p:spTgt spid="26112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20" presetClass="entr" presetSubtype="0" fill="hold" grpId="0" nodeType="afterEffect">
                                  <p:stCondLst>
                                    <p:cond delay="0"/>
                                  </p:stCondLst>
                                  <p:childTnLst>
                                    <p:set>
                                      <p:cBhvr>
                                        <p:cTn id="21" dur="1" fill="hold">
                                          <p:stCondLst>
                                            <p:cond delay="0"/>
                                          </p:stCondLst>
                                        </p:cTn>
                                        <p:tgtEl>
                                          <p:spTgt spid="261124"/>
                                        </p:tgtEl>
                                        <p:attrNameLst>
                                          <p:attrName>style.visibility</p:attrName>
                                        </p:attrNameLst>
                                      </p:cBhvr>
                                      <p:to>
                                        <p:strVal val="visible"/>
                                      </p:to>
                                    </p:set>
                                    <p:animEffect transition="in" filter="wedge">
                                      <p:cBhvr>
                                        <p:cTn id="22" dur="500"/>
                                        <p:tgtEl>
                                          <p:spTgt spid="261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1132"/>
                                        </p:tgtEl>
                                        <p:attrNameLst>
                                          <p:attrName>style.visibility</p:attrName>
                                        </p:attrNameLst>
                                      </p:cBhvr>
                                      <p:to>
                                        <p:strVal val="visible"/>
                                      </p:to>
                                    </p:set>
                                    <p:animEffect transition="in" filter="blinds(horizontal)">
                                      <p:cBhvr>
                                        <p:cTn id="27" dur="500"/>
                                        <p:tgtEl>
                                          <p:spTgt spid="261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61125"/>
                                        </p:tgtEl>
                                        <p:attrNameLst>
                                          <p:attrName>style.visibility</p:attrName>
                                        </p:attrNameLst>
                                      </p:cBhvr>
                                      <p:to>
                                        <p:strVal val="visible"/>
                                      </p:to>
                                    </p:set>
                                    <p:animEffect transition="in" filter="wipe(left)">
                                      <p:cBhvr>
                                        <p:cTn id="32" dur="75"/>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P spid="261123" grpId="0"/>
      <p:bldP spid="261124" grpId="0" animBg="1" autoUpdateAnimBg="0"/>
      <p:bldP spid="2611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4" name="Text Box 44">
            <a:extLst>
              <a:ext uri="{FF2B5EF4-FFF2-40B4-BE49-F238E27FC236}">
                <a16:creationId xmlns:a16="http://schemas.microsoft.com/office/drawing/2014/main" id="{6F150EB8-75F2-41B9-8AB2-A0EE28D295B5}"/>
              </a:ext>
            </a:extLst>
          </p:cNvPr>
          <p:cNvSpPr txBox="1">
            <a:spLocks noChangeArrowheads="1"/>
          </p:cNvSpPr>
          <p:nvPr/>
        </p:nvSpPr>
        <p:spPr bwMode="auto">
          <a:xfrm>
            <a:off x="611188" y="765175"/>
            <a:ext cx="4103687"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32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换路定则</a:t>
            </a:r>
          </a:p>
        </p:txBody>
      </p:sp>
      <p:graphicFrame>
        <p:nvGraphicFramePr>
          <p:cNvPr id="92208" name="Object 48">
            <a:extLst>
              <a:ext uri="{FF2B5EF4-FFF2-40B4-BE49-F238E27FC236}">
                <a16:creationId xmlns:a16="http://schemas.microsoft.com/office/drawing/2014/main" id="{E7CD67A5-E693-4557-853A-B18EEAF81F6E}"/>
              </a:ext>
            </a:extLst>
          </p:cNvPr>
          <p:cNvGraphicFramePr>
            <a:graphicFrameLocks noChangeAspect="1"/>
          </p:cNvGraphicFramePr>
          <p:nvPr/>
        </p:nvGraphicFramePr>
        <p:xfrm>
          <a:off x="1116013" y="2781300"/>
          <a:ext cx="2298700" cy="431800"/>
        </p:xfrm>
        <a:graphic>
          <a:graphicData uri="http://schemas.openxmlformats.org/presentationml/2006/ole">
            <mc:AlternateContent xmlns:mc="http://schemas.openxmlformats.org/markup-compatibility/2006">
              <mc:Choice xmlns:v="urn:schemas-microsoft-com:vml" Requires="v">
                <p:oleObj spid="_x0000_s29829" name="Equation" r:id="rId3" imgW="2298700" imgH="431800" progId="Equation.DSMT4">
                  <p:embed/>
                </p:oleObj>
              </mc:Choice>
              <mc:Fallback>
                <p:oleObj name="Equation" r:id="rId3" imgW="2298700" imgH="431800"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781300"/>
                        <a:ext cx="2298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9" name="Object 49">
            <a:extLst>
              <a:ext uri="{FF2B5EF4-FFF2-40B4-BE49-F238E27FC236}">
                <a16:creationId xmlns:a16="http://schemas.microsoft.com/office/drawing/2014/main" id="{4B3E2BC7-8DDA-4EDA-A183-CF91BF6C9486}"/>
              </a:ext>
            </a:extLst>
          </p:cNvPr>
          <p:cNvGraphicFramePr>
            <a:graphicFrameLocks noChangeAspect="1"/>
          </p:cNvGraphicFramePr>
          <p:nvPr/>
        </p:nvGraphicFramePr>
        <p:xfrm>
          <a:off x="1042988" y="2060575"/>
          <a:ext cx="2336800" cy="431800"/>
        </p:xfrm>
        <a:graphic>
          <a:graphicData uri="http://schemas.openxmlformats.org/presentationml/2006/ole">
            <mc:AlternateContent xmlns:mc="http://schemas.openxmlformats.org/markup-compatibility/2006">
              <mc:Choice xmlns:v="urn:schemas-microsoft-com:vml" Requires="v">
                <p:oleObj spid="_x0000_s29830" name="Equation" r:id="rId5" imgW="2336800" imgH="431800" progId="Equation.DSMT4">
                  <p:embed/>
                </p:oleObj>
              </mc:Choice>
              <mc:Fallback>
                <p:oleObj name="Equation" r:id="rId5" imgW="2336800" imgH="4318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060575"/>
                        <a:ext cx="2336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0" name="Text Box 50">
            <a:extLst>
              <a:ext uri="{FF2B5EF4-FFF2-40B4-BE49-F238E27FC236}">
                <a16:creationId xmlns:a16="http://schemas.microsoft.com/office/drawing/2014/main" id="{FD05A11D-0313-4A0F-BB52-560E4B263122}"/>
              </a:ext>
            </a:extLst>
          </p:cNvPr>
          <p:cNvSpPr txBox="1">
            <a:spLocks noChangeArrowheads="1"/>
          </p:cNvSpPr>
          <p:nvPr/>
        </p:nvSpPr>
        <p:spPr bwMode="auto">
          <a:xfrm>
            <a:off x="684213" y="1341438"/>
            <a:ext cx="56165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）如果电容电流为有限值，则</a:t>
            </a:r>
          </a:p>
        </p:txBody>
      </p:sp>
      <p:sp>
        <p:nvSpPr>
          <p:cNvPr id="92211" name="Text Box 51">
            <a:extLst>
              <a:ext uri="{FF2B5EF4-FFF2-40B4-BE49-F238E27FC236}">
                <a16:creationId xmlns:a16="http://schemas.microsoft.com/office/drawing/2014/main" id="{F75B8986-6242-4E55-A225-8537EAEC5893}"/>
              </a:ext>
            </a:extLst>
          </p:cNvPr>
          <p:cNvSpPr txBox="1">
            <a:spLocks noChangeArrowheads="1"/>
          </p:cNvSpPr>
          <p:nvPr/>
        </p:nvSpPr>
        <p:spPr bwMode="auto">
          <a:xfrm>
            <a:off x="684213" y="3500438"/>
            <a:ext cx="56165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）如果电感电压为有限值，则</a:t>
            </a:r>
          </a:p>
        </p:txBody>
      </p:sp>
      <p:graphicFrame>
        <p:nvGraphicFramePr>
          <p:cNvPr id="92212" name="Object 52">
            <a:extLst>
              <a:ext uri="{FF2B5EF4-FFF2-40B4-BE49-F238E27FC236}">
                <a16:creationId xmlns:a16="http://schemas.microsoft.com/office/drawing/2014/main" id="{241D7831-AE78-4C21-BDA4-0B3B16CEADDB}"/>
              </a:ext>
            </a:extLst>
          </p:cNvPr>
          <p:cNvGraphicFramePr>
            <a:graphicFrameLocks noChangeAspect="1"/>
          </p:cNvGraphicFramePr>
          <p:nvPr/>
        </p:nvGraphicFramePr>
        <p:xfrm>
          <a:off x="1258888" y="4868863"/>
          <a:ext cx="2400300" cy="431800"/>
        </p:xfrm>
        <a:graphic>
          <a:graphicData uri="http://schemas.openxmlformats.org/presentationml/2006/ole">
            <mc:AlternateContent xmlns:mc="http://schemas.openxmlformats.org/markup-compatibility/2006">
              <mc:Choice xmlns:v="urn:schemas-microsoft-com:vml" Requires="v">
                <p:oleObj spid="_x0000_s29831" name="Equation" r:id="rId7" imgW="2400300" imgH="431800" progId="Equation.DSMT4">
                  <p:embed/>
                </p:oleObj>
              </mc:Choice>
              <mc:Fallback>
                <p:oleObj name="Equation" r:id="rId7" imgW="2400300" imgH="431800" progId="Equation.DSMT4">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868863"/>
                        <a:ext cx="2400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3" name="Object 53">
            <a:extLst>
              <a:ext uri="{FF2B5EF4-FFF2-40B4-BE49-F238E27FC236}">
                <a16:creationId xmlns:a16="http://schemas.microsoft.com/office/drawing/2014/main" id="{9B013B89-C766-4C45-850C-8C0704942164}"/>
              </a:ext>
            </a:extLst>
          </p:cNvPr>
          <p:cNvGraphicFramePr>
            <a:graphicFrameLocks noChangeAspect="1"/>
          </p:cNvGraphicFramePr>
          <p:nvPr/>
        </p:nvGraphicFramePr>
        <p:xfrm>
          <a:off x="1258888" y="4221163"/>
          <a:ext cx="2133600" cy="431800"/>
        </p:xfrm>
        <a:graphic>
          <a:graphicData uri="http://schemas.openxmlformats.org/presentationml/2006/ole">
            <mc:AlternateContent xmlns:mc="http://schemas.openxmlformats.org/markup-compatibility/2006">
              <mc:Choice xmlns:v="urn:schemas-microsoft-com:vml" Requires="v">
                <p:oleObj spid="_x0000_s29832" name="Equation" r:id="rId9" imgW="2133600" imgH="431800" progId="Equation.DSMT4">
                  <p:embed/>
                </p:oleObj>
              </mc:Choice>
              <mc:Fallback>
                <p:oleObj name="Equation" r:id="rId9" imgW="2133600" imgH="431800" progId="Equation.DSMT4">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221163"/>
                        <a:ext cx="213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5" name="AutoShape 55">
            <a:extLst>
              <a:ext uri="{FF2B5EF4-FFF2-40B4-BE49-F238E27FC236}">
                <a16:creationId xmlns:a16="http://schemas.microsoft.com/office/drawing/2014/main" id="{B466481A-9745-4989-A7CD-631AD864EA5F}"/>
              </a:ext>
            </a:extLst>
          </p:cNvPr>
          <p:cNvSpPr>
            <a:spLocks/>
          </p:cNvSpPr>
          <p:nvPr/>
        </p:nvSpPr>
        <p:spPr bwMode="auto">
          <a:xfrm>
            <a:off x="3708400" y="2133600"/>
            <a:ext cx="142875" cy="1008063"/>
          </a:xfrm>
          <a:prstGeom prst="rightBrace">
            <a:avLst>
              <a:gd name="adj1" fmla="val 5879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216" name="AutoShape 56">
            <a:extLst>
              <a:ext uri="{FF2B5EF4-FFF2-40B4-BE49-F238E27FC236}">
                <a16:creationId xmlns:a16="http://schemas.microsoft.com/office/drawing/2014/main" id="{CDF9BB21-DB15-4C12-BB16-2101F09CA28D}"/>
              </a:ext>
            </a:extLst>
          </p:cNvPr>
          <p:cNvSpPr>
            <a:spLocks/>
          </p:cNvSpPr>
          <p:nvPr/>
        </p:nvSpPr>
        <p:spPr bwMode="auto">
          <a:xfrm>
            <a:off x="3708400" y="4365625"/>
            <a:ext cx="142875" cy="1008063"/>
          </a:xfrm>
          <a:prstGeom prst="rightBrace">
            <a:avLst>
              <a:gd name="adj1" fmla="val 58796"/>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217" name="AutoShape 57">
            <a:extLst>
              <a:ext uri="{FF2B5EF4-FFF2-40B4-BE49-F238E27FC236}">
                <a16:creationId xmlns:a16="http://schemas.microsoft.com/office/drawing/2014/main" id="{7ED3852F-0CF9-43A4-89C4-EF3C6ADCCB0C}"/>
              </a:ext>
            </a:extLst>
          </p:cNvPr>
          <p:cNvSpPr>
            <a:spLocks noChangeArrowheads="1"/>
          </p:cNvSpPr>
          <p:nvPr/>
        </p:nvSpPr>
        <p:spPr bwMode="auto">
          <a:xfrm>
            <a:off x="4679950" y="2924175"/>
            <a:ext cx="4140200" cy="431800"/>
          </a:xfrm>
          <a:prstGeom prst="wedgeRoundRectCallout">
            <a:avLst>
              <a:gd name="adj1" fmla="val -70935"/>
              <a:gd name="adj2" fmla="val -109926"/>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换路前后瞬间没有跃变</a:t>
            </a:r>
          </a:p>
        </p:txBody>
      </p:sp>
      <p:sp>
        <p:nvSpPr>
          <p:cNvPr id="92218" name="AutoShape 58">
            <a:extLst>
              <a:ext uri="{FF2B5EF4-FFF2-40B4-BE49-F238E27FC236}">
                <a16:creationId xmlns:a16="http://schemas.microsoft.com/office/drawing/2014/main" id="{2AB077DD-F685-434C-8559-40A3E1C14F1B}"/>
              </a:ext>
            </a:extLst>
          </p:cNvPr>
          <p:cNvSpPr>
            <a:spLocks noChangeArrowheads="1"/>
          </p:cNvSpPr>
          <p:nvPr/>
        </p:nvSpPr>
        <p:spPr bwMode="auto">
          <a:xfrm>
            <a:off x="4643438" y="4941888"/>
            <a:ext cx="4105275" cy="431800"/>
          </a:xfrm>
          <a:prstGeom prst="wedgeRoundRectCallout">
            <a:avLst>
              <a:gd name="adj1" fmla="val -69801"/>
              <a:gd name="adj2" fmla="val -30148"/>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换路前后瞬间没有跃变</a:t>
            </a:r>
          </a:p>
        </p:txBody>
      </p:sp>
      <p:sp>
        <p:nvSpPr>
          <p:cNvPr id="92219" name="Text Box 59">
            <a:extLst>
              <a:ext uri="{FF2B5EF4-FFF2-40B4-BE49-F238E27FC236}">
                <a16:creationId xmlns:a16="http://schemas.microsoft.com/office/drawing/2014/main" id="{92864046-63E2-44A9-AA79-F28AD726B1CD}"/>
              </a:ext>
            </a:extLst>
          </p:cNvPr>
          <p:cNvSpPr txBox="1">
            <a:spLocks noChangeArrowheads="1"/>
          </p:cNvSpPr>
          <p:nvPr/>
        </p:nvSpPr>
        <p:spPr bwMode="auto">
          <a:xfrm>
            <a:off x="2411413" y="5661025"/>
            <a:ext cx="43211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电路中其它量可能跃变。</a:t>
            </a:r>
          </a:p>
        </p:txBody>
      </p:sp>
      <p:grpSp>
        <p:nvGrpSpPr>
          <p:cNvPr id="92220" name="Group 60">
            <a:extLst>
              <a:ext uri="{FF2B5EF4-FFF2-40B4-BE49-F238E27FC236}">
                <a16:creationId xmlns:a16="http://schemas.microsoft.com/office/drawing/2014/main" id="{8268477D-2323-4C5B-900E-A277A933D206}"/>
              </a:ext>
            </a:extLst>
          </p:cNvPr>
          <p:cNvGrpSpPr>
            <a:grpSpLocks/>
          </p:cNvGrpSpPr>
          <p:nvPr/>
        </p:nvGrpSpPr>
        <p:grpSpPr bwMode="auto">
          <a:xfrm>
            <a:off x="684213" y="5516563"/>
            <a:ext cx="1647825" cy="850900"/>
            <a:chOff x="385" y="3022"/>
            <a:chExt cx="1038" cy="536"/>
          </a:xfrm>
        </p:grpSpPr>
        <p:pic>
          <p:nvPicPr>
            <p:cNvPr id="29711" name="Picture 61" descr="123">
              <a:extLst>
                <a:ext uri="{FF2B5EF4-FFF2-40B4-BE49-F238E27FC236}">
                  <a16:creationId xmlns:a16="http://schemas.microsoft.com/office/drawing/2014/main" id="{53A17785-E089-4C78-9530-DFDBBA7FE0A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Text Box 62">
              <a:extLst>
                <a:ext uri="{FF2B5EF4-FFF2-40B4-BE49-F238E27FC236}">
                  <a16:creationId xmlns:a16="http://schemas.microsoft.com/office/drawing/2014/main" id="{A94AC3D5-0866-4E6B-8049-6DEC83ADB50C}"/>
                </a:ext>
              </a:extLst>
            </p:cNvPr>
            <p:cNvSpPr txBox="1">
              <a:spLocks noChangeArrowheads="1"/>
            </p:cNvSpPr>
            <p:nvPr/>
          </p:nvSpPr>
          <p:spPr bwMode="auto">
            <a:xfrm>
              <a:off x="793" y="3084"/>
              <a:ext cx="6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32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04">
                                            <p:txEl>
                                              <p:pRg st="0" end="0"/>
                                            </p:txEl>
                                          </p:spTgt>
                                        </p:tgtEl>
                                        <p:attrNameLst>
                                          <p:attrName>style.visibility</p:attrName>
                                        </p:attrNameLst>
                                      </p:cBhvr>
                                      <p:to>
                                        <p:strVal val="visible"/>
                                      </p:to>
                                    </p:set>
                                    <p:animEffect transition="in" filter="wipe(left)">
                                      <p:cBhvr>
                                        <p:cTn id="7" dur="3000"/>
                                        <p:tgtEl>
                                          <p:spTgt spid="922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210">
                                            <p:txEl>
                                              <p:pRg st="0" end="0"/>
                                            </p:txEl>
                                          </p:spTgt>
                                        </p:tgtEl>
                                        <p:attrNameLst>
                                          <p:attrName>style.visibility</p:attrName>
                                        </p:attrNameLst>
                                      </p:cBhvr>
                                      <p:to>
                                        <p:strVal val="visible"/>
                                      </p:to>
                                    </p:set>
                                    <p:animEffect transition="in" filter="wipe(left)">
                                      <p:cBhvr>
                                        <p:cTn id="12" dur="3000"/>
                                        <p:tgtEl>
                                          <p:spTgt spid="922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209"/>
                                        </p:tgtEl>
                                        <p:attrNameLst>
                                          <p:attrName>style.visibility</p:attrName>
                                        </p:attrNameLst>
                                      </p:cBhvr>
                                      <p:to>
                                        <p:strVal val="visible"/>
                                      </p:to>
                                    </p:set>
                                    <p:animEffect transition="in" filter="wipe(left)">
                                      <p:cBhvr>
                                        <p:cTn id="17" dur="3000"/>
                                        <p:tgtEl>
                                          <p:spTgt spid="92209"/>
                                        </p:tgtEl>
                                      </p:cBhvr>
                                    </p:animEffect>
                                  </p:childTnLst>
                                </p:cTn>
                              </p:par>
                            </p:childTnLst>
                          </p:cTn>
                        </p:par>
                        <p:par>
                          <p:cTn id="18" fill="hold" nodeType="afterGroup">
                            <p:stCondLst>
                              <p:cond delay="3000"/>
                            </p:stCondLst>
                            <p:childTnLst>
                              <p:par>
                                <p:cTn id="19" presetID="22" presetClass="entr" presetSubtype="8" fill="hold" nodeType="afterEffect">
                                  <p:stCondLst>
                                    <p:cond delay="0"/>
                                  </p:stCondLst>
                                  <p:childTnLst>
                                    <p:set>
                                      <p:cBhvr>
                                        <p:cTn id="20" dur="1" fill="hold">
                                          <p:stCondLst>
                                            <p:cond delay="0"/>
                                          </p:stCondLst>
                                        </p:cTn>
                                        <p:tgtEl>
                                          <p:spTgt spid="92208"/>
                                        </p:tgtEl>
                                        <p:attrNameLst>
                                          <p:attrName>style.visibility</p:attrName>
                                        </p:attrNameLst>
                                      </p:cBhvr>
                                      <p:to>
                                        <p:strVal val="visible"/>
                                      </p:to>
                                    </p:set>
                                    <p:animEffect transition="in" filter="wipe(left)">
                                      <p:cBhvr>
                                        <p:cTn id="21" dur="3000"/>
                                        <p:tgtEl>
                                          <p:spTgt spid="92208"/>
                                        </p:tgtEl>
                                      </p:cBhvr>
                                    </p:animEffect>
                                  </p:childTnLst>
                                </p:cTn>
                              </p:par>
                            </p:childTnLst>
                          </p:cTn>
                        </p:par>
                        <p:par>
                          <p:cTn id="22" fill="hold" nodeType="afterGroup">
                            <p:stCondLst>
                              <p:cond delay="6000"/>
                            </p:stCondLst>
                            <p:childTnLst>
                              <p:par>
                                <p:cTn id="23" presetID="22" presetClass="entr" presetSubtype="1" fill="hold" nodeType="afterEffect">
                                  <p:stCondLst>
                                    <p:cond delay="0"/>
                                  </p:stCondLst>
                                  <p:childTnLst>
                                    <p:set>
                                      <p:cBhvr>
                                        <p:cTn id="24" dur="1" fill="hold">
                                          <p:stCondLst>
                                            <p:cond delay="0"/>
                                          </p:stCondLst>
                                        </p:cTn>
                                        <p:tgtEl>
                                          <p:spTgt spid="92215"/>
                                        </p:tgtEl>
                                        <p:attrNameLst>
                                          <p:attrName>style.visibility</p:attrName>
                                        </p:attrNameLst>
                                      </p:cBhvr>
                                      <p:to>
                                        <p:strVal val="visible"/>
                                      </p:to>
                                    </p:set>
                                    <p:animEffect transition="in" filter="wipe(up)">
                                      <p:cBhvr>
                                        <p:cTn id="25" dur="1000"/>
                                        <p:tgtEl>
                                          <p:spTgt spid="92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92217"/>
                                        </p:tgtEl>
                                        <p:attrNameLst>
                                          <p:attrName>style.visibility</p:attrName>
                                        </p:attrNameLst>
                                      </p:cBhvr>
                                      <p:to>
                                        <p:strVal val="visible"/>
                                      </p:to>
                                    </p:set>
                                    <p:animEffect transition="in" filter="diamond(in)">
                                      <p:cBhvr>
                                        <p:cTn id="30" dur="2000"/>
                                        <p:tgtEl>
                                          <p:spTgt spid="922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2211">
                                            <p:txEl>
                                              <p:pRg st="0" end="0"/>
                                            </p:txEl>
                                          </p:spTgt>
                                        </p:tgtEl>
                                        <p:attrNameLst>
                                          <p:attrName>style.visibility</p:attrName>
                                        </p:attrNameLst>
                                      </p:cBhvr>
                                      <p:to>
                                        <p:strVal val="visible"/>
                                      </p:to>
                                    </p:set>
                                    <p:animEffect transition="in" filter="wipe(left)">
                                      <p:cBhvr>
                                        <p:cTn id="35" dur="3000"/>
                                        <p:tgtEl>
                                          <p:spTgt spid="92211">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2213"/>
                                        </p:tgtEl>
                                        <p:attrNameLst>
                                          <p:attrName>style.visibility</p:attrName>
                                        </p:attrNameLst>
                                      </p:cBhvr>
                                      <p:to>
                                        <p:strVal val="visible"/>
                                      </p:to>
                                    </p:set>
                                    <p:animEffect transition="in" filter="wipe(left)">
                                      <p:cBhvr>
                                        <p:cTn id="40" dur="3000"/>
                                        <p:tgtEl>
                                          <p:spTgt spid="92213"/>
                                        </p:tgtEl>
                                      </p:cBhvr>
                                    </p:animEffect>
                                  </p:childTnLst>
                                </p:cTn>
                              </p:par>
                            </p:childTnLst>
                          </p:cTn>
                        </p:par>
                        <p:par>
                          <p:cTn id="41" fill="hold" nodeType="afterGroup">
                            <p:stCondLst>
                              <p:cond delay="3000"/>
                            </p:stCondLst>
                            <p:childTnLst>
                              <p:par>
                                <p:cTn id="42" presetID="22" presetClass="entr" presetSubtype="8" fill="hold" nodeType="afterEffect">
                                  <p:stCondLst>
                                    <p:cond delay="0"/>
                                  </p:stCondLst>
                                  <p:childTnLst>
                                    <p:set>
                                      <p:cBhvr>
                                        <p:cTn id="43" dur="1" fill="hold">
                                          <p:stCondLst>
                                            <p:cond delay="0"/>
                                          </p:stCondLst>
                                        </p:cTn>
                                        <p:tgtEl>
                                          <p:spTgt spid="92212"/>
                                        </p:tgtEl>
                                        <p:attrNameLst>
                                          <p:attrName>style.visibility</p:attrName>
                                        </p:attrNameLst>
                                      </p:cBhvr>
                                      <p:to>
                                        <p:strVal val="visible"/>
                                      </p:to>
                                    </p:set>
                                    <p:animEffect transition="in" filter="wipe(left)">
                                      <p:cBhvr>
                                        <p:cTn id="44" dur="3000"/>
                                        <p:tgtEl>
                                          <p:spTgt spid="92212"/>
                                        </p:tgtEl>
                                      </p:cBhvr>
                                    </p:animEffect>
                                  </p:childTnLst>
                                </p:cTn>
                              </p:par>
                            </p:childTnLst>
                          </p:cTn>
                        </p:par>
                        <p:par>
                          <p:cTn id="45" fill="hold" nodeType="afterGroup">
                            <p:stCondLst>
                              <p:cond delay="6000"/>
                            </p:stCondLst>
                            <p:childTnLst>
                              <p:par>
                                <p:cTn id="46" presetID="22" presetClass="entr" presetSubtype="1" fill="hold" nodeType="afterEffect">
                                  <p:stCondLst>
                                    <p:cond delay="0"/>
                                  </p:stCondLst>
                                  <p:childTnLst>
                                    <p:set>
                                      <p:cBhvr>
                                        <p:cTn id="47" dur="1" fill="hold">
                                          <p:stCondLst>
                                            <p:cond delay="0"/>
                                          </p:stCondLst>
                                        </p:cTn>
                                        <p:tgtEl>
                                          <p:spTgt spid="92216"/>
                                        </p:tgtEl>
                                        <p:attrNameLst>
                                          <p:attrName>style.visibility</p:attrName>
                                        </p:attrNameLst>
                                      </p:cBhvr>
                                      <p:to>
                                        <p:strVal val="visible"/>
                                      </p:to>
                                    </p:set>
                                    <p:animEffect transition="in" filter="wipe(up)">
                                      <p:cBhvr>
                                        <p:cTn id="48" dur="1000"/>
                                        <p:tgtEl>
                                          <p:spTgt spid="922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92218"/>
                                        </p:tgtEl>
                                        <p:attrNameLst>
                                          <p:attrName>style.visibility</p:attrName>
                                        </p:attrNameLst>
                                      </p:cBhvr>
                                      <p:to>
                                        <p:strVal val="visible"/>
                                      </p:to>
                                    </p:set>
                                    <p:animEffect transition="in" filter="diamond(in)">
                                      <p:cBhvr>
                                        <p:cTn id="53" dur="2000"/>
                                        <p:tgtEl>
                                          <p:spTgt spid="922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ntr" presetSubtype="16" fill="hold" nodeType="clickEffect">
                                  <p:stCondLst>
                                    <p:cond delay="0"/>
                                  </p:stCondLst>
                                  <p:childTnLst>
                                    <p:set>
                                      <p:cBhvr>
                                        <p:cTn id="57" dur="1" fill="hold">
                                          <p:stCondLst>
                                            <p:cond delay="0"/>
                                          </p:stCondLst>
                                        </p:cTn>
                                        <p:tgtEl>
                                          <p:spTgt spid="92219">
                                            <p:txEl>
                                              <p:pRg st="0" end="0"/>
                                            </p:txEl>
                                          </p:spTgt>
                                        </p:tgtEl>
                                        <p:attrNameLst>
                                          <p:attrName>style.visibility</p:attrName>
                                        </p:attrNameLst>
                                      </p:cBhvr>
                                      <p:to>
                                        <p:strVal val="visible"/>
                                      </p:to>
                                    </p:set>
                                    <p:animEffect transition="in" filter="diamond(in)">
                                      <p:cBhvr>
                                        <p:cTn id="58" dur="2000"/>
                                        <p:tgtEl>
                                          <p:spTgt spid="92219">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92220"/>
                                        </p:tgtEl>
                                        <p:attrNameLst>
                                          <p:attrName>style.visibility</p:attrName>
                                        </p:attrNameLst>
                                      </p:cBhvr>
                                      <p:to>
                                        <p:strVal val="visible"/>
                                      </p:to>
                                    </p:set>
                                    <p:animEffect transition="in" filter="blinds(horizontal)">
                                      <p:cBhvr>
                                        <p:cTn id="63" dur="500"/>
                                        <p:tgtEl>
                                          <p:spTgt spid="92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7" grpId="0" animBg="1"/>
      <p:bldP spid="922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descr="绿色大理石">
            <a:extLst>
              <a:ext uri="{FF2B5EF4-FFF2-40B4-BE49-F238E27FC236}">
                <a16:creationId xmlns:a16="http://schemas.microsoft.com/office/drawing/2014/main" id="{D1883760-5FDF-4942-BC29-F58AF78E9BF4}"/>
              </a:ext>
            </a:extLst>
          </p:cNvPr>
          <p:cNvSpPr txBox="1">
            <a:spLocks noChangeArrowheads="1"/>
          </p:cNvSpPr>
          <p:nvPr/>
        </p:nvSpPr>
        <p:spPr bwMode="auto">
          <a:xfrm>
            <a:off x="539750" y="904875"/>
            <a:ext cx="4464050" cy="579438"/>
          </a:xfrm>
          <a:prstGeom prst="rect">
            <a:avLst/>
          </a:prstGeom>
          <a:noFill/>
          <a:ln>
            <a:noFill/>
          </a:ln>
          <a:effectLst/>
          <a:extLst>
            <a:ext uri="{909E8E84-426E-40DD-AFC4-6F175D3DCCD1}">
              <a14:hiddenFill xmlns:a14="http://schemas.microsoft.com/office/drawing/2010/main">
                <a:blipFill dpi="0" rotWithShape="1">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求初始值的步骤</a:t>
            </a:r>
          </a:p>
        </p:txBody>
      </p:sp>
      <p:sp>
        <p:nvSpPr>
          <p:cNvPr id="263171" name="Text Box 3">
            <a:extLst>
              <a:ext uri="{FF2B5EF4-FFF2-40B4-BE49-F238E27FC236}">
                <a16:creationId xmlns:a16="http://schemas.microsoft.com/office/drawing/2014/main" id="{C37C9C9E-DC0D-47DF-90AC-6009F0247951}"/>
              </a:ext>
            </a:extLst>
          </p:cNvPr>
          <p:cNvSpPr txBox="1">
            <a:spLocks noChangeArrowheads="1"/>
          </p:cNvSpPr>
          <p:nvPr/>
        </p:nvSpPr>
        <p:spPr bwMode="auto">
          <a:xfrm>
            <a:off x="468313" y="1557338"/>
            <a:ext cx="86042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换路前</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电路（稳定状态）求</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3191" name="Text Box 23">
            <a:extLst>
              <a:ext uri="{FF2B5EF4-FFF2-40B4-BE49-F238E27FC236}">
                <a16:creationId xmlns:a16="http://schemas.microsoft.com/office/drawing/2014/main" id="{C8819903-267E-410D-999B-EE3887F3D372}"/>
              </a:ext>
            </a:extLst>
          </p:cNvPr>
          <p:cNvSpPr txBox="1">
            <a:spLocks noChangeArrowheads="1"/>
          </p:cNvSpPr>
          <p:nvPr/>
        </p:nvSpPr>
        <p:spPr bwMode="auto">
          <a:xfrm>
            <a:off x="755650" y="2420938"/>
            <a:ext cx="51831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若换路</a:t>
            </a: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前</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电路处于</a:t>
            </a:r>
            <a:r>
              <a:rPr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直流稳态</a:t>
            </a:r>
          </a:p>
        </p:txBody>
      </p:sp>
      <p:sp>
        <p:nvSpPr>
          <p:cNvPr id="263192" name="AutoShape 24">
            <a:extLst>
              <a:ext uri="{FF2B5EF4-FFF2-40B4-BE49-F238E27FC236}">
                <a16:creationId xmlns:a16="http://schemas.microsoft.com/office/drawing/2014/main" id="{4EFD0F03-0DB3-4336-9F33-CECE684BBE63}"/>
              </a:ext>
            </a:extLst>
          </p:cNvPr>
          <p:cNvSpPr>
            <a:spLocks noChangeArrowheads="1"/>
          </p:cNvSpPr>
          <p:nvPr/>
        </p:nvSpPr>
        <p:spPr bwMode="auto">
          <a:xfrm>
            <a:off x="2454275" y="3429000"/>
            <a:ext cx="677863" cy="287338"/>
          </a:xfrm>
          <a:prstGeom prst="rightArrow">
            <a:avLst>
              <a:gd name="adj1" fmla="val 50000"/>
              <a:gd name="adj2" fmla="val 58978"/>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3193" name="Object 25">
            <a:extLst>
              <a:ext uri="{FF2B5EF4-FFF2-40B4-BE49-F238E27FC236}">
                <a16:creationId xmlns:a16="http://schemas.microsoft.com/office/drawing/2014/main" id="{8B6DD329-A2F9-4A75-81CA-E5A82F42B4B8}"/>
              </a:ext>
            </a:extLst>
          </p:cNvPr>
          <p:cNvGraphicFramePr>
            <a:graphicFrameLocks noChangeAspect="1"/>
          </p:cNvGraphicFramePr>
          <p:nvPr/>
        </p:nvGraphicFramePr>
        <p:xfrm>
          <a:off x="3163888" y="3429000"/>
          <a:ext cx="1593850" cy="158750"/>
        </p:xfrm>
        <a:graphic>
          <a:graphicData uri="http://schemas.openxmlformats.org/presentationml/2006/ole">
            <mc:AlternateContent xmlns:mc="http://schemas.openxmlformats.org/markup-compatibility/2006">
              <mc:Choice xmlns:v="urn:schemas-microsoft-com:vml" Requires="v">
                <p:oleObj spid="_x0000_s30883" name="Visio" r:id="rId3" imgW="799643" imgH="79766" progId="Visio.Drawing.11">
                  <p:embed/>
                </p:oleObj>
              </mc:Choice>
              <mc:Fallback>
                <p:oleObj name="Visio" r:id="rId3" imgW="799643" imgH="79766" progId="Visio.Drawing.11">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888" y="3429000"/>
                        <a:ext cx="15938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94" name="Object 26">
            <a:extLst>
              <a:ext uri="{FF2B5EF4-FFF2-40B4-BE49-F238E27FC236}">
                <a16:creationId xmlns:a16="http://schemas.microsoft.com/office/drawing/2014/main" id="{4212C8F1-3383-4538-AC2F-802B2827A29E}"/>
              </a:ext>
            </a:extLst>
          </p:cNvPr>
          <p:cNvGraphicFramePr>
            <a:graphicFrameLocks noChangeAspect="1"/>
          </p:cNvGraphicFramePr>
          <p:nvPr/>
        </p:nvGraphicFramePr>
        <p:xfrm>
          <a:off x="900113" y="4148138"/>
          <a:ext cx="1400175" cy="193675"/>
        </p:xfrm>
        <a:graphic>
          <a:graphicData uri="http://schemas.openxmlformats.org/presentationml/2006/ole">
            <mc:AlternateContent xmlns:mc="http://schemas.openxmlformats.org/markup-compatibility/2006">
              <mc:Choice xmlns:v="urn:schemas-microsoft-com:vml" Requires="v">
                <p:oleObj spid="_x0000_s30884" name="Visio" r:id="rId5" imgW="710032" imgH="97644" progId="Visio.Drawing.11">
                  <p:embed/>
                </p:oleObj>
              </mc:Choice>
              <mc:Fallback>
                <p:oleObj name="Visio" r:id="rId5" imgW="710032" imgH="97644" progId="Visio.Drawing.11">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148138"/>
                        <a:ext cx="14001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95" name="Object 27">
            <a:extLst>
              <a:ext uri="{FF2B5EF4-FFF2-40B4-BE49-F238E27FC236}">
                <a16:creationId xmlns:a16="http://schemas.microsoft.com/office/drawing/2014/main" id="{C98EB731-B091-4A4F-A6DE-3F8043CD0E7E}"/>
              </a:ext>
            </a:extLst>
          </p:cNvPr>
          <p:cNvGraphicFramePr>
            <a:graphicFrameLocks noChangeAspect="1"/>
          </p:cNvGraphicFramePr>
          <p:nvPr/>
        </p:nvGraphicFramePr>
        <p:xfrm>
          <a:off x="931863" y="3284538"/>
          <a:ext cx="1306512" cy="446087"/>
        </p:xfrm>
        <a:graphic>
          <a:graphicData uri="http://schemas.openxmlformats.org/presentationml/2006/ole">
            <mc:AlternateContent xmlns:mc="http://schemas.openxmlformats.org/markup-compatibility/2006">
              <mc:Choice xmlns:v="urn:schemas-microsoft-com:vml" Requires="v">
                <p:oleObj spid="_x0000_s30885" name="Visio" r:id="rId7" imgW="655625" imgH="223710" progId="Visio.Drawing.11">
                  <p:embed/>
                </p:oleObj>
              </mc:Choice>
              <mc:Fallback>
                <p:oleObj name="Visio" r:id="rId7" imgW="655625" imgH="223710" progId="Visio.Drawing.11">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863" y="3284538"/>
                        <a:ext cx="1306512"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96" name="AutoShape 28">
            <a:extLst>
              <a:ext uri="{FF2B5EF4-FFF2-40B4-BE49-F238E27FC236}">
                <a16:creationId xmlns:a16="http://schemas.microsoft.com/office/drawing/2014/main" id="{3A4ABAC9-B7DE-49BF-8845-4EBA0393E13A}"/>
              </a:ext>
            </a:extLst>
          </p:cNvPr>
          <p:cNvSpPr>
            <a:spLocks noChangeArrowheads="1"/>
          </p:cNvSpPr>
          <p:nvPr/>
        </p:nvSpPr>
        <p:spPr bwMode="auto">
          <a:xfrm>
            <a:off x="2413000" y="4148138"/>
            <a:ext cx="606425" cy="215900"/>
          </a:xfrm>
          <a:prstGeom prst="rightArrow">
            <a:avLst>
              <a:gd name="adj1" fmla="val 50000"/>
              <a:gd name="adj2" fmla="val 70221"/>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3197" name="Object 29">
            <a:extLst>
              <a:ext uri="{FF2B5EF4-FFF2-40B4-BE49-F238E27FC236}">
                <a16:creationId xmlns:a16="http://schemas.microsoft.com/office/drawing/2014/main" id="{671648E8-63BD-4AE5-8927-95A2ED7FCD78}"/>
              </a:ext>
            </a:extLst>
          </p:cNvPr>
          <p:cNvGraphicFramePr>
            <a:graphicFrameLocks noChangeAspect="1"/>
          </p:cNvGraphicFramePr>
          <p:nvPr/>
        </p:nvGraphicFramePr>
        <p:xfrm>
          <a:off x="3298825" y="4148138"/>
          <a:ext cx="1593850" cy="158750"/>
        </p:xfrm>
        <a:graphic>
          <a:graphicData uri="http://schemas.openxmlformats.org/presentationml/2006/ole">
            <mc:AlternateContent xmlns:mc="http://schemas.openxmlformats.org/markup-compatibility/2006">
              <mc:Choice xmlns:v="urn:schemas-microsoft-com:vml" Requires="v">
                <p:oleObj spid="_x0000_s30886" name="Visio" r:id="rId9" imgW="799643" imgH="79766" progId="Visio.Drawing.11">
                  <p:embed/>
                </p:oleObj>
              </mc:Choice>
              <mc:Fallback>
                <p:oleObj name="Visio" r:id="rId9" imgW="799643" imgH="79766" progId="Visio.Drawing.11">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8825" y="4148138"/>
                        <a:ext cx="159385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98" name="AutoShape 30">
            <a:extLst>
              <a:ext uri="{FF2B5EF4-FFF2-40B4-BE49-F238E27FC236}">
                <a16:creationId xmlns:a16="http://schemas.microsoft.com/office/drawing/2014/main" id="{8D01EA3F-55B8-4833-A6A9-3514B165639F}"/>
              </a:ext>
            </a:extLst>
          </p:cNvPr>
          <p:cNvSpPr>
            <a:spLocks/>
          </p:cNvSpPr>
          <p:nvPr/>
        </p:nvSpPr>
        <p:spPr bwMode="auto">
          <a:xfrm>
            <a:off x="5108575" y="3355975"/>
            <a:ext cx="358775" cy="865188"/>
          </a:xfrm>
          <a:prstGeom prst="rightBrace">
            <a:avLst>
              <a:gd name="adj1" fmla="val 20096"/>
              <a:gd name="adj2" fmla="val 50972"/>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3199" name="Text Box 31">
            <a:extLst>
              <a:ext uri="{FF2B5EF4-FFF2-40B4-BE49-F238E27FC236}">
                <a16:creationId xmlns:a16="http://schemas.microsoft.com/office/drawing/2014/main" id="{93FA42AE-F3B7-4E3A-8715-9BB1E174DB56}"/>
              </a:ext>
            </a:extLst>
          </p:cNvPr>
          <p:cNvSpPr txBox="1">
            <a:spLocks noChangeArrowheads="1"/>
          </p:cNvSpPr>
          <p:nvPr/>
        </p:nvSpPr>
        <p:spPr bwMode="auto">
          <a:xfrm>
            <a:off x="5611813" y="3500438"/>
            <a:ext cx="2376487"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得到电阻电路</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3200" name="Text Box 32">
            <a:extLst>
              <a:ext uri="{FF2B5EF4-FFF2-40B4-BE49-F238E27FC236}">
                <a16:creationId xmlns:a16="http://schemas.microsoft.com/office/drawing/2014/main" id="{9A85E1EA-AAD3-4522-B3A3-FA03474970C8}"/>
              </a:ext>
            </a:extLst>
          </p:cNvPr>
          <p:cNvSpPr txBox="1">
            <a:spLocks noChangeArrowheads="1"/>
          </p:cNvSpPr>
          <p:nvPr/>
        </p:nvSpPr>
        <p:spPr bwMode="auto">
          <a:xfrm>
            <a:off x="931863" y="4724400"/>
            <a:ext cx="23764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由电阻电路求</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3201" name="Object 33">
            <a:extLst>
              <a:ext uri="{FF2B5EF4-FFF2-40B4-BE49-F238E27FC236}">
                <a16:creationId xmlns:a16="http://schemas.microsoft.com/office/drawing/2014/main" id="{2E148F55-A9EE-4397-ADAF-F1F0298E63EB}"/>
              </a:ext>
            </a:extLst>
          </p:cNvPr>
          <p:cNvGraphicFramePr>
            <a:graphicFrameLocks noChangeAspect="1"/>
          </p:cNvGraphicFramePr>
          <p:nvPr/>
        </p:nvGraphicFramePr>
        <p:xfrm>
          <a:off x="3379788" y="4797425"/>
          <a:ext cx="1981200" cy="431800"/>
        </p:xfrm>
        <a:graphic>
          <a:graphicData uri="http://schemas.openxmlformats.org/presentationml/2006/ole">
            <mc:AlternateContent xmlns:mc="http://schemas.openxmlformats.org/markup-compatibility/2006">
              <mc:Choice xmlns:v="urn:schemas-microsoft-com:vml" Requires="v">
                <p:oleObj spid="_x0000_s30887" name="Equation" r:id="rId11" imgW="1981200" imgH="431800" progId="Equation.DSMT4">
                  <p:embed/>
                </p:oleObj>
              </mc:Choice>
              <mc:Fallback>
                <p:oleObj name="Equation" r:id="rId11" imgW="1981200" imgH="431800" progId="Equation.DSMT4">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79788" y="4797425"/>
                        <a:ext cx="1981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202" name="AutoShape 34">
            <a:extLst>
              <a:ext uri="{FF2B5EF4-FFF2-40B4-BE49-F238E27FC236}">
                <a16:creationId xmlns:a16="http://schemas.microsoft.com/office/drawing/2014/main" id="{A8D409E0-1ED3-458D-82DA-709B6671D82E}"/>
              </a:ext>
            </a:extLst>
          </p:cNvPr>
          <p:cNvSpPr>
            <a:spLocks noChangeArrowheads="1"/>
          </p:cNvSpPr>
          <p:nvPr/>
        </p:nvSpPr>
        <p:spPr bwMode="auto">
          <a:xfrm>
            <a:off x="5756275" y="5229225"/>
            <a:ext cx="2520950" cy="504825"/>
          </a:xfrm>
          <a:prstGeom prst="wedgeRoundRectCallout">
            <a:avLst>
              <a:gd name="adj1" fmla="val -19144"/>
              <a:gd name="adj2" fmla="val -321699"/>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a:t>
            </a:r>
          </a:p>
        </p:txBody>
      </p:sp>
      <p:sp>
        <p:nvSpPr>
          <p:cNvPr id="263203" name="AutoShape 35">
            <a:extLst>
              <a:ext uri="{FF2B5EF4-FFF2-40B4-BE49-F238E27FC236}">
                <a16:creationId xmlns:a16="http://schemas.microsoft.com/office/drawing/2014/main" id="{D7E3425B-EFF9-4887-B8BF-5C67F35D529C}"/>
              </a:ext>
            </a:extLst>
          </p:cNvPr>
          <p:cNvSpPr>
            <a:spLocks noChangeArrowheads="1"/>
          </p:cNvSpPr>
          <p:nvPr/>
        </p:nvSpPr>
        <p:spPr bwMode="auto">
          <a:xfrm>
            <a:off x="4751388" y="476250"/>
            <a:ext cx="4392612" cy="504825"/>
          </a:xfrm>
          <a:prstGeom prst="wedgeRoundRectCallout">
            <a:avLst>
              <a:gd name="adj1" fmla="val -21051"/>
              <a:gd name="adj2" fmla="val 150944"/>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又称状态变量的起始值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 calcmode="lin" valueType="num">
                                      <p:cBhvr additive="base">
                                        <p:cTn id="7" dur="500" fill="hold"/>
                                        <p:tgtEl>
                                          <p:spTgt spid="263170"/>
                                        </p:tgtEl>
                                        <p:attrNameLst>
                                          <p:attrName>ppt_x</p:attrName>
                                        </p:attrNameLst>
                                      </p:cBhvr>
                                      <p:tavLst>
                                        <p:tav tm="0">
                                          <p:val>
                                            <p:strVal val="0-#ppt_w/2"/>
                                          </p:val>
                                        </p:tav>
                                        <p:tav tm="100000">
                                          <p:val>
                                            <p:strVal val="#ppt_x"/>
                                          </p:val>
                                        </p:tav>
                                      </p:tavLst>
                                    </p:anim>
                                    <p:anim calcmode="lin" valueType="num">
                                      <p:cBhvr additive="base">
                                        <p:cTn id="8" dur="500" fill="hold"/>
                                        <p:tgtEl>
                                          <p:spTgt spid="263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3171">
                                            <p:txEl>
                                              <p:pRg st="0" end="0"/>
                                            </p:txEl>
                                          </p:spTgt>
                                        </p:tgtEl>
                                        <p:attrNameLst>
                                          <p:attrName>style.visibility</p:attrName>
                                        </p:attrNameLst>
                                      </p:cBhvr>
                                      <p:to>
                                        <p:strVal val="visible"/>
                                      </p:to>
                                    </p:set>
                                    <p:animEffect transition="in" filter="wipe(left)">
                                      <p:cBhvr>
                                        <p:cTn id="13" dur="2000"/>
                                        <p:tgtEl>
                                          <p:spTgt spid="2631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63191">
                                            <p:txEl>
                                              <p:pRg st="0" end="0"/>
                                            </p:txEl>
                                          </p:spTgt>
                                        </p:tgtEl>
                                        <p:attrNameLst>
                                          <p:attrName>style.visibility</p:attrName>
                                        </p:attrNameLst>
                                      </p:cBhvr>
                                      <p:to>
                                        <p:strVal val="visible"/>
                                      </p:to>
                                    </p:set>
                                    <p:animEffect transition="in" filter="wipe(left)">
                                      <p:cBhvr>
                                        <p:cTn id="18" dur="3000"/>
                                        <p:tgtEl>
                                          <p:spTgt spid="26319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3195"/>
                                        </p:tgtEl>
                                        <p:attrNameLst>
                                          <p:attrName>style.visibility</p:attrName>
                                        </p:attrNameLst>
                                      </p:cBhvr>
                                      <p:to>
                                        <p:strVal val="visible"/>
                                      </p:to>
                                    </p:set>
                                    <p:animEffect transition="in" filter="wipe(left)">
                                      <p:cBhvr>
                                        <p:cTn id="23" dur="2000"/>
                                        <p:tgtEl>
                                          <p:spTgt spid="2631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63192"/>
                                        </p:tgtEl>
                                        <p:attrNameLst>
                                          <p:attrName>style.visibility</p:attrName>
                                        </p:attrNameLst>
                                      </p:cBhvr>
                                      <p:to>
                                        <p:strVal val="visible"/>
                                      </p:to>
                                    </p:set>
                                    <p:animEffect transition="in" filter="wipe(left)">
                                      <p:cBhvr>
                                        <p:cTn id="28" dur="2000"/>
                                        <p:tgtEl>
                                          <p:spTgt spid="263192"/>
                                        </p:tgtEl>
                                      </p:cBhvr>
                                    </p:animEffect>
                                  </p:childTnLst>
                                </p:cTn>
                              </p:par>
                            </p:childTnLst>
                          </p:cTn>
                        </p:par>
                        <p:par>
                          <p:cTn id="29" fill="hold" nodeType="afterGroup">
                            <p:stCondLst>
                              <p:cond delay="2000"/>
                            </p:stCondLst>
                            <p:childTnLst>
                              <p:par>
                                <p:cTn id="30" presetID="22" presetClass="entr" presetSubtype="8" fill="hold" nodeType="afterEffect">
                                  <p:stCondLst>
                                    <p:cond delay="0"/>
                                  </p:stCondLst>
                                  <p:childTnLst>
                                    <p:set>
                                      <p:cBhvr>
                                        <p:cTn id="31" dur="1" fill="hold">
                                          <p:stCondLst>
                                            <p:cond delay="0"/>
                                          </p:stCondLst>
                                        </p:cTn>
                                        <p:tgtEl>
                                          <p:spTgt spid="263193"/>
                                        </p:tgtEl>
                                        <p:attrNameLst>
                                          <p:attrName>style.visibility</p:attrName>
                                        </p:attrNameLst>
                                      </p:cBhvr>
                                      <p:to>
                                        <p:strVal val="visible"/>
                                      </p:to>
                                    </p:set>
                                    <p:animEffect transition="in" filter="wipe(left)">
                                      <p:cBhvr>
                                        <p:cTn id="32" dur="2000"/>
                                        <p:tgtEl>
                                          <p:spTgt spid="263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63194"/>
                                        </p:tgtEl>
                                        <p:attrNameLst>
                                          <p:attrName>style.visibility</p:attrName>
                                        </p:attrNameLst>
                                      </p:cBhvr>
                                      <p:to>
                                        <p:strVal val="visible"/>
                                      </p:to>
                                    </p:set>
                                    <p:animEffect transition="in" filter="wipe(left)">
                                      <p:cBhvr>
                                        <p:cTn id="37" dur="2000"/>
                                        <p:tgtEl>
                                          <p:spTgt spid="2631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63196"/>
                                        </p:tgtEl>
                                        <p:attrNameLst>
                                          <p:attrName>style.visibility</p:attrName>
                                        </p:attrNameLst>
                                      </p:cBhvr>
                                      <p:to>
                                        <p:strVal val="visible"/>
                                      </p:to>
                                    </p:set>
                                    <p:animEffect transition="in" filter="wipe(left)">
                                      <p:cBhvr>
                                        <p:cTn id="42" dur="2000"/>
                                        <p:tgtEl>
                                          <p:spTgt spid="263196"/>
                                        </p:tgtEl>
                                      </p:cBhvr>
                                    </p:animEffect>
                                  </p:childTnLst>
                                </p:cTn>
                              </p:par>
                            </p:childTnLst>
                          </p:cTn>
                        </p:par>
                        <p:par>
                          <p:cTn id="43" fill="hold" nodeType="afterGroup">
                            <p:stCondLst>
                              <p:cond delay="2000"/>
                            </p:stCondLst>
                            <p:childTnLst>
                              <p:par>
                                <p:cTn id="44" presetID="22" presetClass="entr" presetSubtype="4" fill="hold" nodeType="afterEffect">
                                  <p:stCondLst>
                                    <p:cond delay="0"/>
                                  </p:stCondLst>
                                  <p:childTnLst>
                                    <p:set>
                                      <p:cBhvr>
                                        <p:cTn id="45" dur="1" fill="hold">
                                          <p:stCondLst>
                                            <p:cond delay="0"/>
                                          </p:stCondLst>
                                        </p:cTn>
                                        <p:tgtEl>
                                          <p:spTgt spid="263197"/>
                                        </p:tgtEl>
                                        <p:attrNameLst>
                                          <p:attrName>style.visibility</p:attrName>
                                        </p:attrNameLst>
                                      </p:cBhvr>
                                      <p:to>
                                        <p:strVal val="visible"/>
                                      </p:to>
                                    </p:set>
                                    <p:animEffect transition="in" filter="wipe(down)">
                                      <p:cBhvr>
                                        <p:cTn id="46" dur="2000"/>
                                        <p:tgtEl>
                                          <p:spTgt spid="26319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63198"/>
                                        </p:tgtEl>
                                        <p:attrNameLst>
                                          <p:attrName>style.visibility</p:attrName>
                                        </p:attrNameLst>
                                      </p:cBhvr>
                                      <p:to>
                                        <p:strVal val="visible"/>
                                      </p:to>
                                    </p:set>
                                    <p:animEffect transition="in" filter="wipe(left)">
                                      <p:cBhvr>
                                        <p:cTn id="51" dur="2000"/>
                                        <p:tgtEl>
                                          <p:spTgt spid="263198"/>
                                        </p:tgtEl>
                                      </p:cBhvr>
                                    </p:animEffect>
                                  </p:childTnLst>
                                </p:cTn>
                              </p:par>
                            </p:childTnLst>
                          </p:cTn>
                        </p:par>
                        <p:par>
                          <p:cTn id="52" fill="hold" nodeType="afterGroup">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263199"/>
                                        </p:tgtEl>
                                        <p:attrNameLst>
                                          <p:attrName>style.visibility</p:attrName>
                                        </p:attrNameLst>
                                      </p:cBhvr>
                                      <p:to>
                                        <p:strVal val="visible"/>
                                      </p:to>
                                    </p:set>
                                    <p:animEffect transition="in" filter="wipe(left)">
                                      <p:cBhvr>
                                        <p:cTn id="55" dur="2000"/>
                                        <p:tgtEl>
                                          <p:spTgt spid="26319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3200"/>
                                        </p:tgtEl>
                                        <p:attrNameLst>
                                          <p:attrName>style.visibility</p:attrName>
                                        </p:attrNameLst>
                                      </p:cBhvr>
                                      <p:to>
                                        <p:strVal val="visible"/>
                                      </p:to>
                                    </p:set>
                                    <p:animEffect transition="in" filter="wipe(left)">
                                      <p:cBhvr>
                                        <p:cTn id="60" dur="2000"/>
                                        <p:tgtEl>
                                          <p:spTgt spid="263200"/>
                                        </p:tgtEl>
                                      </p:cBhvr>
                                    </p:animEffect>
                                  </p:childTnLst>
                                </p:cTn>
                              </p:par>
                            </p:childTnLst>
                          </p:cTn>
                        </p:par>
                        <p:par>
                          <p:cTn id="61" fill="hold" nodeType="afterGroup">
                            <p:stCondLst>
                              <p:cond delay="2000"/>
                            </p:stCondLst>
                            <p:childTnLst>
                              <p:par>
                                <p:cTn id="62" presetID="22" presetClass="entr" presetSubtype="8" fill="hold" nodeType="afterEffect">
                                  <p:stCondLst>
                                    <p:cond delay="0"/>
                                  </p:stCondLst>
                                  <p:childTnLst>
                                    <p:set>
                                      <p:cBhvr>
                                        <p:cTn id="63" dur="1" fill="hold">
                                          <p:stCondLst>
                                            <p:cond delay="0"/>
                                          </p:stCondLst>
                                        </p:cTn>
                                        <p:tgtEl>
                                          <p:spTgt spid="263201"/>
                                        </p:tgtEl>
                                        <p:attrNameLst>
                                          <p:attrName>style.visibility</p:attrName>
                                        </p:attrNameLst>
                                      </p:cBhvr>
                                      <p:to>
                                        <p:strVal val="visible"/>
                                      </p:to>
                                    </p:set>
                                    <p:animEffect transition="in" filter="wipe(left)">
                                      <p:cBhvr>
                                        <p:cTn id="64" dur="2000"/>
                                        <p:tgtEl>
                                          <p:spTgt spid="2632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63202"/>
                                        </p:tgtEl>
                                        <p:attrNameLst>
                                          <p:attrName>style.visibility</p:attrName>
                                        </p:attrNameLst>
                                      </p:cBhvr>
                                      <p:to>
                                        <p:strVal val="visible"/>
                                      </p:to>
                                    </p:set>
                                    <p:animEffect transition="in" filter="wipe(down)">
                                      <p:cBhvr>
                                        <p:cTn id="69" dur="500"/>
                                        <p:tgtEl>
                                          <p:spTgt spid="26320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63203"/>
                                        </p:tgtEl>
                                        <p:attrNameLst>
                                          <p:attrName>style.visibility</p:attrName>
                                        </p:attrNameLst>
                                      </p:cBhvr>
                                      <p:to>
                                        <p:strVal val="visible"/>
                                      </p:to>
                                    </p:set>
                                    <p:animEffect transition="in" filter="wipe(down)">
                                      <p:cBhvr>
                                        <p:cTn id="74" dur="500"/>
                                        <p:tgtEl>
                                          <p:spTgt spid="26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p:bldP spid="263171" grpId="0" build="p" autoUpdateAnimBg="0"/>
      <p:bldP spid="263199" grpId="0"/>
      <p:bldP spid="263200" grpId="0"/>
      <p:bldP spid="263202" grpId="0" animBg="1"/>
      <p:bldP spid="26320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Text Box 4">
            <a:extLst>
              <a:ext uri="{FF2B5EF4-FFF2-40B4-BE49-F238E27FC236}">
                <a16:creationId xmlns:a16="http://schemas.microsoft.com/office/drawing/2014/main" id="{5A1D88DB-C884-4BD0-A567-B9F6DE96D470}"/>
              </a:ext>
            </a:extLst>
          </p:cNvPr>
          <p:cNvSpPr txBox="1">
            <a:spLocks noChangeArrowheads="1"/>
          </p:cNvSpPr>
          <p:nvPr/>
        </p:nvSpPr>
        <p:spPr bwMode="auto">
          <a:xfrm>
            <a:off x="395288" y="981075"/>
            <a:ext cx="8497887" cy="5191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）由换路定则得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和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i="1"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4197" name="Text Box 5">
            <a:extLst>
              <a:ext uri="{FF2B5EF4-FFF2-40B4-BE49-F238E27FC236}">
                <a16:creationId xmlns:a16="http://schemas.microsoft.com/office/drawing/2014/main" id="{64BD2660-7A32-4A85-9131-16941C0E20F8}"/>
              </a:ext>
            </a:extLst>
          </p:cNvPr>
          <p:cNvSpPr txBox="1">
            <a:spLocks noChangeArrowheads="1"/>
          </p:cNvSpPr>
          <p:nvPr/>
        </p:nvSpPr>
        <p:spPr bwMode="auto">
          <a:xfrm>
            <a:off x="468313" y="1614488"/>
            <a:ext cx="35353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）画</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等效电路。</a:t>
            </a:r>
          </a:p>
        </p:txBody>
      </p:sp>
      <p:sp>
        <p:nvSpPr>
          <p:cNvPr id="264198" name="Text Box 6">
            <a:extLst>
              <a:ext uri="{FF2B5EF4-FFF2-40B4-BE49-F238E27FC236}">
                <a16:creationId xmlns:a16="http://schemas.microsoft.com/office/drawing/2014/main" id="{0F258135-3F01-412B-BBE0-75DFB66A3C1D}"/>
              </a:ext>
            </a:extLst>
          </p:cNvPr>
          <p:cNvSpPr txBox="1">
            <a:spLocks noChangeArrowheads="1"/>
          </p:cNvSpPr>
          <p:nvPr/>
        </p:nvSpPr>
        <p:spPr bwMode="auto">
          <a:xfrm>
            <a:off x="606425" y="5589588"/>
            <a:ext cx="720566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电路求所需各变量的</a:t>
            </a:r>
            <a:r>
              <a:rPr kumimoji="1" lang="en-US" altLang="zh-CN"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时刻值。</a:t>
            </a:r>
          </a:p>
        </p:txBody>
      </p:sp>
      <p:sp>
        <p:nvSpPr>
          <p:cNvPr id="264199" name="Text Box 7">
            <a:extLst>
              <a:ext uri="{FF2B5EF4-FFF2-40B4-BE49-F238E27FC236}">
                <a16:creationId xmlns:a16="http://schemas.microsoft.com/office/drawing/2014/main" id="{99C07776-F127-4CCA-AA35-1940184DD372}"/>
              </a:ext>
            </a:extLst>
          </p:cNvPr>
          <p:cNvSpPr txBox="1">
            <a:spLocks noChangeArrowheads="1"/>
          </p:cNvSpPr>
          <p:nvPr/>
        </p:nvSpPr>
        <p:spPr bwMode="auto">
          <a:xfrm>
            <a:off x="900113" y="2852738"/>
            <a:ext cx="71802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电感</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）用电压源（</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电流源</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）替代。</a:t>
            </a:r>
          </a:p>
        </p:txBody>
      </p:sp>
      <p:sp>
        <p:nvSpPr>
          <p:cNvPr id="264200" name="Text Box 8">
            <a:extLst>
              <a:ext uri="{FF2B5EF4-FFF2-40B4-BE49-F238E27FC236}">
                <a16:creationId xmlns:a16="http://schemas.microsoft.com/office/drawing/2014/main" id="{2E8B320B-81DC-4331-A626-3AC67444813F}"/>
              </a:ext>
            </a:extLst>
          </p:cNvPr>
          <p:cNvSpPr txBox="1">
            <a:spLocks noChangeArrowheads="1"/>
          </p:cNvSpPr>
          <p:nvPr/>
        </p:nvSpPr>
        <p:spPr bwMode="auto">
          <a:xfrm>
            <a:off x="1042988" y="2205038"/>
            <a:ext cx="28622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换路后</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的电路</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4202" name="AutoShape 10">
            <a:extLst>
              <a:ext uri="{FF2B5EF4-FFF2-40B4-BE49-F238E27FC236}">
                <a16:creationId xmlns:a16="http://schemas.microsoft.com/office/drawing/2014/main" id="{62678949-6FEC-41AB-906A-F8D0EFEC0CB4}"/>
              </a:ext>
            </a:extLst>
          </p:cNvPr>
          <p:cNvSpPr>
            <a:spLocks/>
          </p:cNvSpPr>
          <p:nvPr/>
        </p:nvSpPr>
        <p:spPr bwMode="auto">
          <a:xfrm>
            <a:off x="827088" y="2349500"/>
            <a:ext cx="142875" cy="1008063"/>
          </a:xfrm>
          <a:prstGeom prst="leftBrace">
            <a:avLst>
              <a:gd name="adj1" fmla="val 58796"/>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4" name="AutoShape 12">
            <a:extLst>
              <a:ext uri="{FF2B5EF4-FFF2-40B4-BE49-F238E27FC236}">
                <a16:creationId xmlns:a16="http://schemas.microsoft.com/office/drawing/2014/main" id="{FCF2A0A8-3886-4A2A-9090-9526F497B2D5}"/>
              </a:ext>
            </a:extLst>
          </p:cNvPr>
          <p:cNvSpPr>
            <a:spLocks noChangeArrowheads="1"/>
          </p:cNvSpPr>
          <p:nvPr/>
        </p:nvSpPr>
        <p:spPr bwMode="auto">
          <a:xfrm>
            <a:off x="2627313" y="3714750"/>
            <a:ext cx="431800" cy="215900"/>
          </a:xfrm>
          <a:prstGeom prst="rightArrow">
            <a:avLst>
              <a:gd name="adj1" fmla="val 50000"/>
              <a:gd name="adj2"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5" name="AutoShape 13">
            <a:extLst>
              <a:ext uri="{FF2B5EF4-FFF2-40B4-BE49-F238E27FC236}">
                <a16:creationId xmlns:a16="http://schemas.microsoft.com/office/drawing/2014/main" id="{7046DFEE-9274-4B3E-A1F7-50572F459DD8}"/>
              </a:ext>
            </a:extLst>
          </p:cNvPr>
          <p:cNvSpPr>
            <a:spLocks noChangeArrowheads="1"/>
          </p:cNvSpPr>
          <p:nvPr/>
        </p:nvSpPr>
        <p:spPr bwMode="auto">
          <a:xfrm>
            <a:off x="2698750" y="4938713"/>
            <a:ext cx="431800" cy="215900"/>
          </a:xfrm>
          <a:prstGeom prst="rightArrow">
            <a:avLst>
              <a:gd name="adj1" fmla="val 50000"/>
              <a:gd name="adj2" fmla="val 50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6" name="AutoShape 14">
            <a:extLst>
              <a:ext uri="{FF2B5EF4-FFF2-40B4-BE49-F238E27FC236}">
                <a16:creationId xmlns:a16="http://schemas.microsoft.com/office/drawing/2014/main" id="{85322231-F6E3-4234-BA05-C122BD885582}"/>
              </a:ext>
            </a:extLst>
          </p:cNvPr>
          <p:cNvSpPr>
            <a:spLocks/>
          </p:cNvSpPr>
          <p:nvPr/>
        </p:nvSpPr>
        <p:spPr bwMode="auto">
          <a:xfrm>
            <a:off x="5219700" y="3859213"/>
            <a:ext cx="358775" cy="1152525"/>
          </a:xfrm>
          <a:prstGeom prst="rightBrace">
            <a:avLst>
              <a:gd name="adj1" fmla="val 26770"/>
              <a:gd name="adj2" fmla="val 50972"/>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7" name="Text Box 15">
            <a:extLst>
              <a:ext uri="{FF2B5EF4-FFF2-40B4-BE49-F238E27FC236}">
                <a16:creationId xmlns:a16="http://schemas.microsoft.com/office/drawing/2014/main" id="{4982D518-1D33-46EC-9FD7-1D02661FA53C}"/>
              </a:ext>
            </a:extLst>
          </p:cNvPr>
          <p:cNvSpPr txBox="1">
            <a:spLocks noChangeArrowheads="1"/>
          </p:cNvSpPr>
          <p:nvPr/>
        </p:nvSpPr>
        <p:spPr bwMode="auto">
          <a:xfrm>
            <a:off x="5795963" y="4146550"/>
            <a:ext cx="23764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得到电阻电路</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9" name="AutoShape 17">
            <a:extLst>
              <a:ext uri="{FF2B5EF4-FFF2-40B4-BE49-F238E27FC236}">
                <a16:creationId xmlns:a16="http://schemas.microsoft.com/office/drawing/2014/main" id="{FD697372-4808-412A-997D-3389BB7E35AC}"/>
              </a:ext>
            </a:extLst>
          </p:cNvPr>
          <p:cNvSpPr>
            <a:spLocks noChangeArrowheads="1"/>
          </p:cNvSpPr>
          <p:nvPr/>
        </p:nvSpPr>
        <p:spPr bwMode="auto">
          <a:xfrm>
            <a:off x="6011863" y="5011738"/>
            <a:ext cx="2520950" cy="504825"/>
          </a:xfrm>
          <a:prstGeom prst="wedgeRoundRectCallout">
            <a:avLst>
              <a:gd name="adj1" fmla="val -19333"/>
              <a:gd name="adj2" fmla="val -115722"/>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a:t>
            </a:r>
          </a:p>
        </p:txBody>
      </p:sp>
      <p:graphicFrame>
        <p:nvGraphicFramePr>
          <p:cNvPr id="264210" name="Object 18">
            <a:extLst>
              <a:ext uri="{FF2B5EF4-FFF2-40B4-BE49-F238E27FC236}">
                <a16:creationId xmlns:a16="http://schemas.microsoft.com/office/drawing/2014/main" id="{67E8A0CD-0B24-4F6E-B96D-AA6BC75C3375}"/>
              </a:ext>
            </a:extLst>
          </p:cNvPr>
          <p:cNvGraphicFramePr>
            <a:graphicFrameLocks noChangeAspect="1"/>
          </p:cNvGraphicFramePr>
          <p:nvPr/>
        </p:nvGraphicFramePr>
        <p:xfrm>
          <a:off x="3275013" y="3211513"/>
          <a:ext cx="1662112" cy="962025"/>
        </p:xfrm>
        <a:graphic>
          <a:graphicData uri="http://schemas.openxmlformats.org/presentationml/2006/ole">
            <mc:AlternateContent xmlns:mc="http://schemas.openxmlformats.org/markup-compatibility/2006">
              <mc:Choice xmlns:v="urn:schemas-microsoft-com:vml" Requires="v">
                <p:oleObj spid="_x0000_s31884" name="Visio" r:id="rId3" imgW="831190" imgH="480885" progId="Visio.Drawing.11">
                  <p:embed/>
                </p:oleObj>
              </mc:Choice>
              <mc:Fallback>
                <p:oleObj name="Visio" r:id="rId3" imgW="831190" imgH="480885" progId="Visio.Drawing.11">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13" y="3211513"/>
                        <a:ext cx="1662112"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211" name="Object 19">
            <a:extLst>
              <a:ext uri="{FF2B5EF4-FFF2-40B4-BE49-F238E27FC236}">
                <a16:creationId xmlns:a16="http://schemas.microsoft.com/office/drawing/2014/main" id="{3A0E3382-512B-48AD-98D7-6BE2C3CD0DEE}"/>
              </a:ext>
            </a:extLst>
          </p:cNvPr>
          <p:cNvGraphicFramePr>
            <a:graphicFrameLocks noChangeAspect="1"/>
          </p:cNvGraphicFramePr>
          <p:nvPr/>
        </p:nvGraphicFramePr>
        <p:xfrm>
          <a:off x="1042988" y="3570288"/>
          <a:ext cx="1309687" cy="887412"/>
        </p:xfrm>
        <a:graphic>
          <a:graphicData uri="http://schemas.openxmlformats.org/presentationml/2006/ole">
            <mc:AlternateContent xmlns:mc="http://schemas.openxmlformats.org/markup-compatibility/2006">
              <mc:Choice xmlns:v="urn:schemas-microsoft-com:vml" Requires="v">
                <p:oleObj spid="_x0000_s31885" name="Visio" r:id="rId5" imgW="655625" imgH="444670" progId="Visio.Drawing.11">
                  <p:embed/>
                </p:oleObj>
              </mc:Choice>
              <mc:Fallback>
                <p:oleObj name="Visio" r:id="rId5" imgW="655625" imgH="444670" progId="Visio.Drawing.11">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570288"/>
                        <a:ext cx="1309687" cy="88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212" name="Object 20">
            <a:extLst>
              <a:ext uri="{FF2B5EF4-FFF2-40B4-BE49-F238E27FC236}">
                <a16:creationId xmlns:a16="http://schemas.microsoft.com/office/drawing/2014/main" id="{B91B88E1-7F07-4A6A-BB8D-9D16F142ECCA}"/>
              </a:ext>
            </a:extLst>
          </p:cNvPr>
          <p:cNvGraphicFramePr>
            <a:graphicFrameLocks noChangeAspect="1"/>
          </p:cNvGraphicFramePr>
          <p:nvPr/>
        </p:nvGraphicFramePr>
        <p:xfrm>
          <a:off x="1042988" y="4506913"/>
          <a:ext cx="1443037" cy="647700"/>
        </p:xfrm>
        <a:graphic>
          <a:graphicData uri="http://schemas.openxmlformats.org/presentationml/2006/ole">
            <mc:AlternateContent xmlns:mc="http://schemas.openxmlformats.org/markup-compatibility/2006">
              <mc:Choice xmlns:v="urn:schemas-microsoft-com:vml" Requires="v">
                <p:oleObj spid="_x0000_s31886" name="Visio" r:id="rId7" imgW="720090" imgH="324105" progId="Visio.Drawing.11">
                  <p:embed/>
                </p:oleObj>
              </mc:Choice>
              <mc:Fallback>
                <p:oleObj name="Visio" r:id="rId7" imgW="720090" imgH="324105" progId="Visio.Drawing.11">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506913"/>
                        <a:ext cx="14430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213" name="Object 21">
            <a:extLst>
              <a:ext uri="{FF2B5EF4-FFF2-40B4-BE49-F238E27FC236}">
                <a16:creationId xmlns:a16="http://schemas.microsoft.com/office/drawing/2014/main" id="{A9E1105C-18ED-4D39-A508-769E783BBBEC}"/>
              </a:ext>
            </a:extLst>
          </p:cNvPr>
          <p:cNvGraphicFramePr>
            <a:graphicFrameLocks noChangeAspect="1"/>
          </p:cNvGraphicFramePr>
          <p:nvPr/>
        </p:nvGraphicFramePr>
        <p:xfrm>
          <a:off x="3275013" y="4370388"/>
          <a:ext cx="1666875" cy="928687"/>
        </p:xfrm>
        <a:graphic>
          <a:graphicData uri="http://schemas.openxmlformats.org/presentationml/2006/ole">
            <mc:AlternateContent xmlns:mc="http://schemas.openxmlformats.org/markup-compatibility/2006">
              <mc:Choice xmlns:v="urn:schemas-microsoft-com:vml" Requires="v">
                <p:oleObj spid="_x0000_s31887" name="Visio" r:id="rId9" imgW="831190" imgH="463007" progId="Visio.Drawing.11">
                  <p:embed/>
                </p:oleObj>
              </mc:Choice>
              <mc:Fallback>
                <p:oleObj name="Visio" r:id="rId9" imgW="831190" imgH="463007" progId="Visio.Drawing.11">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013" y="4370388"/>
                        <a:ext cx="1666875"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14" name="AutoShape 22">
            <a:extLst>
              <a:ext uri="{FF2B5EF4-FFF2-40B4-BE49-F238E27FC236}">
                <a16:creationId xmlns:a16="http://schemas.microsoft.com/office/drawing/2014/main" id="{D8A25FA6-7AF3-44FF-A8E0-932DDE688DED}"/>
              </a:ext>
            </a:extLst>
          </p:cNvPr>
          <p:cNvSpPr>
            <a:spLocks noChangeArrowheads="1"/>
          </p:cNvSpPr>
          <p:nvPr/>
        </p:nvSpPr>
        <p:spPr bwMode="auto">
          <a:xfrm>
            <a:off x="2916238" y="260350"/>
            <a:ext cx="6048375" cy="458788"/>
          </a:xfrm>
          <a:prstGeom prst="wedgeRoundRectCallout">
            <a:avLst>
              <a:gd name="adj1" fmla="val -12968"/>
              <a:gd name="adj2" fmla="val 97060"/>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称状态变量的初始值（初始条件）</a:t>
            </a:r>
          </a:p>
        </p:txBody>
      </p:sp>
      <p:sp>
        <p:nvSpPr>
          <p:cNvPr id="264215" name="AutoShape 23">
            <a:extLst>
              <a:ext uri="{FF2B5EF4-FFF2-40B4-BE49-F238E27FC236}">
                <a16:creationId xmlns:a16="http://schemas.microsoft.com/office/drawing/2014/main" id="{BA52CED0-24CD-4BDF-9D99-E2EF19B1D4E4}"/>
              </a:ext>
            </a:extLst>
          </p:cNvPr>
          <p:cNvSpPr>
            <a:spLocks noChangeArrowheads="1"/>
          </p:cNvSpPr>
          <p:nvPr/>
        </p:nvSpPr>
        <p:spPr bwMode="auto">
          <a:xfrm>
            <a:off x="2124075" y="6308725"/>
            <a:ext cx="6769100" cy="458788"/>
          </a:xfrm>
          <a:prstGeom prst="wedgeRoundRectCallout">
            <a:avLst>
              <a:gd name="adj1" fmla="val -7574"/>
              <a:gd name="adj2" fmla="val -115051"/>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也称非状态变量的初始值（初始条件）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6">
                                            <p:txEl>
                                              <p:pRg st="0" end="0"/>
                                            </p:txEl>
                                          </p:spTgt>
                                        </p:tgtEl>
                                        <p:attrNameLst>
                                          <p:attrName>style.visibility</p:attrName>
                                        </p:attrNameLst>
                                      </p:cBhvr>
                                      <p:to>
                                        <p:strVal val="visible"/>
                                      </p:to>
                                    </p:set>
                                    <p:animEffect transition="in" filter="wipe(left)">
                                      <p:cBhvr>
                                        <p:cTn id="7" dur="2000"/>
                                        <p:tgtEl>
                                          <p:spTgt spid="264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7"/>
                                        </p:tgtEl>
                                        <p:attrNameLst>
                                          <p:attrName>style.visibility</p:attrName>
                                        </p:attrNameLst>
                                      </p:cBhvr>
                                      <p:to>
                                        <p:strVal val="visible"/>
                                      </p:to>
                                    </p:set>
                                    <p:animEffect transition="in" filter="wipe(left)">
                                      <p:cBhvr>
                                        <p:cTn id="12" dur="2000"/>
                                        <p:tgtEl>
                                          <p:spTgt spid="264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4202"/>
                                        </p:tgtEl>
                                        <p:attrNameLst>
                                          <p:attrName>style.visibility</p:attrName>
                                        </p:attrNameLst>
                                      </p:cBhvr>
                                      <p:to>
                                        <p:strVal val="visible"/>
                                      </p:to>
                                    </p:set>
                                  </p:childTnLst>
                                </p:cTn>
                              </p:par>
                            </p:childTnLst>
                          </p:cTn>
                        </p:par>
                        <p:par>
                          <p:cTn id="17" fill="hold" nodeType="afterGroup">
                            <p:stCondLst>
                              <p:cond delay="0"/>
                            </p:stCondLst>
                            <p:childTnLst>
                              <p:par>
                                <p:cTn id="18" presetID="9" presetClass="entr" presetSubtype="0" fill="hold" grpId="0" nodeType="afterEffect">
                                  <p:stCondLst>
                                    <p:cond delay="0"/>
                                  </p:stCondLst>
                                  <p:childTnLst>
                                    <p:set>
                                      <p:cBhvr>
                                        <p:cTn id="19" dur="1" fill="hold">
                                          <p:stCondLst>
                                            <p:cond delay="0"/>
                                          </p:stCondLst>
                                        </p:cTn>
                                        <p:tgtEl>
                                          <p:spTgt spid="264200"/>
                                        </p:tgtEl>
                                        <p:attrNameLst>
                                          <p:attrName>style.visibility</p:attrName>
                                        </p:attrNameLst>
                                      </p:cBhvr>
                                      <p:to>
                                        <p:strVal val="visible"/>
                                      </p:to>
                                    </p:set>
                                    <p:animEffect transition="in" filter="dissolve">
                                      <p:cBhvr>
                                        <p:cTn id="20" dur="500"/>
                                        <p:tgtEl>
                                          <p:spTgt spid="2642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64199"/>
                                        </p:tgtEl>
                                        <p:attrNameLst>
                                          <p:attrName>style.visibility</p:attrName>
                                        </p:attrNameLst>
                                      </p:cBhvr>
                                      <p:to>
                                        <p:strVal val="visible"/>
                                      </p:to>
                                    </p:set>
                                    <p:animEffect transition="in" filter="dissolve">
                                      <p:cBhvr>
                                        <p:cTn id="25" dur="500"/>
                                        <p:tgtEl>
                                          <p:spTgt spid="2641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64211"/>
                                        </p:tgtEl>
                                        <p:attrNameLst>
                                          <p:attrName>style.visibility</p:attrName>
                                        </p:attrNameLst>
                                      </p:cBhvr>
                                      <p:to>
                                        <p:strVal val="visible"/>
                                      </p:to>
                                    </p:set>
                                    <p:animEffect transition="in" filter="box(in)">
                                      <p:cBhvr>
                                        <p:cTn id="30" dur="1000"/>
                                        <p:tgtEl>
                                          <p:spTgt spid="2642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4204"/>
                                        </p:tgtEl>
                                        <p:attrNameLst>
                                          <p:attrName>style.visibility</p:attrName>
                                        </p:attrNameLst>
                                      </p:cBhvr>
                                      <p:to>
                                        <p:strVal val="visible"/>
                                      </p:to>
                                    </p:set>
                                    <p:animEffect transition="in" filter="wipe(left)">
                                      <p:cBhvr>
                                        <p:cTn id="35" dur="500"/>
                                        <p:tgtEl>
                                          <p:spTgt spid="264204"/>
                                        </p:tgtEl>
                                      </p:cBhvr>
                                    </p:animEffect>
                                  </p:childTnLst>
                                </p:cTn>
                              </p:par>
                            </p:childTnLst>
                          </p:cTn>
                        </p:par>
                        <p:par>
                          <p:cTn id="36" fill="hold" nodeType="afterGroup">
                            <p:stCondLst>
                              <p:cond delay="500"/>
                            </p:stCondLst>
                            <p:childTnLst>
                              <p:par>
                                <p:cTn id="37" presetID="4" presetClass="entr" presetSubtype="16" fill="hold" nodeType="afterEffect">
                                  <p:stCondLst>
                                    <p:cond delay="0"/>
                                  </p:stCondLst>
                                  <p:childTnLst>
                                    <p:set>
                                      <p:cBhvr>
                                        <p:cTn id="38" dur="1" fill="hold">
                                          <p:stCondLst>
                                            <p:cond delay="0"/>
                                          </p:stCondLst>
                                        </p:cTn>
                                        <p:tgtEl>
                                          <p:spTgt spid="264210"/>
                                        </p:tgtEl>
                                        <p:attrNameLst>
                                          <p:attrName>style.visibility</p:attrName>
                                        </p:attrNameLst>
                                      </p:cBhvr>
                                      <p:to>
                                        <p:strVal val="visible"/>
                                      </p:to>
                                    </p:set>
                                    <p:animEffect transition="in" filter="box(in)">
                                      <p:cBhvr>
                                        <p:cTn id="39" dur="1000"/>
                                        <p:tgtEl>
                                          <p:spTgt spid="2642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64212"/>
                                        </p:tgtEl>
                                        <p:attrNameLst>
                                          <p:attrName>style.visibility</p:attrName>
                                        </p:attrNameLst>
                                      </p:cBhvr>
                                      <p:to>
                                        <p:strVal val="visible"/>
                                      </p:to>
                                    </p:set>
                                    <p:animEffect transition="in" filter="box(in)">
                                      <p:cBhvr>
                                        <p:cTn id="44" dur="1000"/>
                                        <p:tgtEl>
                                          <p:spTgt spid="2642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64205"/>
                                        </p:tgtEl>
                                        <p:attrNameLst>
                                          <p:attrName>style.visibility</p:attrName>
                                        </p:attrNameLst>
                                      </p:cBhvr>
                                      <p:to>
                                        <p:strVal val="visible"/>
                                      </p:to>
                                    </p:set>
                                    <p:animEffect transition="in" filter="wipe(left)">
                                      <p:cBhvr>
                                        <p:cTn id="49" dur="500"/>
                                        <p:tgtEl>
                                          <p:spTgt spid="264205"/>
                                        </p:tgtEl>
                                      </p:cBhvr>
                                    </p:animEffect>
                                  </p:childTnLst>
                                </p:cTn>
                              </p:par>
                            </p:childTnLst>
                          </p:cTn>
                        </p:par>
                        <p:par>
                          <p:cTn id="50" fill="hold" nodeType="afterGroup">
                            <p:stCondLst>
                              <p:cond delay="500"/>
                            </p:stCondLst>
                            <p:childTnLst>
                              <p:par>
                                <p:cTn id="51" presetID="4" presetClass="entr" presetSubtype="16" fill="hold" nodeType="afterEffect">
                                  <p:stCondLst>
                                    <p:cond delay="0"/>
                                  </p:stCondLst>
                                  <p:childTnLst>
                                    <p:set>
                                      <p:cBhvr>
                                        <p:cTn id="52" dur="1" fill="hold">
                                          <p:stCondLst>
                                            <p:cond delay="0"/>
                                          </p:stCondLst>
                                        </p:cTn>
                                        <p:tgtEl>
                                          <p:spTgt spid="264213"/>
                                        </p:tgtEl>
                                        <p:attrNameLst>
                                          <p:attrName>style.visibility</p:attrName>
                                        </p:attrNameLst>
                                      </p:cBhvr>
                                      <p:to>
                                        <p:strVal val="visible"/>
                                      </p:to>
                                    </p:set>
                                    <p:animEffect transition="in" filter="box(in)">
                                      <p:cBhvr>
                                        <p:cTn id="53" dur="1000"/>
                                        <p:tgtEl>
                                          <p:spTgt spid="26421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64206"/>
                                        </p:tgtEl>
                                        <p:attrNameLst>
                                          <p:attrName>style.visibility</p:attrName>
                                        </p:attrNameLst>
                                      </p:cBhvr>
                                      <p:to>
                                        <p:strVal val="visible"/>
                                      </p:to>
                                    </p:set>
                                    <p:animEffect transition="in" filter="wipe(left)">
                                      <p:cBhvr>
                                        <p:cTn id="58" dur="2000"/>
                                        <p:tgtEl>
                                          <p:spTgt spid="264206"/>
                                        </p:tgtEl>
                                      </p:cBhvr>
                                    </p:animEffect>
                                  </p:childTnLst>
                                </p:cTn>
                              </p:par>
                            </p:childTnLst>
                          </p:cTn>
                        </p:par>
                        <p:par>
                          <p:cTn id="59" fill="hold" nodeType="afterGroup">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64207"/>
                                        </p:tgtEl>
                                        <p:attrNameLst>
                                          <p:attrName>style.visibility</p:attrName>
                                        </p:attrNameLst>
                                      </p:cBhvr>
                                      <p:to>
                                        <p:strVal val="visible"/>
                                      </p:to>
                                    </p:set>
                                    <p:animEffect transition="in" filter="wipe(left)">
                                      <p:cBhvr>
                                        <p:cTn id="62" dur="2000"/>
                                        <p:tgtEl>
                                          <p:spTgt spid="2642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64209"/>
                                        </p:tgtEl>
                                        <p:attrNameLst>
                                          <p:attrName>style.visibility</p:attrName>
                                        </p:attrNameLst>
                                      </p:cBhvr>
                                      <p:to>
                                        <p:strVal val="visible"/>
                                      </p:to>
                                    </p:set>
                                    <p:animEffect transition="in" filter="wipe(down)">
                                      <p:cBhvr>
                                        <p:cTn id="67" dur="500"/>
                                        <p:tgtEl>
                                          <p:spTgt spid="26420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4198">
                                            <p:txEl>
                                              <p:pRg st="0" end="0"/>
                                            </p:txEl>
                                          </p:spTgt>
                                        </p:tgtEl>
                                        <p:attrNameLst>
                                          <p:attrName>style.visibility</p:attrName>
                                        </p:attrNameLst>
                                      </p:cBhvr>
                                      <p:to>
                                        <p:strVal val="visible"/>
                                      </p:to>
                                    </p:set>
                                    <p:animEffect transition="in" filter="wipe(left)">
                                      <p:cBhvr>
                                        <p:cTn id="72" dur="2000"/>
                                        <p:tgtEl>
                                          <p:spTgt spid="264198">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64214"/>
                                        </p:tgtEl>
                                        <p:attrNameLst>
                                          <p:attrName>style.visibility</p:attrName>
                                        </p:attrNameLst>
                                      </p:cBhvr>
                                      <p:to>
                                        <p:strVal val="visible"/>
                                      </p:to>
                                    </p:set>
                                    <p:animEffect transition="in" filter="wipe(down)">
                                      <p:cBhvr>
                                        <p:cTn id="77" dur="500"/>
                                        <p:tgtEl>
                                          <p:spTgt spid="26421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64215"/>
                                        </p:tgtEl>
                                        <p:attrNameLst>
                                          <p:attrName>style.visibility</p:attrName>
                                        </p:attrNameLst>
                                      </p:cBhvr>
                                      <p:to>
                                        <p:strVal val="visible"/>
                                      </p:to>
                                    </p:set>
                                    <p:animEffect transition="in" filter="wipe(down)">
                                      <p:cBhvr>
                                        <p:cTn id="82" dur="500"/>
                                        <p:tgtEl>
                                          <p:spTgt spid="26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build="p" autoUpdateAnimBg="0"/>
      <p:bldP spid="264197" grpId="0" autoUpdateAnimBg="0"/>
      <p:bldP spid="264198" grpId="0" build="p" autoUpdateAnimBg="0"/>
      <p:bldP spid="264199" grpId="0" autoUpdateAnimBg="0"/>
      <p:bldP spid="264200" grpId="0" autoUpdateAnimBg="0"/>
      <p:bldP spid="264207" grpId="0"/>
      <p:bldP spid="264209" grpId="0" animBg="1"/>
      <p:bldP spid="264214" grpId="0" animBg="1"/>
      <p:bldP spid="2642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06E7FC-ED53-4745-97A4-C2C289C579D5}"/>
              </a:ext>
            </a:extLst>
          </p:cNvPr>
          <p:cNvPicPr>
            <a:picLocks/>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10C0A39E-14F9-4ACF-B493-6A005D5C7072}"/>
              </a:ext>
            </a:extLst>
          </p:cNvPr>
          <p:cNvSpPr/>
          <p:nvPr>
            <p:custDataLst>
              <p:tags r:id="rId3"/>
            </p:custDataLst>
          </p:nvPr>
        </p:nvSpPr>
        <p:spPr bwMode="auto">
          <a:xfrm>
            <a:off x="676127" y="1137626"/>
            <a:ext cx="4292724" cy="10699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rPr>
              <a:t>求电容电流的初始值</a:t>
            </a:r>
            <a:r>
              <a:rPr kumimoji="1" lang="en-US" altLang="zh-CN" sz="2400" b="1" i="1" dirty="0" err="1">
                <a:solidFill>
                  <a:srgbClr val="000000"/>
                </a:solidFill>
                <a:latin typeface="Times New Roman" panose="02020603050405020304" pitchFamily="18" charset="0"/>
                <a:ea typeface="宋体" panose="02010600030101010101" pitchFamily="2" charset="-122"/>
              </a:rPr>
              <a:t>i</a:t>
            </a:r>
            <a:r>
              <a:rPr kumimoji="1" lang="en-US" altLang="zh-CN" sz="2400" b="1" i="1" baseline="-25000" dirty="0" err="1">
                <a:solidFill>
                  <a:srgbClr val="000000"/>
                </a:solidFill>
                <a:latin typeface="Times New Roman" panose="02020603050405020304" pitchFamily="18" charset="0"/>
                <a:ea typeface="宋体" panose="02010600030101010101" pitchFamily="2" charset="-122"/>
              </a:rPr>
              <a:t>C</a:t>
            </a:r>
            <a:r>
              <a:rPr kumimoji="1" lang="en-US" altLang="zh-CN" sz="2400" b="1" dirty="0">
                <a:solidFill>
                  <a:srgbClr val="000000"/>
                </a:solidFill>
                <a:latin typeface="Times New Roman" panose="02020603050405020304" pitchFamily="18" charset="0"/>
                <a:ea typeface="宋体" panose="02010600030101010101" pitchFamily="2" charset="-122"/>
              </a:rPr>
              <a:t>(0</a:t>
            </a:r>
            <a:r>
              <a:rPr kumimoji="1" lang="en-US" altLang="zh-CN" sz="2400" b="1" baseline="30000" dirty="0">
                <a:solidFill>
                  <a:srgbClr val="000000"/>
                </a:solidFill>
                <a:latin typeface="Times New Roman" panose="02020603050405020304" pitchFamily="18" charset="0"/>
                <a:ea typeface="宋体" panose="02010600030101010101" pitchFamily="2" charset="-122"/>
              </a:rPr>
              <a:t>+</a:t>
            </a:r>
            <a:r>
              <a:rPr kumimoji="1" lang="en-US" altLang="zh-CN" sz="2400" b="1" dirty="0">
                <a:solidFill>
                  <a:srgbClr val="000000"/>
                </a:solidFill>
                <a:latin typeface="Times New Roman" panose="02020603050405020304" pitchFamily="18" charset="0"/>
                <a:ea typeface="宋体" panose="02010600030101010101" pitchFamily="2" charset="-122"/>
              </a:rPr>
              <a:t>)</a:t>
            </a:r>
            <a:r>
              <a:rPr kumimoji="1" lang="zh-CN" altLang="en-US" sz="2400" b="1" dirty="0">
                <a:solidFill>
                  <a:srgbClr val="000000"/>
                </a:solidFill>
                <a:latin typeface="Times New Roman" panose="02020603050405020304" pitchFamily="18" charset="0"/>
                <a:ea typeface="宋体" panose="02010600030101010101" pitchFamily="2" charset="-122"/>
              </a:rPr>
              <a:t>。 </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5" name="矩形 4">
            <a:extLst>
              <a:ext uri="{FF2B5EF4-FFF2-40B4-BE49-F238E27FC236}">
                <a16:creationId xmlns:a16="http://schemas.microsoft.com/office/drawing/2014/main" id="{10FD8E78-01D8-47E7-BFC1-42B434CF85AB}"/>
              </a:ext>
            </a:extLst>
          </p:cNvPr>
          <p:cNvSpPr/>
          <p:nvPr>
            <p:custDataLst>
              <p:tags r:id="rId4"/>
            </p:custDataLst>
          </p:nvPr>
        </p:nvSpPr>
        <p:spPr bwMode="auto">
          <a:xfrm>
            <a:off x="1844845" y="2249340"/>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6" name="矩形 5">
            <a:extLst>
              <a:ext uri="{FF2B5EF4-FFF2-40B4-BE49-F238E27FC236}">
                <a16:creationId xmlns:a16="http://schemas.microsoft.com/office/drawing/2014/main" id="{0CE04C9B-935D-465E-BF56-120F9E2C16EC}"/>
              </a:ext>
            </a:extLst>
          </p:cNvPr>
          <p:cNvSpPr/>
          <p:nvPr>
            <p:custDataLst>
              <p:tags r:id="rId5"/>
            </p:custDataLst>
          </p:nvPr>
        </p:nvSpPr>
        <p:spPr bwMode="auto">
          <a:xfrm>
            <a:off x="1828800" y="2890664"/>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0.25mA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7" name="矩形 6">
            <a:extLst>
              <a:ext uri="{FF2B5EF4-FFF2-40B4-BE49-F238E27FC236}">
                <a16:creationId xmlns:a16="http://schemas.microsoft.com/office/drawing/2014/main" id="{DD0666FD-C9D4-4E65-B314-26888DFCF877}"/>
              </a:ext>
            </a:extLst>
          </p:cNvPr>
          <p:cNvSpPr/>
          <p:nvPr>
            <p:custDataLst>
              <p:tags r:id="rId6"/>
            </p:custDataLst>
          </p:nvPr>
        </p:nvSpPr>
        <p:spPr bwMode="auto">
          <a:xfrm>
            <a:off x="1828800" y="3576464"/>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-0.25mA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8" name="矩形 7">
            <a:extLst>
              <a:ext uri="{FF2B5EF4-FFF2-40B4-BE49-F238E27FC236}">
                <a16:creationId xmlns:a16="http://schemas.microsoft.com/office/drawing/2014/main" id="{D5B6287F-3DDF-4501-8B27-6E31EA29FDE5}"/>
              </a:ext>
            </a:extLst>
          </p:cNvPr>
          <p:cNvSpPr/>
          <p:nvPr>
            <p:custDataLst>
              <p:tags r:id="rId7"/>
            </p:custDataLst>
          </p:nvPr>
        </p:nvSpPr>
        <p:spPr bwMode="auto">
          <a:xfrm>
            <a:off x="1828800" y="4262264"/>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lvl="0">
              <a:spcBef>
                <a:spcPct val="20000"/>
              </a:spcBef>
            </a:pPr>
            <a:r>
              <a:rPr lang="en-US" altLang="zh-CN" sz="2400" b="1" kern="0" dirty="0">
                <a:solidFill>
                  <a:srgbClr val="000000"/>
                </a:solidFill>
                <a:latin typeface="Times New Roman" panose="02020603050405020304" pitchFamily="18" charset="0"/>
                <a:ea typeface="宋体"/>
                <a:cs typeface="Times New Roman" panose="02020603050405020304" pitchFamily="18" charset="0"/>
              </a:rPr>
              <a:t>-0.2mA</a:t>
            </a:r>
            <a:endParaRPr lang="zh-CN" altLang="en-US" sz="2400" b="1" kern="0" dirty="0">
              <a:solidFill>
                <a:srgbClr val="000000"/>
              </a:solidFill>
              <a:latin typeface="Times New Roman" panose="02020603050405020304" pitchFamily="18" charset="0"/>
              <a:ea typeface="宋体"/>
              <a:cs typeface="Times New Roman" panose="02020603050405020304" pitchFamily="18" charset="0"/>
            </a:endParaRPr>
          </a:p>
        </p:txBody>
      </p:sp>
      <p:sp>
        <p:nvSpPr>
          <p:cNvPr id="9" name="椭圆 8">
            <a:extLst>
              <a:ext uri="{FF2B5EF4-FFF2-40B4-BE49-F238E27FC236}">
                <a16:creationId xmlns:a16="http://schemas.microsoft.com/office/drawing/2014/main" id="{43CA5B4A-FE3A-451C-919C-C9269CCDE765}"/>
              </a:ext>
            </a:extLst>
          </p:cNvPr>
          <p:cNvSpPr>
            <a:spLocks noChangeAspect="1"/>
          </p:cNvSpPr>
          <p:nvPr>
            <p:custDataLst>
              <p:tags r:id="rId8"/>
            </p:custDataLst>
          </p:nvPr>
        </p:nvSpPr>
        <p:spPr bwMode="auto">
          <a:xfrm>
            <a:off x="1114425" y="22691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A</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0" name="椭圆 9">
            <a:extLst>
              <a:ext uri="{FF2B5EF4-FFF2-40B4-BE49-F238E27FC236}">
                <a16:creationId xmlns:a16="http://schemas.microsoft.com/office/drawing/2014/main" id="{FAFE4CB1-7D02-46B4-8112-E44D7C429923}"/>
              </a:ext>
            </a:extLst>
          </p:cNvPr>
          <p:cNvSpPr>
            <a:spLocks noChangeAspect="1"/>
          </p:cNvSpPr>
          <p:nvPr>
            <p:custDataLst>
              <p:tags r:id="rId9"/>
            </p:custDataLst>
          </p:nvPr>
        </p:nvSpPr>
        <p:spPr bwMode="auto">
          <a:xfrm>
            <a:off x="1114425" y="29549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B</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1" name="椭圆 10">
            <a:extLst>
              <a:ext uri="{FF2B5EF4-FFF2-40B4-BE49-F238E27FC236}">
                <a16:creationId xmlns:a16="http://schemas.microsoft.com/office/drawing/2014/main" id="{3C3C9909-1C4C-4B27-AF21-D5E3E35222FC}"/>
              </a:ext>
            </a:extLst>
          </p:cNvPr>
          <p:cNvSpPr>
            <a:spLocks noChangeAspect="1"/>
          </p:cNvSpPr>
          <p:nvPr>
            <p:custDataLst>
              <p:tags r:id="rId10"/>
            </p:custDataLst>
          </p:nvPr>
        </p:nvSpPr>
        <p:spPr bwMode="auto">
          <a:xfrm>
            <a:off x="1114425" y="3640757"/>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C</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2" name="椭圆 11">
            <a:extLst>
              <a:ext uri="{FF2B5EF4-FFF2-40B4-BE49-F238E27FC236}">
                <a16:creationId xmlns:a16="http://schemas.microsoft.com/office/drawing/2014/main" id="{9C105646-5065-4231-8D6B-F519F1DDF89D}"/>
              </a:ext>
            </a:extLst>
          </p:cNvPr>
          <p:cNvSpPr>
            <a:spLocks noChangeAspect="1"/>
          </p:cNvSpPr>
          <p:nvPr>
            <p:custDataLst>
              <p:tags r:id="rId11"/>
            </p:custDataLst>
          </p:nvPr>
        </p:nvSpPr>
        <p:spPr bwMode="auto">
          <a:xfrm>
            <a:off x="1114425" y="43265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FFFFFF"/>
                </a:solidFill>
                <a:effectLst/>
                <a:latin typeface="Arial" panose="020B0604020202020204" pitchFamily="34" charset="0"/>
                <a:ea typeface="楷体_GB2312" pitchFamily="49" charset="-122"/>
              </a:rPr>
              <a:t>D</a:t>
            </a:r>
            <a:endPar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3" name="矩形: 圆角 12">
            <a:extLst>
              <a:ext uri="{FF2B5EF4-FFF2-40B4-BE49-F238E27FC236}">
                <a16:creationId xmlns:a16="http://schemas.microsoft.com/office/drawing/2014/main" id="{49184512-B8A1-487C-A25F-235A9E31ABA8}"/>
              </a:ext>
            </a:extLst>
          </p:cNvPr>
          <p:cNvSpPr/>
          <p:nvPr>
            <p:custDataLst>
              <p:tags r:id="rId12"/>
            </p:custDataLst>
          </p:nvPr>
        </p:nvSpPr>
        <p:spPr bwMode="auto">
          <a:xfrm>
            <a:off x="6172200" y="5633864"/>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FFFFFF"/>
                </a:solidFill>
                <a:effectLst/>
                <a:latin typeface="Arial" panose="020B0604020202020204" pitchFamily="34" charset="0"/>
                <a:ea typeface="楷体_GB2312" pitchFamily="49" charset="-122"/>
              </a:rPr>
              <a:t>提交</a:t>
            </a:r>
          </a:p>
        </p:txBody>
      </p:sp>
      <p:grpSp>
        <p:nvGrpSpPr>
          <p:cNvPr id="16" name="组合 15">
            <a:extLst>
              <a:ext uri="{FF2B5EF4-FFF2-40B4-BE49-F238E27FC236}">
                <a16:creationId xmlns:a16="http://schemas.microsoft.com/office/drawing/2014/main" id="{626B636D-A36D-4A46-9F40-0302A86B18D1}"/>
              </a:ext>
            </a:extLst>
          </p:cNvPr>
          <p:cNvGrpSpPr/>
          <p:nvPr>
            <p:custDataLst>
              <p:tags r:id="rId13"/>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18E9F475-3E4D-458C-8194-26B5D5F6A7F7}"/>
                </a:ext>
              </a:extLst>
            </p:cNvPr>
            <p:cNvSpPr/>
            <p:nvPr>
              <p:custDataLst>
                <p:tags r:id="rId16"/>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
          <p:nvSpPr>
            <p:cNvPr id="15" name="TypeText">
              <a:extLst>
                <a:ext uri="{FF2B5EF4-FFF2-40B4-BE49-F238E27FC236}">
                  <a16:creationId xmlns:a16="http://schemas.microsoft.com/office/drawing/2014/main" id="{7D6D3730-BC04-40BD-B902-7F9A2E22997A}"/>
                </a:ext>
              </a:extLst>
            </p:cNvPr>
            <p:cNvSpPr/>
            <p:nvPr>
              <p:custDataLst>
                <p:tags r:id="rId17"/>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solidFill>
                    <a:srgbClr val="000000"/>
                  </a:solidFill>
                  <a:effectLst/>
                  <a:latin typeface="Arial" panose="020B0604020202020204" pitchFamily="34" charset="0"/>
                  <a:ea typeface="楷体_GB2312" pitchFamily="49" charset="-122"/>
                </a:rPr>
                <a:t>单选题</a:t>
              </a:r>
            </a:p>
          </p:txBody>
        </p:sp>
      </p:grpSp>
      <p:grpSp>
        <p:nvGrpSpPr>
          <p:cNvPr id="40" name="Group 82">
            <a:extLst>
              <a:ext uri="{FF2B5EF4-FFF2-40B4-BE49-F238E27FC236}">
                <a16:creationId xmlns:a16="http://schemas.microsoft.com/office/drawing/2014/main" id="{AD2268CC-B523-4008-9369-6E2B97C307FE}"/>
              </a:ext>
            </a:extLst>
          </p:cNvPr>
          <p:cNvGrpSpPr>
            <a:grpSpLocks/>
          </p:cNvGrpSpPr>
          <p:nvPr/>
        </p:nvGrpSpPr>
        <p:grpSpPr bwMode="auto">
          <a:xfrm>
            <a:off x="4801368" y="757237"/>
            <a:ext cx="3875088" cy="1814513"/>
            <a:chOff x="2680" y="93"/>
            <a:chExt cx="2441" cy="1143"/>
          </a:xfrm>
        </p:grpSpPr>
        <p:sp>
          <p:nvSpPr>
            <p:cNvPr id="41" name="Line 56">
              <a:extLst>
                <a:ext uri="{FF2B5EF4-FFF2-40B4-BE49-F238E27FC236}">
                  <a16:creationId xmlns:a16="http://schemas.microsoft.com/office/drawing/2014/main" id="{DC90D3D3-257D-4EF0-9438-2E56C1768DB6}"/>
                </a:ext>
              </a:extLst>
            </p:cNvPr>
            <p:cNvSpPr>
              <a:spLocks noChangeShapeType="1"/>
            </p:cNvSpPr>
            <p:nvPr/>
          </p:nvSpPr>
          <p:spPr bwMode="auto">
            <a:xfrm>
              <a:off x="4257" y="402"/>
              <a:ext cx="0" cy="52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2" name="Line 57">
              <a:extLst>
                <a:ext uri="{FF2B5EF4-FFF2-40B4-BE49-F238E27FC236}">
                  <a16:creationId xmlns:a16="http://schemas.microsoft.com/office/drawing/2014/main" id="{B7C06625-6FFA-4D74-A6D3-1A7968EDDCD1}"/>
                </a:ext>
              </a:extLst>
            </p:cNvPr>
            <p:cNvSpPr>
              <a:spLocks noChangeShapeType="1"/>
            </p:cNvSpPr>
            <p:nvPr/>
          </p:nvSpPr>
          <p:spPr bwMode="auto">
            <a:xfrm>
              <a:off x="3267" y="390"/>
              <a:ext cx="1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3" name="Oval 59">
              <a:extLst>
                <a:ext uri="{FF2B5EF4-FFF2-40B4-BE49-F238E27FC236}">
                  <a16:creationId xmlns:a16="http://schemas.microsoft.com/office/drawing/2014/main" id="{D23B3B3E-AA7A-4FF9-9C93-7DF18E2E9BE1}"/>
                </a:ext>
              </a:extLst>
            </p:cNvPr>
            <p:cNvSpPr>
              <a:spLocks noChangeArrowheads="1"/>
            </p:cNvSpPr>
            <p:nvPr/>
          </p:nvSpPr>
          <p:spPr bwMode="auto">
            <a:xfrm>
              <a:off x="3135" y="662"/>
              <a:ext cx="249" cy="249"/>
            </a:xfrm>
            <a:prstGeom prst="ellipse">
              <a:avLst/>
            </a:prstGeom>
            <a:solidFill>
              <a:srgbClr val="00CC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4" name="Rectangle 60">
              <a:extLst>
                <a:ext uri="{FF2B5EF4-FFF2-40B4-BE49-F238E27FC236}">
                  <a16:creationId xmlns:a16="http://schemas.microsoft.com/office/drawing/2014/main" id="{3CEDBF62-6975-462E-8F1B-75EB8C6D536F}"/>
                </a:ext>
              </a:extLst>
            </p:cNvPr>
            <p:cNvSpPr>
              <a:spLocks noChangeArrowheads="1"/>
            </p:cNvSpPr>
            <p:nvPr/>
          </p:nvSpPr>
          <p:spPr bwMode="auto">
            <a:xfrm>
              <a:off x="3582" y="355"/>
              <a:ext cx="259" cy="88"/>
            </a:xfrm>
            <a:prstGeom prst="rect">
              <a:avLst/>
            </a:prstGeom>
            <a:solidFill>
              <a:srgbClr val="00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5" name="Rectangle 61">
              <a:extLst>
                <a:ext uri="{FF2B5EF4-FFF2-40B4-BE49-F238E27FC236}">
                  <a16:creationId xmlns:a16="http://schemas.microsoft.com/office/drawing/2014/main" id="{854540D5-8925-4981-A849-9A83E78E48FA}"/>
                </a:ext>
              </a:extLst>
            </p:cNvPr>
            <p:cNvSpPr>
              <a:spLocks noChangeArrowheads="1"/>
            </p:cNvSpPr>
            <p:nvPr/>
          </p:nvSpPr>
          <p:spPr bwMode="auto">
            <a:xfrm>
              <a:off x="4210" y="574"/>
              <a:ext cx="87" cy="219"/>
            </a:xfrm>
            <a:prstGeom prst="rect">
              <a:avLst/>
            </a:prstGeom>
            <a:solidFill>
              <a:srgbClr val="00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6" name="Line 62">
              <a:extLst>
                <a:ext uri="{FF2B5EF4-FFF2-40B4-BE49-F238E27FC236}">
                  <a16:creationId xmlns:a16="http://schemas.microsoft.com/office/drawing/2014/main" id="{09B1E10F-4F93-4BA6-8963-61C91AA8A31A}"/>
                </a:ext>
              </a:extLst>
            </p:cNvPr>
            <p:cNvSpPr>
              <a:spLocks noChangeShapeType="1"/>
            </p:cNvSpPr>
            <p:nvPr/>
          </p:nvSpPr>
          <p:spPr bwMode="auto">
            <a:xfrm>
              <a:off x="4631" y="650"/>
              <a:ext cx="173"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7" name="Line 63">
              <a:extLst>
                <a:ext uri="{FF2B5EF4-FFF2-40B4-BE49-F238E27FC236}">
                  <a16:creationId xmlns:a16="http://schemas.microsoft.com/office/drawing/2014/main" id="{AE3859D8-F153-4BD0-8637-DA20B769F0A4}"/>
                </a:ext>
              </a:extLst>
            </p:cNvPr>
            <p:cNvSpPr>
              <a:spLocks noChangeShapeType="1"/>
            </p:cNvSpPr>
            <p:nvPr/>
          </p:nvSpPr>
          <p:spPr bwMode="auto">
            <a:xfrm>
              <a:off x="4254" y="922"/>
              <a:ext cx="120" cy="10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8" name="Line 64">
              <a:extLst>
                <a:ext uri="{FF2B5EF4-FFF2-40B4-BE49-F238E27FC236}">
                  <a16:creationId xmlns:a16="http://schemas.microsoft.com/office/drawing/2014/main" id="{8F25B592-DEA5-48E8-9F63-B5E978AF037A}"/>
                </a:ext>
              </a:extLst>
            </p:cNvPr>
            <p:cNvSpPr>
              <a:spLocks noChangeShapeType="1"/>
            </p:cNvSpPr>
            <p:nvPr/>
          </p:nvSpPr>
          <p:spPr bwMode="auto">
            <a:xfrm flipH="1">
              <a:off x="4210" y="911"/>
              <a:ext cx="164" cy="115"/>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49" name="Line 65">
              <a:extLst>
                <a:ext uri="{FF2B5EF4-FFF2-40B4-BE49-F238E27FC236}">
                  <a16:creationId xmlns:a16="http://schemas.microsoft.com/office/drawing/2014/main" id="{C66B0FC6-D8A1-4E11-B8DC-78DAB3A01589}"/>
                </a:ext>
              </a:extLst>
            </p:cNvPr>
            <p:cNvSpPr>
              <a:spLocks noChangeShapeType="1"/>
            </p:cNvSpPr>
            <p:nvPr/>
          </p:nvSpPr>
          <p:spPr bwMode="auto">
            <a:xfrm>
              <a:off x="4712" y="693"/>
              <a:ext cx="1" cy="48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50" name="Line 66">
              <a:extLst>
                <a:ext uri="{FF2B5EF4-FFF2-40B4-BE49-F238E27FC236}">
                  <a16:creationId xmlns:a16="http://schemas.microsoft.com/office/drawing/2014/main" id="{086A0723-477E-40F7-973C-B01D700A6506}"/>
                </a:ext>
              </a:extLst>
            </p:cNvPr>
            <p:cNvSpPr>
              <a:spLocks noChangeShapeType="1"/>
            </p:cNvSpPr>
            <p:nvPr/>
          </p:nvSpPr>
          <p:spPr bwMode="auto">
            <a:xfrm flipV="1">
              <a:off x="4712" y="387"/>
              <a:ext cx="1" cy="2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51" name="Text Box 67">
              <a:extLst>
                <a:ext uri="{FF2B5EF4-FFF2-40B4-BE49-F238E27FC236}">
                  <a16:creationId xmlns:a16="http://schemas.microsoft.com/office/drawing/2014/main" id="{CAFD391F-9B29-480A-8EB0-B92C93F54FE4}"/>
                </a:ext>
              </a:extLst>
            </p:cNvPr>
            <p:cNvSpPr txBox="1">
              <a:spLocks noChangeArrowheads="1"/>
            </p:cNvSpPr>
            <p:nvPr/>
          </p:nvSpPr>
          <p:spPr bwMode="auto">
            <a:xfrm>
              <a:off x="3013" y="334"/>
              <a:ext cx="262" cy="90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2" name="Text Box 68">
              <a:extLst>
                <a:ext uri="{FF2B5EF4-FFF2-40B4-BE49-F238E27FC236}">
                  <a16:creationId xmlns:a16="http://schemas.microsoft.com/office/drawing/2014/main" id="{9255FF30-512B-4BBA-A0A5-4FA7532F1AC3}"/>
                </a:ext>
              </a:extLst>
            </p:cNvPr>
            <p:cNvSpPr txBox="1">
              <a:spLocks noChangeArrowheads="1"/>
            </p:cNvSpPr>
            <p:nvPr/>
          </p:nvSpPr>
          <p:spPr bwMode="auto">
            <a:xfrm>
              <a:off x="2680" y="636"/>
              <a:ext cx="447"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10V</a:t>
              </a:r>
            </a:p>
          </p:txBody>
        </p:sp>
        <p:sp>
          <p:nvSpPr>
            <p:cNvPr id="53" name="Line 69">
              <a:extLst>
                <a:ext uri="{FF2B5EF4-FFF2-40B4-BE49-F238E27FC236}">
                  <a16:creationId xmlns:a16="http://schemas.microsoft.com/office/drawing/2014/main" id="{247078ED-DD73-4B46-9B3B-413737A2A0A2}"/>
                </a:ext>
              </a:extLst>
            </p:cNvPr>
            <p:cNvSpPr>
              <a:spLocks noChangeShapeType="1"/>
            </p:cNvSpPr>
            <p:nvPr/>
          </p:nvSpPr>
          <p:spPr bwMode="auto">
            <a:xfrm>
              <a:off x="4647" y="738"/>
              <a:ext cx="1" cy="175"/>
            </a:xfrm>
            <a:prstGeom prst="line">
              <a:avLst/>
            </a:prstGeom>
            <a:noFill/>
            <a:ln w="254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54" name="Text Box 70">
              <a:extLst>
                <a:ext uri="{FF2B5EF4-FFF2-40B4-BE49-F238E27FC236}">
                  <a16:creationId xmlns:a16="http://schemas.microsoft.com/office/drawing/2014/main" id="{D4FB72A8-E81E-4C1F-8426-A79CC69B0142}"/>
                </a:ext>
              </a:extLst>
            </p:cNvPr>
            <p:cNvSpPr txBox="1">
              <a:spLocks noChangeArrowheads="1"/>
            </p:cNvSpPr>
            <p:nvPr/>
          </p:nvSpPr>
          <p:spPr bwMode="auto">
            <a:xfrm>
              <a:off x="4488" y="781"/>
              <a:ext cx="254"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a:t>
              </a:r>
              <a:r>
                <a:rPr kumimoji="1"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C</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5" name="Text Box 71">
              <a:extLst>
                <a:ext uri="{FF2B5EF4-FFF2-40B4-BE49-F238E27FC236}">
                  <a16:creationId xmlns:a16="http://schemas.microsoft.com/office/drawing/2014/main" id="{5484F193-5A19-47CD-B3E6-B964A035A91E}"/>
                </a:ext>
              </a:extLst>
            </p:cNvPr>
            <p:cNvSpPr txBox="1">
              <a:spLocks noChangeArrowheads="1"/>
            </p:cNvSpPr>
            <p:nvPr/>
          </p:nvSpPr>
          <p:spPr bwMode="auto">
            <a:xfrm>
              <a:off x="4769" y="309"/>
              <a:ext cx="352" cy="90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4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a:t>
              </a:r>
              <a:endPar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6" name="Text Box 72">
              <a:extLst>
                <a:ext uri="{FF2B5EF4-FFF2-40B4-BE49-F238E27FC236}">
                  <a16:creationId xmlns:a16="http://schemas.microsoft.com/office/drawing/2014/main" id="{2AC8AC17-0612-4F0D-B473-953BF7104F8F}"/>
                </a:ext>
              </a:extLst>
            </p:cNvPr>
            <p:cNvSpPr txBox="1">
              <a:spLocks noChangeArrowheads="1"/>
            </p:cNvSpPr>
            <p:nvPr/>
          </p:nvSpPr>
          <p:spPr bwMode="auto">
            <a:xfrm>
              <a:off x="4058" y="901"/>
              <a:ext cx="205" cy="2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k</a:t>
              </a:r>
            </a:p>
          </p:txBody>
        </p:sp>
        <p:sp>
          <p:nvSpPr>
            <p:cNvPr id="57" name="Text Box 73">
              <a:extLst>
                <a:ext uri="{FF2B5EF4-FFF2-40B4-BE49-F238E27FC236}">
                  <a16:creationId xmlns:a16="http://schemas.microsoft.com/office/drawing/2014/main" id="{17E0D9B7-E2C4-450D-974B-08DFC3E2D3EF}"/>
                </a:ext>
              </a:extLst>
            </p:cNvPr>
            <p:cNvSpPr txBox="1">
              <a:spLocks noChangeArrowheads="1"/>
            </p:cNvSpPr>
            <p:nvPr/>
          </p:nvSpPr>
          <p:spPr bwMode="auto">
            <a:xfrm>
              <a:off x="3498" y="93"/>
              <a:ext cx="41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10k</a:t>
              </a:r>
            </a:p>
          </p:txBody>
        </p:sp>
        <p:sp>
          <p:nvSpPr>
            <p:cNvPr id="58" name="Text Box 74">
              <a:extLst>
                <a:ext uri="{FF2B5EF4-FFF2-40B4-BE49-F238E27FC236}">
                  <a16:creationId xmlns:a16="http://schemas.microsoft.com/office/drawing/2014/main" id="{56F5D7A7-DB13-4A0E-9DE2-D385CDA69E40}"/>
                </a:ext>
              </a:extLst>
            </p:cNvPr>
            <p:cNvSpPr txBox="1">
              <a:spLocks noChangeArrowheads="1"/>
            </p:cNvSpPr>
            <p:nvPr/>
          </p:nvSpPr>
          <p:spPr bwMode="auto">
            <a:xfrm>
              <a:off x="3831" y="562"/>
              <a:ext cx="415"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40k</a:t>
              </a:r>
            </a:p>
          </p:txBody>
        </p:sp>
        <p:sp>
          <p:nvSpPr>
            <p:cNvPr id="59" name="Line 76">
              <a:extLst>
                <a:ext uri="{FF2B5EF4-FFF2-40B4-BE49-F238E27FC236}">
                  <a16:creationId xmlns:a16="http://schemas.microsoft.com/office/drawing/2014/main" id="{216B02E1-2490-4AFE-A96B-D647C7686554}"/>
                </a:ext>
              </a:extLst>
            </p:cNvPr>
            <p:cNvSpPr>
              <a:spLocks noChangeShapeType="1"/>
            </p:cNvSpPr>
            <p:nvPr/>
          </p:nvSpPr>
          <p:spPr bwMode="auto">
            <a:xfrm>
              <a:off x="4262" y="1065"/>
              <a:ext cx="0" cy="9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60" name="Line 77">
              <a:extLst>
                <a:ext uri="{FF2B5EF4-FFF2-40B4-BE49-F238E27FC236}">
                  <a16:creationId xmlns:a16="http://schemas.microsoft.com/office/drawing/2014/main" id="{845B72DB-87B3-4BB7-9DAE-166C9E943191}"/>
                </a:ext>
              </a:extLst>
            </p:cNvPr>
            <p:cNvSpPr>
              <a:spLocks noChangeShapeType="1"/>
            </p:cNvSpPr>
            <p:nvPr/>
          </p:nvSpPr>
          <p:spPr bwMode="auto">
            <a:xfrm>
              <a:off x="4631" y="698"/>
              <a:ext cx="173" cy="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61" name="Line 78">
              <a:extLst>
                <a:ext uri="{FF2B5EF4-FFF2-40B4-BE49-F238E27FC236}">
                  <a16:creationId xmlns:a16="http://schemas.microsoft.com/office/drawing/2014/main" id="{7CB0A437-CD25-4B1C-B0D6-2D80EA6623D5}"/>
                </a:ext>
              </a:extLst>
            </p:cNvPr>
            <p:cNvSpPr>
              <a:spLocks noChangeShapeType="1"/>
            </p:cNvSpPr>
            <p:nvPr/>
          </p:nvSpPr>
          <p:spPr bwMode="auto">
            <a:xfrm>
              <a:off x="3267" y="402"/>
              <a:ext cx="0" cy="7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sp>
          <p:nvSpPr>
            <p:cNvPr id="62" name="Line 79">
              <a:extLst>
                <a:ext uri="{FF2B5EF4-FFF2-40B4-BE49-F238E27FC236}">
                  <a16:creationId xmlns:a16="http://schemas.microsoft.com/office/drawing/2014/main" id="{78E5C254-804D-44E3-A9C4-37888161227B}"/>
                </a:ext>
              </a:extLst>
            </p:cNvPr>
            <p:cNvSpPr>
              <a:spLocks noChangeShapeType="1"/>
            </p:cNvSpPr>
            <p:nvPr/>
          </p:nvSpPr>
          <p:spPr bwMode="auto">
            <a:xfrm>
              <a:off x="3267" y="1170"/>
              <a:ext cx="144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华文楷体" panose="02010600040101010101" pitchFamily="2" charset="-122"/>
              </a:endParaRPr>
            </a:p>
          </p:txBody>
        </p:sp>
      </p:grpSp>
      <p:sp>
        <p:nvSpPr>
          <p:cNvPr id="63" name="矩形 62">
            <a:extLst>
              <a:ext uri="{FF2B5EF4-FFF2-40B4-BE49-F238E27FC236}">
                <a16:creationId xmlns:a16="http://schemas.microsoft.com/office/drawing/2014/main" id="{4E67FFA2-BA0C-494C-8BF1-9BC4D594225E}"/>
              </a:ext>
            </a:extLst>
          </p:cNvPr>
          <p:cNvSpPr/>
          <p:nvPr>
            <p:custDataLst>
              <p:tags r:id="rId14"/>
            </p:custDataLst>
          </p:nvPr>
        </p:nvSpPr>
        <p:spPr bwMode="auto">
          <a:xfrm>
            <a:off x="1828800" y="4948064"/>
            <a:ext cx="6400800" cy="642937"/>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rPr>
              <a:t>？</a:t>
            </a:r>
          </a:p>
        </p:txBody>
      </p:sp>
      <p:sp>
        <p:nvSpPr>
          <p:cNvPr id="64" name="椭圆 63">
            <a:extLst>
              <a:ext uri="{FF2B5EF4-FFF2-40B4-BE49-F238E27FC236}">
                <a16:creationId xmlns:a16="http://schemas.microsoft.com/office/drawing/2014/main" id="{8EE7959C-9BCA-4B10-841B-0235989159DE}"/>
              </a:ext>
            </a:extLst>
          </p:cNvPr>
          <p:cNvSpPr>
            <a:spLocks noChangeAspect="1"/>
          </p:cNvSpPr>
          <p:nvPr>
            <p:custDataLst>
              <p:tags r:id="rId15"/>
            </p:custDataLst>
          </p:nvPr>
        </p:nvSpPr>
        <p:spPr bwMode="auto">
          <a:xfrm>
            <a:off x="1114425" y="501235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E</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Tree>
    <p:custDataLst>
      <p:tags r:id="rId1"/>
    </p:custDataLst>
    <p:extLst>
      <p:ext uri="{BB962C8B-B14F-4D97-AF65-F5344CB8AC3E}">
        <p14:creationId xmlns:p14="http://schemas.microsoft.com/office/powerpoint/2010/main" val="382740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5">
            <a:extLst>
              <a:ext uri="{FF2B5EF4-FFF2-40B4-BE49-F238E27FC236}">
                <a16:creationId xmlns:a16="http://schemas.microsoft.com/office/drawing/2014/main" id="{D717CDDA-98AC-4721-8552-ACAF66B750BD}"/>
              </a:ext>
            </a:extLst>
          </p:cNvPr>
          <p:cNvSpPr txBox="1">
            <a:spLocks noChangeArrowheads="1"/>
          </p:cNvSpPr>
          <p:nvPr/>
        </p:nvSpPr>
        <p:spPr bwMode="auto">
          <a:xfrm>
            <a:off x="395288" y="1052513"/>
            <a:ext cx="8208962" cy="1616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1-6 </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求开关</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闭合后电容电压及其一阶导数和电感电压 、电流及</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20Ω</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电阻电流的初始值。换路前电路处于稳态。</a:t>
            </a:r>
          </a:p>
        </p:txBody>
      </p:sp>
      <p:graphicFrame>
        <p:nvGraphicFramePr>
          <p:cNvPr id="32771" name="Object 17">
            <a:extLst>
              <a:ext uri="{FF2B5EF4-FFF2-40B4-BE49-F238E27FC236}">
                <a16:creationId xmlns:a16="http://schemas.microsoft.com/office/drawing/2014/main" id="{8E2F7BEE-8BED-459A-880D-5DA73C5EC926}"/>
              </a:ext>
            </a:extLst>
          </p:cNvPr>
          <p:cNvGraphicFramePr>
            <a:graphicFrameLocks noChangeAspect="1"/>
          </p:cNvGraphicFramePr>
          <p:nvPr/>
        </p:nvGraphicFramePr>
        <p:xfrm>
          <a:off x="1403350" y="2781300"/>
          <a:ext cx="5976938" cy="2757488"/>
        </p:xfrm>
        <a:graphic>
          <a:graphicData uri="http://schemas.openxmlformats.org/presentationml/2006/ole">
            <mc:AlternateContent xmlns:mc="http://schemas.openxmlformats.org/markup-compatibility/2006">
              <mc:Choice xmlns:v="urn:schemas-microsoft-com:vml" Requires="v">
                <p:oleObj spid="_x0000_s32803" name="Visio" r:id="rId3" imgW="2667762" imgH="1230406" progId="Visio.Drawing.11">
                  <p:embed/>
                </p:oleObj>
              </mc:Choice>
              <mc:Fallback>
                <p:oleObj name="Visio" r:id="rId3" imgW="2667762" imgH="1230406" progId="Visio.Drawing.11">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5976938" cy="275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a:extLst>
              <a:ext uri="{FF2B5EF4-FFF2-40B4-BE49-F238E27FC236}">
                <a16:creationId xmlns:a16="http://schemas.microsoft.com/office/drawing/2014/main" id="{781C51E4-767E-4982-8C36-FEDB4D526CEA}"/>
              </a:ext>
            </a:extLst>
          </p:cNvPr>
          <p:cNvSpPr txBox="1">
            <a:spLocks noChangeArrowheads="1"/>
          </p:cNvSpPr>
          <p:nvPr/>
        </p:nvSpPr>
        <p:spPr bwMode="auto">
          <a:xfrm>
            <a:off x="179388" y="404813"/>
            <a:ext cx="1512887" cy="600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0293" name="Text Box 5">
            <a:hlinkClick r:id="rId3" action="ppaction://hlinksldjump"/>
            <a:extLst>
              <a:ext uri="{FF2B5EF4-FFF2-40B4-BE49-F238E27FC236}">
                <a16:creationId xmlns:a16="http://schemas.microsoft.com/office/drawing/2014/main" id="{5A2FC73C-484C-402F-8298-3EDEB77EC0DF}"/>
              </a:ext>
            </a:extLst>
          </p:cNvPr>
          <p:cNvSpPr txBox="1">
            <a:spLocks noChangeArrowheads="1"/>
          </p:cNvSpPr>
          <p:nvPr/>
        </p:nvSpPr>
        <p:spPr bwMode="auto">
          <a:xfrm>
            <a:off x="1476375" y="188913"/>
            <a:ext cx="4391025" cy="11080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）换路前，电路稳态，求</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800" b="1">
              <a:solidFill>
                <a:srgbClr val="FF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40299" name="Object 11">
            <a:extLst>
              <a:ext uri="{FF2B5EF4-FFF2-40B4-BE49-F238E27FC236}">
                <a16:creationId xmlns:a16="http://schemas.microsoft.com/office/drawing/2014/main" id="{B7F44F96-F055-4A6D-B302-4BA020C49212}"/>
              </a:ext>
            </a:extLst>
          </p:cNvPr>
          <p:cNvGraphicFramePr>
            <a:graphicFrameLocks noChangeAspect="1"/>
          </p:cNvGraphicFramePr>
          <p:nvPr/>
        </p:nvGraphicFramePr>
        <p:xfrm>
          <a:off x="903288" y="1425575"/>
          <a:ext cx="5029200" cy="2384425"/>
        </p:xfrm>
        <a:graphic>
          <a:graphicData uri="http://schemas.openxmlformats.org/presentationml/2006/ole">
            <mc:AlternateContent xmlns:mc="http://schemas.openxmlformats.org/markup-compatibility/2006">
              <mc:Choice xmlns:v="urn:schemas-microsoft-com:vml" Requires="v">
                <p:oleObj spid="_x0000_s33957" name="Visio" r:id="rId4" imgW="2674163" imgH="1290001" progId="Visio.Drawing.11">
                  <p:embed/>
                </p:oleObj>
              </mc:Choice>
              <mc:Fallback>
                <p:oleObj name="Visio" r:id="rId4" imgW="2674163" imgH="1290001" progId="Visio.Drawing.11">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1425575"/>
                        <a:ext cx="50292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0" name="Object 12">
            <a:extLst>
              <a:ext uri="{FF2B5EF4-FFF2-40B4-BE49-F238E27FC236}">
                <a16:creationId xmlns:a16="http://schemas.microsoft.com/office/drawing/2014/main" id="{A6BA0B4D-0D12-47D0-A046-2A89766701BB}"/>
              </a:ext>
            </a:extLst>
          </p:cNvPr>
          <p:cNvGraphicFramePr>
            <a:graphicFrameLocks noChangeAspect="1"/>
          </p:cNvGraphicFramePr>
          <p:nvPr/>
        </p:nvGraphicFramePr>
        <p:xfrm>
          <a:off x="755650" y="3938588"/>
          <a:ext cx="4673600" cy="1435100"/>
        </p:xfrm>
        <a:graphic>
          <a:graphicData uri="http://schemas.openxmlformats.org/presentationml/2006/ole">
            <mc:AlternateContent xmlns:mc="http://schemas.openxmlformats.org/markup-compatibility/2006">
              <mc:Choice xmlns:v="urn:schemas-microsoft-com:vml" Requires="v">
                <p:oleObj spid="_x0000_s33958" name="Equation" r:id="rId6" imgW="4673600" imgH="1435100" progId="Equation.DSMT4">
                  <p:embed/>
                </p:oleObj>
              </mc:Choice>
              <mc:Fallback>
                <p:oleObj name="Equation" r:id="rId6" imgW="4673600" imgH="14351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3938588"/>
                        <a:ext cx="46736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1" name="Object 13">
            <a:extLst>
              <a:ext uri="{FF2B5EF4-FFF2-40B4-BE49-F238E27FC236}">
                <a16:creationId xmlns:a16="http://schemas.microsoft.com/office/drawing/2014/main" id="{8F0C271F-2CC7-4869-8F83-6B2CAB48FCF0}"/>
              </a:ext>
            </a:extLst>
          </p:cNvPr>
          <p:cNvGraphicFramePr>
            <a:graphicFrameLocks noChangeAspect="1"/>
          </p:cNvGraphicFramePr>
          <p:nvPr/>
        </p:nvGraphicFramePr>
        <p:xfrm>
          <a:off x="900113" y="5661025"/>
          <a:ext cx="1435100" cy="431800"/>
        </p:xfrm>
        <a:graphic>
          <a:graphicData uri="http://schemas.openxmlformats.org/presentationml/2006/ole">
            <mc:AlternateContent xmlns:mc="http://schemas.openxmlformats.org/markup-compatibility/2006">
              <mc:Choice xmlns:v="urn:schemas-microsoft-com:vml" Requires="v">
                <p:oleObj spid="_x0000_s33959" name="Equation" r:id="rId8" imgW="1435100" imgH="431800" progId="Equation.DSMT4">
                  <p:embed/>
                </p:oleObj>
              </mc:Choice>
              <mc:Fallback>
                <p:oleObj name="Equation" r:id="rId8" imgW="1435100" imgH="4318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5661025"/>
                        <a:ext cx="143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2" name="Line 14">
            <a:extLst>
              <a:ext uri="{FF2B5EF4-FFF2-40B4-BE49-F238E27FC236}">
                <a16:creationId xmlns:a16="http://schemas.microsoft.com/office/drawing/2014/main" id="{CF0D5840-276F-43F6-91F4-AFF25875462A}"/>
              </a:ext>
            </a:extLst>
          </p:cNvPr>
          <p:cNvSpPr>
            <a:spLocks noChangeShapeType="1"/>
          </p:cNvSpPr>
          <p:nvPr/>
        </p:nvSpPr>
        <p:spPr bwMode="auto">
          <a:xfrm>
            <a:off x="6011863" y="981075"/>
            <a:ext cx="1587"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3" name="Text Box 15">
            <a:extLst>
              <a:ext uri="{FF2B5EF4-FFF2-40B4-BE49-F238E27FC236}">
                <a16:creationId xmlns:a16="http://schemas.microsoft.com/office/drawing/2014/main" id="{8D8C439B-0BF2-4F66-AF12-BA1EC4AAD918}"/>
              </a:ext>
            </a:extLst>
          </p:cNvPr>
          <p:cNvSpPr txBox="1">
            <a:spLocks noChangeArrowheads="1"/>
          </p:cNvSpPr>
          <p:nvPr/>
        </p:nvSpPr>
        <p:spPr bwMode="auto">
          <a:xfrm>
            <a:off x="6227763" y="333375"/>
            <a:ext cx="273685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40304" name="Object 16">
            <a:extLst>
              <a:ext uri="{FF2B5EF4-FFF2-40B4-BE49-F238E27FC236}">
                <a16:creationId xmlns:a16="http://schemas.microsoft.com/office/drawing/2014/main" id="{B3870EE2-A274-4ABC-AC07-5980444CBF90}"/>
              </a:ext>
            </a:extLst>
          </p:cNvPr>
          <p:cNvGraphicFramePr>
            <a:graphicFrameLocks noChangeAspect="1"/>
          </p:cNvGraphicFramePr>
          <p:nvPr/>
        </p:nvGraphicFramePr>
        <p:xfrm>
          <a:off x="6267450" y="2595563"/>
          <a:ext cx="2336800" cy="977900"/>
        </p:xfrm>
        <a:graphic>
          <a:graphicData uri="http://schemas.openxmlformats.org/presentationml/2006/ole">
            <mc:AlternateContent xmlns:mc="http://schemas.openxmlformats.org/markup-compatibility/2006">
              <mc:Choice xmlns:v="urn:schemas-microsoft-com:vml" Requires="v">
                <p:oleObj spid="_x0000_s33960" name="Equation" r:id="rId10" imgW="2336800" imgH="977900" progId="Equation.DSMT4">
                  <p:embed/>
                </p:oleObj>
              </mc:Choice>
              <mc:Fallback>
                <p:oleObj name="Equation" r:id="rId10" imgW="2336800" imgH="9779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7450" y="2595563"/>
                        <a:ext cx="23368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305" name="Object 17">
            <a:extLst>
              <a:ext uri="{FF2B5EF4-FFF2-40B4-BE49-F238E27FC236}">
                <a16:creationId xmlns:a16="http://schemas.microsoft.com/office/drawing/2014/main" id="{A66C55E3-E0DB-4BDB-A8E5-0B9DDA18385D}"/>
              </a:ext>
            </a:extLst>
          </p:cNvPr>
          <p:cNvGraphicFramePr>
            <a:graphicFrameLocks noChangeAspect="1"/>
          </p:cNvGraphicFramePr>
          <p:nvPr/>
        </p:nvGraphicFramePr>
        <p:xfrm>
          <a:off x="6227763" y="4292600"/>
          <a:ext cx="2667000" cy="431800"/>
        </p:xfrm>
        <a:graphic>
          <a:graphicData uri="http://schemas.openxmlformats.org/presentationml/2006/ole">
            <mc:AlternateContent xmlns:mc="http://schemas.openxmlformats.org/markup-compatibility/2006">
              <mc:Choice xmlns:v="urn:schemas-microsoft-com:vml" Requires="v">
                <p:oleObj spid="_x0000_s33961" name="Equation" r:id="rId12" imgW="2667000" imgH="431800" progId="Equation.DSMT4">
                  <p:embed/>
                </p:oleObj>
              </mc:Choice>
              <mc:Fallback>
                <p:oleObj name="Equation" r:id="rId12" imgW="2667000" imgH="4318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292600"/>
                        <a:ext cx="2667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306" name="Line 18">
            <a:extLst>
              <a:ext uri="{FF2B5EF4-FFF2-40B4-BE49-F238E27FC236}">
                <a16:creationId xmlns:a16="http://schemas.microsoft.com/office/drawing/2014/main" id="{FAC1E3D4-FE53-4B52-82F0-98DE68A8C19E}"/>
              </a:ext>
            </a:extLst>
          </p:cNvPr>
          <p:cNvSpPr>
            <a:spLocks noChangeShapeType="1"/>
          </p:cNvSpPr>
          <p:nvPr/>
        </p:nvSpPr>
        <p:spPr bwMode="auto">
          <a:xfrm>
            <a:off x="1979613" y="5516563"/>
            <a:ext cx="1728787" cy="1587"/>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7" name="Line 19">
            <a:extLst>
              <a:ext uri="{FF2B5EF4-FFF2-40B4-BE49-F238E27FC236}">
                <a16:creationId xmlns:a16="http://schemas.microsoft.com/office/drawing/2014/main" id="{9FE94B5C-7CA9-4E78-9329-6EE540983A06}"/>
              </a:ext>
            </a:extLst>
          </p:cNvPr>
          <p:cNvSpPr>
            <a:spLocks noChangeShapeType="1"/>
          </p:cNvSpPr>
          <p:nvPr/>
        </p:nvSpPr>
        <p:spPr bwMode="auto">
          <a:xfrm>
            <a:off x="6516688" y="3789363"/>
            <a:ext cx="1728787" cy="1587"/>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23" name="Text Box 35">
            <a:extLst>
              <a:ext uri="{FF2B5EF4-FFF2-40B4-BE49-F238E27FC236}">
                <a16:creationId xmlns:a16="http://schemas.microsoft.com/office/drawing/2014/main" id="{A5CFCA92-6DA7-4469-A8C0-A7E670A5A806}"/>
              </a:ext>
            </a:extLst>
          </p:cNvPr>
          <p:cNvSpPr txBox="1">
            <a:spLocks noChangeArrowheads="1"/>
          </p:cNvSpPr>
          <p:nvPr/>
        </p:nvSpPr>
        <p:spPr bwMode="auto">
          <a:xfrm>
            <a:off x="6156325" y="1844675"/>
            <a:ext cx="2736850"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由换路定则得：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wipe(left)">
                                      <p:cBhvr>
                                        <p:cTn id="7" dur="2000"/>
                                        <p:tgtEl>
                                          <p:spTgt spid="140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3"/>
                                        </p:tgtEl>
                                        <p:attrNameLst>
                                          <p:attrName>style.visibility</p:attrName>
                                        </p:attrNameLst>
                                      </p:cBhvr>
                                      <p:to>
                                        <p:strVal val="visible"/>
                                      </p:to>
                                    </p:set>
                                    <p:animEffect transition="in" filter="wipe(left)">
                                      <p:cBhvr>
                                        <p:cTn id="12" dur="2000"/>
                                        <p:tgtEl>
                                          <p:spTgt spid="140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0299"/>
                                        </p:tgtEl>
                                        <p:attrNameLst>
                                          <p:attrName>style.visibility</p:attrName>
                                        </p:attrNameLst>
                                      </p:cBhvr>
                                      <p:to>
                                        <p:strVal val="visible"/>
                                      </p:to>
                                    </p:set>
                                    <p:animEffect transition="in" filter="wipe(left)">
                                      <p:cBhvr>
                                        <p:cTn id="17" dur="2000"/>
                                        <p:tgtEl>
                                          <p:spTgt spid="1402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0300"/>
                                        </p:tgtEl>
                                        <p:attrNameLst>
                                          <p:attrName>style.visibility</p:attrName>
                                        </p:attrNameLst>
                                      </p:cBhvr>
                                      <p:to>
                                        <p:strVal val="visible"/>
                                      </p:to>
                                    </p:set>
                                    <p:animEffect transition="in" filter="wipe(left)">
                                      <p:cBhvr>
                                        <p:cTn id="22" dur="3000"/>
                                        <p:tgtEl>
                                          <p:spTgt spid="140300"/>
                                        </p:tgtEl>
                                      </p:cBhvr>
                                    </p:animEffect>
                                  </p:childTnLst>
                                </p:cTn>
                              </p:par>
                            </p:childTnLst>
                          </p:cTn>
                        </p:par>
                        <p:par>
                          <p:cTn id="23" fill="hold" nodeType="afterGroup">
                            <p:stCondLst>
                              <p:cond delay="3000"/>
                            </p:stCondLst>
                            <p:childTnLst>
                              <p:par>
                                <p:cTn id="24" presetID="22" presetClass="entr" presetSubtype="8" fill="hold" nodeType="afterEffect">
                                  <p:stCondLst>
                                    <p:cond delay="0"/>
                                  </p:stCondLst>
                                  <p:childTnLst>
                                    <p:set>
                                      <p:cBhvr>
                                        <p:cTn id="25" dur="1" fill="hold">
                                          <p:stCondLst>
                                            <p:cond delay="0"/>
                                          </p:stCondLst>
                                        </p:cTn>
                                        <p:tgtEl>
                                          <p:spTgt spid="140306"/>
                                        </p:tgtEl>
                                        <p:attrNameLst>
                                          <p:attrName>style.visibility</p:attrName>
                                        </p:attrNameLst>
                                      </p:cBhvr>
                                      <p:to>
                                        <p:strVal val="visible"/>
                                      </p:to>
                                    </p:set>
                                    <p:animEffect transition="in" filter="wipe(left)">
                                      <p:cBhvr>
                                        <p:cTn id="26" dur="500"/>
                                        <p:tgtEl>
                                          <p:spTgt spid="1403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40301"/>
                                        </p:tgtEl>
                                        <p:attrNameLst>
                                          <p:attrName>style.visibility</p:attrName>
                                        </p:attrNameLst>
                                      </p:cBhvr>
                                      <p:to>
                                        <p:strVal val="visible"/>
                                      </p:to>
                                    </p:set>
                                    <p:animEffect transition="in" filter="wipe(left)">
                                      <p:cBhvr>
                                        <p:cTn id="31" dur="2000"/>
                                        <p:tgtEl>
                                          <p:spTgt spid="140301"/>
                                        </p:tgtEl>
                                      </p:cBhvr>
                                    </p:animEffect>
                                  </p:childTnLst>
                                </p:cTn>
                              </p:par>
                            </p:childTnLst>
                          </p:cTn>
                        </p:par>
                        <p:par>
                          <p:cTn id="32" fill="hold" nodeType="afterGroup">
                            <p:stCondLst>
                              <p:cond delay="2000"/>
                            </p:stCondLst>
                            <p:childTnLst>
                              <p:par>
                                <p:cTn id="33" presetID="22" presetClass="entr" presetSubtype="8" fill="hold" nodeType="afterEffect">
                                  <p:stCondLst>
                                    <p:cond delay="0"/>
                                  </p:stCondLst>
                                  <p:childTnLst>
                                    <p:set>
                                      <p:cBhvr>
                                        <p:cTn id="34" dur="1" fill="hold">
                                          <p:stCondLst>
                                            <p:cond delay="0"/>
                                          </p:stCondLst>
                                        </p:cTn>
                                        <p:tgtEl>
                                          <p:spTgt spid="140302"/>
                                        </p:tgtEl>
                                        <p:attrNameLst>
                                          <p:attrName>style.visibility</p:attrName>
                                        </p:attrNameLst>
                                      </p:cBhvr>
                                      <p:to>
                                        <p:strVal val="visible"/>
                                      </p:to>
                                    </p:set>
                                    <p:animEffect transition="in" filter="wipe(left)">
                                      <p:cBhvr>
                                        <p:cTn id="35" dur="2000"/>
                                        <p:tgtEl>
                                          <p:spTgt spid="1403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0303"/>
                                        </p:tgtEl>
                                        <p:attrNameLst>
                                          <p:attrName>style.visibility</p:attrName>
                                        </p:attrNameLst>
                                      </p:cBhvr>
                                      <p:to>
                                        <p:strVal val="visible"/>
                                      </p:to>
                                    </p:set>
                                    <p:animEffect transition="in" filter="wipe(left)">
                                      <p:cBhvr>
                                        <p:cTn id="40" dur="2000"/>
                                        <p:tgtEl>
                                          <p:spTgt spid="1403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0323"/>
                                        </p:tgtEl>
                                        <p:attrNameLst>
                                          <p:attrName>style.visibility</p:attrName>
                                        </p:attrNameLst>
                                      </p:cBhvr>
                                      <p:to>
                                        <p:strVal val="visible"/>
                                      </p:to>
                                    </p:set>
                                    <p:animEffect transition="in" filter="wipe(left)">
                                      <p:cBhvr>
                                        <p:cTn id="45" dur="2000"/>
                                        <p:tgtEl>
                                          <p:spTgt spid="1403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40304"/>
                                        </p:tgtEl>
                                        <p:attrNameLst>
                                          <p:attrName>style.visibility</p:attrName>
                                        </p:attrNameLst>
                                      </p:cBhvr>
                                      <p:to>
                                        <p:strVal val="visible"/>
                                      </p:to>
                                    </p:set>
                                    <p:animEffect transition="in" filter="wipe(left)">
                                      <p:cBhvr>
                                        <p:cTn id="50" dur="500"/>
                                        <p:tgtEl>
                                          <p:spTgt spid="140304"/>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40307"/>
                                        </p:tgtEl>
                                        <p:attrNameLst>
                                          <p:attrName>style.visibility</p:attrName>
                                        </p:attrNameLst>
                                      </p:cBhvr>
                                      <p:to>
                                        <p:strVal val="visible"/>
                                      </p:to>
                                    </p:set>
                                    <p:animEffect transition="in" filter="wipe(left)">
                                      <p:cBhvr>
                                        <p:cTn id="54" dur="2000"/>
                                        <p:tgtEl>
                                          <p:spTgt spid="1403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0305"/>
                                        </p:tgtEl>
                                        <p:attrNameLst>
                                          <p:attrName>style.visibility</p:attrName>
                                        </p:attrNameLst>
                                      </p:cBhvr>
                                      <p:to>
                                        <p:strVal val="visible"/>
                                      </p:to>
                                    </p:set>
                                    <p:animEffect transition="in" filter="wipe(left)">
                                      <p:cBhvr>
                                        <p:cTn id="59" dur="2000"/>
                                        <p:tgtEl>
                                          <p:spTgt spid="140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P spid="140293" grpId="0" animBg="1"/>
      <p:bldP spid="140303" grpId="0"/>
      <p:bldP spid="1403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Text Box 4">
            <a:hlinkClick r:id="rId3" action="ppaction://hlinksldjump"/>
            <a:extLst>
              <a:ext uri="{FF2B5EF4-FFF2-40B4-BE49-F238E27FC236}">
                <a16:creationId xmlns:a16="http://schemas.microsoft.com/office/drawing/2014/main" id="{871DFACE-24EA-44D1-BAC6-71D28A7A31C2}"/>
              </a:ext>
            </a:extLst>
          </p:cNvPr>
          <p:cNvSpPr txBox="1">
            <a:spLocks noChangeArrowheads="1"/>
          </p:cNvSpPr>
          <p:nvPr/>
        </p:nvSpPr>
        <p:spPr bwMode="auto">
          <a:xfrm>
            <a:off x="468313" y="920750"/>
            <a:ext cx="8280400" cy="574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）求其它量非状态变量的初始值。作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a:t>
            </a:r>
          </a:p>
        </p:txBody>
      </p:sp>
      <p:graphicFrame>
        <p:nvGraphicFramePr>
          <p:cNvPr id="141319" name="Object 7">
            <a:extLst>
              <a:ext uri="{FF2B5EF4-FFF2-40B4-BE49-F238E27FC236}">
                <a16:creationId xmlns:a16="http://schemas.microsoft.com/office/drawing/2014/main" id="{8ADC9714-CABA-4F92-936F-FA2612427F4F}"/>
              </a:ext>
            </a:extLst>
          </p:cNvPr>
          <p:cNvGraphicFramePr>
            <a:graphicFrameLocks noChangeAspect="1"/>
          </p:cNvGraphicFramePr>
          <p:nvPr/>
        </p:nvGraphicFramePr>
        <p:xfrm>
          <a:off x="2052638" y="4192588"/>
          <a:ext cx="4673600" cy="749300"/>
        </p:xfrm>
        <a:graphic>
          <a:graphicData uri="http://schemas.openxmlformats.org/presentationml/2006/ole">
            <mc:AlternateContent xmlns:mc="http://schemas.openxmlformats.org/markup-compatibility/2006">
              <mc:Choice xmlns:v="urn:schemas-microsoft-com:vml" Requires="v">
                <p:oleObj spid="_x0000_s34913" name="Equation" r:id="rId4" imgW="4673600" imgH="749300" progId="Equation.DSMT4">
                  <p:embed/>
                </p:oleObj>
              </mc:Choice>
              <mc:Fallback>
                <p:oleObj name="Equation" r:id="rId4" imgW="4673600" imgH="7493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4192588"/>
                        <a:ext cx="4673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20" name="Object 8">
            <a:extLst>
              <a:ext uri="{FF2B5EF4-FFF2-40B4-BE49-F238E27FC236}">
                <a16:creationId xmlns:a16="http://schemas.microsoft.com/office/drawing/2014/main" id="{F45A7167-77D3-4DC9-846E-465720CEECED}"/>
              </a:ext>
            </a:extLst>
          </p:cNvPr>
          <p:cNvGraphicFramePr>
            <a:graphicFrameLocks noChangeAspect="1"/>
          </p:cNvGraphicFramePr>
          <p:nvPr/>
        </p:nvGraphicFramePr>
        <p:xfrm>
          <a:off x="1965325" y="5084763"/>
          <a:ext cx="5054600" cy="749300"/>
        </p:xfrm>
        <a:graphic>
          <a:graphicData uri="http://schemas.openxmlformats.org/presentationml/2006/ole">
            <mc:AlternateContent xmlns:mc="http://schemas.openxmlformats.org/markup-compatibility/2006">
              <mc:Choice xmlns:v="urn:schemas-microsoft-com:vml" Requires="v">
                <p:oleObj spid="_x0000_s34914" name="Equation" r:id="rId6" imgW="5054600" imgH="749300" progId="Equation.DSMT4">
                  <p:embed/>
                </p:oleObj>
              </mc:Choice>
              <mc:Fallback>
                <p:oleObj name="Equation" r:id="rId6" imgW="5054600" imgH="749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5325" y="5084763"/>
                        <a:ext cx="5054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1323" name="Object 11">
            <a:extLst>
              <a:ext uri="{FF2B5EF4-FFF2-40B4-BE49-F238E27FC236}">
                <a16:creationId xmlns:a16="http://schemas.microsoft.com/office/drawing/2014/main" id="{43422BDF-AAD7-4EE7-9CDF-CD4607789E16}"/>
              </a:ext>
            </a:extLst>
          </p:cNvPr>
          <p:cNvGraphicFramePr>
            <a:graphicFrameLocks noChangeAspect="1"/>
          </p:cNvGraphicFramePr>
          <p:nvPr/>
        </p:nvGraphicFramePr>
        <p:xfrm>
          <a:off x="1905000" y="1557338"/>
          <a:ext cx="4919663" cy="2295525"/>
        </p:xfrm>
        <a:graphic>
          <a:graphicData uri="http://schemas.openxmlformats.org/presentationml/2006/ole">
            <mc:AlternateContent xmlns:mc="http://schemas.openxmlformats.org/markup-compatibility/2006">
              <mc:Choice xmlns:v="urn:schemas-microsoft-com:vml" Requires="v">
                <p:oleObj spid="_x0000_s34915" name="Visio" r:id="rId8" imgW="2614270" imgH="1241866" progId="Visio.Drawing.11">
                  <p:embed/>
                </p:oleObj>
              </mc:Choice>
              <mc:Fallback>
                <p:oleObj name="Visio" r:id="rId8" imgW="2614270" imgH="1241866" progId="Visio.Drawing.11">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1557338"/>
                        <a:ext cx="4919663"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left)">
                                      <p:cBhvr>
                                        <p:cTn id="7" dur="2000"/>
                                        <p:tgtEl>
                                          <p:spTgt spid="141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23"/>
                                        </p:tgtEl>
                                        <p:attrNameLst>
                                          <p:attrName>style.visibility</p:attrName>
                                        </p:attrNameLst>
                                      </p:cBhvr>
                                      <p:to>
                                        <p:strVal val="visible"/>
                                      </p:to>
                                    </p:set>
                                    <p:animEffect transition="in" filter="wipe(left)">
                                      <p:cBhvr>
                                        <p:cTn id="12" dur="2000"/>
                                        <p:tgtEl>
                                          <p:spTgt spid="141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9"/>
                                        </p:tgtEl>
                                        <p:attrNameLst>
                                          <p:attrName>style.visibility</p:attrName>
                                        </p:attrNameLst>
                                      </p:cBhvr>
                                      <p:to>
                                        <p:strVal val="visible"/>
                                      </p:to>
                                    </p:set>
                                    <p:animEffect transition="in" filter="wipe(left)">
                                      <p:cBhvr>
                                        <p:cTn id="17" dur="3000"/>
                                        <p:tgtEl>
                                          <p:spTgt spid="141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1320"/>
                                        </p:tgtEl>
                                        <p:attrNameLst>
                                          <p:attrName>style.visibility</p:attrName>
                                        </p:attrNameLst>
                                      </p:cBhvr>
                                      <p:to>
                                        <p:strVal val="visible"/>
                                      </p:to>
                                    </p:set>
                                    <p:animEffect transition="in" filter="wipe(left)">
                                      <p:cBhvr>
                                        <p:cTn id="22" dur="3000"/>
                                        <p:tgtEl>
                                          <p:spTgt spid="14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41" name="Object 5">
            <a:extLst>
              <a:ext uri="{FF2B5EF4-FFF2-40B4-BE49-F238E27FC236}">
                <a16:creationId xmlns:a16="http://schemas.microsoft.com/office/drawing/2014/main" id="{CBF56DD5-2A02-4954-8AC3-EA4870C2E411}"/>
              </a:ext>
            </a:extLst>
          </p:cNvPr>
          <p:cNvGraphicFramePr>
            <a:graphicFrameLocks noChangeAspect="1"/>
          </p:cNvGraphicFramePr>
          <p:nvPr/>
        </p:nvGraphicFramePr>
        <p:xfrm>
          <a:off x="2484438" y="5373688"/>
          <a:ext cx="4597400" cy="1028700"/>
        </p:xfrm>
        <a:graphic>
          <a:graphicData uri="http://schemas.openxmlformats.org/presentationml/2006/ole">
            <mc:AlternateContent xmlns:mc="http://schemas.openxmlformats.org/markup-compatibility/2006">
              <mc:Choice xmlns:v="urn:schemas-microsoft-com:vml" Requires="v">
                <p:oleObj spid="_x0000_s36125" name="Equation" r:id="rId3" imgW="4597400" imgH="1028700" progId="Equation.DSMT4">
                  <p:embed/>
                </p:oleObj>
              </mc:Choice>
              <mc:Fallback>
                <p:oleObj name="Equation" r:id="rId3" imgW="4597400" imgH="1028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5373688"/>
                        <a:ext cx="4597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2" name="Object 6">
            <a:extLst>
              <a:ext uri="{FF2B5EF4-FFF2-40B4-BE49-F238E27FC236}">
                <a16:creationId xmlns:a16="http://schemas.microsoft.com/office/drawing/2014/main" id="{434F594D-00A0-47FE-A032-FE95A5662B4B}"/>
              </a:ext>
            </a:extLst>
          </p:cNvPr>
          <p:cNvGraphicFramePr>
            <a:graphicFrameLocks noChangeAspect="1"/>
          </p:cNvGraphicFramePr>
          <p:nvPr/>
        </p:nvGraphicFramePr>
        <p:xfrm>
          <a:off x="468313" y="3357563"/>
          <a:ext cx="8115300" cy="749300"/>
        </p:xfrm>
        <a:graphic>
          <a:graphicData uri="http://schemas.openxmlformats.org/presentationml/2006/ole">
            <mc:AlternateContent xmlns:mc="http://schemas.openxmlformats.org/markup-compatibility/2006">
              <mc:Choice xmlns:v="urn:schemas-microsoft-com:vml" Requires="v">
                <p:oleObj spid="_x0000_s36126" name="Equation" r:id="rId5" imgW="8115300" imgH="749300" progId="Equation.DSMT4">
                  <p:embed/>
                </p:oleObj>
              </mc:Choice>
              <mc:Fallback>
                <p:oleObj name="Equation" r:id="rId5" imgW="8115300" imgH="749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357563"/>
                        <a:ext cx="81153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7">
            <a:extLst>
              <a:ext uri="{FF2B5EF4-FFF2-40B4-BE49-F238E27FC236}">
                <a16:creationId xmlns:a16="http://schemas.microsoft.com/office/drawing/2014/main" id="{F793AFCD-9C30-41D2-8E9E-7B1B4FE56E5F}"/>
              </a:ext>
            </a:extLst>
          </p:cNvPr>
          <p:cNvGraphicFramePr>
            <a:graphicFrameLocks noChangeAspect="1"/>
          </p:cNvGraphicFramePr>
          <p:nvPr/>
        </p:nvGraphicFramePr>
        <p:xfrm>
          <a:off x="2552700" y="601663"/>
          <a:ext cx="4899025" cy="2395537"/>
        </p:xfrm>
        <a:graphic>
          <a:graphicData uri="http://schemas.openxmlformats.org/presentationml/2006/ole">
            <mc:AlternateContent xmlns:mc="http://schemas.openxmlformats.org/markup-compatibility/2006">
              <mc:Choice xmlns:v="urn:schemas-microsoft-com:vml" Requires="v">
                <p:oleObj spid="_x0000_s36127" name="Visio" r:id="rId7" imgW="2601925" imgH="1290001" progId="Visio.Drawing.11">
                  <p:embed/>
                </p:oleObj>
              </mc:Choice>
              <mc:Fallback>
                <p:oleObj name="Visio" r:id="rId7" imgW="2601925" imgH="1290001" progId="Visio.Drawing.11">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601663"/>
                        <a:ext cx="4899025"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4" name="Freeform 8">
            <a:extLst>
              <a:ext uri="{FF2B5EF4-FFF2-40B4-BE49-F238E27FC236}">
                <a16:creationId xmlns:a16="http://schemas.microsoft.com/office/drawing/2014/main" id="{57AC4AA0-9885-48C3-B174-7D6BA8422242}"/>
              </a:ext>
            </a:extLst>
          </p:cNvPr>
          <p:cNvSpPr>
            <a:spLocks/>
          </p:cNvSpPr>
          <p:nvPr/>
        </p:nvSpPr>
        <p:spPr bwMode="auto">
          <a:xfrm>
            <a:off x="4038600" y="1314450"/>
            <a:ext cx="1466850" cy="568325"/>
          </a:xfrm>
          <a:custGeom>
            <a:avLst/>
            <a:gdLst>
              <a:gd name="T0" fmla="*/ 35282188 w 924"/>
              <a:gd name="T1" fmla="*/ 355342825 h 358"/>
              <a:gd name="T2" fmla="*/ 1597779063 w 924"/>
              <a:gd name="T3" fmla="*/ 168851263 h 358"/>
              <a:gd name="T4" fmla="*/ 2081649063 w 924"/>
              <a:gd name="T5" fmla="*/ 262096250 h 358"/>
              <a:gd name="T6" fmla="*/ 2147483646 w 924"/>
              <a:gd name="T7" fmla="*/ 372983125 h 358"/>
              <a:gd name="T8" fmla="*/ 2147483646 w 924"/>
              <a:gd name="T9" fmla="*/ 763608138 h 358"/>
              <a:gd name="T10" fmla="*/ 1449090638 w 924"/>
              <a:gd name="T11" fmla="*/ 874495013 h 358"/>
              <a:gd name="T12" fmla="*/ 201612500 w 924"/>
              <a:gd name="T13" fmla="*/ 819051575 h 358"/>
              <a:gd name="T14" fmla="*/ 35282188 w 924"/>
              <a:gd name="T15" fmla="*/ 355342825 h 3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4" h="358">
                <a:moveTo>
                  <a:pt x="14" y="141"/>
                </a:moveTo>
                <a:cubicBezTo>
                  <a:pt x="305" y="0"/>
                  <a:pt x="211" y="59"/>
                  <a:pt x="634" y="67"/>
                </a:cubicBezTo>
                <a:cubicBezTo>
                  <a:pt x="701" y="74"/>
                  <a:pt x="763" y="81"/>
                  <a:pt x="826" y="104"/>
                </a:cubicBezTo>
                <a:cubicBezTo>
                  <a:pt x="837" y="138"/>
                  <a:pt x="852" y="140"/>
                  <a:pt x="885" y="148"/>
                </a:cubicBezTo>
                <a:cubicBezTo>
                  <a:pt x="894" y="196"/>
                  <a:pt x="924" y="284"/>
                  <a:pt x="863" y="303"/>
                </a:cubicBezTo>
                <a:cubicBezTo>
                  <a:pt x="783" y="358"/>
                  <a:pt x="663" y="343"/>
                  <a:pt x="575" y="347"/>
                </a:cubicBezTo>
                <a:cubicBezTo>
                  <a:pt x="292" y="342"/>
                  <a:pt x="266" y="350"/>
                  <a:pt x="80" y="325"/>
                </a:cubicBezTo>
                <a:cubicBezTo>
                  <a:pt x="33" y="278"/>
                  <a:pt x="0" y="207"/>
                  <a:pt x="14" y="141"/>
                </a:cubicBezTo>
                <a:close/>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2345" name="Object 9">
            <a:extLst>
              <a:ext uri="{FF2B5EF4-FFF2-40B4-BE49-F238E27FC236}">
                <a16:creationId xmlns:a16="http://schemas.microsoft.com/office/drawing/2014/main" id="{2F14B9EE-A5B1-43C1-9CEB-DFD3970E3281}"/>
              </a:ext>
            </a:extLst>
          </p:cNvPr>
          <p:cNvGraphicFramePr>
            <a:graphicFrameLocks noChangeAspect="1"/>
          </p:cNvGraphicFramePr>
          <p:nvPr/>
        </p:nvGraphicFramePr>
        <p:xfrm>
          <a:off x="2730500" y="1133475"/>
          <a:ext cx="850900" cy="431800"/>
        </p:xfrm>
        <a:graphic>
          <a:graphicData uri="http://schemas.openxmlformats.org/presentationml/2006/ole">
            <mc:AlternateContent xmlns:mc="http://schemas.openxmlformats.org/markup-compatibility/2006">
              <mc:Choice xmlns:v="urn:schemas-microsoft-com:vml" Requires="v">
                <p:oleObj spid="_x0000_s36128" name="Equation" r:id="rId9" imgW="850531" imgH="431613" progId="Equation.DSMT4">
                  <p:embed/>
                </p:oleObj>
              </mc:Choice>
              <mc:Fallback>
                <p:oleObj name="Equation" r:id="rId9" imgW="850531" imgH="43161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0500" y="1133475"/>
                        <a:ext cx="850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8" name="Object 12">
            <a:extLst>
              <a:ext uri="{FF2B5EF4-FFF2-40B4-BE49-F238E27FC236}">
                <a16:creationId xmlns:a16="http://schemas.microsoft.com/office/drawing/2014/main" id="{948C16D5-85CE-45EE-9EF0-3B545429A850}"/>
              </a:ext>
            </a:extLst>
          </p:cNvPr>
          <p:cNvGraphicFramePr>
            <a:graphicFrameLocks noChangeAspect="1"/>
          </p:cNvGraphicFramePr>
          <p:nvPr/>
        </p:nvGraphicFramePr>
        <p:xfrm>
          <a:off x="6361113" y="1125538"/>
          <a:ext cx="863600" cy="431800"/>
        </p:xfrm>
        <a:graphic>
          <a:graphicData uri="http://schemas.openxmlformats.org/presentationml/2006/ole">
            <mc:AlternateContent xmlns:mc="http://schemas.openxmlformats.org/markup-compatibility/2006">
              <mc:Choice xmlns:v="urn:schemas-microsoft-com:vml" Requires="v">
                <p:oleObj spid="_x0000_s36129" name="Equation" r:id="rId11" imgW="863225" imgH="431613" progId="Equation.DSMT4">
                  <p:embed/>
                </p:oleObj>
              </mc:Choice>
              <mc:Fallback>
                <p:oleObj name="Equation" r:id="rId11" imgW="863225" imgH="43161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1113" y="11255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2" name="Object 16">
            <a:extLst>
              <a:ext uri="{FF2B5EF4-FFF2-40B4-BE49-F238E27FC236}">
                <a16:creationId xmlns:a16="http://schemas.microsoft.com/office/drawing/2014/main" id="{4BC2A63E-CCB3-4AC8-8318-9128F121D303}"/>
              </a:ext>
            </a:extLst>
          </p:cNvPr>
          <p:cNvGraphicFramePr>
            <a:graphicFrameLocks noChangeAspect="1"/>
          </p:cNvGraphicFramePr>
          <p:nvPr/>
        </p:nvGraphicFramePr>
        <p:xfrm>
          <a:off x="3371850" y="1539875"/>
          <a:ext cx="280988" cy="136525"/>
        </p:xfrm>
        <a:graphic>
          <a:graphicData uri="http://schemas.openxmlformats.org/presentationml/2006/ole">
            <mc:AlternateContent xmlns:mc="http://schemas.openxmlformats.org/markup-compatibility/2006">
              <mc:Choice xmlns:v="urn:schemas-microsoft-com:vml" Requires="v">
                <p:oleObj spid="_x0000_s36130" name="Visio" r:id="rId13" imgW="139446" imgH="67847" progId="Visio.Drawing.11">
                  <p:embed/>
                </p:oleObj>
              </mc:Choice>
              <mc:Fallback>
                <p:oleObj name="Visio" r:id="rId13" imgW="139446" imgH="67847" progId="Visio.Drawing.11">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1850" y="1539875"/>
                        <a:ext cx="28098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3" name="Object 17">
            <a:extLst>
              <a:ext uri="{FF2B5EF4-FFF2-40B4-BE49-F238E27FC236}">
                <a16:creationId xmlns:a16="http://schemas.microsoft.com/office/drawing/2014/main" id="{07919F5A-53D7-495A-A7AC-AC74E3F3C0EB}"/>
              </a:ext>
            </a:extLst>
          </p:cNvPr>
          <p:cNvGraphicFramePr>
            <a:graphicFrameLocks noChangeAspect="1"/>
          </p:cNvGraphicFramePr>
          <p:nvPr/>
        </p:nvGraphicFramePr>
        <p:xfrm>
          <a:off x="6397625" y="1531938"/>
          <a:ext cx="280988" cy="136525"/>
        </p:xfrm>
        <a:graphic>
          <a:graphicData uri="http://schemas.openxmlformats.org/presentationml/2006/ole">
            <mc:AlternateContent xmlns:mc="http://schemas.openxmlformats.org/markup-compatibility/2006">
              <mc:Choice xmlns:v="urn:schemas-microsoft-com:vml" Requires="v">
                <p:oleObj spid="_x0000_s36131" name="Visio" r:id="rId15" imgW="139446" imgH="67847" progId="Visio.Drawing.11">
                  <p:embed/>
                </p:oleObj>
              </mc:Choice>
              <mc:Fallback>
                <p:oleObj name="Visio" r:id="rId15" imgW="139446" imgH="67847" progId="Visio.Drawing.11">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97625" y="1531938"/>
                        <a:ext cx="28098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4" name="Text Box 18">
            <a:extLst>
              <a:ext uri="{FF2B5EF4-FFF2-40B4-BE49-F238E27FC236}">
                <a16:creationId xmlns:a16="http://schemas.microsoft.com/office/drawing/2014/main" id="{FA8B8674-BDD4-447E-AEDA-A6B11C3BAC03}"/>
              </a:ext>
            </a:extLst>
          </p:cNvPr>
          <p:cNvSpPr txBox="1">
            <a:spLocks noChangeArrowheads="1"/>
          </p:cNvSpPr>
          <p:nvPr/>
        </p:nvSpPr>
        <p:spPr bwMode="auto">
          <a:xfrm>
            <a:off x="900113" y="5373688"/>
            <a:ext cx="165576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所以：</a:t>
            </a:r>
          </a:p>
        </p:txBody>
      </p:sp>
      <p:graphicFrame>
        <p:nvGraphicFramePr>
          <p:cNvPr id="142355" name="Object 19">
            <a:extLst>
              <a:ext uri="{FF2B5EF4-FFF2-40B4-BE49-F238E27FC236}">
                <a16:creationId xmlns:a16="http://schemas.microsoft.com/office/drawing/2014/main" id="{ACD39CEB-7419-4D24-A5A3-9C97099D01FE}"/>
              </a:ext>
            </a:extLst>
          </p:cNvPr>
          <p:cNvGraphicFramePr>
            <a:graphicFrameLocks noChangeAspect="1"/>
          </p:cNvGraphicFramePr>
          <p:nvPr/>
        </p:nvGraphicFramePr>
        <p:xfrm>
          <a:off x="4445000" y="1493838"/>
          <a:ext cx="749300" cy="317500"/>
        </p:xfrm>
        <a:graphic>
          <a:graphicData uri="http://schemas.openxmlformats.org/presentationml/2006/ole">
            <mc:AlternateContent xmlns:mc="http://schemas.openxmlformats.org/markup-compatibility/2006">
              <mc:Choice xmlns:v="urn:schemas-microsoft-com:vml" Requires="v">
                <p:oleObj spid="_x0000_s36132" name="Equation" r:id="rId16" imgW="748975" imgH="317362" progId="Equation.DSMT4">
                  <p:embed/>
                </p:oleObj>
              </mc:Choice>
              <mc:Fallback>
                <p:oleObj name="Equation" r:id="rId16" imgW="748975" imgH="317362" progId="Equation.DSMT4">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45000" y="1493838"/>
                        <a:ext cx="749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56" name="Object 20">
            <a:extLst>
              <a:ext uri="{FF2B5EF4-FFF2-40B4-BE49-F238E27FC236}">
                <a16:creationId xmlns:a16="http://schemas.microsoft.com/office/drawing/2014/main" id="{438052E2-FD08-40FB-B776-7E3A5680BBD6}"/>
              </a:ext>
            </a:extLst>
          </p:cNvPr>
          <p:cNvGraphicFramePr>
            <a:graphicFrameLocks noChangeAspect="1"/>
          </p:cNvGraphicFramePr>
          <p:nvPr/>
        </p:nvGraphicFramePr>
        <p:xfrm>
          <a:off x="1979613" y="4221163"/>
          <a:ext cx="2654300" cy="1028700"/>
        </p:xfrm>
        <a:graphic>
          <a:graphicData uri="http://schemas.openxmlformats.org/presentationml/2006/ole">
            <mc:AlternateContent xmlns:mc="http://schemas.openxmlformats.org/markup-compatibility/2006">
              <mc:Choice xmlns:v="urn:schemas-microsoft-com:vml" Requires="v">
                <p:oleObj spid="_x0000_s36133" name="Equation" r:id="rId18" imgW="2654300" imgH="1028700" progId="Equation.DSMT4">
                  <p:embed/>
                </p:oleObj>
              </mc:Choice>
              <mc:Fallback>
                <p:oleObj name="Equation" r:id="rId18" imgW="2654300" imgH="1028700" progId="Equation.DSMT4">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9613" y="4221163"/>
                        <a:ext cx="26543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57" name="Text Box 21">
            <a:extLst>
              <a:ext uri="{FF2B5EF4-FFF2-40B4-BE49-F238E27FC236}">
                <a16:creationId xmlns:a16="http://schemas.microsoft.com/office/drawing/2014/main" id="{9AACEFF2-A4CD-4617-A261-AED701A9DC4C}"/>
              </a:ext>
            </a:extLst>
          </p:cNvPr>
          <p:cNvSpPr txBox="1">
            <a:spLocks noChangeArrowheads="1"/>
          </p:cNvSpPr>
          <p:nvPr/>
        </p:nvSpPr>
        <p:spPr bwMode="auto">
          <a:xfrm>
            <a:off x="395288" y="4365625"/>
            <a:ext cx="165576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44"/>
                                        </p:tgtEl>
                                        <p:attrNameLst>
                                          <p:attrName>style.visibility</p:attrName>
                                        </p:attrNameLst>
                                      </p:cBhvr>
                                      <p:to>
                                        <p:strVal val="visible"/>
                                      </p:to>
                                    </p:set>
                                    <p:animEffect transition="in" filter="box(in)">
                                      <p:cBhvr>
                                        <p:cTn id="7" dur="2000"/>
                                        <p:tgtEl>
                                          <p:spTgt spid="142344"/>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142355"/>
                                        </p:tgtEl>
                                        <p:attrNameLst>
                                          <p:attrName>style.visibility</p:attrName>
                                        </p:attrNameLst>
                                      </p:cBhvr>
                                      <p:to>
                                        <p:strVal val="visible"/>
                                      </p:to>
                                    </p:set>
                                    <p:animEffect transition="in" filter="box(in)">
                                      <p:cBhvr>
                                        <p:cTn id="11" dur="500"/>
                                        <p:tgtEl>
                                          <p:spTgt spid="1423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9" presetClass="entr" presetSubtype="0" fill="hold" nodeType="clickEffect">
                                  <p:stCondLst>
                                    <p:cond delay="0"/>
                                  </p:stCondLst>
                                  <p:childTnLst>
                                    <p:set>
                                      <p:cBhvr>
                                        <p:cTn id="15" dur="1" fill="hold">
                                          <p:stCondLst>
                                            <p:cond delay="0"/>
                                          </p:stCondLst>
                                        </p:cTn>
                                        <p:tgtEl>
                                          <p:spTgt spid="142352"/>
                                        </p:tgtEl>
                                        <p:attrNameLst>
                                          <p:attrName>style.visibility</p:attrName>
                                        </p:attrNameLst>
                                      </p:cBhvr>
                                      <p:to>
                                        <p:strVal val="visible"/>
                                      </p:to>
                                    </p:set>
                                    <p:anim calcmode="lin" valueType="num">
                                      <p:cBhvr>
                                        <p:cTn id="16" dur="2000" fill="hold"/>
                                        <p:tgtEl>
                                          <p:spTgt spid="142352"/>
                                        </p:tgtEl>
                                        <p:attrNameLst>
                                          <p:attrName>ppt_x</p:attrName>
                                        </p:attrNameLst>
                                      </p:cBhvr>
                                      <p:tavLst>
                                        <p:tav tm="0">
                                          <p:val>
                                            <p:strVal val="#ppt_x-.2"/>
                                          </p:val>
                                        </p:tav>
                                        <p:tav tm="100000">
                                          <p:val>
                                            <p:strVal val="#ppt_x"/>
                                          </p:val>
                                        </p:tav>
                                      </p:tavLst>
                                    </p:anim>
                                    <p:anim calcmode="lin" valueType="num">
                                      <p:cBhvr>
                                        <p:cTn id="17" dur="2000" fill="hold"/>
                                        <p:tgtEl>
                                          <p:spTgt spid="142352"/>
                                        </p:tgtEl>
                                        <p:attrNameLst>
                                          <p:attrName>ppt_y</p:attrName>
                                        </p:attrNameLst>
                                      </p:cBhvr>
                                      <p:tavLst>
                                        <p:tav tm="0">
                                          <p:val>
                                            <p:strVal val="#ppt_y"/>
                                          </p:val>
                                        </p:tav>
                                        <p:tav tm="100000">
                                          <p:val>
                                            <p:strVal val="#ppt_y"/>
                                          </p:val>
                                        </p:tav>
                                      </p:tavLst>
                                    </p:anim>
                                    <p:animEffect transition="in" filter="wipe(right)" prLst="gradientSize: 0.1">
                                      <p:cBhvr>
                                        <p:cTn id="18" dur="2000"/>
                                        <p:tgtEl>
                                          <p:spTgt spid="142352"/>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142345"/>
                                        </p:tgtEl>
                                        <p:attrNameLst>
                                          <p:attrName>style.visibility</p:attrName>
                                        </p:attrNameLst>
                                      </p:cBhvr>
                                      <p:to>
                                        <p:strVal val="visible"/>
                                      </p:to>
                                    </p:set>
                                    <p:animEffect transition="in" filter="wipe(left)">
                                      <p:cBhvr>
                                        <p:cTn id="22" dur="2000"/>
                                        <p:tgtEl>
                                          <p:spTgt spid="142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142353"/>
                                        </p:tgtEl>
                                        <p:attrNameLst>
                                          <p:attrName>style.visibility</p:attrName>
                                        </p:attrNameLst>
                                      </p:cBhvr>
                                      <p:to>
                                        <p:strVal val="visible"/>
                                      </p:to>
                                    </p:set>
                                    <p:anim calcmode="lin" valueType="num">
                                      <p:cBhvr>
                                        <p:cTn id="27" dur="2000" fill="hold"/>
                                        <p:tgtEl>
                                          <p:spTgt spid="142353"/>
                                        </p:tgtEl>
                                        <p:attrNameLst>
                                          <p:attrName>ppt_x</p:attrName>
                                        </p:attrNameLst>
                                      </p:cBhvr>
                                      <p:tavLst>
                                        <p:tav tm="0">
                                          <p:val>
                                            <p:strVal val="#ppt_x-.2"/>
                                          </p:val>
                                        </p:tav>
                                        <p:tav tm="100000">
                                          <p:val>
                                            <p:strVal val="#ppt_x"/>
                                          </p:val>
                                        </p:tav>
                                      </p:tavLst>
                                    </p:anim>
                                    <p:anim calcmode="lin" valueType="num">
                                      <p:cBhvr>
                                        <p:cTn id="28" dur="2000" fill="hold"/>
                                        <p:tgtEl>
                                          <p:spTgt spid="142353"/>
                                        </p:tgtEl>
                                        <p:attrNameLst>
                                          <p:attrName>ppt_y</p:attrName>
                                        </p:attrNameLst>
                                      </p:cBhvr>
                                      <p:tavLst>
                                        <p:tav tm="0">
                                          <p:val>
                                            <p:strVal val="#ppt_y"/>
                                          </p:val>
                                        </p:tav>
                                        <p:tav tm="100000">
                                          <p:val>
                                            <p:strVal val="#ppt_y"/>
                                          </p:val>
                                        </p:tav>
                                      </p:tavLst>
                                    </p:anim>
                                    <p:animEffect transition="in" filter="wipe(right)" prLst="gradientSize: 0.1">
                                      <p:cBhvr>
                                        <p:cTn id="29" dur="2000"/>
                                        <p:tgtEl>
                                          <p:spTgt spid="142353"/>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142348"/>
                                        </p:tgtEl>
                                        <p:attrNameLst>
                                          <p:attrName>style.visibility</p:attrName>
                                        </p:attrNameLst>
                                      </p:cBhvr>
                                      <p:to>
                                        <p:strVal val="visible"/>
                                      </p:to>
                                    </p:set>
                                    <p:animEffect transition="in" filter="wipe(left)">
                                      <p:cBhvr>
                                        <p:cTn id="33" dur="2000"/>
                                        <p:tgtEl>
                                          <p:spTgt spid="1423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42342"/>
                                        </p:tgtEl>
                                        <p:attrNameLst>
                                          <p:attrName>style.visibility</p:attrName>
                                        </p:attrNameLst>
                                      </p:cBhvr>
                                      <p:to>
                                        <p:strVal val="visible"/>
                                      </p:to>
                                    </p:set>
                                    <p:animEffect transition="in" filter="wipe(up)">
                                      <p:cBhvr>
                                        <p:cTn id="38" dur="3000"/>
                                        <p:tgtEl>
                                          <p:spTgt spid="1423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2357"/>
                                        </p:tgtEl>
                                        <p:attrNameLst>
                                          <p:attrName>style.visibility</p:attrName>
                                        </p:attrNameLst>
                                      </p:cBhvr>
                                      <p:to>
                                        <p:strVal val="visible"/>
                                      </p:to>
                                    </p:set>
                                    <p:animEffect transition="in" filter="wipe(left)">
                                      <p:cBhvr>
                                        <p:cTn id="43" dur="2000"/>
                                        <p:tgtEl>
                                          <p:spTgt spid="14235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2356"/>
                                        </p:tgtEl>
                                        <p:attrNameLst>
                                          <p:attrName>style.visibility</p:attrName>
                                        </p:attrNameLst>
                                      </p:cBhvr>
                                      <p:to>
                                        <p:strVal val="visible"/>
                                      </p:to>
                                    </p:set>
                                    <p:animEffect transition="in" filter="wipe(left)">
                                      <p:cBhvr>
                                        <p:cTn id="48" dur="2000"/>
                                        <p:tgtEl>
                                          <p:spTgt spid="1423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2354"/>
                                        </p:tgtEl>
                                        <p:attrNameLst>
                                          <p:attrName>style.visibility</p:attrName>
                                        </p:attrNameLst>
                                      </p:cBhvr>
                                      <p:to>
                                        <p:strVal val="visible"/>
                                      </p:to>
                                    </p:set>
                                    <p:animEffect transition="in" filter="wipe(left)">
                                      <p:cBhvr>
                                        <p:cTn id="53" dur="2000"/>
                                        <p:tgtEl>
                                          <p:spTgt spid="14235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42341"/>
                                        </p:tgtEl>
                                        <p:attrNameLst>
                                          <p:attrName>style.visibility</p:attrName>
                                        </p:attrNameLst>
                                      </p:cBhvr>
                                      <p:to>
                                        <p:strVal val="visible"/>
                                      </p:to>
                                    </p:set>
                                    <p:animEffect transition="in" filter="wipe(left)">
                                      <p:cBhvr>
                                        <p:cTn id="58" dur="20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4" grpId="0"/>
      <p:bldP spid="1423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EFC07F93-4194-468C-831A-097ECBFE5CA6}"/>
              </a:ext>
            </a:extLst>
          </p:cNvPr>
          <p:cNvSpPr>
            <a:spLocks noChangeArrowheads="1"/>
          </p:cNvSpPr>
          <p:nvPr/>
        </p:nvSpPr>
        <p:spPr bwMode="auto">
          <a:xfrm>
            <a:off x="250825" y="0"/>
            <a:ext cx="5976938" cy="6762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a:r>
              <a:rPr lang="en-US" altLang="zh-CN"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§7-2 </a:t>
            </a:r>
            <a:r>
              <a:rPr lang="zh-CN" altLang="en-US" sz="36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一阶电路的全响应</a:t>
            </a:r>
          </a:p>
        </p:txBody>
      </p:sp>
      <p:sp>
        <p:nvSpPr>
          <p:cNvPr id="448515" name="Text Box 3">
            <a:extLst>
              <a:ext uri="{FF2B5EF4-FFF2-40B4-BE49-F238E27FC236}">
                <a16:creationId xmlns:a16="http://schemas.microsoft.com/office/drawing/2014/main" id="{56185413-DDCF-4E9A-B36F-DB6400948E51}"/>
              </a:ext>
            </a:extLst>
          </p:cNvPr>
          <p:cNvSpPr txBox="1">
            <a:spLocks noChangeArrowheads="1"/>
          </p:cNvSpPr>
          <p:nvPr/>
        </p:nvSpPr>
        <p:spPr bwMode="auto">
          <a:xfrm>
            <a:off x="2771775" y="1125538"/>
            <a:ext cx="60499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电路的</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初始状态不为零</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，同时又</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有外加激励源</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作用时电路中产生的响应。</a:t>
            </a:r>
          </a:p>
        </p:txBody>
      </p:sp>
      <p:sp>
        <p:nvSpPr>
          <p:cNvPr id="448516" name="Text Box 4">
            <a:extLst>
              <a:ext uri="{FF2B5EF4-FFF2-40B4-BE49-F238E27FC236}">
                <a16:creationId xmlns:a16="http://schemas.microsoft.com/office/drawing/2014/main" id="{9DBD4D9F-A1E0-4C61-8621-06B98CFA203B}"/>
              </a:ext>
            </a:extLst>
          </p:cNvPr>
          <p:cNvSpPr txBox="1">
            <a:spLocks noChangeArrowheads="1"/>
          </p:cNvSpPr>
          <p:nvPr/>
        </p:nvSpPr>
        <p:spPr bwMode="auto">
          <a:xfrm>
            <a:off x="4140200" y="2708275"/>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电路为例，</a:t>
            </a:r>
          </a:p>
        </p:txBody>
      </p:sp>
      <p:sp>
        <p:nvSpPr>
          <p:cNvPr id="448517" name="Text Box 5">
            <a:extLst>
              <a:ext uri="{FF2B5EF4-FFF2-40B4-BE49-F238E27FC236}">
                <a16:creationId xmlns:a16="http://schemas.microsoft.com/office/drawing/2014/main" id="{BD5D0916-4DF6-4955-8AE7-B213FFFB3915}"/>
              </a:ext>
            </a:extLst>
          </p:cNvPr>
          <p:cNvSpPr txBox="1">
            <a:spLocks noChangeArrowheads="1"/>
          </p:cNvSpPr>
          <p:nvPr/>
        </p:nvSpPr>
        <p:spPr bwMode="auto">
          <a:xfrm>
            <a:off x="539750" y="2205038"/>
            <a:ext cx="2519363"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32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全响应</a:t>
            </a:r>
          </a:p>
        </p:txBody>
      </p:sp>
      <p:sp>
        <p:nvSpPr>
          <p:cNvPr id="448518" name="Text Box 6">
            <a:extLst>
              <a:ext uri="{FF2B5EF4-FFF2-40B4-BE49-F238E27FC236}">
                <a16:creationId xmlns:a16="http://schemas.microsoft.com/office/drawing/2014/main" id="{1DE9C603-BECB-4425-83C7-55084DD1D58C}"/>
              </a:ext>
            </a:extLst>
          </p:cNvPr>
          <p:cNvSpPr txBox="1">
            <a:spLocks noChangeArrowheads="1"/>
          </p:cNvSpPr>
          <p:nvPr/>
        </p:nvSpPr>
        <p:spPr bwMode="auto">
          <a:xfrm>
            <a:off x="539750" y="1412875"/>
            <a:ext cx="1439863" cy="52387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全响应</a:t>
            </a:r>
          </a:p>
        </p:txBody>
      </p:sp>
      <p:sp>
        <p:nvSpPr>
          <p:cNvPr id="448519" name="AutoShape 7">
            <a:extLst>
              <a:ext uri="{FF2B5EF4-FFF2-40B4-BE49-F238E27FC236}">
                <a16:creationId xmlns:a16="http://schemas.microsoft.com/office/drawing/2014/main" id="{75D8E93A-9EE4-46AF-A5CA-7338FB6BC4B8}"/>
              </a:ext>
            </a:extLst>
          </p:cNvPr>
          <p:cNvSpPr>
            <a:spLocks noChangeArrowheads="1"/>
          </p:cNvSpPr>
          <p:nvPr/>
        </p:nvSpPr>
        <p:spPr bwMode="auto">
          <a:xfrm>
            <a:off x="2124075" y="1628775"/>
            <a:ext cx="576263" cy="215900"/>
          </a:xfrm>
          <a:prstGeom prst="rightArrow">
            <a:avLst>
              <a:gd name="adj1" fmla="val 50000"/>
              <a:gd name="adj2" fmla="val 66728"/>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8520" name="Group 8">
            <a:extLst>
              <a:ext uri="{FF2B5EF4-FFF2-40B4-BE49-F238E27FC236}">
                <a16:creationId xmlns:a16="http://schemas.microsoft.com/office/drawing/2014/main" id="{8F4004BE-3F7D-4209-BDBB-E319618371E4}"/>
              </a:ext>
            </a:extLst>
          </p:cNvPr>
          <p:cNvGrpSpPr>
            <a:grpSpLocks/>
          </p:cNvGrpSpPr>
          <p:nvPr/>
        </p:nvGrpSpPr>
        <p:grpSpPr bwMode="auto">
          <a:xfrm>
            <a:off x="468313" y="3254375"/>
            <a:ext cx="3570287" cy="2049463"/>
            <a:chOff x="295" y="1888"/>
            <a:chExt cx="2249" cy="1291"/>
          </a:xfrm>
        </p:grpSpPr>
        <p:sp>
          <p:nvSpPr>
            <p:cNvPr id="36878" name="Line 9">
              <a:extLst>
                <a:ext uri="{FF2B5EF4-FFF2-40B4-BE49-F238E27FC236}">
                  <a16:creationId xmlns:a16="http://schemas.microsoft.com/office/drawing/2014/main" id="{97CA59AC-0CEA-46EF-9977-62D115BD51E7}"/>
                </a:ext>
              </a:extLst>
            </p:cNvPr>
            <p:cNvSpPr>
              <a:spLocks noChangeShapeType="1"/>
            </p:cNvSpPr>
            <p:nvPr/>
          </p:nvSpPr>
          <p:spPr bwMode="auto">
            <a:xfrm flipV="1">
              <a:off x="2019" y="2813"/>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Oval 10">
              <a:extLst>
                <a:ext uri="{FF2B5EF4-FFF2-40B4-BE49-F238E27FC236}">
                  <a16:creationId xmlns:a16="http://schemas.microsoft.com/office/drawing/2014/main" id="{4B0CA437-84C4-4A14-8EF3-95675CD825FA}"/>
                </a:ext>
              </a:extLst>
            </p:cNvPr>
            <p:cNvSpPr>
              <a:spLocks noChangeArrowheads="1"/>
            </p:cNvSpPr>
            <p:nvPr/>
          </p:nvSpPr>
          <p:spPr bwMode="auto">
            <a:xfrm>
              <a:off x="295" y="254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80" name="Line 11">
              <a:extLst>
                <a:ext uri="{FF2B5EF4-FFF2-40B4-BE49-F238E27FC236}">
                  <a16:creationId xmlns:a16="http://schemas.microsoft.com/office/drawing/2014/main" id="{9A161D12-DC74-4977-AFA0-B0342DECBE33}"/>
                </a:ext>
              </a:extLst>
            </p:cNvPr>
            <p:cNvSpPr>
              <a:spLocks noChangeShapeType="1"/>
            </p:cNvSpPr>
            <p:nvPr/>
          </p:nvSpPr>
          <p:spPr bwMode="auto">
            <a:xfrm flipH="1" flipV="1">
              <a:off x="839" y="2251"/>
              <a:ext cx="187" cy="18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Text Box 12">
              <a:extLst>
                <a:ext uri="{FF2B5EF4-FFF2-40B4-BE49-F238E27FC236}">
                  <a16:creationId xmlns:a16="http://schemas.microsoft.com/office/drawing/2014/main" id="{BFD5CC9E-5FFB-4956-9645-C0E122AC3EDD}"/>
                </a:ext>
              </a:extLst>
            </p:cNvPr>
            <p:cNvSpPr txBox="1">
              <a:spLocks noChangeArrowheads="1"/>
            </p:cNvSpPr>
            <p:nvPr/>
          </p:nvSpPr>
          <p:spPr bwMode="auto">
            <a:xfrm>
              <a:off x="702" y="1888"/>
              <a:ext cx="69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36882" name="Text Box 13">
              <a:extLst>
                <a:ext uri="{FF2B5EF4-FFF2-40B4-BE49-F238E27FC236}">
                  <a16:creationId xmlns:a16="http://schemas.microsoft.com/office/drawing/2014/main" id="{9DC1E573-CC44-44E1-AD60-B324AB51A964}"/>
                </a:ext>
              </a:extLst>
            </p:cNvPr>
            <p:cNvSpPr txBox="1">
              <a:spLocks noChangeArrowheads="1"/>
            </p:cNvSpPr>
            <p:nvPr/>
          </p:nvSpPr>
          <p:spPr bwMode="auto">
            <a:xfrm>
              <a:off x="640" y="2567"/>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6883" name="Group 14">
              <a:extLst>
                <a:ext uri="{FF2B5EF4-FFF2-40B4-BE49-F238E27FC236}">
                  <a16:creationId xmlns:a16="http://schemas.microsoft.com/office/drawing/2014/main" id="{FBEDC44C-DC4B-4E74-B868-7B05B4385085}"/>
                </a:ext>
              </a:extLst>
            </p:cNvPr>
            <p:cNvGrpSpPr>
              <a:grpSpLocks/>
            </p:cNvGrpSpPr>
            <p:nvPr/>
          </p:nvGrpSpPr>
          <p:grpSpPr bwMode="auto">
            <a:xfrm>
              <a:off x="1238" y="2294"/>
              <a:ext cx="609" cy="369"/>
              <a:chOff x="805" y="754"/>
              <a:chExt cx="616" cy="356"/>
            </a:xfrm>
          </p:grpSpPr>
          <p:grpSp>
            <p:nvGrpSpPr>
              <p:cNvPr id="36904" name="Group 15">
                <a:extLst>
                  <a:ext uri="{FF2B5EF4-FFF2-40B4-BE49-F238E27FC236}">
                    <a16:creationId xmlns:a16="http://schemas.microsoft.com/office/drawing/2014/main" id="{8E95A3D6-E7D8-40B0-96B0-06DCB455E2E0}"/>
                  </a:ext>
                </a:extLst>
              </p:cNvPr>
              <p:cNvGrpSpPr>
                <a:grpSpLocks/>
              </p:cNvGrpSpPr>
              <p:nvPr/>
            </p:nvGrpSpPr>
            <p:grpSpPr bwMode="auto">
              <a:xfrm>
                <a:off x="805" y="754"/>
                <a:ext cx="616" cy="318"/>
                <a:chOff x="805" y="754"/>
                <a:chExt cx="616" cy="318"/>
              </a:xfrm>
            </p:grpSpPr>
            <p:sp>
              <p:nvSpPr>
                <p:cNvPr id="36906" name="Text Box 16">
                  <a:extLst>
                    <a:ext uri="{FF2B5EF4-FFF2-40B4-BE49-F238E27FC236}">
                      <a16:creationId xmlns:a16="http://schemas.microsoft.com/office/drawing/2014/main" id="{70BD4A32-373F-40A6-8D7B-583C266A25B0}"/>
                    </a:ext>
                  </a:extLst>
                </p:cNvPr>
                <p:cNvSpPr txBox="1">
                  <a:spLocks noChangeArrowheads="1"/>
                </p:cNvSpPr>
                <p:nvPr/>
              </p:nvSpPr>
              <p:spPr bwMode="auto">
                <a:xfrm>
                  <a:off x="805" y="75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07" name="Text Box 17">
                  <a:extLst>
                    <a:ext uri="{FF2B5EF4-FFF2-40B4-BE49-F238E27FC236}">
                      <a16:creationId xmlns:a16="http://schemas.microsoft.com/office/drawing/2014/main" id="{2231D0E8-80B8-4F7C-8379-83FE8290DABE}"/>
                    </a:ext>
                  </a:extLst>
                </p:cNvPr>
                <p:cNvSpPr txBox="1">
                  <a:spLocks noChangeArrowheads="1"/>
                </p:cNvSpPr>
                <p:nvPr/>
              </p:nvSpPr>
              <p:spPr bwMode="auto">
                <a:xfrm>
                  <a:off x="1189" y="754"/>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6905" name="Text Box 18">
                <a:extLst>
                  <a:ext uri="{FF2B5EF4-FFF2-40B4-BE49-F238E27FC236}">
                    <a16:creationId xmlns:a16="http://schemas.microsoft.com/office/drawing/2014/main" id="{F848ED78-CBB5-41DE-9654-AB9D81C47CCB}"/>
                  </a:ext>
                </a:extLst>
              </p:cNvPr>
              <p:cNvSpPr txBox="1">
                <a:spLocks noChangeArrowheads="1"/>
              </p:cNvSpPr>
              <p:nvPr/>
            </p:nvSpPr>
            <p:spPr bwMode="auto">
              <a:xfrm>
                <a:off x="950" y="792"/>
                <a:ext cx="347"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6884" name="Line 19">
              <a:extLst>
                <a:ext uri="{FF2B5EF4-FFF2-40B4-BE49-F238E27FC236}">
                  <a16:creationId xmlns:a16="http://schemas.microsoft.com/office/drawing/2014/main" id="{A919A265-5A38-49C5-96D6-5BD6DAB16057}"/>
                </a:ext>
              </a:extLst>
            </p:cNvPr>
            <p:cNvSpPr>
              <a:spLocks noChangeShapeType="1"/>
            </p:cNvSpPr>
            <p:nvPr/>
          </p:nvSpPr>
          <p:spPr bwMode="auto">
            <a:xfrm>
              <a:off x="1021" y="2314"/>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Line 20">
              <a:extLst>
                <a:ext uri="{FF2B5EF4-FFF2-40B4-BE49-F238E27FC236}">
                  <a16:creationId xmlns:a16="http://schemas.microsoft.com/office/drawing/2014/main" id="{8A553BF3-86C9-4B0F-ACE7-FA82500914BE}"/>
                </a:ext>
              </a:extLst>
            </p:cNvPr>
            <p:cNvSpPr>
              <a:spLocks noChangeShapeType="1"/>
            </p:cNvSpPr>
            <p:nvPr/>
          </p:nvSpPr>
          <p:spPr bwMode="auto">
            <a:xfrm>
              <a:off x="477" y="2314"/>
              <a:ext cx="3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6" name="Line 21">
              <a:extLst>
                <a:ext uri="{FF2B5EF4-FFF2-40B4-BE49-F238E27FC236}">
                  <a16:creationId xmlns:a16="http://schemas.microsoft.com/office/drawing/2014/main" id="{F2341BA7-71FE-4C85-9AD5-5CF0EB22910B}"/>
                </a:ext>
              </a:extLst>
            </p:cNvPr>
            <p:cNvSpPr>
              <a:spLocks noChangeShapeType="1"/>
            </p:cNvSpPr>
            <p:nvPr/>
          </p:nvSpPr>
          <p:spPr bwMode="auto">
            <a:xfrm>
              <a:off x="477" y="2314"/>
              <a:ext cx="0" cy="8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7" name="Text Box 22">
              <a:extLst>
                <a:ext uri="{FF2B5EF4-FFF2-40B4-BE49-F238E27FC236}">
                  <a16:creationId xmlns:a16="http://schemas.microsoft.com/office/drawing/2014/main" id="{969A1CE8-CD59-4612-8126-F1B98290157B}"/>
                </a:ext>
              </a:extLst>
            </p:cNvPr>
            <p:cNvSpPr txBox="1">
              <a:spLocks noChangeArrowheads="1"/>
            </p:cNvSpPr>
            <p:nvPr/>
          </p:nvSpPr>
          <p:spPr bwMode="auto">
            <a:xfrm>
              <a:off x="1611" y="2632"/>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nvGrpSpPr>
            <p:cNvPr id="36888" name="Group 23">
              <a:extLst>
                <a:ext uri="{FF2B5EF4-FFF2-40B4-BE49-F238E27FC236}">
                  <a16:creationId xmlns:a16="http://schemas.microsoft.com/office/drawing/2014/main" id="{FBE5471F-E19C-4580-8B4B-10E74B978152}"/>
                </a:ext>
              </a:extLst>
            </p:cNvPr>
            <p:cNvGrpSpPr>
              <a:grpSpLocks/>
            </p:cNvGrpSpPr>
            <p:nvPr/>
          </p:nvGrpSpPr>
          <p:grpSpPr bwMode="auto">
            <a:xfrm>
              <a:off x="2200" y="2385"/>
              <a:ext cx="344" cy="726"/>
              <a:chOff x="1959" y="706"/>
              <a:chExt cx="348" cy="701"/>
            </a:xfrm>
          </p:grpSpPr>
          <p:grpSp>
            <p:nvGrpSpPr>
              <p:cNvPr id="36900" name="Group 24">
                <a:extLst>
                  <a:ext uri="{FF2B5EF4-FFF2-40B4-BE49-F238E27FC236}">
                    <a16:creationId xmlns:a16="http://schemas.microsoft.com/office/drawing/2014/main" id="{7FFE74B1-4017-434D-8456-DA4FBB24C181}"/>
                  </a:ext>
                </a:extLst>
              </p:cNvPr>
              <p:cNvGrpSpPr>
                <a:grpSpLocks/>
              </p:cNvGrpSpPr>
              <p:nvPr/>
            </p:nvGrpSpPr>
            <p:grpSpPr bwMode="auto">
              <a:xfrm>
                <a:off x="2053" y="706"/>
                <a:ext cx="248" cy="701"/>
                <a:chOff x="1621" y="1234"/>
                <a:chExt cx="248" cy="701"/>
              </a:xfrm>
            </p:grpSpPr>
            <p:sp>
              <p:nvSpPr>
                <p:cNvPr id="36902" name="Text Box 25">
                  <a:extLst>
                    <a:ext uri="{FF2B5EF4-FFF2-40B4-BE49-F238E27FC236}">
                      <a16:creationId xmlns:a16="http://schemas.microsoft.com/office/drawing/2014/main" id="{87A4B663-A567-4CB3-A73F-714ED2ECD6A1}"/>
                    </a:ext>
                  </a:extLst>
                </p:cNvPr>
                <p:cNvSpPr txBox="1">
                  <a:spLocks noChangeArrowheads="1"/>
                </p:cNvSpPr>
                <p:nvPr/>
              </p:nvSpPr>
              <p:spPr bwMode="auto">
                <a:xfrm>
                  <a:off x="1621" y="123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03" name="Text Box 26">
                  <a:extLst>
                    <a:ext uri="{FF2B5EF4-FFF2-40B4-BE49-F238E27FC236}">
                      <a16:creationId xmlns:a16="http://schemas.microsoft.com/office/drawing/2014/main" id="{77F07160-7D14-44F3-91C5-5403D18C826E}"/>
                    </a:ext>
                  </a:extLst>
                </p:cNvPr>
                <p:cNvSpPr txBox="1">
                  <a:spLocks noChangeArrowheads="1"/>
                </p:cNvSpPr>
                <p:nvPr/>
              </p:nvSpPr>
              <p:spPr bwMode="auto">
                <a:xfrm>
                  <a:off x="1622" y="1617"/>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6901" name="Text Box 27">
                <a:extLst>
                  <a:ext uri="{FF2B5EF4-FFF2-40B4-BE49-F238E27FC236}">
                    <a16:creationId xmlns:a16="http://schemas.microsoft.com/office/drawing/2014/main" id="{73833445-D4FB-41BE-BB09-F177F72A6D16}"/>
                  </a:ext>
                </a:extLst>
              </p:cNvPr>
              <p:cNvSpPr txBox="1">
                <a:spLocks noChangeArrowheads="1"/>
              </p:cNvSpPr>
              <p:nvPr/>
            </p:nvSpPr>
            <p:spPr bwMode="auto">
              <a:xfrm>
                <a:off x="1959" y="886"/>
                <a:ext cx="3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36889" name="Group 28">
              <a:extLst>
                <a:ext uri="{FF2B5EF4-FFF2-40B4-BE49-F238E27FC236}">
                  <a16:creationId xmlns:a16="http://schemas.microsoft.com/office/drawing/2014/main" id="{86F4355A-4D7A-47B9-9545-4B4B05983A2E}"/>
                </a:ext>
              </a:extLst>
            </p:cNvPr>
            <p:cNvGrpSpPr>
              <a:grpSpLocks/>
            </p:cNvGrpSpPr>
            <p:nvPr/>
          </p:nvGrpSpPr>
          <p:grpSpPr bwMode="auto">
            <a:xfrm>
              <a:off x="1883" y="2722"/>
              <a:ext cx="318" cy="91"/>
              <a:chOff x="1824" y="1680"/>
              <a:chExt cx="192" cy="96"/>
            </a:xfrm>
          </p:grpSpPr>
          <p:sp>
            <p:nvSpPr>
              <p:cNvPr id="36898" name="Line 29">
                <a:extLst>
                  <a:ext uri="{FF2B5EF4-FFF2-40B4-BE49-F238E27FC236}">
                    <a16:creationId xmlns:a16="http://schemas.microsoft.com/office/drawing/2014/main" id="{63D31504-69E8-40B9-A1C1-96FB4271E769}"/>
                  </a:ext>
                </a:extLst>
              </p:cNvPr>
              <p:cNvSpPr>
                <a:spLocks noChangeShapeType="1"/>
              </p:cNvSpPr>
              <p:nvPr/>
            </p:nvSpPr>
            <p:spPr bwMode="auto">
              <a:xfrm>
                <a:off x="1824" y="168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9" name="Line 30">
                <a:extLst>
                  <a:ext uri="{FF2B5EF4-FFF2-40B4-BE49-F238E27FC236}">
                    <a16:creationId xmlns:a16="http://schemas.microsoft.com/office/drawing/2014/main" id="{0BF37D12-7C50-49A4-ABF3-900FF87D2852}"/>
                  </a:ext>
                </a:extLst>
              </p:cNvPr>
              <p:cNvSpPr>
                <a:spLocks noChangeShapeType="1"/>
              </p:cNvSpPr>
              <p:nvPr/>
            </p:nvSpPr>
            <p:spPr bwMode="auto">
              <a:xfrm>
                <a:off x="1824" y="177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90" name="Line 31">
              <a:extLst>
                <a:ext uri="{FF2B5EF4-FFF2-40B4-BE49-F238E27FC236}">
                  <a16:creationId xmlns:a16="http://schemas.microsoft.com/office/drawing/2014/main" id="{2C3D1169-9A84-46BE-A507-A6F0591E8D05}"/>
                </a:ext>
              </a:extLst>
            </p:cNvPr>
            <p:cNvSpPr>
              <a:spLocks noChangeShapeType="1"/>
            </p:cNvSpPr>
            <p:nvPr/>
          </p:nvSpPr>
          <p:spPr bwMode="auto">
            <a:xfrm flipV="1">
              <a:off x="2019" y="2314"/>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32">
              <a:extLst>
                <a:ext uri="{FF2B5EF4-FFF2-40B4-BE49-F238E27FC236}">
                  <a16:creationId xmlns:a16="http://schemas.microsoft.com/office/drawing/2014/main" id="{57A8151D-C416-4222-8C6B-7B9557F1F37C}"/>
                </a:ext>
              </a:extLst>
            </p:cNvPr>
            <p:cNvSpPr>
              <a:spLocks noChangeShapeType="1"/>
            </p:cNvSpPr>
            <p:nvPr/>
          </p:nvSpPr>
          <p:spPr bwMode="auto">
            <a:xfrm flipH="1">
              <a:off x="793" y="2314"/>
              <a:ext cx="228" cy="7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2" name="Line 33">
              <a:extLst>
                <a:ext uri="{FF2B5EF4-FFF2-40B4-BE49-F238E27FC236}">
                  <a16:creationId xmlns:a16="http://schemas.microsoft.com/office/drawing/2014/main" id="{42418B32-1502-4C14-BD2B-1F4DE4A1C24D}"/>
                </a:ext>
              </a:extLst>
            </p:cNvPr>
            <p:cNvSpPr>
              <a:spLocks noChangeShapeType="1"/>
            </p:cNvSpPr>
            <p:nvPr/>
          </p:nvSpPr>
          <p:spPr bwMode="auto">
            <a:xfrm>
              <a:off x="477" y="3176"/>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3" name="Text Box 34">
              <a:extLst>
                <a:ext uri="{FF2B5EF4-FFF2-40B4-BE49-F238E27FC236}">
                  <a16:creationId xmlns:a16="http://schemas.microsoft.com/office/drawing/2014/main" id="{D8FBDD50-73F4-44E2-95B4-7D79962625C2}"/>
                </a:ext>
              </a:extLst>
            </p:cNvPr>
            <p:cNvSpPr txBox="1">
              <a:spLocks noChangeArrowheads="1"/>
            </p:cNvSpPr>
            <p:nvPr/>
          </p:nvSpPr>
          <p:spPr bwMode="auto">
            <a:xfrm>
              <a:off x="1419" y="1978"/>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4" name="Rectangle 35">
              <a:extLst>
                <a:ext uri="{FF2B5EF4-FFF2-40B4-BE49-F238E27FC236}">
                  <a16:creationId xmlns:a16="http://schemas.microsoft.com/office/drawing/2014/main" id="{EC37657D-8686-477B-827C-7D00465D2266}"/>
                </a:ext>
              </a:extLst>
            </p:cNvPr>
            <p:cNvSpPr>
              <a:spLocks noChangeArrowheads="1"/>
            </p:cNvSpPr>
            <p:nvPr/>
          </p:nvSpPr>
          <p:spPr bwMode="auto">
            <a:xfrm>
              <a:off x="1384" y="2248"/>
              <a:ext cx="297" cy="13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6895" name="Group 36">
              <a:extLst>
                <a:ext uri="{FF2B5EF4-FFF2-40B4-BE49-F238E27FC236}">
                  <a16:creationId xmlns:a16="http://schemas.microsoft.com/office/drawing/2014/main" id="{9AE1B459-01BE-42B2-9CCE-CE350DF3C8C8}"/>
                </a:ext>
              </a:extLst>
            </p:cNvPr>
            <p:cNvGrpSpPr>
              <a:grpSpLocks/>
            </p:cNvGrpSpPr>
            <p:nvPr/>
          </p:nvGrpSpPr>
          <p:grpSpPr bwMode="auto">
            <a:xfrm>
              <a:off x="1066" y="2849"/>
              <a:ext cx="237" cy="330"/>
              <a:chOff x="1872" y="455"/>
              <a:chExt cx="240" cy="320"/>
            </a:xfrm>
          </p:grpSpPr>
          <p:sp>
            <p:nvSpPr>
              <p:cNvPr id="36896" name="Line 37">
                <a:extLst>
                  <a:ext uri="{FF2B5EF4-FFF2-40B4-BE49-F238E27FC236}">
                    <a16:creationId xmlns:a16="http://schemas.microsoft.com/office/drawing/2014/main" id="{48C51C69-7A9B-4791-8EB1-26C0244B558B}"/>
                  </a:ext>
                </a:extLst>
              </p:cNvPr>
              <p:cNvSpPr>
                <a:spLocks noChangeShapeType="1"/>
              </p:cNvSpPr>
              <p:nvPr/>
            </p:nvSpPr>
            <p:spPr bwMode="auto">
              <a:xfrm>
                <a:off x="1872" y="768"/>
                <a:ext cx="240"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Text Box 38">
                <a:extLst>
                  <a:ext uri="{FF2B5EF4-FFF2-40B4-BE49-F238E27FC236}">
                    <a16:creationId xmlns:a16="http://schemas.microsoft.com/office/drawing/2014/main" id="{A3EDC41E-9F8A-43D2-8230-97CAC1B46871}"/>
                  </a:ext>
                </a:extLst>
              </p:cNvPr>
              <p:cNvSpPr txBox="1">
                <a:spLocks noChangeArrowheads="1"/>
              </p:cNvSpPr>
              <p:nvPr/>
            </p:nvSpPr>
            <p:spPr bwMode="auto">
              <a:xfrm>
                <a:off x="1875" y="455"/>
                <a:ext cx="181" cy="32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448551" name="Text Box 39">
            <a:extLst>
              <a:ext uri="{FF2B5EF4-FFF2-40B4-BE49-F238E27FC236}">
                <a16:creationId xmlns:a16="http://schemas.microsoft.com/office/drawing/2014/main" id="{DEA57404-96D5-4F42-8313-4E6683C10DB8}"/>
              </a:ext>
            </a:extLst>
          </p:cNvPr>
          <p:cNvSpPr txBox="1">
            <a:spLocks noChangeArrowheads="1"/>
          </p:cNvSpPr>
          <p:nvPr/>
        </p:nvSpPr>
        <p:spPr bwMode="auto">
          <a:xfrm>
            <a:off x="4500563" y="3446463"/>
            <a:ext cx="4464050" cy="2124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电路情况：电容已充过电，电容原有的电压为</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，分析换路后，全响应电容电压</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1" baseline="-26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变化特点。</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8552" name="Group 40">
            <a:extLst>
              <a:ext uri="{FF2B5EF4-FFF2-40B4-BE49-F238E27FC236}">
                <a16:creationId xmlns:a16="http://schemas.microsoft.com/office/drawing/2014/main" id="{44FA082B-B723-4667-A9C7-5AEBA4E7E789}"/>
              </a:ext>
            </a:extLst>
          </p:cNvPr>
          <p:cNvGrpSpPr>
            <a:grpSpLocks/>
          </p:cNvGrpSpPr>
          <p:nvPr/>
        </p:nvGrpSpPr>
        <p:grpSpPr bwMode="auto">
          <a:xfrm>
            <a:off x="3203575" y="3902075"/>
            <a:ext cx="509588" cy="615950"/>
            <a:chOff x="2018" y="2458"/>
            <a:chExt cx="321" cy="388"/>
          </a:xfrm>
        </p:grpSpPr>
        <p:sp>
          <p:nvSpPr>
            <p:cNvPr id="36876" name="Line 41">
              <a:extLst>
                <a:ext uri="{FF2B5EF4-FFF2-40B4-BE49-F238E27FC236}">
                  <a16:creationId xmlns:a16="http://schemas.microsoft.com/office/drawing/2014/main" id="{283282E0-66C0-4AC8-B575-A470D45ADA46}"/>
                </a:ext>
              </a:extLst>
            </p:cNvPr>
            <p:cNvSpPr>
              <a:spLocks noChangeShapeType="1"/>
            </p:cNvSpPr>
            <p:nvPr/>
          </p:nvSpPr>
          <p:spPr bwMode="auto">
            <a:xfrm>
              <a:off x="2018" y="2574"/>
              <a:ext cx="0" cy="27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Text Box 42">
              <a:extLst>
                <a:ext uri="{FF2B5EF4-FFF2-40B4-BE49-F238E27FC236}">
                  <a16:creationId xmlns:a16="http://schemas.microsoft.com/office/drawing/2014/main" id="{90840082-25F1-48CA-9950-FBD8D3D4F66C}"/>
                </a:ext>
              </a:extLst>
            </p:cNvPr>
            <p:cNvSpPr txBox="1">
              <a:spLocks noChangeArrowheads="1"/>
            </p:cNvSpPr>
            <p:nvPr/>
          </p:nvSpPr>
          <p:spPr bwMode="auto">
            <a:xfrm>
              <a:off x="2051" y="2458"/>
              <a:ext cx="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48514"/>
                                        </p:tgtEl>
                                        <p:attrNameLst>
                                          <p:attrName>style.visibility</p:attrName>
                                        </p:attrNameLst>
                                      </p:cBhvr>
                                      <p:to>
                                        <p:strVal val="visible"/>
                                      </p:to>
                                    </p:set>
                                    <p:anim calcmode="lin" valueType="num">
                                      <p:cBhvr additive="base">
                                        <p:cTn id="7" dur="500" fill="hold"/>
                                        <p:tgtEl>
                                          <p:spTgt spid="448514"/>
                                        </p:tgtEl>
                                        <p:attrNameLst>
                                          <p:attrName>ppt_x</p:attrName>
                                        </p:attrNameLst>
                                      </p:cBhvr>
                                      <p:tavLst>
                                        <p:tav tm="0">
                                          <p:val>
                                            <p:strVal val="0-#ppt_w/2"/>
                                          </p:val>
                                        </p:tav>
                                        <p:tav tm="100000">
                                          <p:val>
                                            <p:strVal val="#ppt_x"/>
                                          </p:val>
                                        </p:tav>
                                      </p:tavLst>
                                    </p:anim>
                                    <p:anim calcmode="lin" valueType="num">
                                      <p:cBhvr additive="base">
                                        <p:cTn id="8" dur="500" fill="hold"/>
                                        <p:tgtEl>
                                          <p:spTgt spid="4485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8518"/>
                                        </p:tgtEl>
                                        <p:attrNameLst>
                                          <p:attrName>style.visibility</p:attrName>
                                        </p:attrNameLst>
                                      </p:cBhvr>
                                      <p:to>
                                        <p:strVal val="visible"/>
                                      </p:to>
                                    </p:set>
                                    <p:anim calcmode="lin" valueType="num">
                                      <p:cBhvr additive="base">
                                        <p:cTn id="13" dur="500" fill="hold"/>
                                        <p:tgtEl>
                                          <p:spTgt spid="448518"/>
                                        </p:tgtEl>
                                        <p:attrNameLst>
                                          <p:attrName>ppt_x</p:attrName>
                                        </p:attrNameLst>
                                      </p:cBhvr>
                                      <p:tavLst>
                                        <p:tav tm="0">
                                          <p:val>
                                            <p:strVal val="0-#ppt_w/2"/>
                                          </p:val>
                                        </p:tav>
                                        <p:tav tm="100000">
                                          <p:val>
                                            <p:strVal val="#ppt_x"/>
                                          </p:val>
                                        </p:tav>
                                      </p:tavLst>
                                    </p:anim>
                                    <p:anim calcmode="lin" valueType="num">
                                      <p:cBhvr additive="base">
                                        <p:cTn id="14" dur="500" fill="hold"/>
                                        <p:tgtEl>
                                          <p:spTgt spid="4485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448519"/>
                                        </p:tgtEl>
                                        <p:attrNameLst>
                                          <p:attrName>style.visibility</p:attrName>
                                        </p:attrNameLst>
                                      </p:cBhvr>
                                      <p:to>
                                        <p:strVal val="visible"/>
                                      </p:to>
                                    </p:set>
                                    <p:animEffect transition="in" filter="slide(fromLeft)">
                                      <p:cBhvr>
                                        <p:cTn id="19" dur="500"/>
                                        <p:tgtEl>
                                          <p:spTgt spid="448519"/>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448515">
                                            <p:txEl>
                                              <p:pRg st="0" end="0"/>
                                            </p:txEl>
                                          </p:spTgt>
                                        </p:tgtEl>
                                        <p:attrNameLst>
                                          <p:attrName>style.visibility</p:attrName>
                                        </p:attrNameLst>
                                      </p:cBhvr>
                                      <p:to>
                                        <p:strVal val="visible"/>
                                      </p:to>
                                    </p:set>
                                    <p:animEffect transition="in" filter="wipe(left)">
                                      <p:cBhvr>
                                        <p:cTn id="23" dur="100"/>
                                        <p:tgtEl>
                                          <p:spTgt spid="44851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8517"/>
                                        </p:tgtEl>
                                        <p:attrNameLst>
                                          <p:attrName>style.visibility</p:attrName>
                                        </p:attrNameLst>
                                      </p:cBhvr>
                                      <p:to>
                                        <p:strVal val="visible"/>
                                      </p:to>
                                    </p:set>
                                    <p:animEffect transition="in" filter="dissolve">
                                      <p:cBhvr>
                                        <p:cTn id="28" dur="500"/>
                                        <p:tgtEl>
                                          <p:spTgt spid="4485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48520"/>
                                        </p:tgtEl>
                                        <p:attrNameLst>
                                          <p:attrName>style.visibility</p:attrName>
                                        </p:attrNameLst>
                                      </p:cBhvr>
                                      <p:to>
                                        <p:strVal val="visible"/>
                                      </p:to>
                                    </p:set>
                                    <p:animEffect transition="in" filter="blinds(horizontal)">
                                      <p:cBhvr>
                                        <p:cTn id="33" dur="500"/>
                                        <p:tgtEl>
                                          <p:spTgt spid="4485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44855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8516">
                                            <p:txEl>
                                              <p:pRg st="0" end="0"/>
                                            </p:txEl>
                                          </p:spTgt>
                                        </p:tgtEl>
                                        <p:attrNameLst>
                                          <p:attrName>style.visibility</p:attrName>
                                        </p:attrNameLst>
                                      </p:cBhvr>
                                      <p:to>
                                        <p:strVal val="visible"/>
                                      </p:to>
                                    </p:set>
                                    <p:animEffect transition="in" filter="wipe(left)">
                                      <p:cBhvr>
                                        <p:cTn id="42" dur="2000"/>
                                        <p:tgtEl>
                                          <p:spTgt spid="44851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48551">
                                            <p:txEl>
                                              <p:pRg st="0" end="0"/>
                                            </p:txEl>
                                          </p:spTgt>
                                        </p:tgtEl>
                                        <p:attrNameLst>
                                          <p:attrName>style.visibility</p:attrName>
                                        </p:attrNameLst>
                                      </p:cBhvr>
                                      <p:to>
                                        <p:strVal val="visible"/>
                                      </p:to>
                                    </p:set>
                                    <p:animEffect transition="in" filter="box(in)">
                                      <p:cBhvr>
                                        <p:cTn id="47" dur="2000"/>
                                        <p:tgtEl>
                                          <p:spTgt spid="4485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p:bldP spid="448515" grpId="0" build="p" autoUpdateAnimBg="0"/>
      <p:bldP spid="448516" grpId="0" build="p" autoUpdateAnimBg="0" advAuto="1000"/>
      <p:bldP spid="448517" grpId="0"/>
      <p:bldP spid="4485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a:extLst>
              <a:ext uri="{FF2B5EF4-FFF2-40B4-BE49-F238E27FC236}">
                <a16:creationId xmlns:a16="http://schemas.microsoft.com/office/drawing/2014/main" id="{43E24200-91A6-4BF9-B28D-378422A64FE4}"/>
              </a:ext>
            </a:extLst>
          </p:cNvPr>
          <p:cNvSpPr txBox="1">
            <a:spLocks noChangeArrowheads="1"/>
          </p:cNvSpPr>
          <p:nvPr/>
        </p:nvSpPr>
        <p:spPr bwMode="auto">
          <a:xfrm>
            <a:off x="684213" y="1125538"/>
            <a:ext cx="7740650" cy="6477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30000"/>
              </a:lnSpc>
            </a:pP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含有动态元件 电容和电感的电路称为</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动态</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电路。</a:t>
            </a:r>
          </a:p>
        </p:txBody>
      </p:sp>
      <p:sp>
        <p:nvSpPr>
          <p:cNvPr id="254979" name="Text Box 3">
            <a:extLst>
              <a:ext uri="{FF2B5EF4-FFF2-40B4-BE49-F238E27FC236}">
                <a16:creationId xmlns:a16="http://schemas.microsoft.com/office/drawing/2014/main" id="{DFB9F7B5-98B7-4B97-97F1-A5074889AC3A}"/>
              </a:ext>
            </a:extLst>
          </p:cNvPr>
          <p:cNvSpPr txBox="1">
            <a:spLocks noChangeArrowheads="1"/>
          </p:cNvSpPr>
          <p:nvPr/>
        </p:nvSpPr>
        <p:spPr bwMode="auto">
          <a:xfrm>
            <a:off x="539750" y="762000"/>
            <a:ext cx="2736850" cy="58578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SzPct val="75000"/>
              <a:buFont typeface="Monotype Sorts" pitchFamily="2" charset="2"/>
              <a:buNone/>
            </a:pPr>
            <a:r>
              <a:rPr lang="en-US" altLang="zh-CN" sz="32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b="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a:t>
            </a:r>
          </a:p>
        </p:txBody>
      </p:sp>
      <p:sp>
        <p:nvSpPr>
          <p:cNvPr id="254980" name="Rectangle 4" descr="新闻纸">
            <a:extLst>
              <a:ext uri="{FF2B5EF4-FFF2-40B4-BE49-F238E27FC236}">
                <a16:creationId xmlns:a16="http://schemas.microsoft.com/office/drawing/2014/main" id="{0A701746-16E7-40BC-B055-135EFBD1DF9F}"/>
              </a:ext>
            </a:extLst>
          </p:cNvPr>
          <p:cNvSpPr>
            <a:spLocks noChangeArrowheads="1"/>
          </p:cNvSpPr>
          <p:nvPr/>
        </p:nvSpPr>
        <p:spPr bwMode="auto">
          <a:xfrm>
            <a:off x="323850" y="158750"/>
            <a:ext cx="8424863" cy="533400"/>
          </a:xfrm>
          <a:prstGeom prst="rect">
            <a:avLst/>
          </a:prstGeom>
          <a:noFill/>
          <a:ln>
            <a:noFill/>
          </a:ln>
          <a:effectLst>
            <a:prstShdw prst="shdw17" dist="17961" dir="2700000">
              <a:srgbClr val="959595"/>
            </a:prstShdw>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en-US" altLang="zh-CN" sz="4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4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7-1</a:t>
            </a:r>
            <a:r>
              <a:rPr lang="en-US" altLang="zh-CN" sz="4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40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动态电路的方程及其初始条件</a:t>
            </a:r>
          </a:p>
        </p:txBody>
      </p:sp>
      <p:sp>
        <p:nvSpPr>
          <p:cNvPr id="254995" name="Text Box 19">
            <a:extLst>
              <a:ext uri="{FF2B5EF4-FFF2-40B4-BE49-F238E27FC236}">
                <a16:creationId xmlns:a16="http://schemas.microsoft.com/office/drawing/2014/main" id="{8F0C4724-4892-4381-BA6E-36B1B5ABC7EC}"/>
              </a:ext>
            </a:extLst>
          </p:cNvPr>
          <p:cNvSpPr txBox="1">
            <a:spLocks noChangeArrowheads="1"/>
          </p:cNvSpPr>
          <p:nvPr/>
        </p:nvSpPr>
        <p:spPr bwMode="auto">
          <a:xfrm>
            <a:off x="611188" y="2681288"/>
            <a:ext cx="2881312" cy="53181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SzPct val="75000"/>
              <a:buFont typeface="Monotype Sorts" pitchFamily="2" charset="2"/>
              <a:buNone/>
            </a:pPr>
            <a:r>
              <a:rPr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观察三个电路</a:t>
            </a:r>
          </a:p>
        </p:txBody>
      </p:sp>
      <p:sp>
        <p:nvSpPr>
          <p:cNvPr id="254996" name="Line 20">
            <a:extLst>
              <a:ext uri="{FF2B5EF4-FFF2-40B4-BE49-F238E27FC236}">
                <a16:creationId xmlns:a16="http://schemas.microsoft.com/office/drawing/2014/main" id="{276041E4-EA6D-4E06-B80B-E01ED7DC9414}"/>
              </a:ext>
            </a:extLst>
          </p:cNvPr>
          <p:cNvSpPr>
            <a:spLocks noChangeShapeType="1"/>
          </p:cNvSpPr>
          <p:nvPr/>
        </p:nvSpPr>
        <p:spPr bwMode="auto">
          <a:xfrm>
            <a:off x="4932363" y="5013325"/>
            <a:ext cx="266382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997" name="Line 21">
            <a:extLst>
              <a:ext uri="{FF2B5EF4-FFF2-40B4-BE49-F238E27FC236}">
                <a16:creationId xmlns:a16="http://schemas.microsoft.com/office/drawing/2014/main" id="{97290D50-B06F-4C06-AF02-4530D886C635}"/>
              </a:ext>
            </a:extLst>
          </p:cNvPr>
          <p:cNvSpPr>
            <a:spLocks noChangeShapeType="1"/>
          </p:cNvSpPr>
          <p:nvPr/>
        </p:nvSpPr>
        <p:spPr bwMode="auto">
          <a:xfrm flipV="1">
            <a:off x="6011863" y="3429000"/>
            <a:ext cx="0" cy="2303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4998" name="Text Box 22">
            <a:extLst>
              <a:ext uri="{FF2B5EF4-FFF2-40B4-BE49-F238E27FC236}">
                <a16:creationId xmlns:a16="http://schemas.microsoft.com/office/drawing/2014/main" id="{05D482A5-D541-487C-BC71-A89C3ABBDF7E}"/>
              </a:ext>
            </a:extLst>
          </p:cNvPr>
          <p:cNvSpPr txBox="1">
            <a:spLocks noChangeArrowheads="1"/>
          </p:cNvSpPr>
          <p:nvPr/>
        </p:nvSpPr>
        <p:spPr bwMode="auto">
          <a:xfrm>
            <a:off x="5651500" y="50133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254999" name="Text Box 23">
            <a:extLst>
              <a:ext uri="{FF2B5EF4-FFF2-40B4-BE49-F238E27FC236}">
                <a16:creationId xmlns:a16="http://schemas.microsoft.com/office/drawing/2014/main" id="{68730E4C-9152-4721-8A5D-A02990E8D3FC}"/>
              </a:ext>
            </a:extLst>
          </p:cNvPr>
          <p:cNvSpPr txBox="1">
            <a:spLocks noChangeArrowheads="1"/>
          </p:cNvSpPr>
          <p:nvPr/>
        </p:nvSpPr>
        <p:spPr bwMode="auto">
          <a:xfrm>
            <a:off x="7524750" y="4724400"/>
            <a:ext cx="433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p>
        </p:txBody>
      </p:sp>
      <p:sp>
        <p:nvSpPr>
          <p:cNvPr id="255000" name="Text Box 24">
            <a:extLst>
              <a:ext uri="{FF2B5EF4-FFF2-40B4-BE49-F238E27FC236}">
                <a16:creationId xmlns:a16="http://schemas.microsoft.com/office/drawing/2014/main" id="{044DA8DD-5545-4193-AE4D-F3143F011A90}"/>
              </a:ext>
            </a:extLst>
          </p:cNvPr>
          <p:cNvSpPr txBox="1">
            <a:spLocks noChangeArrowheads="1"/>
          </p:cNvSpPr>
          <p:nvPr/>
        </p:nvSpPr>
        <p:spPr bwMode="auto">
          <a:xfrm>
            <a:off x="6084888" y="2987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255001" name="Line 25">
            <a:extLst>
              <a:ext uri="{FF2B5EF4-FFF2-40B4-BE49-F238E27FC236}">
                <a16:creationId xmlns:a16="http://schemas.microsoft.com/office/drawing/2014/main" id="{F3F0A2D0-3A57-44C2-8E98-6264E4B44D2A}"/>
              </a:ext>
            </a:extLst>
          </p:cNvPr>
          <p:cNvSpPr>
            <a:spLocks noChangeShapeType="1"/>
          </p:cNvSpPr>
          <p:nvPr/>
        </p:nvSpPr>
        <p:spPr bwMode="auto">
          <a:xfrm>
            <a:off x="4932363" y="4581128"/>
            <a:ext cx="10795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02" name="Line 26">
            <a:extLst>
              <a:ext uri="{FF2B5EF4-FFF2-40B4-BE49-F238E27FC236}">
                <a16:creationId xmlns:a16="http://schemas.microsoft.com/office/drawing/2014/main" id="{D740DA90-4E95-4BFE-9E43-8D0361BE158C}"/>
              </a:ext>
            </a:extLst>
          </p:cNvPr>
          <p:cNvSpPr>
            <a:spLocks noChangeShapeType="1"/>
          </p:cNvSpPr>
          <p:nvPr/>
        </p:nvSpPr>
        <p:spPr bwMode="auto">
          <a:xfrm>
            <a:off x="6013450" y="3860800"/>
            <a:ext cx="107950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03" name="AutoShape 27" descr="蓝色面巾纸">
            <a:extLst>
              <a:ext uri="{FF2B5EF4-FFF2-40B4-BE49-F238E27FC236}">
                <a16:creationId xmlns:a16="http://schemas.microsoft.com/office/drawing/2014/main" id="{D5068897-C822-420F-83D8-25F897A7E5B6}"/>
              </a:ext>
            </a:extLst>
          </p:cNvPr>
          <p:cNvSpPr>
            <a:spLocks noChangeArrowheads="1"/>
          </p:cNvSpPr>
          <p:nvPr/>
        </p:nvSpPr>
        <p:spPr bwMode="auto">
          <a:xfrm>
            <a:off x="6300788" y="5589588"/>
            <a:ext cx="2663825" cy="503237"/>
          </a:xfrm>
          <a:prstGeom prst="wedgeRoundRectCallout">
            <a:avLst>
              <a:gd name="adj1" fmla="val -60431"/>
              <a:gd name="adj2" fmla="val -341796"/>
              <a:gd name="adj3" fmla="val 16667"/>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过渡过程为零</a:t>
            </a:r>
          </a:p>
        </p:txBody>
      </p:sp>
      <p:sp>
        <p:nvSpPr>
          <p:cNvPr id="255004" name="Text Box 28">
            <a:extLst>
              <a:ext uri="{FF2B5EF4-FFF2-40B4-BE49-F238E27FC236}">
                <a16:creationId xmlns:a16="http://schemas.microsoft.com/office/drawing/2014/main" id="{E8487AD6-1739-4018-A7D5-A688E0E92BC0}"/>
              </a:ext>
            </a:extLst>
          </p:cNvPr>
          <p:cNvSpPr txBox="1">
            <a:spLocks noChangeArrowheads="1"/>
          </p:cNvSpPr>
          <p:nvPr/>
        </p:nvSpPr>
        <p:spPr bwMode="auto">
          <a:xfrm>
            <a:off x="611188" y="3216275"/>
            <a:ext cx="2592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）电阻电路</a:t>
            </a:r>
          </a:p>
        </p:txBody>
      </p:sp>
      <p:graphicFrame>
        <p:nvGraphicFramePr>
          <p:cNvPr id="255005" name="Object 29">
            <a:extLst>
              <a:ext uri="{FF2B5EF4-FFF2-40B4-BE49-F238E27FC236}">
                <a16:creationId xmlns:a16="http://schemas.microsoft.com/office/drawing/2014/main" id="{A29ED574-9E07-462B-8E4E-049AAED7C131}"/>
              </a:ext>
            </a:extLst>
          </p:cNvPr>
          <p:cNvGraphicFramePr>
            <a:graphicFrameLocks noChangeAspect="1"/>
          </p:cNvGraphicFramePr>
          <p:nvPr>
            <p:extLst>
              <p:ext uri="{D42A27DB-BD31-4B8C-83A1-F6EECF244321}">
                <p14:modId xmlns:p14="http://schemas.microsoft.com/office/powerpoint/2010/main" val="3496837895"/>
              </p:ext>
            </p:extLst>
          </p:nvPr>
        </p:nvGraphicFramePr>
        <p:xfrm>
          <a:off x="5284898" y="3668912"/>
          <a:ext cx="712787" cy="355600"/>
        </p:xfrm>
        <a:graphic>
          <a:graphicData uri="http://schemas.openxmlformats.org/presentationml/2006/ole">
            <mc:AlternateContent xmlns:mc="http://schemas.openxmlformats.org/markup-compatibility/2006">
              <mc:Choice xmlns:v="urn:schemas-microsoft-com:vml" Requires="v">
                <p:oleObj spid="_x0000_s5237" name="Equation" r:id="rId5" imgW="355320" imgH="177480" progId="Equation.DSMT4">
                  <p:embed/>
                </p:oleObj>
              </mc:Choice>
              <mc:Fallback>
                <p:oleObj name="Equation" r:id="rId5" imgW="355320" imgH="177480" progId="Equation.DSMT4">
                  <p:embed/>
                  <p:pic>
                    <p:nvPicPr>
                      <p:cNvPr id="0" name="Object 29"/>
                      <p:cNvPicPr>
                        <a:picLocks noChangeAspect="1" noChangeArrowheads="1"/>
                      </p:cNvPicPr>
                      <p:nvPr/>
                    </p:nvPicPr>
                    <p:blipFill>
                      <a:blip r:embed="rId6"/>
                      <a:srcRect/>
                      <a:stretch>
                        <a:fillRect/>
                      </a:stretch>
                    </p:blipFill>
                    <p:spPr bwMode="auto">
                      <a:xfrm>
                        <a:off x="5284898" y="3668912"/>
                        <a:ext cx="7127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5006" name="Object 30">
            <a:extLst>
              <a:ext uri="{FF2B5EF4-FFF2-40B4-BE49-F238E27FC236}">
                <a16:creationId xmlns:a16="http://schemas.microsoft.com/office/drawing/2014/main" id="{A26497E2-F803-4807-9DDA-F4243E34A985}"/>
              </a:ext>
            </a:extLst>
          </p:cNvPr>
          <p:cNvGraphicFramePr>
            <a:graphicFrameLocks noChangeAspect="1"/>
          </p:cNvGraphicFramePr>
          <p:nvPr>
            <p:extLst>
              <p:ext uri="{D42A27DB-BD31-4B8C-83A1-F6EECF244321}">
                <p14:modId xmlns:p14="http://schemas.microsoft.com/office/powerpoint/2010/main" val="2192482437"/>
              </p:ext>
            </p:extLst>
          </p:nvPr>
        </p:nvGraphicFramePr>
        <p:xfrm>
          <a:off x="6035675" y="4436453"/>
          <a:ext cx="457200" cy="330200"/>
        </p:xfrm>
        <a:graphic>
          <a:graphicData uri="http://schemas.openxmlformats.org/presentationml/2006/ole">
            <mc:AlternateContent xmlns:mc="http://schemas.openxmlformats.org/markup-compatibility/2006">
              <mc:Choice xmlns:v="urn:schemas-microsoft-com:vml" Requires="v">
                <p:oleObj spid="_x0000_s5238" name="Equation" r:id="rId7" imgW="228600" imgH="164880" progId="Equation.DSMT4">
                  <p:embed/>
                </p:oleObj>
              </mc:Choice>
              <mc:Fallback>
                <p:oleObj name="Equation" r:id="rId7" imgW="228600" imgH="164880" progId="Equation.DSMT4">
                  <p:embed/>
                  <p:pic>
                    <p:nvPicPr>
                      <p:cNvPr id="0" name="Object 30"/>
                      <p:cNvPicPr>
                        <a:picLocks noChangeAspect="1" noChangeArrowheads="1"/>
                      </p:cNvPicPr>
                      <p:nvPr/>
                    </p:nvPicPr>
                    <p:blipFill>
                      <a:blip r:embed="rId8"/>
                      <a:srcRect/>
                      <a:stretch>
                        <a:fillRect/>
                      </a:stretch>
                    </p:blipFill>
                    <p:spPr bwMode="auto">
                      <a:xfrm>
                        <a:off x="6035675" y="4436453"/>
                        <a:ext cx="457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5007" name="Object 31">
            <a:extLst>
              <a:ext uri="{FF2B5EF4-FFF2-40B4-BE49-F238E27FC236}">
                <a16:creationId xmlns:a16="http://schemas.microsoft.com/office/drawing/2014/main" id="{0A83ED3F-1983-4D6D-AE00-094B5A72C0A8}"/>
              </a:ext>
            </a:extLst>
          </p:cNvPr>
          <p:cNvGraphicFramePr>
            <a:graphicFrameLocks noGrp="1" noChangeAspect="1"/>
          </p:cNvGraphicFramePr>
          <p:nvPr>
            <p:ph sz="half" idx="2"/>
            <p:extLst>
              <p:ext uri="{D42A27DB-BD31-4B8C-83A1-F6EECF244321}">
                <p14:modId xmlns:p14="http://schemas.microsoft.com/office/powerpoint/2010/main" val="426668880"/>
              </p:ext>
            </p:extLst>
          </p:nvPr>
        </p:nvGraphicFramePr>
        <p:xfrm>
          <a:off x="177800" y="3648075"/>
          <a:ext cx="4648200" cy="2584450"/>
        </p:xfrm>
        <a:graphic>
          <a:graphicData uri="http://schemas.openxmlformats.org/presentationml/2006/ole">
            <mc:AlternateContent xmlns:mc="http://schemas.openxmlformats.org/markup-compatibility/2006">
              <mc:Choice xmlns:v="urn:schemas-microsoft-com:vml" Requires="v">
                <p:oleObj spid="_x0000_s5239" name="Visio" r:id="rId9" imgW="2332613" imgH="1297041" progId="Visio.Drawing.11">
                  <p:embed/>
                </p:oleObj>
              </mc:Choice>
              <mc:Fallback>
                <p:oleObj name="Visio" r:id="rId9" imgW="2332613" imgH="1297041" progId="Visio.Drawing.11">
                  <p:embed/>
                  <p:pic>
                    <p:nvPicPr>
                      <p:cNvPr id="0" name="Object 31"/>
                      <p:cNvPicPr>
                        <a:picLocks noGrp="1" noChangeAspect="1" noChangeArrowheads="1"/>
                      </p:cNvPicPr>
                      <p:nvPr/>
                    </p:nvPicPr>
                    <p:blipFill>
                      <a:blip r:embed="rId10"/>
                      <a:srcRect/>
                      <a:stretch>
                        <a:fillRect/>
                      </a:stretch>
                    </p:blipFill>
                    <p:spPr bwMode="auto">
                      <a:xfrm>
                        <a:off x="177800" y="3648075"/>
                        <a:ext cx="464820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5008" name="Line 32">
            <a:extLst>
              <a:ext uri="{FF2B5EF4-FFF2-40B4-BE49-F238E27FC236}">
                <a16:creationId xmlns:a16="http://schemas.microsoft.com/office/drawing/2014/main" id="{B7D5342D-317C-4694-8E3B-24D4E70C62B1}"/>
              </a:ext>
            </a:extLst>
          </p:cNvPr>
          <p:cNvSpPr>
            <a:spLocks noChangeShapeType="1"/>
          </p:cNvSpPr>
          <p:nvPr/>
        </p:nvSpPr>
        <p:spPr bwMode="auto">
          <a:xfrm flipH="1">
            <a:off x="6010275" y="3859213"/>
            <a:ext cx="1588" cy="696913"/>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09" name="Text Box 33">
            <a:extLst>
              <a:ext uri="{FF2B5EF4-FFF2-40B4-BE49-F238E27FC236}">
                <a16:creationId xmlns:a16="http://schemas.microsoft.com/office/drawing/2014/main" id="{D95AECB5-9511-4D4E-8CA8-3A1F7CA3D31F}"/>
              </a:ext>
            </a:extLst>
          </p:cNvPr>
          <p:cNvSpPr txBox="1">
            <a:spLocks noChangeArrowheads="1"/>
          </p:cNvSpPr>
          <p:nvPr/>
        </p:nvSpPr>
        <p:spPr bwMode="auto">
          <a:xfrm>
            <a:off x="3512016" y="4429589"/>
            <a:ext cx="9366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开关合上（称换路）</a:t>
            </a:r>
          </a:p>
        </p:txBody>
      </p:sp>
      <p:sp>
        <p:nvSpPr>
          <p:cNvPr id="255010" name="Line 34">
            <a:extLst>
              <a:ext uri="{FF2B5EF4-FFF2-40B4-BE49-F238E27FC236}">
                <a16:creationId xmlns:a16="http://schemas.microsoft.com/office/drawing/2014/main" id="{E406793F-79D4-4665-BFC4-82DF69C09842}"/>
              </a:ext>
            </a:extLst>
          </p:cNvPr>
          <p:cNvSpPr>
            <a:spLocks noChangeShapeType="1"/>
          </p:cNvSpPr>
          <p:nvPr/>
        </p:nvSpPr>
        <p:spPr bwMode="auto">
          <a:xfrm>
            <a:off x="4643438" y="3141663"/>
            <a:ext cx="0" cy="31670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11" name="Text Box 35">
            <a:extLst>
              <a:ext uri="{FF2B5EF4-FFF2-40B4-BE49-F238E27FC236}">
                <a16:creationId xmlns:a16="http://schemas.microsoft.com/office/drawing/2014/main" id="{71927956-8F22-4D8E-B4B3-C418D67E939D}"/>
              </a:ext>
            </a:extLst>
          </p:cNvPr>
          <p:cNvSpPr txBox="1">
            <a:spLocks noChangeArrowheads="1"/>
          </p:cNvSpPr>
          <p:nvPr/>
        </p:nvSpPr>
        <p:spPr bwMode="auto">
          <a:xfrm>
            <a:off x="611188" y="1989138"/>
            <a:ext cx="14398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换路：</a:t>
            </a:r>
          </a:p>
        </p:txBody>
      </p:sp>
      <p:sp>
        <p:nvSpPr>
          <p:cNvPr id="255013" name="Text Box 37">
            <a:extLst>
              <a:ext uri="{FF2B5EF4-FFF2-40B4-BE49-F238E27FC236}">
                <a16:creationId xmlns:a16="http://schemas.microsoft.com/office/drawing/2014/main" id="{EF2B1355-2FA6-4E8B-B44B-378AD3557187}"/>
              </a:ext>
            </a:extLst>
          </p:cNvPr>
          <p:cNvSpPr txBox="1">
            <a:spLocks noChangeArrowheads="1"/>
          </p:cNvSpPr>
          <p:nvPr/>
        </p:nvSpPr>
        <p:spPr bwMode="auto">
          <a:xfrm>
            <a:off x="1619250" y="1973263"/>
            <a:ext cx="40957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电路结构、状态发生变化</a:t>
            </a:r>
          </a:p>
        </p:txBody>
      </p:sp>
      <p:grpSp>
        <p:nvGrpSpPr>
          <p:cNvPr id="255014" name="Group 38">
            <a:extLst>
              <a:ext uri="{FF2B5EF4-FFF2-40B4-BE49-F238E27FC236}">
                <a16:creationId xmlns:a16="http://schemas.microsoft.com/office/drawing/2014/main" id="{DE1A6F8D-2405-41B3-8F7E-F19101AE3FD5}"/>
              </a:ext>
            </a:extLst>
          </p:cNvPr>
          <p:cNvGrpSpPr>
            <a:grpSpLocks/>
          </p:cNvGrpSpPr>
          <p:nvPr/>
        </p:nvGrpSpPr>
        <p:grpSpPr bwMode="auto">
          <a:xfrm>
            <a:off x="5724525" y="1773238"/>
            <a:ext cx="2765425" cy="1069975"/>
            <a:chOff x="3969" y="164"/>
            <a:chExt cx="1606" cy="645"/>
          </a:xfrm>
        </p:grpSpPr>
        <p:sp>
          <p:nvSpPr>
            <p:cNvPr id="5144" name="Text Box 39">
              <a:extLst>
                <a:ext uri="{FF2B5EF4-FFF2-40B4-BE49-F238E27FC236}">
                  <a16:creationId xmlns:a16="http://schemas.microsoft.com/office/drawing/2014/main" id="{ACC0EB8F-2CAA-4F98-8E50-D778F375D15F}"/>
                </a:ext>
              </a:extLst>
            </p:cNvPr>
            <p:cNvSpPr txBox="1">
              <a:spLocks noChangeArrowheads="1"/>
            </p:cNvSpPr>
            <p:nvPr/>
          </p:nvSpPr>
          <p:spPr bwMode="auto">
            <a:xfrm>
              <a:off x="4108" y="214"/>
              <a:ext cx="1467" cy="27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支路接入或断开</a:t>
              </a:r>
            </a:p>
          </p:txBody>
        </p:sp>
        <p:sp>
          <p:nvSpPr>
            <p:cNvPr id="5145" name="AutoShape 40">
              <a:extLst>
                <a:ext uri="{FF2B5EF4-FFF2-40B4-BE49-F238E27FC236}">
                  <a16:creationId xmlns:a16="http://schemas.microsoft.com/office/drawing/2014/main" id="{D6C11FD7-37B0-4BC7-8611-2737F764E963}"/>
                </a:ext>
              </a:extLst>
            </p:cNvPr>
            <p:cNvSpPr>
              <a:spLocks/>
            </p:cNvSpPr>
            <p:nvPr/>
          </p:nvSpPr>
          <p:spPr bwMode="auto">
            <a:xfrm>
              <a:off x="3969" y="164"/>
              <a:ext cx="91" cy="590"/>
            </a:xfrm>
            <a:prstGeom prst="leftBrace">
              <a:avLst>
                <a:gd name="adj1" fmla="val 54029"/>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146" name="Text Box 41">
              <a:extLst>
                <a:ext uri="{FF2B5EF4-FFF2-40B4-BE49-F238E27FC236}">
                  <a16:creationId xmlns:a16="http://schemas.microsoft.com/office/drawing/2014/main" id="{92FC3CAF-B2F8-4B5B-974A-D8EE79827D24}"/>
                </a:ext>
              </a:extLst>
            </p:cNvPr>
            <p:cNvSpPr txBox="1">
              <a:spLocks noChangeArrowheads="1"/>
            </p:cNvSpPr>
            <p:nvPr/>
          </p:nvSpPr>
          <p:spPr bwMode="auto">
            <a:xfrm>
              <a:off x="4205" y="533"/>
              <a:ext cx="1169" cy="276"/>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电路参数变化</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additive="base">
                                        <p:cTn id="7" dur="500" fill="hold"/>
                                        <p:tgtEl>
                                          <p:spTgt spid="254980"/>
                                        </p:tgtEl>
                                        <p:attrNameLst>
                                          <p:attrName>ppt_x</p:attrName>
                                        </p:attrNameLst>
                                      </p:cBhvr>
                                      <p:tavLst>
                                        <p:tav tm="0">
                                          <p:val>
                                            <p:strVal val="1+#ppt_w/2"/>
                                          </p:val>
                                        </p:tav>
                                        <p:tav tm="100000">
                                          <p:val>
                                            <p:strVal val="#ppt_x"/>
                                          </p:val>
                                        </p:tav>
                                      </p:tavLst>
                                    </p:anim>
                                    <p:anim calcmode="lin" valueType="num">
                                      <p:cBhvr additive="base">
                                        <p:cTn id="8"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54979"/>
                                        </p:tgtEl>
                                        <p:attrNameLst>
                                          <p:attrName>style.visibility</p:attrName>
                                        </p:attrNameLst>
                                      </p:cBhvr>
                                      <p:to>
                                        <p:strVal val="visible"/>
                                      </p:to>
                                    </p:set>
                                    <p:anim calcmode="lin" valueType="num">
                                      <p:cBhvr>
                                        <p:cTn id="13" dur="1000" fill="hold"/>
                                        <p:tgtEl>
                                          <p:spTgt spid="254979"/>
                                        </p:tgtEl>
                                        <p:attrNameLst>
                                          <p:attrName>ppt_w</p:attrName>
                                        </p:attrNameLst>
                                      </p:cBhvr>
                                      <p:tavLst>
                                        <p:tav tm="0">
                                          <p:val>
                                            <p:fltVal val="0"/>
                                          </p:val>
                                        </p:tav>
                                        <p:tav tm="100000">
                                          <p:val>
                                            <p:strVal val="#ppt_w"/>
                                          </p:val>
                                        </p:tav>
                                      </p:tavLst>
                                    </p:anim>
                                    <p:anim calcmode="lin" valueType="num">
                                      <p:cBhvr>
                                        <p:cTn id="14" dur="1000" fill="hold"/>
                                        <p:tgtEl>
                                          <p:spTgt spid="254979"/>
                                        </p:tgtEl>
                                        <p:attrNameLst>
                                          <p:attrName>ppt_h</p:attrName>
                                        </p:attrNameLst>
                                      </p:cBhvr>
                                      <p:tavLst>
                                        <p:tav tm="0">
                                          <p:val>
                                            <p:fltVal val="0"/>
                                          </p:val>
                                        </p:tav>
                                        <p:tav tm="100000">
                                          <p:val>
                                            <p:strVal val="#ppt_h"/>
                                          </p:val>
                                        </p:tav>
                                      </p:tavLst>
                                    </p:anim>
                                    <p:anim calcmode="lin" valueType="num">
                                      <p:cBhvr>
                                        <p:cTn id="15" dur="1000" fill="hold"/>
                                        <p:tgtEl>
                                          <p:spTgt spid="25497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54979"/>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54978"/>
                                        </p:tgtEl>
                                        <p:attrNameLst>
                                          <p:attrName>style.visibility</p:attrName>
                                        </p:attrNameLst>
                                      </p:cBhvr>
                                      <p:to>
                                        <p:strVal val="visible"/>
                                      </p:to>
                                    </p:set>
                                    <p:animEffect transition="in" filter="wipe(left)">
                                      <p:cBhvr>
                                        <p:cTn id="20" dur="2000"/>
                                        <p:tgtEl>
                                          <p:spTgt spid="2549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4995"/>
                                        </p:tgtEl>
                                        <p:attrNameLst>
                                          <p:attrName>style.visibility</p:attrName>
                                        </p:attrNameLst>
                                      </p:cBhvr>
                                      <p:to>
                                        <p:strVal val="visible"/>
                                      </p:to>
                                    </p:set>
                                    <p:animEffect transition="in" filter="wipe(left)">
                                      <p:cBhvr>
                                        <p:cTn id="25" dur="2000"/>
                                        <p:tgtEl>
                                          <p:spTgt spid="2549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5004"/>
                                        </p:tgtEl>
                                        <p:attrNameLst>
                                          <p:attrName>style.visibility</p:attrName>
                                        </p:attrNameLst>
                                      </p:cBhvr>
                                      <p:to>
                                        <p:strVal val="visible"/>
                                      </p:to>
                                    </p:set>
                                    <p:animEffect transition="in" filter="wipe(left)">
                                      <p:cBhvr>
                                        <p:cTn id="30" dur="3000"/>
                                        <p:tgtEl>
                                          <p:spTgt spid="25500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55007"/>
                                        </p:tgtEl>
                                        <p:attrNameLst>
                                          <p:attrName>style.visibility</p:attrName>
                                        </p:attrNameLst>
                                      </p:cBhvr>
                                      <p:to>
                                        <p:strVal val="visible"/>
                                      </p:to>
                                    </p:set>
                                    <p:animEffect transition="in" filter="wipe(left)">
                                      <p:cBhvr>
                                        <p:cTn id="35" dur="2000"/>
                                        <p:tgtEl>
                                          <p:spTgt spid="25500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55010"/>
                                        </p:tgtEl>
                                        <p:attrNameLst>
                                          <p:attrName>style.visibility</p:attrName>
                                        </p:attrNameLst>
                                      </p:cBhvr>
                                      <p:to>
                                        <p:strVal val="visible"/>
                                      </p:to>
                                    </p:set>
                                    <p:animEffect transition="in" filter="wipe(up)">
                                      <p:cBhvr>
                                        <p:cTn id="40" dur="500"/>
                                        <p:tgtEl>
                                          <p:spTgt spid="2550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54996"/>
                                        </p:tgtEl>
                                        <p:attrNameLst>
                                          <p:attrName>style.visibility</p:attrName>
                                        </p:attrNameLst>
                                      </p:cBhvr>
                                      <p:to>
                                        <p:strVal val="visible"/>
                                      </p:to>
                                    </p:set>
                                    <p:animEffect transition="in" filter="wipe(left)">
                                      <p:cBhvr>
                                        <p:cTn id="45" dur="1000"/>
                                        <p:tgtEl>
                                          <p:spTgt spid="254996"/>
                                        </p:tgtEl>
                                      </p:cBhvr>
                                    </p:animEffect>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4997"/>
                                        </p:tgtEl>
                                        <p:attrNameLst>
                                          <p:attrName>style.visibility</p:attrName>
                                        </p:attrNameLst>
                                      </p:cBhvr>
                                      <p:to>
                                        <p:strVal val="visible"/>
                                      </p:to>
                                    </p:set>
                                    <p:animEffect transition="in" filter="wipe(up)">
                                      <p:cBhvr>
                                        <p:cTn id="49" dur="1000"/>
                                        <p:tgtEl>
                                          <p:spTgt spid="254997"/>
                                        </p:tgtEl>
                                      </p:cBhvr>
                                    </p:animEffect>
                                  </p:childTnLst>
                                </p:cTn>
                              </p:par>
                            </p:childTnLst>
                          </p:cTn>
                        </p:par>
                        <p:par>
                          <p:cTn id="50" fill="hold" nodeType="afterGroup">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255000"/>
                                        </p:tgtEl>
                                        <p:attrNameLst>
                                          <p:attrName>style.visibility</p:attrName>
                                        </p:attrNameLst>
                                      </p:cBhvr>
                                      <p:to>
                                        <p:strVal val="visible"/>
                                      </p:to>
                                    </p:set>
                                    <p:animEffect transition="in" filter="wipe(left)">
                                      <p:cBhvr>
                                        <p:cTn id="53" dur="1000"/>
                                        <p:tgtEl>
                                          <p:spTgt spid="255000"/>
                                        </p:tgtEl>
                                      </p:cBhvr>
                                    </p:animEffect>
                                  </p:childTnLst>
                                </p:cTn>
                              </p:par>
                            </p:childTnLst>
                          </p:cTn>
                        </p:par>
                        <p:par>
                          <p:cTn id="54" fill="hold" nodeType="afterGroup">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254999"/>
                                        </p:tgtEl>
                                        <p:attrNameLst>
                                          <p:attrName>style.visibility</p:attrName>
                                        </p:attrNameLst>
                                      </p:cBhvr>
                                      <p:to>
                                        <p:strVal val="visible"/>
                                      </p:to>
                                    </p:set>
                                    <p:animEffect transition="in" filter="wipe(left)">
                                      <p:cBhvr>
                                        <p:cTn id="57" dur="2000"/>
                                        <p:tgtEl>
                                          <p:spTgt spid="254999"/>
                                        </p:tgtEl>
                                      </p:cBhvr>
                                    </p:animEffect>
                                  </p:childTnLst>
                                </p:cTn>
                              </p:par>
                            </p:childTnLst>
                          </p:cTn>
                        </p:par>
                        <p:par>
                          <p:cTn id="58" fill="hold" nodeType="afterGroup">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254998"/>
                                        </p:tgtEl>
                                        <p:attrNameLst>
                                          <p:attrName>style.visibility</p:attrName>
                                        </p:attrNameLst>
                                      </p:cBhvr>
                                      <p:to>
                                        <p:strVal val="visible"/>
                                      </p:to>
                                    </p:set>
                                    <p:animEffect transition="in" filter="wipe(left)">
                                      <p:cBhvr>
                                        <p:cTn id="61" dur="2000"/>
                                        <p:tgtEl>
                                          <p:spTgt spid="254998"/>
                                        </p:tgtEl>
                                      </p:cBhvr>
                                    </p:animEffect>
                                  </p:childTnLst>
                                </p:cTn>
                              </p:par>
                            </p:childTnLst>
                          </p:cTn>
                        </p:par>
                      </p:childTnLst>
                    </p:cTn>
                  </p:par>
                  <p:par>
                    <p:cTn id="62" fill="hold">
                      <p:stCondLst>
                        <p:cond delay="indefinite"/>
                      </p:stCondLst>
                      <p:childTnLst>
                        <p:par>
                          <p:cTn id="63" fill="hold" nodeType="after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5500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55006"/>
                                        </p:tgtEl>
                                        <p:attrNameLst>
                                          <p:attrName>style.visibility</p:attrName>
                                        </p:attrNameLst>
                                      </p:cBhvr>
                                      <p:to>
                                        <p:strVal val="visible"/>
                                      </p:to>
                                    </p:set>
                                    <p:animEffect transition="in" filter="wipe(left)">
                                      <p:cBhvr>
                                        <p:cTn id="70" dur="2000"/>
                                        <p:tgtEl>
                                          <p:spTgt spid="25500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55009"/>
                                        </p:tgtEl>
                                        <p:attrNameLst>
                                          <p:attrName>style.visibility</p:attrName>
                                        </p:attrNameLst>
                                      </p:cBhvr>
                                      <p:to>
                                        <p:strVal val="visible"/>
                                      </p:to>
                                    </p:set>
                                    <p:animEffect transition="in" filter="wipe(left)">
                                      <p:cBhvr>
                                        <p:cTn id="75" dur="2000"/>
                                        <p:tgtEl>
                                          <p:spTgt spid="25500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0"/>
                                          </p:stCondLst>
                                        </p:cTn>
                                        <p:tgtEl>
                                          <p:spTgt spid="255002"/>
                                        </p:tgtEl>
                                        <p:attrNameLst>
                                          <p:attrName>style.visibility</p:attrName>
                                        </p:attrNameLst>
                                      </p:cBhvr>
                                      <p:to>
                                        <p:strVal val="visible"/>
                                      </p:to>
                                    </p:set>
                                  </p:childTnLst>
                                </p:cTn>
                              </p:par>
                            </p:childTnLst>
                          </p:cTn>
                        </p:par>
                      </p:childTnLst>
                    </p:cTn>
                  </p:par>
                  <p:par>
                    <p:cTn id="80" fill="hold">
                      <p:stCondLst>
                        <p:cond delay="indefinite"/>
                      </p:stCondLst>
                      <p:childTnLst>
                        <p:par>
                          <p:cTn id="81" fill="hold" nodeType="afterGroup">
                            <p:stCondLst>
                              <p:cond delay="0"/>
                            </p:stCondLst>
                            <p:childTnLst>
                              <p:par>
                                <p:cTn id="82" presetID="1" presetClass="entr" presetSubtype="0" fill="hold" nodeType="clickEffect">
                                  <p:stCondLst>
                                    <p:cond delay="0"/>
                                  </p:stCondLst>
                                  <p:childTnLst>
                                    <p:set>
                                      <p:cBhvr>
                                        <p:cTn id="83" dur="1" fill="hold">
                                          <p:stCondLst>
                                            <p:cond delay="0"/>
                                          </p:stCondLst>
                                        </p:cTn>
                                        <p:tgtEl>
                                          <p:spTgt spid="255005"/>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9" presetClass="entr" presetSubtype="5" fill="hold" nodeType="clickEffect">
                                  <p:stCondLst>
                                    <p:cond delay="0"/>
                                  </p:stCondLst>
                                  <p:childTnLst>
                                    <p:set>
                                      <p:cBhvr>
                                        <p:cTn id="87" dur="1" fill="hold">
                                          <p:stCondLst>
                                            <p:cond delay="0"/>
                                          </p:stCondLst>
                                        </p:cTn>
                                        <p:tgtEl>
                                          <p:spTgt spid="255008"/>
                                        </p:tgtEl>
                                        <p:attrNameLst>
                                          <p:attrName>style.visibility</p:attrName>
                                        </p:attrNameLst>
                                      </p:cBhvr>
                                      <p:to>
                                        <p:strVal val="visible"/>
                                      </p:to>
                                    </p:set>
                                    <p:anim calcmode="lin" valueType="num">
                                      <p:cBhvr>
                                        <p:cTn id="88" dur="2000" fill="hold"/>
                                        <p:tgtEl>
                                          <p:spTgt spid="255008"/>
                                        </p:tgtEl>
                                        <p:attrNameLst>
                                          <p:attrName>ppt_w</p:attrName>
                                        </p:attrNameLst>
                                      </p:cBhvr>
                                      <p:tavLst>
                                        <p:tav tm="0">
                                          <p:val>
                                            <p:strVal val="#ppt_w"/>
                                          </p:val>
                                        </p:tav>
                                        <p:tav tm="100000">
                                          <p:val>
                                            <p:strVal val="#ppt_w"/>
                                          </p:val>
                                        </p:tav>
                                      </p:tavLst>
                                    </p:anim>
                                    <p:anim calcmode="lin" valueType="num">
                                      <p:cBhvr>
                                        <p:cTn id="89" dur="2000" fill="hold"/>
                                        <p:tgtEl>
                                          <p:spTgt spid="255008"/>
                                        </p:tgtEl>
                                        <p:attrNameLst>
                                          <p:attrName>ppt_h</p:attrName>
                                        </p:attrNameLst>
                                      </p:cBhvr>
                                      <p:tavLst>
                                        <p:tav tm="0" fmla="#ppt_h*sin(2.5*pi*$)">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55003"/>
                                        </p:tgtEl>
                                        <p:attrNameLst>
                                          <p:attrName>style.visibility</p:attrName>
                                        </p:attrNameLst>
                                      </p:cBhvr>
                                      <p:to>
                                        <p:strVal val="visible"/>
                                      </p:to>
                                    </p:set>
                                    <p:animEffect transition="in" filter="box(in)">
                                      <p:cBhvr>
                                        <p:cTn id="94" dur="500"/>
                                        <p:tgtEl>
                                          <p:spTgt spid="25500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55011"/>
                                        </p:tgtEl>
                                        <p:attrNameLst>
                                          <p:attrName>style.visibility</p:attrName>
                                        </p:attrNameLst>
                                      </p:cBhvr>
                                      <p:to>
                                        <p:strVal val="visible"/>
                                      </p:to>
                                    </p:set>
                                    <p:animEffect transition="in" filter="wipe(left)">
                                      <p:cBhvr>
                                        <p:cTn id="99" dur="2000"/>
                                        <p:tgtEl>
                                          <p:spTgt spid="25501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55013"/>
                                        </p:tgtEl>
                                        <p:attrNameLst>
                                          <p:attrName>style.visibility</p:attrName>
                                        </p:attrNameLst>
                                      </p:cBhvr>
                                      <p:to>
                                        <p:strVal val="visible"/>
                                      </p:to>
                                    </p:set>
                                    <p:animEffect transition="in" filter="wipe(left)">
                                      <p:cBhvr>
                                        <p:cTn id="104" dur="2000"/>
                                        <p:tgtEl>
                                          <p:spTgt spid="25501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55014"/>
                                        </p:tgtEl>
                                        <p:attrNameLst>
                                          <p:attrName>style.visibility</p:attrName>
                                        </p:attrNameLst>
                                      </p:cBhvr>
                                      <p:to>
                                        <p:strVal val="visible"/>
                                      </p:to>
                                    </p:set>
                                    <p:animEffect transition="in" filter="wipe(left)">
                                      <p:cBhvr>
                                        <p:cTn id="109" dur="2000"/>
                                        <p:tgtEl>
                                          <p:spTgt spid="255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utoUpdateAnimBg="0"/>
      <p:bldP spid="254979" grpId="0"/>
      <p:bldP spid="254980" grpId="0"/>
      <p:bldP spid="254995" grpId="0" animBg="1"/>
      <p:bldP spid="254998" grpId="0"/>
      <p:bldP spid="254999" grpId="0"/>
      <p:bldP spid="255000" grpId="0"/>
      <p:bldP spid="255001" grpId="0" animBg="1"/>
      <p:bldP spid="255003" grpId="0" animBg="1"/>
      <p:bldP spid="255004" grpId="0"/>
      <p:bldP spid="255009" grpId="0"/>
      <p:bldP spid="255011" grpId="0"/>
      <p:bldP spid="2550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9538" name="Object 2">
            <a:extLst>
              <a:ext uri="{FF2B5EF4-FFF2-40B4-BE49-F238E27FC236}">
                <a16:creationId xmlns:a16="http://schemas.microsoft.com/office/drawing/2014/main" id="{32B6BFDC-3E30-4A90-873B-FBE7F570AD8E}"/>
              </a:ext>
            </a:extLst>
          </p:cNvPr>
          <p:cNvGraphicFramePr>
            <a:graphicFrameLocks noChangeAspect="1"/>
          </p:cNvGraphicFramePr>
          <p:nvPr/>
        </p:nvGraphicFramePr>
        <p:xfrm>
          <a:off x="900113" y="2060575"/>
          <a:ext cx="3176587" cy="1090613"/>
        </p:xfrm>
        <a:graphic>
          <a:graphicData uri="http://schemas.openxmlformats.org/presentationml/2006/ole">
            <mc:AlternateContent xmlns:mc="http://schemas.openxmlformats.org/markup-compatibility/2006">
              <mc:Choice xmlns:v="urn:schemas-microsoft-com:vml" Requires="v">
                <p:oleObj spid="_x0000_s38056" name="公式" r:id="rId3" imgW="1247567" imgH="437974" progId="Equation.3">
                  <p:embed/>
                </p:oleObj>
              </mc:Choice>
              <mc:Fallback>
                <p:oleObj name="公式" r:id="rId3" imgW="1247567" imgH="43797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3176587"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9539" name="Text Box 3">
            <a:extLst>
              <a:ext uri="{FF2B5EF4-FFF2-40B4-BE49-F238E27FC236}">
                <a16:creationId xmlns:a16="http://schemas.microsoft.com/office/drawing/2014/main" id="{E86A246D-9207-4946-9C0C-D898DEEF5E26}"/>
              </a:ext>
            </a:extLst>
          </p:cNvPr>
          <p:cNvSpPr txBox="1">
            <a:spLocks noChangeArrowheads="1"/>
          </p:cNvSpPr>
          <p:nvPr/>
        </p:nvSpPr>
        <p:spPr bwMode="auto">
          <a:xfrm>
            <a:off x="395288" y="1052513"/>
            <a:ext cx="46815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rIns="19800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电路为例，换路后电路微分方程：</a:t>
            </a:r>
          </a:p>
        </p:txBody>
      </p:sp>
      <p:grpSp>
        <p:nvGrpSpPr>
          <p:cNvPr id="449540" name="Group 4">
            <a:extLst>
              <a:ext uri="{FF2B5EF4-FFF2-40B4-BE49-F238E27FC236}">
                <a16:creationId xmlns:a16="http://schemas.microsoft.com/office/drawing/2014/main" id="{694DBE9A-2721-4231-86F7-AD92BD0C58C0}"/>
              </a:ext>
            </a:extLst>
          </p:cNvPr>
          <p:cNvGrpSpPr>
            <a:grpSpLocks/>
          </p:cNvGrpSpPr>
          <p:nvPr/>
        </p:nvGrpSpPr>
        <p:grpSpPr bwMode="auto">
          <a:xfrm>
            <a:off x="5576888" y="1773238"/>
            <a:ext cx="3570287" cy="2049462"/>
            <a:chOff x="295" y="1888"/>
            <a:chExt cx="2249" cy="1291"/>
          </a:xfrm>
        </p:grpSpPr>
        <p:sp>
          <p:nvSpPr>
            <p:cNvPr id="37906" name="Line 5">
              <a:extLst>
                <a:ext uri="{FF2B5EF4-FFF2-40B4-BE49-F238E27FC236}">
                  <a16:creationId xmlns:a16="http://schemas.microsoft.com/office/drawing/2014/main" id="{E4EACBF3-E3D1-42C7-83F5-5DCB415CA878}"/>
                </a:ext>
              </a:extLst>
            </p:cNvPr>
            <p:cNvSpPr>
              <a:spLocks noChangeShapeType="1"/>
            </p:cNvSpPr>
            <p:nvPr/>
          </p:nvSpPr>
          <p:spPr bwMode="auto">
            <a:xfrm flipV="1">
              <a:off x="2019" y="2813"/>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Oval 6">
              <a:extLst>
                <a:ext uri="{FF2B5EF4-FFF2-40B4-BE49-F238E27FC236}">
                  <a16:creationId xmlns:a16="http://schemas.microsoft.com/office/drawing/2014/main" id="{A61A0C28-9F7F-43DF-9A06-663A7BD389FB}"/>
                </a:ext>
              </a:extLst>
            </p:cNvPr>
            <p:cNvSpPr>
              <a:spLocks noChangeArrowheads="1"/>
            </p:cNvSpPr>
            <p:nvPr/>
          </p:nvSpPr>
          <p:spPr bwMode="auto">
            <a:xfrm>
              <a:off x="295" y="2541"/>
              <a:ext cx="363" cy="363"/>
            </a:xfrm>
            <a:prstGeom prst="ellipse">
              <a:avLst/>
            </a:prstGeom>
            <a:noFill/>
            <a:ln w="38100">
              <a:solidFill>
                <a:srgbClr val="000000"/>
              </a:solidFill>
              <a:round/>
              <a:headEnd/>
              <a:tailEnd/>
            </a:ln>
            <a:effectLst/>
            <a:extLst>
              <a:ext uri="{909E8E84-426E-40DD-AFC4-6F175D3DCCD1}">
                <a14:hiddenFill xmlns:a14="http://schemas.microsoft.com/office/drawing/2010/main">
                  <a:gradFill rotWithShape="1">
                    <a:gsLst>
                      <a:gs pos="0">
                        <a:srgbClr val="0099FF"/>
                      </a:gs>
                      <a:gs pos="100000">
                        <a:srgbClr val="004776"/>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908" name="Line 7">
              <a:extLst>
                <a:ext uri="{FF2B5EF4-FFF2-40B4-BE49-F238E27FC236}">
                  <a16:creationId xmlns:a16="http://schemas.microsoft.com/office/drawing/2014/main" id="{2B592007-0AC2-478B-9CD9-48B36689F126}"/>
                </a:ext>
              </a:extLst>
            </p:cNvPr>
            <p:cNvSpPr>
              <a:spLocks noChangeShapeType="1"/>
            </p:cNvSpPr>
            <p:nvPr/>
          </p:nvSpPr>
          <p:spPr bwMode="auto">
            <a:xfrm flipH="1" flipV="1">
              <a:off x="839" y="2251"/>
              <a:ext cx="187" cy="18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Text Box 8">
              <a:extLst>
                <a:ext uri="{FF2B5EF4-FFF2-40B4-BE49-F238E27FC236}">
                  <a16:creationId xmlns:a16="http://schemas.microsoft.com/office/drawing/2014/main" id="{CB089CC8-BD23-4D22-A4BF-D87BAC067CF9}"/>
                </a:ext>
              </a:extLst>
            </p:cNvPr>
            <p:cNvSpPr txBox="1">
              <a:spLocks noChangeArrowheads="1"/>
            </p:cNvSpPr>
            <p:nvPr/>
          </p:nvSpPr>
          <p:spPr bwMode="auto">
            <a:xfrm>
              <a:off x="702" y="1888"/>
              <a:ext cx="69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37910" name="Text Box 9">
              <a:extLst>
                <a:ext uri="{FF2B5EF4-FFF2-40B4-BE49-F238E27FC236}">
                  <a16:creationId xmlns:a16="http://schemas.microsoft.com/office/drawing/2014/main" id="{19A3595B-4ACF-478A-A460-98A361B08D1A}"/>
                </a:ext>
              </a:extLst>
            </p:cNvPr>
            <p:cNvSpPr txBox="1">
              <a:spLocks noChangeArrowheads="1"/>
            </p:cNvSpPr>
            <p:nvPr/>
          </p:nvSpPr>
          <p:spPr bwMode="auto">
            <a:xfrm>
              <a:off x="640" y="2567"/>
              <a:ext cx="363"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7911" name="Group 10">
              <a:extLst>
                <a:ext uri="{FF2B5EF4-FFF2-40B4-BE49-F238E27FC236}">
                  <a16:creationId xmlns:a16="http://schemas.microsoft.com/office/drawing/2014/main" id="{83CB3903-1485-4B4E-9AE7-B4D7B1F9CC96}"/>
                </a:ext>
              </a:extLst>
            </p:cNvPr>
            <p:cNvGrpSpPr>
              <a:grpSpLocks/>
            </p:cNvGrpSpPr>
            <p:nvPr/>
          </p:nvGrpSpPr>
          <p:grpSpPr bwMode="auto">
            <a:xfrm>
              <a:off x="1238" y="2294"/>
              <a:ext cx="609" cy="369"/>
              <a:chOff x="805" y="754"/>
              <a:chExt cx="616" cy="356"/>
            </a:xfrm>
          </p:grpSpPr>
          <p:grpSp>
            <p:nvGrpSpPr>
              <p:cNvPr id="37932" name="Group 11">
                <a:extLst>
                  <a:ext uri="{FF2B5EF4-FFF2-40B4-BE49-F238E27FC236}">
                    <a16:creationId xmlns:a16="http://schemas.microsoft.com/office/drawing/2014/main" id="{46F99606-C36B-416C-AEAE-C61CC8E1744B}"/>
                  </a:ext>
                </a:extLst>
              </p:cNvPr>
              <p:cNvGrpSpPr>
                <a:grpSpLocks/>
              </p:cNvGrpSpPr>
              <p:nvPr/>
            </p:nvGrpSpPr>
            <p:grpSpPr bwMode="auto">
              <a:xfrm>
                <a:off x="805" y="754"/>
                <a:ext cx="616" cy="318"/>
                <a:chOff x="805" y="754"/>
                <a:chExt cx="616" cy="318"/>
              </a:xfrm>
            </p:grpSpPr>
            <p:sp>
              <p:nvSpPr>
                <p:cNvPr id="37934" name="Text Box 12">
                  <a:extLst>
                    <a:ext uri="{FF2B5EF4-FFF2-40B4-BE49-F238E27FC236}">
                      <a16:creationId xmlns:a16="http://schemas.microsoft.com/office/drawing/2014/main" id="{9DCD6F74-1083-4BD5-B140-4DC970547F85}"/>
                    </a:ext>
                  </a:extLst>
                </p:cNvPr>
                <p:cNvSpPr txBox="1">
                  <a:spLocks noChangeArrowheads="1"/>
                </p:cNvSpPr>
                <p:nvPr/>
              </p:nvSpPr>
              <p:spPr bwMode="auto">
                <a:xfrm>
                  <a:off x="805" y="75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7935" name="Text Box 13">
                  <a:extLst>
                    <a:ext uri="{FF2B5EF4-FFF2-40B4-BE49-F238E27FC236}">
                      <a16:creationId xmlns:a16="http://schemas.microsoft.com/office/drawing/2014/main" id="{0C3CFBD6-A128-493B-A9F3-F648F19EACFA}"/>
                    </a:ext>
                  </a:extLst>
                </p:cNvPr>
                <p:cNvSpPr txBox="1">
                  <a:spLocks noChangeArrowheads="1"/>
                </p:cNvSpPr>
                <p:nvPr/>
              </p:nvSpPr>
              <p:spPr bwMode="auto">
                <a:xfrm>
                  <a:off x="1189" y="754"/>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7933" name="Text Box 14">
                <a:extLst>
                  <a:ext uri="{FF2B5EF4-FFF2-40B4-BE49-F238E27FC236}">
                    <a16:creationId xmlns:a16="http://schemas.microsoft.com/office/drawing/2014/main" id="{9EC2CDC7-81B7-4E50-8B07-C69AC019DA10}"/>
                  </a:ext>
                </a:extLst>
              </p:cNvPr>
              <p:cNvSpPr txBox="1">
                <a:spLocks noChangeArrowheads="1"/>
              </p:cNvSpPr>
              <p:nvPr/>
            </p:nvSpPr>
            <p:spPr bwMode="auto">
              <a:xfrm>
                <a:off x="950" y="792"/>
                <a:ext cx="347"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7912" name="Line 15">
              <a:extLst>
                <a:ext uri="{FF2B5EF4-FFF2-40B4-BE49-F238E27FC236}">
                  <a16:creationId xmlns:a16="http://schemas.microsoft.com/office/drawing/2014/main" id="{05018C6C-0FCF-49D7-B41E-01D75D8BE90A}"/>
                </a:ext>
              </a:extLst>
            </p:cNvPr>
            <p:cNvSpPr>
              <a:spLocks noChangeShapeType="1"/>
            </p:cNvSpPr>
            <p:nvPr/>
          </p:nvSpPr>
          <p:spPr bwMode="auto">
            <a:xfrm>
              <a:off x="1021" y="2314"/>
              <a:ext cx="99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Line 16">
              <a:extLst>
                <a:ext uri="{FF2B5EF4-FFF2-40B4-BE49-F238E27FC236}">
                  <a16:creationId xmlns:a16="http://schemas.microsoft.com/office/drawing/2014/main" id="{DBB0E542-8FC9-4D1B-B3BD-6D9E129504C2}"/>
                </a:ext>
              </a:extLst>
            </p:cNvPr>
            <p:cNvSpPr>
              <a:spLocks noChangeShapeType="1"/>
            </p:cNvSpPr>
            <p:nvPr/>
          </p:nvSpPr>
          <p:spPr bwMode="auto">
            <a:xfrm>
              <a:off x="477" y="2314"/>
              <a:ext cx="3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Line 17">
              <a:extLst>
                <a:ext uri="{FF2B5EF4-FFF2-40B4-BE49-F238E27FC236}">
                  <a16:creationId xmlns:a16="http://schemas.microsoft.com/office/drawing/2014/main" id="{A31513A7-5DBD-4096-8D77-A97487689DBF}"/>
                </a:ext>
              </a:extLst>
            </p:cNvPr>
            <p:cNvSpPr>
              <a:spLocks noChangeShapeType="1"/>
            </p:cNvSpPr>
            <p:nvPr/>
          </p:nvSpPr>
          <p:spPr bwMode="auto">
            <a:xfrm>
              <a:off x="477" y="2314"/>
              <a:ext cx="0" cy="86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Text Box 18">
              <a:extLst>
                <a:ext uri="{FF2B5EF4-FFF2-40B4-BE49-F238E27FC236}">
                  <a16:creationId xmlns:a16="http://schemas.microsoft.com/office/drawing/2014/main" id="{EAAAC256-62D3-4411-9A04-967AD60C2AE6}"/>
                </a:ext>
              </a:extLst>
            </p:cNvPr>
            <p:cNvSpPr txBox="1">
              <a:spLocks noChangeArrowheads="1"/>
            </p:cNvSpPr>
            <p:nvPr/>
          </p:nvSpPr>
          <p:spPr bwMode="auto">
            <a:xfrm>
              <a:off x="1611" y="2632"/>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nvGrpSpPr>
            <p:cNvPr id="37916" name="Group 19">
              <a:extLst>
                <a:ext uri="{FF2B5EF4-FFF2-40B4-BE49-F238E27FC236}">
                  <a16:creationId xmlns:a16="http://schemas.microsoft.com/office/drawing/2014/main" id="{2D4FDEBA-9C35-4F3D-8BE1-4C0FC2476096}"/>
                </a:ext>
              </a:extLst>
            </p:cNvPr>
            <p:cNvGrpSpPr>
              <a:grpSpLocks/>
            </p:cNvGrpSpPr>
            <p:nvPr/>
          </p:nvGrpSpPr>
          <p:grpSpPr bwMode="auto">
            <a:xfrm>
              <a:off x="2200" y="2385"/>
              <a:ext cx="344" cy="726"/>
              <a:chOff x="1959" y="706"/>
              <a:chExt cx="348" cy="701"/>
            </a:xfrm>
          </p:grpSpPr>
          <p:grpSp>
            <p:nvGrpSpPr>
              <p:cNvPr id="37928" name="Group 20">
                <a:extLst>
                  <a:ext uri="{FF2B5EF4-FFF2-40B4-BE49-F238E27FC236}">
                    <a16:creationId xmlns:a16="http://schemas.microsoft.com/office/drawing/2014/main" id="{AE29878E-9A9C-436D-B8DE-0FCD6B06026D}"/>
                  </a:ext>
                </a:extLst>
              </p:cNvPr>
              <p:cNvGrpSpPr>
                <a:grpSpLocks/>
              </p:cNvGrpSpPr>
              <p:nvPr/>
            </p:nvGrpSpPr>
            <p:grpSpPr bwMode="auto">
              <a:xfrm>
                <a:off x="2053" y="706"/>
                <a:ext cx="248" cy="701"/>
                <a:chOff x="1621" y="1234"/>
                <a:chExt cx="248" cy="701"/>
              </a:xfrm>
            </p:grpSpPr>
            <p:sp>
              <p:nvSpPr>
                <p:cNvPr id="37930" name="Text Box 21">
                  <a:extLst>
                    <a:ext uri="{FF2B5EF4-FFF2-40B4-BE49-F238E27FC236}">
                      <a16:creationId xmlns:a16="http://schemas.microsoft.com/office/drawing/2014/main" id="{F88B2881-9A6A-4770-8B0E-5C4BE0E4DFC8}"/>
                    </a:ext>
                  </a:extLst>
                </p:cNvPr>
                <p:cNvSpPr txBox="1">
                  <a:spLocks noChangeArrowheads="1"/>
                </p:cNvSpPr>
                <p:nvPr/>
              </p:nvSpPr>
              <p:spPr bwMode="auto">
                <a:xfrm>
                  <a:off x="1621" y="1234"/>
                  <a:ext cx="2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7931" name="Text Box 22">
                  <a:extLst>
                    <a:ext uri="{FF2B5EF4-FFF2-40B4-BE49-F238E27FC236}">
                      <a16:creationId xmlns:a16="http://schemas.microsoft.com/office/drawing/2014/main" id="{B2E83D7D-8298-4CF0-9A41-CF3169BA7DD0}"/>
                    </a:ext>
                  </a:extLst>
                </p:cNvPr>
                <p:cNvSpPr txBox="1">
                  <a:spLocks noChangeArrowheads="1"/>
                </p:cNvSpPr>
                <p:nvPr/>
              </p:nvSpPr>
              <p:spPr bwMode="auto">
                <a:xfrm>
                  <a:off x="1622" y="1617"/>
                  <a:ext cx="232"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sp>
            <p:nvSpPr>
              <p:cNvPr id="37929" name="Text Box 23">
                <a:extLst>
                  <a:ext uri="{FF2B5EF4-FFF2-40B4-BE49-F238E27FC236}">
                    <a16:creationId xmlns:a16="http://schemas.microsoft.com/office/drawing/2014/main" id="{42625F4E-BCCF-4E2B-84A7-C78F03A3CBE2}"/>
                  </a:ext>
                </a:extLst>
              </p:cNvPr>
              <p:cNvSpPr txBox="1">
                <a:spLocks noChangeArrowheads="1"/>
              </p:cNvSpPr>
              <p:nvPr/>
            </p:nvSpPr>
            <p:spPr bwMode="auto">
              <a:xfrm>
                <a:off x="1959" y="886"/>
                <a:ext cx="348" cy="31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37917" name="Group 24">
              <a:extLst>
                <a:ext uri="{FF2B5EF4-FFF2-40B4-BE49-F238E27FC236}">
                  <a16:creationId xmlns:a16="http://schemas.microsoft.com/office/drawing/2014/main" id="{00C8C1EF-4304-4F1B-8A3E-3E86F858C50A}"/>
                </a:ext>
              </a:extLst>
            </p:cNvPr>
            <p:cNvGrpSpPr>
              <a:grpSpLocks/>
            </p:cNvGrpSpPr>
            <p:nvPr/>
          </p:nvGrpSpPr>
          <p:grpSpPr bwMode="auto">
            <a:xfrm>
              <a:off x="1883" y="2722"/>
              <a:ext cx="318" cy="91"/>
              <a:chOff x="1824" y="1680"/>
              <a:chExt cx="192" cy="96"/>
            </a:xfrm>
          </p:grpSpPr>
          <p:sp>
            <p:nvSpPr>
              <p:cNvPr id="37926" name="Line 25">
                <a:extLst>
                  <a:ext uri="{FF2B5EF4-FFF2-40B4-BE49-F238E27FC236}">
                    <a16:creationId xmlns:a16="http://schemas.microsoft.com/office/drawing/2014/main" id="{AFE0D74C-1B4B-4121-B861-79A218DECCFF}"/>
                  </a:ext>
                </a:extLst>
              </p:cNvPr>
              <p:cNvSpPr>
                <a:spLocks noChangeShapeType="1"/>
              </p:cNvSpPr>
              <p:nvPr/>
            </p:nvSpPr>
            <p:spPr bwMode="auto">
              <a:xfrm>
                <a:off x="1824" y="168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7" name="Line 26">
                <a:extLst>
                  <a:ext uri="{FF2B5EF4-FFF2-40B4-BE49-F238E27FC236}">
                    <a16:creationId xmlns:a16="http://schemas.microsoft.com/office/drawing/2014/main" id="{BC8EEA92-CA83-4656-BB9E-AE8959E5E111}"/>
                  </a:ext>
                </a:extLst>
              </p:cNvPr>
              <p:cNvSpPr>
                <a:spLocks noChangeShapeType="1"/>
              </p:cNvSpPr>
              <p:nvPr/>
            </p:nvSpPr>
            <p:spPr bwMode="auto">
              <a:xfrm>
                <a:off x="1824" y="177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18" name="Line 27">
              <a:extLst>
                <a:ext uri="{FF2B5EF4-FFF2-40B4-BE49-F238E27FC236}">
                  <a16:creationId xmlns:a16="http://schemas.microsoft.com/office/drawing/2014/main" id="{AC278120-37AD-40B6-B9B6-9EA145423379}"/>
                </a:ext>
              </a:extLst>
            </p:cNvPr>
            <p:cNvSpPr>
              <a:spLocks noChangeShapeType="1"/>
            </p:cNvSpPr>
            <p:nvPr/>
          </p:nvSpPr>
          <p:spPr bwMode="auto">
            <a:xfrm flipV="1">
              <a:off x="2019" y="2314"/>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Line 28">
              <a:extLst>
                <a:ext uri="{FF2B5EF4-FFF2-40B4-BE49-F238E27FC236}">
                  <a16:creationId xmlns:a16="http://schemas.microsoft.com/office/drawing/2014/main" id="{30873181-A5AC-4FE4-A868-E56D674A1764}"/>
                </a:ext>
              </a:extLst>
            </p:cNvPr>
            <p:cNvSpPr>
              <a:spLocks noChangeShapeType="1"/>
            </p:cNvSpPr>
            <p:nvPr/>
          </p:nvSpPr>
          <p:spPr bwMode="auto">
            <a:xfrm flipH="1">
              <a:off x="793" y="2314"/>
              <a:ext cx="228" cy="7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Line 29">
              <a:extLst>
                <a:ext uri="{FF2B5EF4-FFF2-40B4-BE49-F238E27FC236}">
                  <a16:creationId xmlns:a16="http://schemas.microsoft.com/office/drawing/2014/main" id="{AB97E3FA-399A-40B8-95C2-6485C4D933F1}"/>
                </a:ext>
              </a:extLst>
            </p:cNvPr>
            <p:cNvSpPr>
              <a:spLocks noChangeShapeType="1"/>
            </p:cNvSpPr>
            <p:nvPr/>
          </p:nvSpPr>
          <p:spPr bwMode="auto">
            <a:xfrm>
              <a:off x="477" y="3176"/>
              <a:ext cx="156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Text Box 30">
              <a:extLst>
                <a:ext uri="{FF2B5EF4-FFF2-40B4-BE49-F238E27FC236}">
                  <a16:creationId xmlns:a16="http://schemas.microsoft.com/office/drawing/2014/main" id="{5E48B79A-61B1-4878-8841-539F7DD06B10}"/>
                </a:ext>
              </a:extLst>
            </p:cNvPr>
            <p:cNvSpPr txBox="1">
              <a:spLocks noChangeArrowheads="1"/>
            </p:cNvSpPr>
            <p:nvPr/>
          </p:nvSpPr>
          <p:spPr bwMode="auto">
            <a:xfrm>
              <a:off x="1419" y="1978"/>
              <a:ext cx="265" cy="32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922" name="Rectangle 31">
              <a:extLst>
                <a:ext uri="{FF2B5EF4-FFF2-40B4-BE49-F238E27FC236}">
                  <a16:creationId xmlns:a16="http://schemas.microsoft.com/office/drawing/2014/main" id="{201B5906-AA82-4317-A348-24C73D5C393B}"/>
                </a:ext>
              </a:extLst>
            </p:cNvPr>
            <p:cNvSpPr>
              <a:spLocks noChangeArrowheads="1"/>
            </p:cNvSpPr>
            <p:nvPr/>
          </p:nvSpPr>
          <p:spPr bwMode="auto">
            <a:xfrm>
              <a:off x="1384" y="2248"/>
              <a:ext cx="297" cy="137"/>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7923" name="Group 32">
              <a:extLst>
                <a:ext uri="{FF2B5EF4-FFF2-40B4-BE49-F238E27FC236}">
                  <a16:creationId xmlns:a16="http://schemas.microsoft.com/office/drawing/2014/main" id="{7653092B-2588-4E86-92AC-A38CF10C0841}"/>
                </a:ext>
              </a:extLst>
            </p:cNvPr>
            <p:cNvGrpSpPr>
              <a:grpSpLocks/>
            </p:cNvGrpSpPr>
            <p:nvPr/>
          </p:nvGrpSpPr>
          <p:grpSpPr bwMode="auto">
            <a:xfrm>
              <a:off x="1066" y="2849"/>
              <a:ext cx="237" cy="330"/>
              <a:chOff x="1872" y="455"/>
              <a:chExt cx="240" cy="320"/>
            </a:xfrm>
          </p:grpSpPr>
          <p:sp>
            <p:nvSpPr>
              <p:cNvPr id="37924" name="Line 33">
                <a:extLst>
                  <a:ext uri="{FF2B5EF4-FFF2-40B4-BE49-F238E27FC236}">
                    <a16:creationId xmlns:a16="http://schemas.microsoft.com/office/drawing/2014/main" id="{2C1007BD-DA43-4398-B710-EC5EAC653FAF}"/>
                  </a:ext>
                </a:extLst>
              </p:cNvPr>
              <p:cNvSpPr>
                <a:spLocks noChangeShapeType="1"/>
              </p:cNvSpPr>
              <p:nvPr/>
            </p:nvSpPr>
            <p:spPr bwMode="auto">
              <a:xfrm>
                <a:off x="1872" y="768"/>
                <a:ext cx="240"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5" name="Text Box 34">
                <a:extLst>
                  <a:ext uri="{FF2B5EF4-FFF2-40B4-BE49-F238E27FC236}">
                    <a16:creationId xmlns:a16="http://schemas.microsoft.com/office/drawing/2014/main" id="{128A875B-DE87-4A0D-BCB4-3805F4AF7538}"/>
                  </a:ext>
                </a:extLst>
              </p:cNvPr>
              <p:cNvSpPr txBox="1">
                <a:spLocks noChangeArrowheads="1"/>
              </p:cNvSpPr>
              <p:nvPr/>
            </p:nvSpPr>
            <p:spPr bwMode="auto">
              <a:xfrm>
                <a:off x="1875" y="455"/>
                <a:ext cx="181" cy="32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sp>
        <p:nvSpPr>
          <p:cNvPr id="449571" name="Text Box 35">
            <a:extLst>
              <a:ext uri="{FF2B5EF4-FFF2-40B4-BE49-F238E27FC236}">
                <a16:creationId xmlns:a16="http://schemas.microsoft.com/office/drawing/2014/main" id="{F4BB0F88-EEDD-4188-8114-D3CFDC73D23E}"/>
              </a:ext>
            </a:extLst>
          </p:cNvPr>
          <p:cNvSpPr txBox="1">
            <a:spLocks noChangeArrowheads="1"/>
          </p:cNvSpPr>
          <p:nvPr/>
        </p:nvSpPr>
        <p:spPr bwMode="auto">
          <a:xfrm>
            <a:off x="3132138" y="3860800"/>
            <a:ext cx="1584325" cy="8509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nSpc>
                <a:spcPct val="115000"/>
              </a:lnSpc>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齐次通解</a:t>
            </a:r>
          </a:p>
        </p:txBody>
      </p:sp>
      <p:sp>
        <p:nvSpPr>
          <p:cNvPr id="449572" name="Text Box 36">
            <a:extLst>
              <a:ext uri="{FF2B5EF4-FFF2-40B4-BE49-F238E27FC236}">
                <a16:creationId xmlns:a16="http://schemas.microsoft.com/office/drawing/2014/main" id="{8FAE3722-F06C-4BF7-BCBF-8D0366259F33}"/>
              </a:ext>
            </a:extLst>
          </p:cNvPr>
          <p:cNvSpPr txBox="1">
            <a:spLocks noChangeArrowheads="1"/>
          </p:cNvSpPr>
          <p:nvPr/>
        </p:nvSpPr>
        <p:spPr bwMode="auto">
          <a:xfrm>
            <a:off x="1979613" y="3860800"/>
            <a:ext cx="935037" cy="873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nSpc>
                <a:spcPct val="120000"/>
              </a:lnSpc>
              <a:spcBef>
                <a:spcPct val="100000"/>
              </a:spcBef>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特解</a:t>
            </a:r>
          </a:p>
        </p:txBody>
      </p:sp>
      <p:sp>
        <p:nvSpPr>
          <p:cNvPr id="449573" name="Text Box 37">
            <a:extLst>
              <a:ext uri="{FF2B5EF4-FFF2-40B4-BE49-F238E27FC236}">
                <a16:creationId xmlns:a16="http://schemas.microsoft.com/office/drawing/2014/main" id="{CDFE88B0-B25E-4148-833C-5C5779DD7303}"/>
              </a:ext>
            </a:extLst>
          </p:cNvPr>
          <p:cNvSpPr txBox="1">
            <a:spLocks noChangeArrowheads="1"/>
          </p:cNvSpPr>
          <p:nvPr/>
        </p:nvSpPr>
        <p:spPr bwMode="auto">
          <a:xfrm>
            <a:off x="755650" y="3213100"/>
            <a:ext cx="23749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其解的结构：</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49574" name="Object 38">
            <a:extLst>
              <a:ext uri="{FF2B5EF4-FFF2-40B4-BE49-F238E27FC236}">
                <a16:creationId xmlns:a16="http://schemas.microsoft.com/office/drawing/2014/main" id="{14A31DAD-BB4A-47E1-9302-3AC1C8BF1678}"/>
              </a:ext>
            </a:extLst>
          </p:cNvPr>
          <p:cNvGraphicFramePr>
            <a:graphicFrameLocks noChangeAspect="1"/>
          </p:cNvGraphicFramePr>
          <p:nvPr/>
        </p:nvGraphicFramePr>
        <p:xfrm>
          <a:off x="898525" y="3860800"/>
          <a:ext cx="3225800" cy="482600"/>
        </p:xfrm>
        <a:graphic>
          <a:graphicData uri="http://schemas.openxmlformats.org/presentationml/2006/ole">
            <mc:AlternateContent xmlns:mc="http://schemas.openxmlformats.org/markup-compatibility/2006">
              <mc:Choice xmlns:v="urn:schemas-microsoft-com:vml" Requires="v">
                <p:oleObj spid="_x0000_s38057" name="Equation" r:id="rId5" imgW="3225800" imgH="482600" progId="Equation.DSMT4">
                  <p:embed/>
                </p:oleObj>
              </mc:Choice>
              <mc:Fallback>
                <p:oleObj name="Equation" r:id="rId5" imgW="3225800" imgH="482600" progId="Equation.DSMT4">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8525" y="3860800"/>
                        <a:ext cx="3225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75" name="Object 39">
            <a:extLst>
              <a:ext uri="{FF2B5EF4-FFF2-40B4-BE49-F238E27FC236}">
                <a16:creationId xmlns:a16="http://schemas.microsoft.com/office/drawing/2014/main" id="{39A24D12-5D57-4C69-B5ED-FAEF7B28FF92}"/>
              </a:ext>
            </a:extLst>
          </p:cNvPr>
          <p:cNvGraphicFramePr>
            <a:graphicFrameLocks noChangeAspect="1"/>
          </p:cNvGraphicFramePr>
          <p:nvPr/>
        </p:nvGraphicFramePr>
        <p:xfrm>
          <a:off x="1042988" y="4868863"/>
          <a:ext cx="1638300" cy="482600"/>
        </p:xfrm>
        <a:graphic>
          <a:graphicData uri="http://schemas.openxmlformats.org/presentationml/2006/ole">
            <mc:AlternateContent xmlns:mc="http://schemas.openxmlformats.org/markup-compatibility/2006">
              <mc:Choice xmlns:v="urn:schemas-microsoft-com:vml" Requires="v">
                <p:oleObj spid="_x0000_s38058" name="Equation" r:id="rId7" imgW="1637589" imgH="482391" progId="Equation.DSMT4">
                  <p:embed/>
                </p:oleObj>
              </mc:Choice>
              <mc:Fallback>
                <p:oleObj name="Equation" r:id="rId7" imgW="1637589" imgH="482391"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868863"/>
                        <a:ext cx="16383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76" name="Text Box 40">
            <a:extLst>
              <a:ext uri="{FF2B5EF4-FFF2-40B4-BE49-F238E27FC236}">
                <a16:creationId xmlns:a16="http://schemas.microsoft.com/office/drawing/2014/main" id="{E1A512BA-12D7-42F2-ADE5-390155DC7BCA}"/>
              </a:ext>
            </a:extLst>
          </p:cNvPr>
          <p:cNvSpPr txBox="1">
            <a:spLocks noChangeArrowheads="1"/>
          </p:cNvSpPr>
          <p:nvPr/>
        </p:nvSpPr>
        <p:spPr bwMode="auto">
          <a:xfrm>
            <a:off x="898525" y="5516563"/>
            <a:ext cx="403383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cp</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）必需满足方程</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49577" name="Object 41">
            <a:extLst>
              <a:ext uri="{FF2B5EF4-FFF2-40B4-BE49-F238E27FC236}">
                <a16:creationId xmlns:a16="http://schemas.microsoft.com/office/drawing/2014/main" id="{5A1B74FF-BCCE-467D-9826-442E0EB507AB}"/>
              </a:ext>
            </a:extLst>
          </p:cNvPr>
          <p:cNvGraphicFramePr>
            <a:graphicFrameLocks noChangeAspect="1"/>
          </p:cNvGraphicFramePr>
          <p:nvPr/>
        </p:nvGraphicFramePr>
        <p:xfrm>
          <a:off x="5148263" y="5229225"/>
          <a:ext cx="2400300" cy="927100"/>
        </p:xfrm>
        <a:graphic>
          <a:graphicData uri="http://schemas.openxmlformats.org/presentationml/2006/ole">
            <mc:AlternateContent xmlns:mc="http://schemas.openxmlformats.org/markup-compatibility/2006">
              <mc:Choice xmlns:v="urn:schemas-microsoft-com:vml" Requires="v">
                <p:oleObj spid="_x0000_s38059" name="Equation" r:id="rId9" imgW="2400300" imgH="927100" progId="Equation.DSMT4">
                  <p:embed/>
                </p:oleObj>
              </mc:Choice>
              <mc:Fallback>
                <p:oleObj name="Equation" r:id="rId9" imgW="2400300" imgH="927100" progId="Equation.DSMT4">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5229225"/>
                        <a:ext cx="24003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78" name="AutoShape 42">
            <a:extLst>
              <a:ext uri="{FF2B5EF4-FFF2-40B4-BE49-F238E27FC236}">
                <a16:creationId xmlns:a16="http://schemas.microsoft.com/office/drawing/2014/main" id="{14449AA3-12A8-474A-971C-DFBB590CCE53}"/>
              </a:ext>
            </a:extLst>
          </p:cNvPr>
          <p:cNvSpPr>
            <a:spLocks noChangeArrowheads="1"/>
          </p:cNvSpPr>
          <p:nvPr/>
        </p:nvSpPr>
        <p:spPr bwMode="auto">
          <a:xfrm>
            <a:off x="5867400" y="4076700"/>
            <a:ext cx="2881313" cy="936625"/>
          </a:xfrm>
          <a:prstGeom prst="wedgeRoundRectCallout">
            <a:avLst>
              <a:gd name="adj1" fmla="val -32921"/>
              <a:gd name="adj2" fmla="val 89829"/>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一阶线性常系数齐次微分方程</a:t>
            </a:r>
          </a:p>
        </p:txBody>
      </p:sp>
      <p:grpSp>
        <p:nvGrpSpPr>
          <p:cNvPr id="449579" name="Group 43">
            <a:extLst>
              <a:ext uri="{FF2B5EF4-FFF2-40B4-BE49-F238E27FC236}">
                <a16:creationId xmlns:a16="http://schemas.microsoft.com/office/drawing/2014/main" id="{F2145215-DFEB-47B9-BC43-8937E6D62A52}"/>
              </a:ext>
            </a:extLst>
          </p:cNvPr>
          <p:cNvGrpSpPr>
            <a:grpSpLocks/>
          </p:cNvGrpSpPr>
          <p:nvPr/>
        </p:nvGrpSpPr>
        <p:grpSpPr bwMode="auto">
          <a:xfrm>
            <a:off x="8316913" y="2349500"/>
            <a:ext cx="509587" cy="615950"/>
            <a:chOff x="2018" y="2458"/>
            <a:chExt cx="321" cy="388"/>
          </a:xfrm>
        </p:grpSpPr>
        <p:sp>
          <p:nvSpPr>
            <p:cNvPr id="37904" name="Line 44">
              <a:extLst>
                <a:ext uri="{FF2B5EF4-FFF2-40B4-BE49-F238E27FC236}">
                  <a16:creationId xmlns:a16="http://schemas.microsoft.com/office/drawing/2014/main" id="{DABE1031-FCF2-4DA5-80A7-5F46F0A69812}"/>
                </a:ext>
              </a:extLst>
            </p:cNvPr>
            <p:cNvSpPr>
              <a:spLocks noChangeShapeType="1"/>
            </p:cNvSpPr>
            <p:nvPr/>
          </p:nvSpPr>
          <p:spPr bwMode="auto">
            <a:xfrm>
              <a:off x="2018" y="2574"/>
              <a:ext cx="0" cy="27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5" name="Text Box 45">
              <a:extLst>
                <a:ext uri="{FF2B5EF4-FFF2-40B4-BE49-F238E27FC236}">
                  <a16:creationId xmlns:a16="http://schemas.microsoft.com/office/drawing/2014/main" id="{3D2C093F-2507-4B29-83EA-3A850F9C0FCF}"/>
                </a:ext>
              </a:extLst>
            </p:cNvPr>
            <p:cNvSpPr txBox="1">
              <a:spLocks noChangeArrowheads="1"/>
            </p:cNvSpPr>
            <p:nvPr/>
          </p:nvSpPr>
          <p:spPr bwMode="auto">
            <a:xfrm>
              <a:off x="2051" y="2458"/>
              <a:ext cx="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p>
          </p:txBody>
        </p:sp>
      </p:grpSp>
      <p:sp>
        <p:nvSpPr>
          <p:cNvPr id="449582" name="AutoShape 46">
            <a:extLst>
              <a:ext uri="{FF2B5EF4-FFF2-40B4-BE49-F238E27FC236}">
                <a16:creationId xmlns:a16="http://schemas.microsoft.com/office/drawing/2014/main" id="{7CA827C0-14FD-4DD4-863A-EF1898D808D5}"/>
              </a:ext>
            </a:extLst>
          </p:cNvPr>
          <p:cNvSpPr>
            <a:spLocks noChangeArrowheads="1"/>
          </p:cNvSpPr>
          <p:nvPr/>
        </p:nvSpPr>
        <p:spPr bwMode="auto">
          <a:xfrm>
            <a:off x="5148263" y="333375"/>
            <a:ext cx="2881312" cy="936625"/>
          </a:xfrm>
          <a:prstGeom prst="wedgeRoundRectCallout">
            <a:avLst>
              <a:gd name="adj1" fmla="val -92866"/>
              <a:gd name="adj2" fmla="val 171185"/>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一阶线性常系数非齐次微分方程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40"/>
                                        </p:tgtEl>
                                        <p:attrNameLst>
                                          <p:attrName>style.visibility</p:attrName>
                                        </p:attrNameLst>
                                      </p:cBhvr>
                                      <p:to>
                                        <p:strVal val="visible"/>
                                      </p:to>
                                    </p:set>
                                    <p:animEffect transition="in" filter="blinds(horizontal)">
                                      <p:cBhvr>
                                        <p:cTn id="7" dur="500"/>
                                        <p:tgtEl>
                                          <p:spTgt spid="449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957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49539">
                                            <p:txEl>
                                              <p:pRg st="0" end="0"/>
                                            </p:txEl>
                                          </p:spTgt>
                                        </p:tgtEl>
                                        <p:attrNameLst>
                                          <p:attrName>style.visibility</p:attrName>
                                        </p:attrNameLst>
                                      </p:cBhvr>
                                      <p:to>
                                        <p:strVal val="visible"/>
                                      </p:to>
                                    </p:set>
                                    <p:animEffect transition="in" filter="wipe(left)">
                                      <p:cBhvr>
                                        <p:cTn id="16" dur="2000"/>
                                        <p:tgtEl>
                                          <p:spTgt spid="44953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49538"/>
                                        </p:tgtEl>
                                        <p:attrNameLst>
                                          <p:attrName>style.visibility</p:attrName>
                                        </p:attrNameLst>
                                      </p:cBhvr>
                                      <p:to>
                                        <p:strVal val="visible"/>
                                      </p:to>
                                    </p:set>
                                    <p:animEffect transition="in" filter="wipe(left)">
                                      <p:cBhvr>
                                        <p:cTn id="21" dur="3000"/>
                                        <p:tgtEl>
                                          <p:spTgt spid="4495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49582"/>
                                        </p:tgtEl>
                                        <p:attrNameLst>
                                          <p:attrName>style.visibility</p:attrName>
                                        </p:attrNameLst>
                                      </p:cBhvr>
                                      <p:to>
                                        <p:strVal val="visible"/>
                                      </p:to>
                                    </p:set>
                                    <p:animEffect transition="in" filter="box(in)">
                                      <p:cBhvr>
                                        <p:cTn id="26" dur="2000"/>
                                        <p:tgtEl>
                                          <p:spTgt spid="4495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9573"/>
                                        </p:tgtEl>
                                        <p:attrNameLst>
                                          <p:attrName>style.visibility</p:attrName>
                                        </p:attrNameLst>
                                      </p:cBhvr>
                                      <p:to>
                                        <p:strVal val="visible"/>
                                      </p:to>
                                    </p:set>
                                    <p:animEffect transition="in" filter="wipe(left)">
                                      <p:cBhvr>
                                        <p:cTn id="31" dur="2000"/>
                                        <p:tgtEl>
                                          <p:spTgt spid="44957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49574"/>
                                        </p:tgtEl>
                                        <p:attrNameLst>
                                          <p:attrName>style.visibility</p:attrName>
                                        </p:attrNameLst>
                                      </p:cBhvr>
                                      <p:to>
                                        <p:strVal val="visible"/>
                                      </p:to>
                                    </p:set>
                                    <p:animEffect transition="in" filter="wipe(left)">
                                      <p:cBhvr>
                                        <p:cTn id="36" dur="3000"/>
                                        <p:tgtEl>
                                          <p:spTgt spid="4495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49572"/>
                                        </p:tgtEl>
                                        <p:attrNameLst>
                                          <p:attrName>style.visibility</p:attrName>
                                        </p:attrNameLst>
                                      </p:cBhvr>
                                      <p:to>
                                        <p:strVal val="visible"/>
                                      </p:to>
                                    </p:set>
                                    <p:animEffect transition="in" filter="box(in)">
                                      <p:cBhvr>
                                        <p:cTn id="41" dur="1000"/>
                                        <p:tgtEl>
                                          <p:spTgt spid="44957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9571"/>
                                        </p:tgtEl>
                                        <p:attrNameLst>
                                          <p:attrName>style.visibility</p:attrName>
                                        </p:attrNameLst>
                                      </p:cBhvr>
                                      <p:to>
                                        <p:strVal val="visible"/>
                                      </p:to>
                                    </p:set>
                                    <p:animEffect transition="in" filter="box(in)">
                                      <p:cBhvr>
                                        <p:cTn id="46" dur="1000"/>
                                        <p:tgtEl>
                                          <p:spTgt spid="44957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49575"/>
                                        </p:tgtEl>
                                        <p:attrNameLst>
                                          <p:attrName>style.visibility</p:attrName>
                                        </p:attrNameLst>
                                      </p:cBhvr>
                                      <p:to>
                                        <p:strVal val="visible"/>
                                      </p:to>
                                    </p:set>
                                    <p:animEffect transition="in" filter="wipe(left)">
                                      <p:cBhvr>
                                        <p:cTn id="51" dur="2000"/>
                                        <p:tgtEl>
                                          <p:spTgt spid="4495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49576"/>
                                        </p:tgtEl>
                                        <p:attrNameLst>
                                          <p:attrName>style.visibility</p:attrName>
                                        </p:attrNameLst>
                                      </p:cBhvr>
                                      <p:to>
                                        <p:strVal val="visible"/>
                                      </p:to>
                                    </p:set>
                                    <p:animEffect transition="in" filter="wipe(left)">
                                      <p:cBhvr>
                                        <p:cTn id="56" dur="1000"/>
                                        <p:tgtEl>
                                          <p:spTgt spid="4495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49577"/>
                                        </p:tgtEl>
                                        <p:attrNameLst>
                                          <p:attrName>style.visibility</p:attrName>
                                        </p:attrNameLst>
                                      </p:cBhvr>
                                      <p:to>
                                        <p:strVal val="visible"/>
                                      </p:to>
                                    </p:set>
                                    <p:animEffect transition="in" filter="wipe(left)">
                                      <p:cBhvr>
                                        <p:cTn id="61" dur="2000"/>
                                        <p:tgtEl>
                                          <p:spTgt spid="44957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449578"/>
                                        </p:tgtEl>
                                        <p:attrNameLst>
                                          <p:attrName>style.visibility</p:attrName>
                                        </p:attrNameLst>
                                      </p:cBhvr>
                                      <p:to>
                                        <p:strVal val="visible"/>
                                      </p:to>
                                    </p:set>
                                    <p:animEffect transition="in" filter="box(in)">
                                      <p:cBhvr>
                                        <p:cTn id="66" dur="2000"/>
                                        <p:tgtEl>
                                          <p:spTgt spid="449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advAuto="1000"/>
      <p:bldP spid="449571" grpId="0" animBg="1"/>
      <p:bldP spid="449572" grpId="0" animBg="1"/>
      <p:bldP spid="449573" grpId="0"/>
      <p:bldP spid="449576" grpId="0"/>
      <p:bldP spid="449578" grpId="0" animBg="1"/>
      <p:bldP spid="4495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E631279F-1F3D-44C1-9D2E-7DCD59CF8F33}"/>
              </a:ext>
            </a:extLst>
          </p:cNvPr>
          <p:cNvSpPr>
            <a:spLocks noChangeShapeType="1"/>
          </p:cNvSpPr>
          <p:nvPr/>
        </p:nvSpPr>
        <p:spPr bwMode="auto">
          <a:xfrm>
            <a:off x="4500563" y="115888"/>
            <a:ext cx="0" cy="62658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563" name="Text Box 3">
            <a:extLst>
              <a:ext uri="{FF2B5EF4-FFF2-40B4-BE49-F238E27FC236}">
                <a16:creationId xmlns:a16="http://schemas.microsoft.com/office/drawing/2014/main" id="{62A6D9E9-D00F-45D0-8F1F-C0BA8F8E8B21}"/>
              </a:ext>
            </a:extLst>
          </p:cNvPr>
          <p:cNvSpPr txBox="1">
            <a:spLocks noChangeArrowheads="1"/>
          </p:cNvSpPr>
          <p:nvPr/>
        </p:nvSpPr>
        <p:spPr bwMode="auto">
          <a:xfrm>
            <a:off x="4643438" y="115888"/>
            <a:ext cx="10080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则有</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64" name="Object 4">
            <a:extLst>
              <a:ext uri="{FF2B5EF4-FFF2-40B4-BE49-F238E27FC236}">
                <a16:creationId xmlns:a16="http://schemas.microsoft.com/office/drawing/2014/main" id="{9C3F20EF-B856-4FCE-9711-A830E078AC83}"/>
              </a:ext>
            </a:extLst>
          </p:cNvPr>
          <p:cNvGraphicFramePr>
            <a:graphicFrameLocks noChangeAspect="1"/>
          </p:cNvGraphicFramePr>
          <p:nvPr/>
        </p:nvGraphicFramePr>
        <p:xfrm>
          <a:off x="468313" y="836613"/>
          <a:ext cx="2400300" cy="927100"/>
        </p:xfrm>
        <a:graphic>
          <a:graphicData uri="http://schemas.openxmlformats.org/presentationml/2006/ole">
            <mc:AlternateContent xmlns:mc="http://schemas.openxmlformats.org/markup-compatibility/2006">
              <mc:Choice xmlns:v="urn:schemas-microsoft-com:vml" Requires="v">
                <p:oleObj spid="_x0000_s39235" name="Equation" r:id="rId3" imgW="2400300" imgH="927100" progId="Equation.DSMT4">
                  <p:embed/>
                </p:oleObj>
              </mc:Choice>
              <mc:Fallback>
                <p:oleObj name="Equation" r:id="rId3" imgW="2400300" imgH="927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24003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65" name="Object 5">
            <a:extLst>
              <a:ext uri="{FF2B5EF4-FFF2-40B4-BE49-F238E27FC236}">
                <a16:creationId xmlns:a16="http://schemas.microsoft.com/office/drawing/2014/main" id="{5F8ED055-549F-4552-ABDF-C870660504A7}"/>
              </a:ext>
            </a:extLst>
          </p:cNvPr>
          <p:cNvGraphicFramePr>
            <a:graphicFrameLocks noChangeAspect="1"/>
          </p:cNvGraphicFramePr>
          <p:nvPr/>
        </p:nvGraphicFramePr>
        <p:xfrm>
          <a:off x="4859338" y="1989138"/>
          <a:ext cx="3225800" cy="482600"/>
        </p:xfrm>
        <a:graphic>
          <a:graphicData uri="http://schemas.openxmlformats.org/presentationml/2006/ole">
            <mc:AlternateContent xmlns:mc="http://schemas.openxmlformats.org/markup-compatibility/2006">
              <mc:Choice xmlns:v="urn:schemas-microsoft-com:vml" Requires="v">
                <p:oleObj spid="_x0000_s39236" name="Equation" r:id="rId5" imgW="3225800" imgH="482600" progId="Equation.DSMT4">
                  <p:embed/>
                </p:oleObj>
              </mc:Choice>
              <mc:Fallback>
                <p:oleObj name="Equation" r:id="rId5" imgW="3225800" imgH="482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989138"/>
                        <a:ext cx="3225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6" name="Text Box 6">
            <a:extLst>
              <a:ext uri="{FF2B5EF4-FFF2-40B4-BE49-F238E27FC236}">
                <a16:creationId xmlns:a16="http://schemas.microsoft.com/office/drawing/2014/main" id="{9E97507C-F71D-4BED-B1A9-16A9461A6136}"/>
              </a:ext>
            </a:extLst>
          </p:cNvPr>
          <p:cNvSpPr txBox="1">
            <a:spLocks noChangeArrowheads="1"/>
          </p:cNvSpPr>
          <p:nvPr/>
        </p:nvSpPr>
        <p:spPr bwMode="auto">
          <a:xfrm>
            <a:off x="468313" y="1844675"/>
            <a:ext cx="10080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可设</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67" name="Object 7">
            <a:extLst>
              <a:ext uri="{FF2B5EF4-FFF2-40B4-BE49-F238E27FC236}">
                <a16:creationId xmlns:a16="http://schemas.microsoft.com/office/drawing/2014/main" id="{F627D67C-F21B-47C6-8C79-9FF0A33832FF}"/>
              </a:ext>
            </a:extLst>
          </p:cNvPr>
          <p:cNvGraphicFramePr>
            <a:graphicFrameLocks noChangeAspect="1"/>
          </p:cNvGraphicFramePr>
          <p:nvPr/>
        </p:nvGraphicFramePr>
        <p:xfrm>
          <a:off x="1403350" y="1844675"/>
          <a:ext cx="1930400" cy="482600"/>
        </p:xfrm>
        <a:graphic>
          <a:graphicData uri="http://schemas.openxmlformats.org/presentationml/2006/ole">
            <mc:AlternateContent xmlns:mc="http://schemas.openxmlformats.org/markup-compatibility/2006">
              <mc:Choice xmlns:v="urn:schemas-microsoft-com:vml" Requires="v">
                <p:oleObj spid="_x0000_s39237" name="Equation" r:id="rId7" imgW="1930400" imgH="482600" progId="Equation.DSMT4">
                  <p:embed/>
                </p:oleObj>
              </mc:Choice>
              <mc:Fallback>
                <p:oleObj name="Equation" r:id="rId7" imgW="1930400" imgH="482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844675"/>
                        <a:ext cx="1930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8" name="Text Box 8">
            <a:extLst>
              <a:ext uri="{FF2B5EF4-FFF2-40B4-BE49-F238E27FC236}">
                <a16:creationId xmlns:a16="http://schemas.microsoft.com/office/drawing/2014/main" id="{E1D83C89-AF37-4073-93E2-64D188E273D9}"/>
              </a:ext>
            </a:extLst>
          </p:cNvPr>
          <p:cNvSpPr txBox="1">
            <a:spLocks noChangeArrowheads="1"/>
          </p:cNvSpPr>
          <p:nvPr/>
        </p:nvSpPr>
        <p:spPr bwMode="auto">
          <a:xfrm>
            <a:off x="3276600" y="1125538"/>
            <a:ext cx="11144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50569" name="Text Box 9">
            <a:extLst>
              <a:ext uri="{FF2B5EF4-FFF2-40B4-BE49-F238E27FC236}">
                <a16:creationId xmlns:a16="http://schemas.microsoft.com/office/drawing/2014/main" id="{4DFD8EC6-613B-4373-ADCE-63CFB53ABBA7}"/>
              </a:ext>
            </a:extLst>
          </p:cNvPr>
          <p:cNvSpPr txBox="1">
            <a:spLocks noChangeArrowheads="1"/>
          </p:cNvSpPr>
          <p:nvPr/>
        </p:nvSpPr>
        <p:spPr bwMode="auto">
          <a:xfrm>
            <a:off x="3132138" y="1844675"/>
            <a:ext cx="11874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450570" name="Text Box 10">
            <a:extLst>
              <a:ext uri="{FF2B5EF4-FFF2-40B4-BE49-F238E27FC236}">
                <a16:creationId xmlns:a16="http://schemas.microsoft.com/office/drawing/2014/main" id="{69965770-B784-4DD8-A244-8972C7BDF087}"/>
              </a:ext>
            </a:extLst>
          </p:cNvPr>
          <p:cNvSpPr txBox="1">
            <a:spLocks noChangeArrowheads="1"/>
          </p:cNvSpPr>
          <p:nvPr/>
        </p:nvSpPr>
        <p:spPr bwMode="auto">
          <a:xfrm>
            <a:off x="539750" y="2420938"/>
            <a:ext cx="232727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代入①得：</a:t>
            </a:r>
          </a:p>
        </p:txBody>
      </p:sp>
      <p:graphicFrame>
        <p:nvGraphicFramePr>
          <p:cNvPr id="450571" name="Object 11">
            <a:extLst>
              <a:ext uri="{FF2B5EF4-FFF2-40B4-BE49-F238E27FC236}">
                <a16:creationId xmlns:a16="http://schemas.microsoft.com/office/drawing/2014/main" id="{98A10528-2B11-48C9-A748-1BB921147B6A}"/>
              </a:ext>
            </a:extLst>
          </p:cNvPr>
          <p:cNvGraphicFramePr>
            <a:graphicFrameLocks noChangeAspect="1"/>
          </p:cNvGraphicFramePr>
          <p:nvPr/>
        </p:nvGraphicFramePr>
        <p:xfrm>
          <a:off x="611188" y="3068638"/>
          <a:ext cx="2730500" cy="469900"/>
        </p:xfrm>
        <a:graphic>
          <a:graphicData uri="http://schemas.openxmlformats.org/presentationml/2006/ole">
            <mc:AlternateContent xmlns:mc="http://schemas.openxmlformats.org/markup-compatibility/2006">
              <mc:Choice xmlns:v="urn:schemas-microsoft-com:vml" Requires="v">
                <p:oleObj spid="_x0000_s39238" name="Equation" r:id="rId9" imgW="2730500" imgH="469900" progId="Equation.DSMT4">
                  <p:embed/>
                </p:oleObj>
              </mc:Choice>
              <mc:Fallback>
                <p:oleObj name="Equation" r:id="rId9" imgW="2730500" imgH="4699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068638"/>
                        <a:ext cx="2730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72" name="Text Box 12">
            <a:extLst>
              <a:ext uri="{FF2B5EF4-FFF2-40B4-BE49-F238E27FC236}">
                <a16:creationId xmlns:a16="http://schemas.microsoft.com/office/drawing/2014/main" id="{6A7EF6A4-9046-4120-805D-A7127A13A9B5}"/>
              </a:ext>
            </a:extLst>
          </p:cNvPr>
          <p:cNvSpPr txBox="1">
            <a:spLocks noChangeArrowheads="1"/>
          </p:cNvSpPr>
          <p:nvPr/>
        </p:nvSpPr>
        <p:spPr bwMode="auto">
          <a:xfrm>
            <a:off x="611188" y="3573463"/>
            <a:ext cx="30416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相应的特征方程为</a:t>
            </a:r>
          </a:p>
        </p:txBody>
      </p:sp>
      <p:graphicFrame>
        <p:nvGraphicFramePr>
          <p:cNvPr id="450573" name="Object 13">
            <a:extLst>
              <a:ext uri="{FF2B5EF4-FFF2-40B4-BE49-F238E27FC236}">
                <a16:creationId xmlns:a16="http://schemas.microsoft.com/office/drawing/2014/main" id="{4A5AEA24-C859-48EF-8B5C-1B4A095180A2}"/>
              </a:ext>
            </a:extLst>
          </p:cNvPr>
          <p:cNvGraphicFramePr>
            <a:graphicFrameLocks noChangeAspect="1"/>
          </p:cNvGraphicFramePr>
          <p:nvPr/>
        </p:nvGraphicFramePr>
        <p:xfrm>
          <a:off x="755650" y="4292600"/>
          <a:ext cx="2044700" cy="393700"/>
        </p:xfrm>
        <a:graphic>
          <a:graphicData uri="http://schemas.openxmlformats.org/presentationml/2006/ole">
            <mc:AlternateContent xmlns:mc="http://schemas.openxmlformats.org/markup-compatibility/2006">
              <mc:Choice xmlns:v="urn:schemas-microsoft-com:vml" Requires="v">
                <p:oleObj spid="_x0000_s39239" name="Equation" r:id="rId11" imgW="2044700" imgH="393700" progId="Equation.DSMT4">
                  <p:embed/>
                </p:oleObj>
              </mc:Choice>
              <mc:Fallback>
                <p:oleObj name="Equation" r:id="rId11" imgW="2044700" imgH="3937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292600"/>
                        <a:ext cx="2044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74" name="Text Box 14">
            <a:extLst>
              <a:ext uri="{FF2B5EF4-FFF2-40B4-BE49-F238E27FC236}">
                <a16:creationId xmlns:a16="http://schemas.microsoft.com/office/drawing/2014/main" id="{3067713D-851C-4209-9F30-77F7D2FFED3E}"/>
              </a:ext>
            </a:extLst>
          </p:cNvPr>
          <p:cNvSpPr txBox="1">
            <a:spLocks noChangeArrowheads="1"/>
          </p:cNvSpPr>
          <p:nvPr/>
        </p:nvSpPr>
        <p:spPr bwMode="auto">
          <a:xfrm>
            <a:off x="755650" y="4797425"/>
            <a:ext cx="1970088"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则特征根为</a:t>
            </a:r>
          </a:p>
        </p:txBody>
      </p:sp>
      <p:graphicFrame>
        <p:nvGraphicFramePr>
          <p:cNvPr id="450575" name="Object 15">
            <a:extLst>
              <a:ext uri="{FF2B5EF4-FFF2-40B4-BE49-F238E27FC236}">
                <a16:creationId xmlns:a16="http://schemas.microsoft.com/office/drawing/2014/main" id="{1440F6A0-393F-4200-832E-E8FA4492FCC8}"/>
              </a:ext>
            </a:extLst>
          </p:cNvPr>
          <p:cNvGraphicFramePr>
            <a:graphicFrameLocks noChangeAspect="1"/>
          </p:cNvGraphicFramePr>
          <p:nvPr/>
        </p:nvGraphicFramePr>
        <p:xfrm>
          <a:off x="719138" y="5340350"/>
          <a:ext cx="2260600" cy="749300"/>
        </p:xfrm>
        <a:graphic>
          <a:graphicData uri="http://schemas.openxmlformats.org/presentationml/2006/ole">
            <mc:AlternateContent xmlns:mc="http://schemas.openxmlformats.org/markup-compatibility/2006">
              <mc:Choice xmlns:v="urn:schemas-microsoft-com:vml" Requires="v">
                <p:oleObj spid="_x0000_s39240" name="Equation" r:id="rId13" imgW="2260600" imgH="749300" progId="Equation.DSMT4">
                  <p:embed/>
                </p:oleObj>
              </mc:Choice>
              <mc:Fallback>
                <p:oleObj name="Equation" r:id="rId13" imgW="2260600" imgH="7493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9138" y="5340350"/>
                        <a:ext cx="2260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76" name="Object 16">
            <a:extLst>
              <a:ext uri="{FF2B5EF4-FFF2-40B4-BE49-F238E27FC236}">
                <a16:creationId xmlns:a16="http://schemas.microsoft.com/office/drawing/2014/main" id="{6E972240-5487-440B-9E55-013B191037E6}"/>
              </a:ext>
            </a:extLst>
          </p:cNvPr>
          <p:cNvGraphicFramePr>
            <a:graphicFrameLocks noChangeAspect="1"/>
          </p:cNvGraphicFramePr>
          <p:nvPr/>
        </p:nvGraphicFramePr>
        <p:xfrm>
          <a:off x="5003800" y="549275"/>
          <a:ext cx="3429000" cy="673100"/>
        </p:xfrm>
        <a:graphic>
          <a:graphicData uri="http://schemas.openxmlformats.org/presentationml/2006/ole">
            <mc:AlternateContent xmlns:mc="http://schemas.openxmlformats.org/markup-compatibility/2006">
              <mc:Choice xmlns:v="urn:schemas-microsoft-com:vml" Requires="v">
                <p:oleObj spid="_x0000_s39241" name="Equation" r:id="rId15" imgW="3429000" imgH="673100" progId="Equation.DSMT4">
                  <p:embed/>
                </p:oleObj>
              </mc:Choice>
              <mc:Fallback>
                <p:oleObj name="Equation" r:id="rId15" imgW="3429000" imgH="67310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3800" y="549275"/>
                        <a:ext cx="34290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77" name="Text Box 17">
            <a:extLst>
              <a:ext uri="{FF2B5EF4-FFF2-40B4-BE49-F238E27FC236}">
                <a16:creationId xmlns:a16="http://schemas.microsoft.com/office/drawing/2014/main" id="{5703B6C6-FC18-4D74-8841-A7BEEA536070}"/>
              </a:ext>
            </a:extLst>
          </p:cNvPr>
          <p:cNvSpPr txBox="1">
            <a:spLocks noChangeArrowheads="1"/>
          </p:cNvSpPr>
          <p:nvPr/>
        </p:nvSpPr>
        <p:spPr bwMode="auto">
          <a:xfrm>
            <a:off x="4716463" y="1343025"/>
            <a:ext cx="27352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故</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的全响应为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78" name="Object 18">
            <a:extLst>
              <a:ext uri="{FF2B5EF4-FFF2-40B4-BE49-F238E27FC236}">
                <a16:creationId xmlns:a16="http://schemas.microsoft.com/office/drawing/2014/main" id="{C7BC3643-EC42-4A2C-8986-04E5359B346E}"/>
              </a:ext>
            </a:extLst>
          </p:cNvPr>
          <p:cNvGraphicFramePr>
            <a:graphicFrameLocks noChangeAspect="1"/>
          </p:cNvGraphicFramePr>
          <p:nvPr/>
        </p:nvGraphicFramePr>
        <p:xfrm>
          <a:off x="5729288" y="2420938"/>
          <a:ext cx="2692400" cy="673100"/>
        </p:xfrm>
        <a:graphic>
          <a:graphicData uri="http://schemas.openxmlformats.org/presentationml/2006/ole">
            <mc:AlternateContent xmlns:mc="http://schemas.openxmlformats.org/markup-compatibility/2006">
              <mc:Choice xmlns:v="urn:schemas-microsoft-com:vml" Requires="v">
                <p:oleObj spid="_x0000_s39242" name="Equation" r:id="rId17" imgW="2692400" imgH="673100" progId="Equation.DSMT4">
                  <p:embed/>
                </p:oleObj>
              </mc:Choice>
              <mc:Fallback>
                <p:oleObj name="Equation" r:id="rId17" imgW="2692400" imgH="6731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9288" y="2420938"/>
                        <a:ext cx="2692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79" name="Object 19">
            <a:extLst>
              <a:ext uri="{FF2B5EF4-FFF2-40B4-BE49-F238E27FC236}">
                <a16:creationId xmlns:a16="http://schemas.microsoft.com/office/drawing/2014/main" id="{86FBC0EF-39A1-41FE-9EF2-D5AC589AC16E}"/>
              </a:ext>
            </a:extLst>
          </p:cNvPr>
          <p:cNvGraphicFramePr>
            <a:graphicFrameLocks noChangeAspect="1"/>
          </p:cNvGraphicFramePr>
          <p:nvPr/>
        </p:nvGraphicFramePr>
        <p:xfrm>
          <a:off x="4716463" y="5011738"/>
          <a:ext cx="4089400" cy="673100"/>
        </p:xfrm>
        <a:graphic>
          <a:graphicData uri="http://schemas.openxmlformats.org/presentationml/2006/ole">
            <mc:AlternateContent xmlns:mc="http://schemas.openxmlformats.org/markup-compatibility/2006">
              <mc:Choice xmlns:v="urn:schemas-microsoft-com:vml" Requires="v">
                <p:oleObj spid="_x0000_s39243" name="Equation" r:id="rId19" imgW="4089400" imgH="673100" progId="Equation.DSMT4">
                  <p:embed/>
                </p:oleObj>
              </mc:Choice>
              <mc:Fallback>
                <p:oleObj name="Equation" r:id="rId19" imgW="4089400" imgH="6731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6463" y="5011738"/>
                        <a:ext cx="40894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80" name="Text Box 20">
            <a:extLst>
              <a:ext uri="{FF2B5EF4-FFF2-40B4-BE49-F238E27FC236}">
                <a16:creationId xmlns:a16="http://schemas.microsoft.com/office/drawing/2014/main" id="{B110FDEA-B8A7-4288-83F2-456033BC0D4A}"/>
              </a:ext>
            </a:extLst>
          </p:cNvPr>
          <p:cNvSpPr txBox="1">
            <a:spLocks noChangeArrowheads="1"/>
          </p:cNvSpPr>
          <p:nvPr/>
        </p:nvSpPr>
        <p:spPr bwMode="auto">
          <a:xfrm>
            <a:off x="4932363" y="3284538"/>
            <a:ext cx="3671887" cy="94615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由初始值确定系数</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。根据换路定则：</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0581" name="Object 21">
            <a:extLst>
              <a:ext uri="{FF2B5EF4-FFF2-40B4-BE49-F238E27FC236}">
                <a16:creationId xmlns:a16="http://schemas.microsoft.com/office/drawing/2014/main" id="{2BB9F92A-A870-4102-A245-3D05C6205BA2}"/>
              </a:ext>
            </a:extLst>
          </p:cNvPr>
          <p:cNvGraphicFramePr>
            <a:graphicFrameLocks noChangeAspect="1"/>
          </p:cNvGraphicFramePr>
          <p:nvPr/>
        </p:nvGraphicFramePr>
        <p:xfrm>
          <a:off x="5195888" y="4508500"/>
          <a:ext cx="3048000" cy="431800"/>
        </p:xfrm>
        <a:graphic>
          <a:graphicData uri="http://schemas.openxmlformats.org/presentationml/2006/ole">
            <mc:AlternateContent xmlns:mc="http://schemas.openxmlformats.org/markup-compatibility/2006">
              <mc:Choice xmlns:v="urn:schemas-microsoft-com:vml" Requires="v">
                <p:oleObj spid="_x0000_s39244" name="Equation" r:id="rId21" imgW="3048000" imgH="431800" progId="Equation.DSMT4">
                  <p:embed/>
                </p:oleObj>
              </mc:Choice>
              <mc:Fallback>
                <p:oleObj name="Equation" r:id="rId21" imgW="3048000" imgH="431800"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95888" y="4508500"/>
                        <a:ext cx="3048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wipe(left)">
                                      <p:cBhvr>
                                        <p:cTn id="7" dur="2000"/>
                                        <p:tgtEl>
                                          <p:spTgt spid="450564"/>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50568"/>
                                        </p:tgtEl>
                                        <p:attrNameLst>
                                          <p:attrName>style.visibility</p:attrName>
                                        </p:attrNameLst>
                                      </p:cBhvr>
                                      <p:to>
                                        <p:strVal val="visible"/>
                                      </p:to>
                                    </p:set>
                                    <p:animEffect transition="in" filter="wipe(left)">
                                      <p:cBhvr>
                                        <p:cTn id="11" dur="500"/>
                                        <p:tgtEl>
                                          <p:spTgt spid="4505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50566"/>
                                        </p:tgtEl>
                                        <p:attrNameLst>
                                          <p:attrName>style.visibility</p:attrName>
                                        </p:attrNameLst>
                                      </p:cBhvr>
                                      <p:to>
                                        <p:strVal val="visible"/>
                                      </p:to>
                                    </p:set>
                                    <p:animEffect transition="in" filter="box(in)">
                                      <p:cBhvr>
                                        <p:cTn id="16" dur="1000"/>
                                        <p:tgtEl>
                                          <p:spTgt spid="4505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50567"/>
                                        </p:tgtEl>
                                        <p:attrNameLst>
                                          <p:attrName>style.visibility</p:attrName>
                                        </p:attrNameLst>
                                      </p:cBhvr>
                                      <p:to>
                                        <p:strVal val="visible"/>
                                      </p:to>
                                    </p:set>
                                    <p:animEffect transition="in" filter="wipe(left)">
                                      <p:cBhvr>
                                        <p:cTn id="21" dur="2000"/>
                                        <p:tgtEl>
                                          <p:spTgt spid="4505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0569"/>
                                        </p:tgtEl>
                                        <p:attrNameLst>
                                          <p:attrName>style.visibility</p:attrName>
                                        </p:attrNameLst>
                                      </p:cBhvr>
                                      <p:to>
                                        <p:strVal val="visible"/>
                                      </p:to>
                                    </p:set>
                                    <p:animEffect transition="in" filter="wipe(left)">
                                      <p:cBhvr>
                                        <p:cTn id="26" dur="1000"/>
                                        <p:tgtEl>
                                          <p:spTgt spid="4505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0570"/>
                                        </p:tgtEl>
                                        <p:attrNameLst>
                                          <p:attrName>style.visibility</p:attrName>
                                        </p:attrNameLst>
                                      </p:cBhvr>
                                      <p:to>
                                        <p:strVal val="visible"/>
                                      </p:to>
                                    </p:set>
                                    <p:animEffect transition="in" filter="wipe(left)">
                                      <p:cBhvr>
                                        <p:cTn id="31" dur="1000"/>
                                        <p:tgtEl>
                                          <p:spTgt spid="4505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50571"/>
                                        </p:tgtEl>
                                        <p:attrNameLst>
                                          <p:attrName>style.visibility</p:attrName>
                                        </p:attrNameLst>
                                      </p:cBhvr>
                                      <p:to>
                                        <p:strVal val="visible"/>
                                      </p:to>
                                    </p:set>
                                    <p:animEffect transition="in" filter="wipe(left)">
                                      <p:cBhvr>
                                        <p:cTn id="36" dur="2000"/>
                                        <p:tgtEl>
                                          <p:spTgt spid="4505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50572"/>
                                        </p:tgtEl>
                                        <p:attrNameLst>
                                          <p:attrName>style.visibility</p:attrName>
                                        </p:attrNameLst>
                                      </p:cBhvr>
                                      <p:to>
                                        <p:strVal val="visible"/>
                                      </p:to>
                                    </p:set>
                                    <p:animEffect transition="in" filter="wipe(left)">
                                      <p:cBhvr>
                                        <p:cTn id="41" dur="2000"/>
                                        <p:tgtEl>
                                          <p:spTgt spid="45057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50573"/>
                                        </p:tgtEl>
                                        <p:attrNameLst>
                                          <p:attrName>style.visibility</p:attrName>
                                        </p:attrNameLst>
                                      </p:cBhvr>
                                      <p:to>
                                        <p:strVal val="visible"/>
                                      </p:to>
                                    </p:set>
                                    <p:animEffect transition="in" filter="wipe(left)">
                                      <p:cBhvr>
                                        <p:cTn id="46" dur="2000"/>
                                        <p:tgtEl>
                                          <p:spTgt spid="4505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50574"/>
                                        </p:tgtEl>
                                        <p:attrNameLst>
                                          <p:attrName>style.visibility</p:attrName>
                                        </p:attrNameLst>
                                      </p:cBhvr>
                                      <p:to>
                                        <p:strVal val="visible"/>
                                      </p:to>
                                    </p:set>
                                    <p:animEffect transition="in" filter="wipe(left)">
                                      <p:cBhvr>
                                        <p:cTn id="51" dur="2000"/>
                                        <p:tgtEl>
                                          <p:spTgt spid="45057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50575"/>
                                        </p:tgtEl>
                                        <p:attrNameLst>
                                          <p:attrName>style.visibility</p:attrName>
                                        </p:attrNameLst>
                                      </p:cBhvr>
                                      <p:to>
                                        <p:strVal val="visible"/>
                                      </p:to>
                                    </p:set>
                                    <p:animEffect transition="in" filter="wipe(left)">
                                      <p:cBhvr>
                                        <p:cTn id="56" dur="2000"/>
                                        <p:tgtEl>
                                          <p:spTgt spid="4505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50563"/>
                                        </p:tgtEl>
                                        <p:attrNameLst>
                                          <p:attrName>style.visibility</p:attrName>
                                        </p:attrNameLst>
                                      </p:cBhvr>
                                      <p:to>
                                        <p:strVal val="visible"/>
                                      </p:to>
                                    </p:set>
                                    <p:animEffect transition="in" filter="wipe(left)">
                                      <p:cBhvr>
                                        <p:cTn id="61" dur="500"/>
                                        <p:tgtEl>
                                          <p:spTgt spid="4505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50576"/>
                                        </p:tgtEl>
                                        <p:attrNameLst>
                                          <p:attrName>style.visibility</p:attrName>
                                        </p:attrNameLst>
                                      </p:cBhvr>
                                      <p:to>
                                        <p:strVal val="visible"/>
                                      </p:to>
                                    </p:set>
                                    <p:animEffect transition="in" filter="wipe(left)">
                                      <p:cBhvr>
                                        <p:cTn id="66" dur="2000"/>
                                        <p:tgtEl>
                                          <p:spTgt spid="45057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50577"/>
                                        </p:tgtEl>
                                        <p:attrNameLst>
                                          <p:attrName>style.visibility</p:attrName>
                                        </p:attrNameLst>
                                      </p:cBhvr>
                                      <p:to>
                                        <p:strVal val="visible"/>
                                      </p:to>
                                    </p:set>
                                    <p:animEffect transition="in" filter="wipe(left)">
                                      <p:cBhvr>
                                        <p:cTn id="71" dur="1000"/>
                                        <p:tgtEl>
                                          <p:spTgt spid="45057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50565"/>
                                        </p:tgtEl>
                                        <p:attrNameLst>
                                          <p:attrName>style.visibility</p:attrName>
                                        </p:attrNameLst>
                                      </p:cBhvr>
                                      <p:to>
                                        <p:strVal val="visible"/>
                                      </p:to>
                                    </p:set>
                                    <p:animEffect transition="in" filter="wipe(left)">
                                      <p:cBhvr>
                                        <p:cTn id="76" dur="2000"/>
                                        <p:tgtEl>
                                          <p:spTgt spid="45056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50578"/>
                                        </p:tgtEl>
                                        <p:attrNameLst>
                                          <p:attrName>style.visibility</p:attrName>
                                        </p:attrNameLst>
                                      </p:cBhvr>
                                      <p:to>
                                        <p:strVal val="visible"/>
                                      </p:to>
                                    </p:set>
                                    <p:animEffect transition="in" filter="wipe(left)">
                                      <p:cBhvr>
                                        <p:cTn id="81" dur="2000"/>
                                        <p:tgtEl>
                                          <p:spTgt spid="45057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50580"/>
                                        </p:tgtEl>
                                        <p:attrNameLst>
                                          <p:attrName>style.visibility</p:attrName>
                                        </p:attrNameLst>
                                      </p:cBhvr>
                                      <p:to>
                                        <p:strVal val="visible"/>
                                      </p:to>
                                    </p:set>
                                    <p:animEffect transition="in" filter="wipe(left)">
                                      <p:cBhvr>
                                        <p:cTn id="86" dur="2000"/>
                                        <p:tgtEl>
                                          <p:spTgt spid="45058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450581"/>
                                        </p:tgtEl>
                                        <p:attrNameLst>
                                          <p:attrName>style.visibility</p:attrName>
                                        </p:attrNameLst>
                                      </p:cBhvr>
                                      <p:to>
                                        <p:strVal val="visible"/>
                                      </p:to>
                                    </p:set>
                                    <p:animEffect transition="in" filter="wipe(left)">
                                      <p:cBhvr>
                                        <p:cTn id="91" dur="2000"/>
                                        <p:tgtEl>
                                          <p:spTgt spid="45058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50579"/>
                                        </p:tgtEl>
                                        <p:attrNameLst>
                                          <p:attrName>style.visibility</p:attrName>
                                        </p:attrNameLst>
                                      </p:cBhvr>
                                      <p:to>
                                        <p:strVal val="visible"/>
                                      </p:to>
                                    </p:set>
                                    <p:animEffect transition="in" filter="wipe(left)">
                                      <p:cBhvr>
                                        <p:cTn id="96" dur="2000"/>
                                        <p:tgtEl>
                                          <p:spTgt spid="450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p:bldP spid="450566" grpId="0"/>
      <p:bldP spid="450568" grpId="0"/>
      <p:bldP spid="450569" grpId="0"/>
      <p:bldP spid="450570" grpId="0"/>
      <p:bldP spid="450572" grpId="0"/>
      <p:bldP spid="450574" grpId="0"/>
      <p:bldP spid="450577" grpId="0"/>
      <p:bldP spid="4505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a:extLst>
              <a:ext uri="{FF2B5EF4-FFF2-40B4-BE49-F238E27FC236}">
                <a16:creationId xmlns:a16="http://schemas.microsoft.com/office/drawing/2014/main" id="{539B573F-68BA-4FA2-A9BE-A97FDCB3218D}"/>
              </a:ext>
            </a:extLst>
          </p:cNvPr>
          <p:cNvSpPr txBox="1">
            <a:spLocks noChangeArrowheads="1"/>
          </p:cNvSpPr>
          <p:nvPr/>
        </p:nvSpPr>
        <p:spPr bwMode="auto">
          <a:xfrm>
            <a:off x="6121400" y="2565400"/>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51587" name="Text Box 3">
            <a:extLst>
              <a:ext uri="{FF2B5EF4-FFF2-40B4-BE49-F238E27FC236}">
                <a16:creationId xmlns:a16="http://schemas.microsoft.com/office/drawing/2014/main" id="{21A09C9A-DC59-4250-AC55-3BB1AC556692}"/>
              </a:ext>
            </a:extLst>
          </p:cNvPr>
          <p:cNvSpPr txBox="1">
            <a:spLocks noChangeArrowheads="1"/>
          </p:cNvSpPr>
          <p:nvPr/>
        </p:nvSpPr>
        <p:spPr bwMode="auto">
          <a:xfrm>
            <a:off x="6227763" y="5157788"/>
            <a:ext cx="8985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graphicFrame>
        <p:nvGraphicFramePr>
          <p:cNvPr id="451588" name="Object 4">
            <a:extLst>
              <a:ext uri="{FF2B5EF4-FFF2-40B4-BE49-F238E27FC236}">
                <a16:creationId xmlns:a16="http://schemas.microsoft.com/office/drawing/2014/main" id="{15A4219E-F8E0-4DE1-8D41-BD6718AA1D94}"/>
              </a:ext>
            </a:extLst>
          </p:cNvPr>
          <p:cNvGraphicFramePr>
            <a:graphicFrameLocks noChangeAspect="1"/>
          </p:cNvGraphicFramePr>
          <p:nvPr/>
        </p:nvGraphicFramePr>
        <p:xfrm>
          <a:off x="898525" y="1125538"/>
          <a:ext cx="4394200" cy="431800"/>
        </p:xfrm>
        <a:graphic>
          <a:graphicData uri="http://schemas.openxmlformats.org/presentationml/2006/ole">
            <mc:AlternateContent xmlns:mc="http://schemas.openxmlformats.org/markup-compatibility/2006">
              <mc:Choice xmlns:v="urn:schemas-microsoft-com:vml" Requires="v">
                <p:oleObj spid="_x0000_s40039" name="Equation" r:id="rId3" imgW="4394200" imgH="431800" progId="Equation.DSMT4">
                  <p:embed/>
                </p:oleObj>
              </mc:Choice>
              <mc:Fallback>
                <p:oleObj name="Equation" r:id="rId3" imgW="43942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125538"/>
                        <a:ext cx="4394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89" name="Text Box 5">
            <a:extLst>
              <a:ext uri="{FF2B5EF4-FFF2-40B4-BE49-F238E27FC236}">
                <a16:creationId xmlns:a16="http://schemas.microsoft.com/office/drawing/2014/main" id="{1A609368-C635-4D5A-841C-4252DBF55443}"/>
              </a:ext>
            </a:extLst>
          </p:cNvPr>
          <p:cNvSpPr txBox="1">
            <a:spLocks noChangeArrowheads="1"/>
          </p:cNvSpPr>
          <p:nvPr/>
        </p:nvSpPr>
        <p:spPr bwMode="auto">
          <a:xfrm>
            <a:off x="973138" y="1770063"/>
            <a:ext cx="719931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因此：满足初始条件的微分方程全解为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1590" name="Object 6">
            <a:extLst>
              <a:ext uri="{FF2B5EF4-FFF2-40B4-BE49-F238E27FC236}">
                <a16:creationId xmlns:a16="http://schemas.microsoft.com/office/drawing/2014/main" id="{C34D77A5-5B98-4C92-BAC6-6F91667F6D80}"/>
              </a:ext>
            </a:extLst>
          </p:cNvPr>
          <p:cNvGraphicFramePr>
            <a:graphicFrameLocks noChangeAspect="1"/>
          </p:cNvGraphicFramePr>
          <p:nvPr/>
        </p:nvGraphicFramePr>
        <p:xfrm>
          <a:off x="1187450" y="2420938"/>
          <a:ext cx="4610100" cy="673100"/>
        </p:xfrm>
        <a:graphic>
          <a:graphicData uri="http://schemas.openxmlformats.org/presentationml/2006/ole">
            <mc:AlternateContent xmlns:mc="http://schemas.openxmlformats.org/markup-compatibility/2006">
              <mc:Choice xmlns:v="urn:schemas-microsoft-com:vml" Requires="v">
                <p:oleObj spid="_x0000_s40040" name="Equation" r:id="rId5" imgW="4610100" imgH="673100" progId="Equation.DSMT4">
                  <p:embed/>
                </p:oleObj>
              </mc:Choice>
              <mc:Fallback>
                <p:oleObj name="Equation" r:id="rId5" imgW="4610100" imgH="673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420938"/>
                        <a:ext cx="46101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1591" name="Object 7">
            <a:extLst>
              <a:ext uri="{FF2B5EF4-FFF2-40B4-BE49-F238E27FC236}">
                <a16:creationId xmlns:a16="http://schemas.microsoft.com/office/drawing/2014/main" id="{CD56A93A-7826-4801-A059-375A5D98525F}"/>
              </a:ext>
            </a:extLst>
          </p:cNvPr>
          <p:cNvGraphicFramePr>
            <a:graphicFrameLocks noChangeAspect="1"/>
          </p:cNvGraphicFramePr>
          <p:nvPr/>
        </p:nvGraphicFramePr>
        <p:xfrm>
          <a:off x="971550" y="5013325"/>
          <a:ext cx="5016500" cy="850900"/>
        </p:xfrm>
        <a:graphic>
          <a:graphicData uri="http://schemas.openxmlformats.org/presentationml/2006/ole">
            <mc:AlternateContent xmlns:mc="http://schemas.openxmlformats.org/markup-compatibility/2006">
              <mc:Choice xmlns:v="urn:schemas-microsoft-com:vml" Requires="v">
                <p:oleObj spid="_x0000_s40041" name="Equation" r:id="rId7" imgW="5016500" imgH="850900" progId="Equation.DSMT4">
                  <p:embed/>
                </p:oleObj>
              </mc:Choice>
              <mc:Fallback>
                <p:oleObj name="Equation" r:id="rId7" imgW="5016500" imgH="8509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013325"/>
                        <a:ext cx="50165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2" name="Text Box 8">
            <a:extLst>
              <a:ext uri="{FF2B5EF4-FFF2-40B4-BE49-F238E27FC236}">
                <a16:creationId xmlns:a16="http://schemas.microsoft.com/office/drawing/2014/main" id="{AF5A4C14-FB98-4EB3-AB6C-39B7987389AC}"/>
              </a:ext>
            </a:extLst>
          </p:cNvPr>
          <p:cNvSpPr txBox="1">
            <a:spLocks noChangeArrowheads="1"/>
          </p:cNvSpPr>
          <p:nvPr/>
        </p:nvSpPr>
        <p:spPr bwMode="auto">
          <a:xfrm>
            <a:off x="1042988" y="4292600"/>
            <a:ext cx="25923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则电容电流为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593" name="AutoShape 9">
            <a:extLst>
              <a:ext uri="{FF2B5EF4-FFF2-40B4-BE49-F238E27FC236}">
                <a16:creationId xmlns:a16="http://schemas.microsoft.com/office/drawing/2014/main" id="{6ABB8835-BE07-4C9E-B7BC-0969C9CFF437}"/>
              </a:ext>
            </a:extLst>
          </p:cNvPr>
          <p:cNvSpPr>
            <a:spLocks noChangeArrowheads="1"/>
          </p:cNvSpPr>
          <p:nvPr/>
        </p:nvSpPr>
        <p:spPr bwMode="auto">
          <a:xfrm>
            <a:off x="7380288" y="3213100"/>
            <a:ext cx="1655762" cy="503238"/>
          </a:xfrm>
          <a:prstGeom prst="wedgeRoundRectCallout">
            <a:avLst>
              <a:gd name="adj1" fmla="val -208963"/>
              <a:gd name="adj2" fmla="val -78708"/>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全响应</a:t>
            </a:r>
          </a:p>
        </p:txBody>
      </p:sp>
      <p:sp>
        <p:nvSpPr>
          <p:cNvPr id="451594" name="AutoShape 10" descr="蓝色面巾纸">
            <a:extLst>
              <a:ext uri="{FF2B5EF4-FFF2-40B4-BE49-F238E27FC236}">
                <a16:creationId xmlns:a16="http://schemas.microsoft.com/office/drawing/2014/main" id="{D6C4239B-A247-40D7-A046-B7665477F2B4}"/>
              </a:ext>
            </a:extLst>
          </p:cNvPr>
          <p:cNvSpPr>
            <a:spLocks noChangeArrowheads="1"/>
          </p:cNvSpPr>
          <p:nvPr/>
        </p:nvSpPr>
        <p:spPr bwMode="auto">
          <a:xfrm>
            <a:off x="684213" y="3644900"/>
            <a:ext cx="3167062" cy="576263"/>
          </a:xfrm>
          <a:prstGeom prst="wedgeRectCallout">
            <a:avLst>
              <a:gd name="adj1" fmla="val 10602"/>
              <a:gd name="adj2" fmla="val -138981"/>
            </a:avLst>
          </a:prstGeom>
          <a:blipFill dpi="0" rotWithShape="1">
            <a:blip r:embed="rId9"/>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强制分量</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稳态解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1595" name="AutoShape 11" descr="蓝色面巾纸">
            <a:extLst>
              <a:ext uri="{FF2B5EF4-FFF2-40B4-BE49-F238E27FC236}">
                <a16:creationId xmlns:a16="http://schemas.microsoft.com/office/drawing/2014/main" id="{0A071C11-3D5C-4E4F-A09D-ACA3D8B6E7BD}"/>
              </a:ext>
            </a:extLst>
          </p:cNvPr>
          <p:cNvSpPr>
            <a:spLocks noChangeArrowheads="1"/>
          </p:cNvSpPr>
          <p:nvPr/>
        </p:nvSpPr>
        <p:spPr bwMode="auto">
          <a:xfrm>
            <a:off x="4067175" y="3716338"/>
            <a:ext cx="3097213" cy="504825"/>
          </a:xfrm>
          <a:prstGeom prst="wedgeRectCallout">
            <a:avLst>
              <a:gd name="adj1" fmla="val -53023"/>
              <a:gd name="adj2" fmla="val -166037"/>
            </a:avLst>
          </a:prstGeom>
          <a:blipFill dpi="0" rotWithShape="1">
            <a:blip r:embed="rId9"/>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自由分量</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瞬态解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1588"/>
                                        </p:tgtEl>
                                        <p:attrNameLst>
                                          <p:attrName>style.visibility</p:attrName>
                                        </p:attrNameLst>
                                      </p:cBhvr>
                                      <p:to>
                                        <p:strVal val="visible"/>
                                      </p:to>
                                    </p:set>
                                    <p:animEffect transition="in" filter="wipe(left)">
                                      <p:cBhvr>
                                        <p:cTn id="7" dur="2000"/>
                                        <p:tgtEl>
                                          <p:spTgt spid="451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589"/>
                                        </p:tgtEl>
                                        <p:attrNameLst>
                                          <p:attrName>style.visibility</p:attrName>
                                        </p:attrNameLst>
                                      </p:cBhvr>
                                      <p:to>
                                        <p:strVal val="visible"/>
                                      </p:to>
                                    </p:set>
                                    <p:animEffect transition="in" filter="wipe(left)">
                                      <p:cBhvr>
                                        <p:cTn id="12" dur="2000"/>
                                        <p:tgtEl>
                                          <p:spTgt spid="451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1590"/>
                                        </p:tgtEl>
                                        <p:attrNameLst>
                                          <p:attrName>style.visibility</p:attrName>
                                        </p:attrNameLst>
                                      </p:cBhvr>
                                      <p:to>
                                        <p:strVal val="visible"/>
                                      </p:to>
                                    </p:set>
                                    <p:animEffect transition="in" filter="wipe(left)">
                                      <p:cBhvr>
                                        <p:cTn id="17" dur="2000"/>
                                        <p:tgtEl>
                                          <p:spTgt spid="451590"/>
                                        </p:tgtEl>
                                      </p:cBhvr>
                                    </p:animEffect>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51586"/>
                                        </p:tgtEl>
                                        <p:attrNameLst>
                                          <p:attrName>style.visibility</p:attrName>
                                        </p:attrNameLst>
                                      </p:cBhvr>
                                      <p:to>
                                        <p:strVal val="visible"/>
                                      </p:to>
                                    </p:set>
                                    <p:animEffect transition="in" filter="wipe(left)">
                                      <p:cBhvr>
                                        <p:cTn id="21" dur="1000"/>
                                        <p:tgtEl>
                                          <p:spTgt spid="4515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51593"/>
                                        </p:tgtEl>
                                        <p:attrNameLst>
                                          <p:attrName>style.visibility</p:attrName>
                                        </p:attrNameLst>
                                      </p:cBhvr>
                                      <p:to>
                                        <p:strVal val="visible"/>
                                      </p:to>
                                    </p:set>
                                    <p:animEffect transition="in" filter="box(in)">
                                      <p:cBhvr>
                                        <p:cTn id="26" dur="1000"/>
                                        <p:tgtEl>
                                          <p:spTgt spid="4515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1592"/>
                                        </p:tgtEl>
                                        <p:attrNameLst>
                                          <p:attrName>style.visibility</p:attrName>
                                        </p:attrNameLst>
                                      </p:cBhvr>
                                      <p:to>
                                        <p:strVal val="visible"/>
                                      </p:to>
                                    </p:set>
                                    <p:animEffect transition="in" filter="wipe(left)">
                                      <p:cBhvr>
                                        <p:cTn id="31" dur="2000"/>
                                        <p:tgtEl>
                                          <p:spTgt spid="4515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51591"/>
                                        </p:tgtEl>
                                        <p:attrNameLst>
                                          <p:attrName>style.visibility</p:attrName>
                                        </p:attrNameLst>
                                      </p:cBhvr>
                                      <p:to>
                                        <p:strVal val="visible"/>
                                      </p:to>
                                    </p:set>
                                    <p:animEffect transition="in" filter="wipe(left)">
                                      <p:cBhvr>
                                        <p:cTn id="36" dur="2000"/>
                                        <p:tgtEl>
                                          <p:spTgt spid="451591"/>
                                        </p:tgtEl>
                                      </p:cBhvr>
                                    </p:animEffect>
                                  </p:childTnLst>
                                </p:cTn>
                              </p:par>
                            </p:childTnLst>
                          </p:cTn>
                        </p:par>
                        <p:par>
                          <p:cTn id="37" fill="hold" nodeType="afterGroup">
                            <p:stCondLst>
                              <p:cond delay="2000"/>
                            </p:stCondLst>
                            <p:childTnLst>
                              <p:par>
                                <p:cTn id="38" presetID="22" presetClass="entr" presetSubtype="4" fill="hold" grpId="0" nodeType="afterEffect">
                                  <p:stCondLst>
                                    <p:cond delay="0"/>
                                  </p:stCondLst>
                                  <p:childTnLst>
                                    <p:set>
                                      <p:cBhvr>
                                        <p:cTn id="39" dur="1" fill="hold">
                                          <p:stCondLst>
                                            <p:cond delay="0"/>
                                          </p:stCondLst>
                                        </p:cTn>
                                        <p:tgtEl>
                                          <p:spTgt spid="451587"/>
                                        </p:tgtEl>
                                        <p:attrNameLst>
                                          <p:attrName>style.visibility</p:attrName>
                                        </p:attrNameLst>
                                      </p:cBhvr>
                                      <p:to>
                                        <p:strVal val="visible"/>
                                      </p:to>
                                    </p:set>
                                    <p:animEffect transition="in" filter="wipe(down)">
                                      <p:cBhvr>
                                        <p:cTn id="40" dur="1000"/>
                                        <p:tgtEl>
                                          <p:spTgt spid="4515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51594"/>
                                        </p:tgtEl>
                                        <p:attrNameLst>
                                          <p:attrName>style.visibility</p:attrName>
                                        </p:attrNameLst>
                                      </p:cBhvr>
                                      <p:to>
                                        <p:strVal val="visible"/>
                                      </p:to>
                                    </p:set>
                                    <p:animEffect transition="in" filter="dissolve">
                                      <p:cBhvr>
                                        <p:cTn id="45" dur="1000"/>
                                        <p:tgtEl>
                                          <p:spTgt spid="4515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51595"/>
                                        </p:tgtEl>
                                        <p:attrNameLst>
                                          <p:attrName>style.visibility</p:attrName>
                                        </p:attrNameLst>
                                      </p:cBhvr>
                                      <p:to>
                                        <p:strVal val="visible"/>
                                      </p:to>
                                    </p:set>
                                    <p:animEffect transition="in" filter="dissolve">
                                      <p:cBhvr>
                                        <p:cTn id="50" dur="1000"/>
                                        <p:tgtEl>
                                          <p:spTgt spid="451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p:bldP spid="451587" grpId="0"/>
      <p:bldP spid="451589" grpId="0"/>
      <p:bldP spid="451592" grpId="0"/>
      <p:bldP spid="451593" grpId="0" animBg="1"/>
      <p:bldP spid="451594" grpId="0" animBg="1"/>
      <p:bldP spid="4515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a:extLst>
              <a:ext uri="{FF2B5EF4-FFF2-40B4-BE49-F238E27FC236}">
                <a16:creationId xmlns:a16="http://schemas.microsoft.com/office/drawing/2014/main" id="{66FED7C8-965A-4F28-B7E4-67598DA3866C}"/>
              </a:ext>
            </a:extLst>
          </p:cNvPr>
          <p:cNvSpPr txBox="1">
            <a:spLocks noChangeArrowheads="1"/>
          </p:cNvSpPr>
          <p:nvPr/>
        </p:nvSpPr>
        <p:spPr bwMode="auto">
          <a:xfrm>
            <a:off x="538163" y="765175"/>
            <a:ext cx="59055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）全响应</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12000">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变化规律</a:t>
            </a:r>
            <a:endParaRPr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2611" name="Line 3">
            <a:extLst>
              <a:ext uri="{FF2B5EF4-FFF2-40B4-BE49-F238E27FC236}">
                <a16:creationId xmlns:a16="http://schemas.microsoft.com/office/drawing/2014/main" id="{BB3465D6-903D-4557-AD7E-6D8DC5859664}"/>
              </a:ext>
            </a:extLst>
          </p:cNvPr>
          <p:cNvSpPr>
            <a:spLocks noChangeShapeType="1"/>
          </p:cNvSpPr>
          <p:nvPr/>
        </p:nvSpPr>
        <p:spPr bwMode="auto">
          <a:xfrm>
            <a:off x="900113" y="400685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12" name="Line 4">
            <a:extLst>
              <a:ext uri="{FF2B5EF4-FFF2-40B4-BE49-F238E27FC236}">
                <a16:creationId xmlns:a16="http://schemas.microsoft.com/office/drawing/2014/main" id="{F75725CE-4AD1-468E-A2D8-C2D7D9BB9AEA}"/>
              </a:ext>
            </a:extLst>
          </p:cNvPr>
          <p:cNvSpPr>
            <a:spLocks noChangeShapeType="1"/>
          </p:cNvSpPr>
          <p:nvPr/>
        </p:nvSpPr>
        <p:spPr bwMode="auto">
          <a:xfrm flipH="1" flipV="1">
            <a:off x="1258888" y="1485900"/>
            <a:ext cx="1587" cy="2808288"/>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13" name="Line 5">
            <a:extLst>
              <a:ext uri="{FF2B5EF4-FFF2-40B4-BE49-F238E27FC236}">
                <a16:creationId xmlns:a16="http://schemas.microsoft.com/office/drawing/2014/main" id="{9F550296-9E78-4CE7-AE9C-B8761AC8B037}"/>
              </a:ext>
            </a:extLst>
          </p:cNvPr>
          <p:cNvSpPr>
            <a:spLocks noChangeShapeType="1"/>
          </p:cNvSpPr>
          <p:nvPr/>
        </p:nvSpPr>
        <p:spPr bwMode="auto">
          <a:xfrm>
            <a:off x="1260475" y="2997200"/>
            <a:ext cx="2089150" cy="0"/>
          </a:xfrm>
          <a:prstGeom prst="line">
            <a:avLst/>
          </a:prstGeom>
          <a:noFill/>
          <a:ln w="28575">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14" name="Object 6">
            <a:extLst>
              <a:ext uri="{FF2B5EF4-FFF2-40B4-BE49-F238E27FC236}">
                <a16:creationId xmlns:a16="http://schemas.microsoft.com/office/drawing/2014/main" id="{BDD5C051-3B11-489B-A331-BCCFC410D1B5}"/>
              </a:ext>
            </a:extLst>
          </p:cNvPr>
          <p:cNvGraphicFramePr>
            <a:graphicFrameLocks noChangeAspect="1"/>
          </p:cNvGraphicFramePr>
          <p:nvPr/>
        </p:nvGraphicFramePr>
        <p:xfrm>
          <a:off x="1331913" y="1341438"/>
          <a:ext cx="774700" cy="431800"/>
        </p:xfrm>
        <a:graphic>
          <a:graphicData uri="http://schemas.openxmlformats.org/presentationml/2006/ole">
            <mc:AlternateContent xmlns:mc="http://schemas.openxmlformats.org/markup-compatibility/2006">
              <mc:Choice xmlns:v="urn:schemas-microsoft-com:vml" Requires="v">
                <p:oleObj spid="_x0000_s75983" name="Equation" r:id="rId3" imgW="774364" imgH="431613" progId="Equation.DSMT4">
                  <p:embed/>
                </p:oleObj>
              </mc:Choice>
              <mc:Fallback>
                <p:oleObj name="Equation" r:id="rId3" imgW="774364" imgH="431613"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41438"/>
                        <a:ext cx="774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5" name="Object 7">
            <a:extLst>
              <a:ext uri="{FF2B5EF4-FFF2-40B4-BE49-F238E27FC236}">
                <a16:creationId xmlns:a16="http://schemas.microsoft.com/office/drawing/2014/main" id="{2F139875-6B43-4235-892C-4C419662F47A}"/>
              </a:ext>
            </a:extLst>
          </p:cNvPr>
          <p:cNvGraphicFramePr>
            <a:graphicFrameLocks noChangeAspect="1"/>
          </p:cNvGraphicFramePr>
          <p:nvPr/>
        </p:nvGraphicFramePr>
        <p:xfrm>
          <a:off x="3903663" y="3789363"/>
          <a:ext cx="165100" cy="279400"/>
        </p:xfrm>
        <a:graphic>
          <a:graphicData uri="http://schemas.openxmlformats.org/presentationml/2006/ole">
            <mc:AlternateContent xmlns:mc="http://schemas.openxmlformats.org/markup-compatibility/2006">
              <mc:Choice xmlns:v="urn:schemas-microsoft-com:vml" Requires="v">
                <p:oleObj spid="_x0000_s75984" name="Equation" r:id="rId5" imgW="165028" imgH="279279" progId="Equation.DSMT4">
                  <p:embed/>
                </p:oleObj>
              </mc:Choice>
              <mc:Fallback>
                <p:oleObj name="Equation" r:id="rId5" imgW="165028" imgH="2792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3663" y="378936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16" name="Line 8">
            <a:extLst>
              <a:ext uri="{FF2B5EF4-FFF2-40B4-BE49-F238E27FC236}">
                <a16:creationId xmlns:a16="http://schemas.microsoft.com/office/drawing/2014/main" id="{8FC2D63F-5A1B-43CB-BB9B-CF0BBC938ED4}"/>
              </a:ext>
            </a:extLst>
          </p:cNvPr>
          <p:cNvSpPr>
            <a:spLocks noChangeShapeType="1"/>
          </p:cNvSpPr>
          <p:nvPr/>
        </p:nvSpPr>
        <p:spPr bwMode="auto">
          <a:xfrm>
            <a:off x="4500563" y="908050"/>
            <a:ext cx="0" cy="338455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17" name="Object 9">
            <a:extLst>
              <a:ext uri="{FF2B5EF4-FFF2-40B4-BE49-F238E27FC236}">
                <a16:creationId xmlns:a16="http://schemas.microsoft.com/office/drawing/2014/main" id="{C788E116-54E5-4EE1-9031-B4A377183970}"/>
              </a:ext>
            </a:extLst>
          </p:cNvPr>
          <p:cNvGraphicFramePr>
            <a:graphicFrameLocks noChangeAspect="1"/>
          </p:cNvGraphicFramePr>
          <p:nvPr/>
        </p:nvGraphicFramePr>
        <p:xfrm>
          <a:off x="831850" y="3527425"/>
          <a:ext cx="355600" cy="381000"/>
        </p:xfrm>
        <a:graphic>
          <a:graphicData uri="http://schemas.openxmlformats.org/presentationml/2006/ole">
            <mc:AlternateContent xmlns:mc="http://schemas.openxmlformats.org/markup-compatibility/2006">
              <mc:Choice xmlns:v="urn:schemas-microsoft-com:vml" Requires="v">
                <p:oleObj spid="_x0000_s75985" name="Equation" r:id="rId7" imgW="355446" imgH="380835" progId="Equation.DSMT4">
                  <p:embed/>
                </p:oleObj>
              </mc:Choice>
              <mc:Fallback>
                <p:oleObj name="Equation" r:id="rId7" imgW="355446" imgH="3808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3527425"/>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8" name="Object 10">
            <a:extLst>
              <a:ext uri="{FF2B5EF4-FFF2-40B4-BE49-F238E27FC236}">
                <a16:creationId xmlns:a16="http://schemas.microsoft.com/office/drawing/2014/main" id="{EA9BBEE9-A071-4974-B8EF-4FB588968610}"/>
              </a:ext>
            </a:extLst>
          </p:cNvPr>
          <p:cNvGraphicFramePr>
            <a:graphicFrameLocks noChangeAspect="1"/>
          </p:cNvGraphicFramePr>
          <p:nvPr/>
        </p:nvGraphicFramePr>
        <p:xfrm>
          <a:off x="1230313" y="3646488"/>
          <a:ext cx="101600" cy="177800"/>
        </p:xfrm>
        <a:graphic>
          <a:graphicData uri="http://schemas.openxmlformats.org/presentationml/2006/ole">
            <mc:AlternateContent xmlns:mc="http://schemas.openxmlformats.org/markup-compatibility/2006">
              <mc:Choice xmlns:v="urn:schemas-microsoft-com:vml" Requires="v">
                <p:oleObj spid="_x0000_s75986" name="Equation" r:id="rId9" imgW="101468" imgH="177569" progId="Equation.DSMT4">
                  <p:embed/>
                </p:oleObj>
              </mc:Choice>
              <mc:Fallback>
                <p:oleObj name="Equation" r:id="rId9" imgW="101468" imgH="177569"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313" y="3646488"/>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19" name="Object 11">
            <a:extLst>
              <a:ext uri="{FF2B5EF4-FFF2-40B4-BE49-F238E27FC236}">
                <a16:creationId xmlns:a16="http://schemas.microsoft.com/office/drawing/2014/main" id="{739439DB-A11D-4229-BD70-0C04ABBD5E03}"/>
              </a:ext>
            </a:extLst>
          </p:cNvPr>
          <p:cNvGraphicFramePr>
            <a:graphicFrameLocks noChangeAspect="1"/>
          </p:cNvGraphicFramePr>
          <p:nvPr/>
        </p:nvGraphicFramePr>
        <p:xfrm>
          <a:off x="831850" y="2806700"/>
          <a:ext cx="355600" cy="381000"/>
        </p:xfrm>
        <a:graphic>
          <a:graphicData uri="http://schemas.openxmlformats.org/presentationml/2006/ole">
            <mc:AlternateContent xmlns:mc="http://schemas.openxmlformats.org/markup-compatibility/2006">
              <mc:Choice xmlns:v="urn:schemas-microsoft-com:vml" Requires="v">
                <p:oleObj spid="_x0000_s75987" name="Equation" r:id="rId11" imgW="355446" imgH="380835" progId="Equation.DSMT4">
                  <p:embed/>
                </p:oleObj>
              </mc:Choice>
              <mc:Fallback>
                <p:oleObj name="Equation" r:id="rId11" imgW="355446" imgH="380835"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850" y="2806700"/>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0" name="Object 12">
            <a:extLst>
              <a:ext uri="{FF2B5EF4-FFF2-40B4-BE49-F238E27FC236}">
                <a16:creationId xmlns:a16="http://schemas.microsoft.com/office/drawing/2014/main" id="{49DED075-2E44-4E68-985E-FE5721040705}"/>
              </a:ext>
            </a:extLst>
          </p:cNvPr>
          <p:cNvGraphicFramePr>
            <a:graphicFrameLocks noChangeAspect="1"/>
          </p:cNvGraphicFramePr>
          <p:nvPr/>
        </p:nvGraphicFramePr>
        <p:xfrm>
          <a:off x="1230313" y="2244725"/>
          <a:ext cx="101600" cy="177800"/>
        </p:xfrm>
        <a:graphic>
          <a:graphicData uri="http://schemas.openxmlformats.org/presentationml/2006/ole">
            <mc:AlternateContent xmlns:mc="http://schemas.openxmlformats.org/markup-compatibility/2006">
              <mc:Choice xmlns:v="urn:schemas-microsoft-com:vml" Requires="v">
                <p:oleObj spid="_x0000_s75988" name="Equation" r:id="rId13" imgW="101468" imgH="177569" progId="Equation.DSMT4">
                  <p:embed/>
                </p:oleObj>
              </mc:Choice>
              <mc:Fallback>
                <p:oleObj name="Equation" r:id="rId13" imgW="101468" imgH="177569"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0313" y="2244725"/>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21" name="Freeform 13">
            <a:extLst>
              <a:ext uri="{FF2B5EF4-FFF2-40B4-BE49-F238E27FC236}">
                <a16:creationId xmlns:a16="http://schemas.microsoft.com/office/drawing/2014/main" id="{A937FD36-B4D4-4F8D-B932-75BE0A7A8F06}"/>
              </a:ext>
            </a:extLst>
          </p:cNvPr>
          <p:cNvSpPr>
            <a:spLocks/>
          </p:cNvSpPr>
          <p:nvPr/>
        </p:nvSpPr>
        <p:spPr bwMode="auto">
          <a:xfrm>
            <a:off x="1258888" y="2278063"/>
            <a:ext cx="2089150" cy="647700"/>
          </a:xfrm>
          <a:custGeom>
            <a:avLst/>
            <a:gdLst>
              <a:gd name="T0" fmla="*/ 0 w 1179"/>
              <a:gd name="T1" fmla="*/ 0 h 408"/>
              <a:gd name="T2" fmla="*/ 854044166 w 1179"/>
              <a:gd name="T3" fmla="*/ 685482500 h 408"/>
              <a:gd name="T4" fmla="*/ 1852523196 w 1179"/>
              <a:gd name="T5" fmla="*/ 914817513 h 408"/>
              <a:gd name="T6" fmla="*/ 2147483646 w 1179"/>
              <a:gd name="T7" fmla="*/ 102822375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22" name="Freeform 14">
            <a:extLst>
              <a:ext uri="{FF2B5EF4-FFF2-40B4-BE49-F238E27FC236}">
                <a16:creationId xmlns:a16="http://schemas.microsoft.com/office/drawing/2014/main" id="{35A27053-1A5E-4665-A8A0-8FE3369ECC06}"/>
              </a:ext>
            </a:extLst>
          </p:cNvPr>
          <p:cNvSpPr>
            <a:spLocks/>
          </p:cNvSpPr>
          <p:nvPr/>
        </p:nvSpPr>
        <p:spPr bwMode="auto">
          <a:xfrm>
            <a:off x="1258888" y="3070225"/>
            <a:ext cx="2016125" cy="647700"/>
          </a:xfrm>
          <a:custGeom>
            <a:avLst/>
            <a:gdLst>
              <a:gd name="T0" fmla="*/ 0 w 1270"/>
              <a:gd name="T1" fmla="*/ 1028223750 h 408"/>
              <a:gd name="T2" fmla="*/ 456149075 w 1270"/>
              <a:gd name="T3" fmla="*/ 342741250 h 408"/>
              <a:gd name="T4" fmla="*/ 1141631575 w 1270"/>
              <a:gd name="T5" fmla="*/ 113407825 h 408"/>
              <a:gd name="T6" fmla="*/ 2147483646 w 1270"/>
              <a:gd name="T7" fmla="*/ 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0" h="408">
                <a:moveTo>
                  <a:pt x="0" y="408"/>
                </a:moveTo>
                <a:cubicBezTo>
                  <a:pt x="53" y="302"/>
                  <a:pt x="106" y="196"/>
                  <a:pt x="181" y="136"/>
                </a:cubicBezTo>
                <a:cubicBezTo>
                  <a:pt x="256" y="76"/>
                  <a:pt x="272" y="68"/>
                  <a:pt x="453" y="45"/>
                </a:cubicBezTo>
                <a:cubicBezTo>
                  <a:pt x="634" y="22"/>
                  <a:pt x="952" y="11"/>
                  <a:pt x="1270" y="0"/>
                </a:cubicBezTo>
              </a:path>
            </a:pathLst>
          </a:custGeom>
          <a:noFill/>
          <a:ln w="28575"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23" name="Object 15">
            <a:extLst>
              <a:ext uri="{FF2B5EF4-FFF2-40B4-BE49-F238E27FC236}">
                <a16:creationId xmlns:a16="http://schemas.microsoft.com/office/drawing/2014/main" id="{307EE5D9-9A03-4402-B202-A9C6821E3583}"/>
              </a:ext>
            </a:extLst>
          </p:cNvPr>
          <p:cNvGraphicFramePr>
            <a:graphicFrameLocks noChangeAspect="1"/>
          </p:cNvGraphicFramePr>
          <p:nvPr/>
        </p:nvGraphicFramePr>
        <p:xfrm>
          <a:off x="857250" y="2078038"/>
          <a:ext cx="355600" cy="381000"/>
        </p:xfrm>
        <a:graphic>
          <a:graphicData uri="http://schemas.openxmlformats.org/presentationml/2006/ole">
            <mc:AlternateContent xmlns:mc="http://schemas.openxmlformats.org/markup-compatibility/2006">
              <mc:Choice xmlns:v="urn:schemas-microsoft-com:vml" Requires="v">
                <p:oleObj spid="_x0000_s75989" name="Equation" r:id="rId15" imgW="355446" imgH="380835" progId="Equation.DSMT4">
                  <p:embed/>
                </p:oleObj>
              </mc:Choice>
              <mc:Fallback>
                <p:oleObj name="Equation" r:id="rId15" imgW="355446" imgH="380835"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7250" y="2078038"/>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4" name="Object 16">
            <a:extLst>
              <a:ext uri="{FF2B5EF4-FFF2-40B4-BE49-F238E27FC236}">
                <a16:creationId xmlns:a16="http://schemas.microsoft.com/office/drawing/2014/main" id="{2863AF05-97D6-4CCA-9FF7-2A77858B621B}"/>
              </a:ext>
            </a:extLst>
          </p:cNvPr>
          <p:cNvGraphicFramePr>
            <a:graphicFrameLocks noChangeAspect="1"/>
          </p:cNvGraphicFramePr>
          <p:nvPr/>
        </p:nvGraphicFramePr>
        <p:xfrm>
          <a:off x="1023938" y="4059238"/>
          <a:ext cx="203200" cy="317500"/>
        </p:xfrm>
        <a:graphic>
          <a:graphicData uri="http://schemas.openxmlformats.org/presentationml/2006/ole">
            <mc:AlternateContent xmlns:mc="http://schemas.openxmlformats.org/markup-compatibility/2006">
              <mc:Choice xmlns:v="urn:schemas-microsoft-com:vml" Requires="v">
                <p:oleObj spid="_x0000_s75990" name="Equation" r:id="rId17" imgW="203024" imgH="317225" progId="Equation.DSMT4">
                  <p:embed/>
                </p:oleObj>
              </mc:Choice>
              <mc:Fallback>
                <p:oleObj name="Equation" r:id="rId17" imgW="203024" imgH="317225"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3938" y="4059238"/>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5" name="Object 17">
            <a:extLst>
              <a:ext uri="{FF2B5EF4-FFF2-40B4-BE49-F238E27FC236}">
                <a16:creationId xmlns:a16="http://schemas.microsoft.com/office/drawing/2014/main" id="{411E51EE-F1E2-4733-BDC6-F88F7D2A62A6}"/>
              </a:ext>
            </a:extLst>
          </p:cNvPr>
          <p:cNvGraphicFramePr>
            <a:graphicFrameLocks noChangeAspect="1"/>
          </p:cNvGraphicFramePr>
          <p:nvPr/>
        </p:nvGraphicFramePr>
        <p:xfrm>
          <a:off x="1692275" y="2073275"/>
          <a:ext cx="850900" cy="330200"/>
        </p:xfrm>
        <a:graphic>
          <a:graphicData uri="http://schemas.openxmlformats.org/presentationml/2006/ole">
            <mc:AlternateContent xmlns:mc="http://schemas.openxmlformats.org/markup-compatibility/2006">
              <mc:Choice xmlns:v="urn:schemas-microsoft-com:vml" Requires="v">
                <p:oleObj spid="_x0000_s75991" name="Equation" r:id="rId19" imgW="850531" imgH="330057" progId="Equation.DSMT4">
                  <p:embed/>
                </p:oleObj>
              </mc:Choice>
              <mc:Fallback>
                <p:oleObj name="Equation" r:id="rId19" imgW="850531" imgH="330057"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2275" y="2073275"/>
                        <a:ext cx="850900" cy="3302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6" name="Object 18">
            <a:extLst>
              <a:ext uri="{FF2B5EF4-FFF2-40B4-BE49-F238E27FC236}">
                <a16:creationId xmlns:a16="http://schemas.microsoft.com/office/drawing/2014/main" id="{CC0D8033-4DD1-442D-B918-C3511ADF26F8}"/>
              </a:ext>
            </a:extLst>
          </p:cNvPr>
          <p:cNvGraphicFramePr>
            <a:graphicFrameLocks noChangeAspect="1"/>
          </p:cNvGraphicFramePr>
          <p:nvPr/>
        </p:nvGraphicFramePr>
        <p:xfrm>
          <a:off x="1692275" y="3614738"/>
          <a:ext cx="850900" cy="330200"/>
        </p:xfrm>
        <a:graphic>
          <a:graphicData uri="http://schemas.openxmlformats.org/presentationml/2006/ole">
            <mc:AlternateContent xmlns:mc="http://schemas.openxmlformats.org/markup-compatibility/2006">
              <mc:Choice xmlns:v="urn:schemas-microsoft-com:vml" Requires="v">
                <p:oleObj spid="_x0000_s75992" name="Equation" r:id="rId21" imgW="850531" imgH="330057" progId="Equation.DSMT4">
                  <p:embed/>
                </p:oleObj>
              </mc:Choice>
              <mc:Fallback>
                <p:oleObj name="Equation" r:id="rId21" imgW="850531" imgH="330057"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2275" y="3614738"/>
                        <a:ext cx="850900" cy="3302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27" name="Object 19">
            <a:extLst>
              <a:ext uri="{FF2B5EF4-FFF2-40B4-BE49-F238E27FC236}">
                <a16:creationId xmlns:a16="http://schemas.microsoft.com/office/drawing/2014/main" id="{76B57B66-0D39-402B-B7E3-152FF5C6D80F}"/>
              </a:ext>
            </a:extLst>
          </p:cNvPr>
          <p:cNvGraphicFramePr>
            <a:graphicFrameLocks noChangeAspect="1"/>
          </p:cNvGraphicFramePr>
          <p:nvPr/>
        </p:nvGraphicFramePr>
        <p:xfrm>
          <a:off x="3348038" y="3368675"/>
          <a:ext cx="850900" cy="330200"/>
        </p:xfrm>
        <a:graphic>
          <a:graphicData uri="http://schemas.openxmlformats.org/presentationml/2006/ole">
            <mc:AlternateContent xmlns:mc="http://schemas.openxmlformats.org/markup-compatibility/2006">
              <mc:Choice xmlns:v="urn:schemas-microsoft-com:vml" Requires="v">
                <p:oleObj spid="_x0000_s75993" name="Equation" r:id="rId23" imgW="850531" imgH="330057" progId="Equation.DSMT4">
                  <p:embed/>
                </p:oleObj>
              </mc:Choice>
              <mc:Fallback>
                <p:oleObj name="Equation" r:id="rId23" imgW="850531" imgH="330057" progId="Equation.DSMT4">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8038" y="3368675"/>
                        <a:ext cx="850900" cy="3302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28" name="Line 20">
            <a:extLst>
              <a:ext uri="{FF2B5EF4-FFF2-40B4-BE49-F238E27FC236}">
                <a16:creationId xmlns:a16="http://schemas.microsoft.com/office/drawing/2014/main" id="{AD9C19A2-B802-42F4-82D9-C29A1ADE2AE8}"/>
              </a:ext>
            </a:extLst>
          </p:cNvPr>
          <p:cNvSpPr>
            <a:spLocks noChangeShapeType="1"/>
          </p:cNvSpPr>
          <p:nvPr/>
        </p:nvSpPr>
        <p:spPr bwMode="auto">
          <a:xfrm flipH="1">
            <a:off x="1835150" y="2360613"/>
            <a:ext cx="360363"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29" name="Line 21">
            <a:extLst>
              <a:ext uri="{FF2B5EF4-FFF2-40B4-BE49-F238E27FC236}">
                <a16:creationId xmlns:a16="http://schemas.microsoft.com/office/drawing/2014/main" id="{B55A9012-5DA6-49AA-8257-80B225074305}"/>
              </a:ext>
            </a:extLst>
          </p:cNvPr>
          <p:cNvSpPr>
            <a:spLocks noChangeShapeType="1"/>
          </p:cNvSpPr>
          <p:nvPr/>
        </p:nvSpPr>
        <p:spPr bwMode="auto">
          <a:xfrm flipH="1" flipV="1">
            <a:off x="1763713" y="3224213"/>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0" name="Line 22">
            <a:extLst>
              <a:ext uri="{FF2B5EF4-FFF2-40B4-BE49-F238E27FC236}">
                <a16:creationId xmlns:a16="http://schemas.microsoft.com/office/drawing/2014/main" id="{37B93400-0175-46BC-B263-7EB5C5876A82}"/>
              </a:ext>
            </a:extLst>
          </p:cNvPr>
          <p:cNvSpPr>
            <a:spLocks noChangeShapeType="1"/>
          </p:cNvSpPr>
          <p:nvPr/>
        </p:nvSpPr>
        <p:spPr bwMode="auto">
          <a:xfrm flipH="1" flipV="1">
            <a:off x="3348038" y="3008313"/>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1" name="Line 23">
            <a:extLst>
              <a:ext uri="{FF2B5EF4-FFF2-40B4-BE49-F238E27FC236}">
                <a16:creationId xmlns:a16="http://schemas.microsoft.com/office/drawing/2014/main" id="{A8C654F3-1199-410B-BC27-97EF87DCCECE}"/>
              </a:ext>
            </a:extLst>
          </p:cNvPr>
          <p:cNvSpPr>
            <a:spLocks noChangeShapeType="1"/>
          </p:cNvSpPr>
          <p:nvPr/>
        </p:nvSpPr>
        <p:spPr bwMode="auto">
          <a:xfrm>
            <a:off x="5160963" y="2936875"/>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2" name="Line 24">
            <a:extLst>
              <a:ext uri="{FF2B5EF4-FFF2-40B4-BE49-F238E27FC236}">
                <a16:creationId xmlns:a16="http://schemas.microsoft.com/office/drawing/2014/main" id="{66097277-FC85-44EE-A8D6-21CDF8D6AA6A}"/>
              </a:ext>
            </a:extLst>
          </p:cNvPr>
          <p:cNvSpPr>
            <a:spLocks noChangeShapeType="1"/>
          </p:cNvSpPr>
          <p:nvPr/>
        </p:nvSpPr>
        <p:spPr bwMode="auto">
          <a:xfrm flipH="1" flipV="1">
            <a:off x="5519738" y="1412875"/>
            <a:ext cx="1587" cy="2808288"/>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3" name="Line 25">
            <a:extLst>
              <a:ext uri="{FF2B5EF4-FFF2-40B4-BE49-F238E27FC236}">
                <a16:creationId xmlns:a16="http://schemas.microsoft.com/office/drawing/2014/main" id="{B9B03482-DE11-4522-AF72-F057F2E7AA4B}"/>
              </a:ext>
            </a:extLst>
          </p:cNvPr>
          <p:cNvSpPr>
            <a:spLocks noChangeShapeType="1"/>
          </p:cNvSpPr>
          <p:nvPr/>
        </p:nvSpPr>
        <p:spPr bwMode="auto">
          <a:xfrm>
            <a:off x="5521325" y="2924175"/>
            <a:ext cx="2089150" cy="0"/>
          </a:xfrm>
          <a:prstGeom prst="line">
            <a:avLst/>
          </a:prstGeom>
          <a:noFill/>
          <a:ln w="28575">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34" name="Object 26">
            <a:extLst>
              <a:ext uri="{FF2B5EF4-FFF2-40B4-BE49-F238E27FC236}">
                <a16:creationId xmlns:a16="http://schemas.microsoft.com/office/drawing/2014/main" id="{F39CE50A-2AD7-49C4-8C33-0B3D3964B5DE}"/>
              </a:ext>
            </a:extLst>
          </p:cNvPr>
          <p:cNvGraphicFramePr>
            <a:graphicFrameLocks noChangeAspect="1"/>
          </p:cNvGraphicFramePr>
          <p:nvPr/>
        </p:nvGraphicFramePr>
        <p:xfrm>
          <a:off x="5637213" y="1268413"/>
          <a:ext cx="685800" cy="431800"/>
        </p:xfrm>
        <a:graphic>
          <a:graphicData uri="http://schemas.openxmlformats.org/presentationml/2006/ole">
            <mc:AlternateContent xmlns:mc="http://schemas.openxmlformats.org/markup-compatibility/2006">
              <mc:Choice xmlns:v="urn:schemas-microsoft-com:vml" Requires="v">
                <p:oleObj spid="_x0000_s75994" name="Equation" r:id="rId25" imgW="685800" imgH="431800" progId="Equation.DSMT4">
                  <p:embed/>
                </p:oleObj>
              </mc:Choice>
              <mc:Fallback>
                <p:oleObj name="Equation" r:id="rId25" imgW="685800" imgH="431800" progId="Equation.DSMT4">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37213" y="1268413"/>
                        <a:ext cx="68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35" name="Object 27">
            <a:extLst>
              <a:ext uri="{FF2B5EF4-FFF2-40B4-BE49-F238E27FC236}">
                <a16:creationId xmlns:a16="http://schemas.microsoft.com/office/drawing/2014/main" id="{3C87F67C-BD20-489F-A8EA-09234871BBAF}"/>
              </a:ext>
            </a:extLst>
          </p:cNvPr>
          <p:cNvGraphicFramePr>
            <a:graphicFrameLocks noChangeAspect="1"/>
          </p:cNvGraphicFramePr>
          <p:nvPr/>
        </p:nvGraphicFramePr>
        <p:xfrm>
          <a:off x="8164513" y="2792413"/>
          <a:ext cx="165100" cy="279400"/>
        </p:xfrm>
        <a:graphic>
          <a:graphicData uri="http://schemas.openxmlformats.org/presentationml/2006/ole">
            <mc:AlternateContent xmlns:mc="http://schemas.openxmlformats.org/markup-compatibility/2006">
              <mc:Choice xmlns:v="urn:schemas-microsoft-com:vml" Requires="v">
                <p:oleObj spid="_x0000_s75995" name="Equation" r:id="rId27" imgW="165028" imgH="279279" progId="Equation.DSMT4">
                  <p:embed/>
                </p:oleObj>
              </mc:Choice>
              <mc:Fallback>
                <p:oleObj name="Equation" r:id="rId27" imgW="165028" imgH="279279"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4513" y="279241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36" name="Object 28">
            <a:extLst>
              <a:ext uri="{FF2B5EF4-FFF2-40B4-BE49-F238E27FC236}">
                <a16:creationId xmlns:a16="http://schemas.microsoft.com/office/drawing/2014/main" id="{6085FE9C-F3DD-432C-BE2F-A16B126D4763}"/>
              </a:ext>
            </a:extLst>
          </p:cNvPr>
          <p:cNvGraphicFramePr>
            <a:graphicFrameLocks noChangeAspect="1"/>
          </p:cNvGraphicFramePr>
          <p:nvPr/>
        </p:nvGraphicFramePr>
        <p:xfrm>
          <a:off x="5491163" y="3573463"/>
          <a:ext cx="101600" cy="177800"/>
        </p:xfrm>
        <a:graphic>
          <a:graphicData uri="http://schemas.openxmlformats.org/presentationml/2006/ole">
            <mc:AlternateContent xmlns:mc="http://schemas.openxmlformats.org/markup-compatibility/2006">
              <mc:Choice xmlns:v="urn:schemas-microsoft-com:vml" Requires="v">
                <p:oleObj spid="_x0000_s75996" name="Equation" r:id="rId28" imgW="101468" imgH="177569" progId="Equation.DSMT4">
                  <p:embed/>
                </p:oleObj>
              </mc:Choice>
              <mc:Fallback>
                <p:oleObj name="Equation" r:id="rId28" imgW="101468" imgH="177569"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1163" y="3573463"/>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37" name="Object 29">
            <a:extLst>
              <a:ext uri="{FF2B5EF4-FFF2-40B4-BE49-F238E27FC236}">
                <a16:creationId xmlns:a16="http://schemas.microsoft.com/office/drawing/2014/main" id="{84C8CD56-A481-4847-A5FE-A5F4585D7EC3}"/>
              </a:ext>
            </a:extLst>
          </p:cNvPr>
          <p:cNvGraphicFramePr>
            <a:graphicFrameLocks noChangeAspect="1"/>
          </p:cNvGraphicFramePr>
          <p:nvPr/>
        </p:nvGraphicFramePr>
        <p:xfrm>
          <a:off x="5491163" y="2171700"/>
          <a:ext cx="101600" cy="177800"/>
        </p:xfrm>
        <a:graphic>
          <a:graphicData uri="http://schemas.openxmlformats.org/presentationml/2006/ole">
            <mc:AlternateContent xmlns:mc="http://schemas.openxmlformats.org/markup-compatibility/2006">
              <mc:Choice xmlns:v="urn:schemas-microsoft-com:vml" Requires="v">
                <p:oleObj spid="_x0000_s75997" name="Equation" r:id="rId29" imgW="101468" imgH="177569" progId="Equation.DSMT4">
                  <p:embed/>
                </p:oleObj>
              </mc:Choice>
              <mc:Fallback>
                <p:oleObj name="Equation" r:id="rId29" imgW="101468" imgH="177569"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1163" y="2171700"/>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38" name="Freeform 30">
            <a:extLst>
              <a:ext uri="{FF2B5EF4-FFF2-40B4-BE49-F238E27FC236}">
                <a16:creationId xmlns:a16="http://schemas.microsoft.com/office/drawing/2014/main" id="{E27230FD-A099-48FC-BDD9-A62183B82355}"/>
              </a:ext>
            </a:extLst>
          </p:cNvPr>
          <p:cNvSpPr>
            <a:spLocks/>
          </p:cNvSpPr>
          <p:nvPr/>
        </p:nvSpPr>
        <p:spPr bwMode="auto">
          <a:xfrm>
            <a:off x="5519738" y="2205038"/>
            <a:ext cx="2089150" cy="647700"/>
          </a:xfrm>
          <a:custGeom>
            <a:avLst/>
            <a:gdLst>
              <a:gd name="T0" fmla="*/ 0 w 1179"/>
              <a:gd name="T1" fmla="*/ 0 h 408"/>
              <a:gd name="T2" fmla="*/ 854044166 w 1179"/>
              <a:gd name="T3" fmla="*/ 685482500 h 408"/>
              <a:gd name="T4" fmla="*/ 1852523196 w 1179"/>
              <a:gd name="T5" fmla="*/ 914817513 h 408"/>
              <a:gd name="T6" fmla="*/ 2147483646 w 1179"/>
              <a:gd name="T7" fmla="*/ 102822375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39" name="Freeform 31">
            <a:extLst>
              <a:ext uri="{FF2B5EF4-FFF2-40B4-BE49-F238E27FC236}">
                <a16:creationId xmlns:a16="http://schemas.microsoft.com/office/drawing/2014/main" id="{0E805E4F-98B9-4857-9DDD-CED8A82B9B1F}"/>
              </a:ext>
            </a:extLst>
          </p:cNvPr>
          <p:cNvSpPr>
            <a:spLocks/>
          </p:cNvSpPr>
          <p:nvPr/>
        </p:nvSpPr>
        <p:spPr bwMode="auto">
          <a:xfrm>
            <a:off x="5519738" y="2997200"/>
            <a:ext cx="2016125" cy="647700"/>
          </a:xfrm>
          <a:custGeom>
            <a:avLst/>
            <a:gdLst>
              <a:gd name="T0" fmla="*/ 0 w 1270"/>
              <a:gd name="T1" fmla="*/ 1028223750 h 408"/>
              <a:gd name="T2" fmla="*/ 456149075 w 1270"/>
              <a:gd name="T3" fmla="*/ 342741250 h 408"/>
              <a:gd name="T4" fmla="*/ 1141631575 w 1270"/>
              <a:gd name="T5" fmla="*/ 113407825 h 408"/>
              <a:gd name="T6" fmla="*/ 2147483646 w 1270"/>
              <a:gd name="T7" fmla="*/ 0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0" h="408">
                <a:moveTo>
                  <a:pt x="0" y="408"/>
                </a:moveTo>
                <a:cubicBezTo>
                  <a:pt x="53" y="302"/>
                  <a:pt x="106" y="196"/>
                  <a:pt x="181" y="136"/>
                </a:cubicBezTo>
                <a:cubicBezTo>
                  <a:pt x="256" y="76"/>
                  <a:pt x="272" y="68"/>
                  <a:pt x="453" y="45"/>
                </a:cubicBezTo>
                <a:cubicBezTo>
                  <a:pt x="634" y="22"/>
                  <a:pt x="952" y="11"/>
                  <a:pt x="1270" y="0"/>
                </a:cubicBezTo>
              </a:path>
            </a:pathLst>
          </a:custGeom>
          <a:noFill/>
          <a:ln w="28575" cmpd="sng">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40" name="Object 32">
            <a:extLst>
              <a:ext uri="{FF2B5EF4-FFF2-40B4-BE49-F238E27FC236}">
                <a16:creationId xmlns:a16="http://schemas.microsoft.com/office/drawing/2014/main" id="{4BA5A749-4127-4C81-9317-D2505206E334}"/>
              </a:ext>
            </a:extLst>
          </p:cNvPr>
          <p:cNvGraphicFramePr>
            <a:graphicFrameLocks noChangeAspect="1"/>
          </p:cNvGraphicFramePr>
          <p:nvPr/>
        </p:nvGraphicFramePr>
        <p:xfrm>
          <a:off x="4584700" y="1881188"/>
          <a:ext cx="863600" cy="622300"/>
        </p:xfrm>
        <a:graphic>
          <a:graphicData uri="http://schemas.openxmlformats.org/presentationml/2006/ole">
            <mc:AlternateContent xmlns:mc="http://schemas.openxmlformats.org/markup-compatibility/2006">
              <mc:Choice xmlns:v="urn:schemas-microsoft-com:vml" Requires="v">
                <p:oleObj spid="_x0000_s75998" name="Equation" r:id="rId30" imgW="863225" imgH="622030" progId="Equation.DSMT4">
                  <p:embed/>
                </p:oleObj>
              </mc:Choice>
              <mc:Fallback>
                <p:oleObj name="Equation" r:id="rId30" imgW="863225" imgH="622030" progId="Equation.DSMT4">
                  <p:embed/>
                  <p:pic>
                    <p:nvPicPr>
                      <p:cNvPr id="0" name="Object 3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84700" y="1881188"/>
                        <a:ext cx="863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1" name="Object 33">
            <a:extLst>
              <a:ext uri="{FF2B5EF4-FFF2-40B4-BE49-F238E27FC236}">
                <a16:creationId xmlns:a16="http://schemas.microsoft.com/office/drawing/2014/main" id="{50E91DD3-377A-41CE-97F0-DDBB0845DC6D}"/>
              </a:ext>
            </a:extLst>
          </p:cNvPr>
          <p:cNvGraphicFramePr>
            <a:graphicFrameLocks noChangeAspect="1"/>
          </p:cNvGraphicFramePr>
          <p:nvPr/>
        </p:nvGraphicFramePr>
        <p:xfrm>
          <a:off x="5245100" y="2978150"/>
          <a:ext cx="203200" cy="317500"/>
        </p:xfrm>
        <a:graphic>
          <a:graphicData uri="http://schemas.openxmlformats.org/presentationml/2006/ole">
            <mc:AlternateContent xmlns:mc="http://schemas.openxmlformats.org/markup-compatibility/2006">
              <mc:Choice xmlns:v="urn:schemas-microsoft-com:vml" Requires="v">
                <p:oleObj spid="_x0000_s75999" name="Equation" r:id="rId32" imgW="203024" imgH="317225" progId="Equation.DSMT4">
                  <p:embed/>
                </p:oleObj>
              </mc:Choice>
              <mc:Fallback>
                <p:oleObj name="Equation" r:id="rId32" imgW="203024" imgH="317225"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45100" y="2978150"/>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2" name="Object 34">
            <a:extLst>
              <a:ext uri="{FF2B5EF4-FFF2-40B4-BE49-F238E27FC236}">
                <a16:creationId xmlns:a16="http://schemas.microsoft.com/office/drawing/2014/main" id="{5F4F011B-A5DC-4FD9-A7D7-C28C156802FB}"/>
              </a:ext>
            </a:extLst>
          </p:cNvPr>
          <p:cNvGraphicFramePr>
            <a:graphicFrameLocks noChangeAspect="1"/>
          </p:cNvGraphicFramePr>
          <p:nvPr/>
        </p:nvGraphicFramePr>
        <p:xfrm>
          <a:off x="6024563" y="3511550"/>
          <a:ext cx="850900" cy="330200"/>
        </p:xfrm>
        <a:graphic>
          <a:graphicData uri="http://schemas.openxmlformats.org/presentationml/2006/ole">
            <mc:AlternateContent xmlns:mc="http://schemas.openxmlformats.org/markup-compatibility/2006">
              <mc:Choice xmlns:v="urn:schemas-microsoft-com:vml" Requires="v">
                <p:oleObj spid="_x0000_s76000" name="Equation" r:id="rId33" imgW="850531" imgH="330057" progId="Equation.DSMT4">
                  <p:embed/>
                </p:oleObj>
              </mc:Choice>
              <mc:Fallback>
                <p:oleObj name="Equation" r:id="rId33" imgW="850531" imgH="330057"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24563" y="3511550"/>
                        <a:ext cx="850900" cy="3302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3" name="Object 35">
            <a:extLst>
              <a:ext uri="{FF2B5EF4-FFF2-40B4-BE49-F238E27FC236}">
                <a16:creationId xmlns:a16="http://schemas.microsoft.com/office/drawing/2014/main" id="{776D8BF7-13B6-4DFD-A3F8-F21CEC2BDC8E}"/>
              </a:ext>
            </a:extLst>
          </p:cNvPr>
          <p:cNvGraphicFramePr>
            <a:graphicFrameLocks noChangeAspect="1"/>
          </p:cNvGraphicFramePr>
          <p:nvPr/>
        </p:nvGraphicFramePr>
        <p:xfrm>
          <a:off x="6096000" y="1927225"/>
          <a:ext cx="850900" cy="330200"/>
        </p:xfrm>
        <a:graphic>
          <a:graphicData uri="http://schemas.openxmlformats.org/presentationml/2006/ole">
            <mc:AlternateContent xmlns:mc="http://schemas.openxmlformats.org/markup-compatibility/2006">
              <mc:Choice xmlns:v="urn:schemas-microsoft-com:vml" Requires="v">
                <p:oleObj spid="_x0000_s76001" name="Equation" r:id="rId34" imgW="850531" imgH="330057" progId="Equation.DSMT4">
                  <p:embed/>
                </p:oleObj>
              </mc:Choice>
              <mc:Fallback>
                <p:oleObj name="Equation" r:id="rId34" imgW="850531" imgH="330057" progId="Equation.DSMT4">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96000" y="1927225"/>
                        <a:ext cx="850900" cy="3302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4" name="Object 36">
            <a:extLst>
              <a:ext uri="{FF2B5EF4-FFF2-40B4-BE49-F238E27FC236}">
                <a16:creationId xmlns:a16="http://schemas.microsoft.com/office/drawing/2014/main" id="{C8FC0DCB-4F8B-414D-9145-0BD51773FD56}"/>
              </a:ext>
            </a:extLst>
          </p:cNvPr>
          <p:cNvGraphicFramePr>
            <a:graphicFrameLocks noChangeAspect="1"/>
          </p:cNvGraphicFramePr>
          <p:nvPr/>
        </p:nvGraphicFramePr>
        <p:xfrm>
          <a:off x="7608888" y="3295650"/>
          <a:ext cx="850900" cy="330200"/>
        </p:xfrm>
        <a:graphic>
          <a:graphicData uri="http://schemas.openxmlformats.org/presentationml/2006/ole">
            <mc:AlternateContent xmlns:mc="http://schemas.openxmlformats.org/markup-compatibility/2006">
              <mc:Choice xmlns:v="urn:schemas-microsoft-com:vml" Requires="v">
                <p:oleObj spid="_x0000_s76002" name="Equation" r:id="rId35" imgW="850531" imgH="330057" progId="Equation.DSMT4">
                  <p:embed/>
                </p:oleObj>
              </mc:Choice>
              <mc:Fallback>
                <p:oleObj name="Equation" r:id="rId35" imgW="850531" imgH="330057" progId="Equation.DSMT4">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08888" y="3295650"/>
                        <a:ext cx="850900" cy="3302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45" name="Line 37">
            <a:extLst>
              <a:ext uri="{FF2B5EF4-FFF2-40B4-BE49-F238E27FC236}">
                <a16:creationId xmlns:a16="http://schemas.microsoft.com/office/drawing/2014/main" id="{E87ED0A2-289F-4493-B5CE-A6AA222CA03D}"/>
              </a:ext>
            </a:extLst>
          </p:cNvPr>
          <p:cNvSpPr>
            <a:spLocks noChangeShapeType="1"/>
          </p:cNvSpPr>
          <p:nvPr/>
        </p:nvSpPr>
        <p:spPr bwMode="auto">
          <a:xfrm flipH="1">
            <a:off x="6096000" y="2287588"/>
            <a:ext cx="360363"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46" name="Line 38">
            <a:extLst>
              <a:ext uri="{FF2B5EF4-FFF2-40B4-BE49-F238E27FC236}">
                <a16:creationId xmlns:a16="http://schemas.microsoft.com/office/drawing/2014/main" id="{61ACA937-3136-4668-BDD5-B12DAB298AEF}"/>
              </a:ext>
            </a:extLst>
          </p:cNvPr>
          <p:cNvSpPr>
            <a:spLocks noChangeShapeType="1"/>
          </p:cNvSpPr>
          <p:nvPr/>
        </p:nvSpPr>
        <p:spPr bwMode="auto">
          <a:xfrm flipH="1" flipV="1">
            <a:off x="6024563" y="3151188"/>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47" name="Line 39">
            <a:extLst>
              <a:ext uri="{FF2B5EF4-FFF2-40B4-BE49-F238E27FC236}">
                <a16:creationId xmlns:a16="http://schemas.microsoft.com/office/drawing/2014/main" id="{C11EAB61-6B70-438A-BC3E-3D5BF5BF516E}"/>
              </a:ext>
            </a:extLst>
          </p:cNvPr>
          <p:cNvSpPr>
            <a:spLocks noChangeShapeType="1"/>
          </p:cNvSpPr>
          <p:nvPr/>
        </p:nvSpPr>
        <p:spPr bwMode="auto">
          <a:xfrm flipH="1" flipV="1">
            <a:off x="7608888" y="2935288"/>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2648" name="Object 40">
            <a:extLst>
              <a:ext uri="{FF2B5EF4-FFF2-40B4-BE49-F238E27FC236}">
                <a16:creationId xmlns:a16="http://schemas.microsoft.com/office/drawing/2014/main" id="{E3B3A3B8-5359-4137-A415-865B3B2717B5}"/>
              </a:ext>
            </a:extLst>
          </p:cNvPr>
          <p:cNvGraphicFramePr>
            <a:graphicFrameLocks noChangeAspect="1"/>
          </p:cNvGraphicFramePr>
          <p:nvPr/>
        </p:nvGraphicFramePr>
        <p:xfrm>
          <a:off x="4584700" y="3368675"/>
          <a:ext cx="863600" cy="622300"/>
        </p:xfrm>
        <a:graphic>
          <a:graphicData uri="http://schemas.openxmlformats.org/presentationml/2006/ole">
            <mc:AlternateContent xmlns:mc="http://schemas.openxmlformats.org/markup-compatibility/2006">
              <mc:Choice xmlns:v="urn:schemas-microsoft-com:vml" Requires="v">
                <p:oleObj spid="_x0000_s76003" name="Equation" r:id="rId36" imgW="863225" imgH="622030" progId="Equation.DSMT4">
                  <p:embed/>
                </p:oleObj>
              </mc:Choice>
              <mc:Fallback>
                <p:oleObj name="Equation" r:id="rId36" imgW="863225" imgH="622030" progId="Equation.DSMT4">
                  <p:embed/>
                  <p:pic>
                    <p:nvPicPr>
                      <p:cNvPr id="0" name="Object 4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84700" y="3368675"/>
                        <a:ext cx="8636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49" name="Object 41">
            <a:extLst>
              <a:ext uri="{FF2B5EF4-FFF2-40B4-BE49-F238E27FC236}">
                <a16:creationId xmlns:a16="http://schemas.microsoft.com/office/drawing/2014/main" id="{3E4D1544-051E-46AC-9D1C-E6D5BD9F04F2}"/>
              </a:ext>
            </a:extLst>
          </p:cNvPr>
          <p:cNvGraphicFramePr>
            <a:graphicFrameLocks noChangeAspect="1"/>
          </p:cNvGraphicFramePr>
          <p:nvPr/>
        </p:nvGraphicFramePr>
        <p:xfrm>
          <a:off x="684213" y="4279900"/>
          <a:ext cx="2763837" cy="2101850"/>
        </p:xfrm>
        <a:graphic>
          <a:graphicData uri="http://schemas.openxmlformats.org/presentationml/2006/ole">
            <mc:AlternateContent xmlns:mc="http://schemas.openxmlformats.org/markup-compatibility/2006">
              <mc:Choice xmlns:v="urn:schemas-microsoft-com:vml" Requires="v">
                <p:oleObj spid="_x0000_s76004" name="Visio" r:id="rId38" imgW="1443838" imgH="1164393" progId="Visio.Drawing.11">
                  <p:embed/>
                </p:oleObj>
              </mc:Choice>
              <mc:Fallback>
                <p:oleObj name="Visio" r:id="rId38" imgW="1443838" imgH="1164393" progId="Visio.Drawing.11">
                  <p:embed/>
                  <p:pic>
                    <p:nvPicPr>
                      <p:cNvPr id="0" name="Object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4213" y="4279900"/>
                        <a:ext cx="276383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0" name="Object 42">
            <a:extLst>
              <a:ext uri="{FF2B5EF4-FFF2-40B4-BE49-F238E27FC236}">
                <a16:creationId xmlns:a16="http://schemas.microsoft.com/office/drawing/2014/main" id="{E979A6B9-63B4-4119-BF5F-4448FE455674}"/>
              </a:ext>
            </a:extLst>
          </p:cNvPr>
          <p:cNvGraphicFramePr>
            <a:graphicFrameLocks noChangeAspect="1"/>
          </p:cNvGraphicFramePr>
          <p:nvPr/>
        </p:nvGraphicFramePr>
        <p:xfrm>
          <a:off x="3392488" y="4221163"/>
          <a:ext cx="2763837" cy="2101850"/>
        </p:xfrm>
        <a:graphic>
          <a:graphicData uri="http://schemas.openxmlformats.org/presentationml/2006/ole">
            <mc:AlternateContent xmlns:mc="http://schemas.openxmlformats.org/markup-compatibility/2006">
              <mc:Choice xmlns:v="urn:schemas-microsoft-com:vml" Requires="v">
                <p:oleObj spid="_x0000_s76005" name="Visio" r:id="rId40" imgW="1443838" imgH="1164393" progId="Visio.Drawing.11">
                  <p:embed/>
                </p:oleObj>
              </mc:Choice>
              <mc:Fallback>
                <p:oleObj name="Visio" r:id="rId40" imgW="1443838" imgH="1164393" progId="Visio.Drawing.11">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92488" y="4221163"/>
                        <a:ext cx="276383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1" name="Object 43">
            <a:extLst>
              <a:ext uri="{FF2B5EF4-FFF2-40B4-BE49-F238E27FC236}">
                <a16:creationId xmlns:a16="http://schemas.microsoft.com/office/drawing/2014/main" id="{67EBDB74-C488-441B-B1E9-5FCDF8F422C7}"/>
              </a:ext>
            </a:extLst>
          </p:cNvPr>
          <p:cNvGraphicFramePr>
            <a:graphicFrameLocks noChangeAspect="1"/>
          </p:cNvGraphicFramePr>
          <p:nvPr/>
        </p:nvGraphicFramePr>
        <p:xfrm>
          <a:off x="5984875" y="4149725"/>
          <a:ext cx="2763838" cy="2101850"/>
        </p:xfrm>
        <a:graphic>
          <a:graphicData uri="http://schemas.openxmlformats.org/presentationml/2006/ole">
            <mc:AlternateContent xmlns:mc="http://schemas.openxmlformats.org/markup-compatibility/2006">
              <mc:Choice xmlns:v="urn:schemas-microsoft-com:vml" Requires="v">
                <p:oleObj spid="_x0000_s76006" name="Visio" r:id="rId42" imgW="1443838" imgH="1164393" progId="Visio.Drawing.11">
                  <p:embed/>
                </p:oleObj>
              </mc:Choice>
              <mc:Fallback>
                <p:oleObj name="Visio" r:id="rId42" imgW="1443838" imgH="1164393" progId="Visio.Drawing.11">
                  <p:embed/>
                  <p:pic>
                    <p:nvPicPr>
                      <p:cNvPr id="0" name="Object 4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984875" y="4149725"/>
                        <a:ext cx="2763838"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2" name="Object 44">
            <a:extLst>
              <a:ext uri="{FF2B5EF4-FFF2-40B4-BE49-F238E27FC236}">
                <a16:creationId xmlns:a16="http://schemas.microsoft.com/office/drawing/2014/main" id="{8C976AED-77CE-4B18-AB98-984577491932}"/>
              </a:ext>
            </a:extLst>
          </p:cNvPr>
          <p:cNvGraphicFramePr>
            <a:graphicFrameLocks noChangeAspect="1"/>
          </p:cNvGraphicFramePr>
          <p:nvPr/>
        </p:nvGraphicFramePr>
        <p:xfrm>
          <a:off x="2555875" y="4868863"/>
          <a:ext cx="158750" cy="449262"/>
        </p:xfrm>
        <a:graphic>
          <a:graphicData uri="http://schemas.openxmlformats.org/presentationml/2006/ole">
            <mc:AlternateContent xmlns:mc="http://schemas.openxmlformats.org/markup-compatibility/2006">
              <mc:Choice xmlns:v="urn:schemas-microsoft-com:vml" Requires="v">
                <p:oleObj spid="_x0000_s76007" name="Visio" r:id="rId43" imgW="80010" imgH="223710" progId="Visio.Drawing.11">
                  <p:embed/>
                </p:oleObj>
              </mc:Choice>
              <mc:Fallback>
                <p:oleObj name="Visio" r:id="rId43" imgW="80010" imgH="223710" progId="Visio.Drawing.11">
                  <p:embed/>
                  <p:pic>
                    <p:nvPicPr>
                      <p:cNvPr id="0" name="Object 4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555875" y="4868863"/>
                        <a:ext cx="1587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3" name="Object 45">
            <a:extLst>
              <a:ext uri="{FF2B5EF4-FFF2-40B4-BE49-F238E27FC236}">
                <a16:creationId xmlns:a16="http://schemas.microsoft.com/office/drawing/2014/main" id="{875F1CF0-4581-4186-9D1F-D644434AD36C}"/>
              </a:ext>
            </a:extLst>
          </p:cNvPr>
          <p:cNvGraphicFramePr>
            <a:graphicFrameLocks noChangeAspect="1"/>
          </p:cNvGraphicFramePr>
          <p:nvPr/>
        </p:nvGraphicFramePr>
        <p:xfrm>
          <a:off x="2771775" y="5013325"/>
          <a:ext cx="212725" cy="1101725"/>
        </p:xfrm>
        <a:graphic>
          <a:graphicData uri="http://schemas.openxmlformats.org/presentationml/2006/ole">
            <mc:AlternateContent xmlns:mc="http://schemas.openxmlformats.org/markup-compatibility/2006">
              <mc:Choice xmlns:v="urn:schemas-microsoft-com:vml" Requires="v">
                <p:oleObj spid="_x0000_s76008" name="Visio" r:id="rId45" imgW="105613" imgH="551024" progId="Visio.Drawing.11">
                  <p:embed/>
                </p:oleObj>
              </mc:Choice>
              <mc:Fallback>
                <p:oleObj name="Visio" r:id="rId45" imgW="105613" imgH="551024" progId="Visio.Drawing.11">
                  <p:embed/>
                  <p:pic>
                    <p:nvPicPr>
                      <p:cNvPr id="0" name="Object 4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771775" y="5013325"/>
                        <a:ext cx="2127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4" name="Object 46">
            <a:extLst>
              <a:ext uri="{FF2B5EF4-FFF2-40B4-BE49-F238E27FC236}">
                <a16:creationId xmlns:a16="http://schemas.microsoft.com/office/drawing/2014/main" id="{306F95E4-F594-4F92-9C6E-16E85793D1FE}"/>
              </a:ext>
            </a:extLst>
          </p:cNvPr>
          <p:cNvGraphicFramePr>
            <a:graphicFrameLocks noChangeAspect="1"/>
          </p:cNvGraphicFramePr>
          <p:nvPr/>
        </p:nvGraphicFramePr>
        <p:xfrm>
          <a:off x="5438775" y="4941888"/>
          <a:ext cx="212725" cy="1101725"/>
        </p:xfrm>
        <a:graphic>
          <a:graphicData uri="http://schemas.openxmlformats.org/presentationml/2006/ole">
            <mc:AlternateContent xmlns:mc="http://schemas.openxmlformats.org/markup-compatibility/2006">
              <mc:Choice xmlns:v="urn:schemas-microsoft-com:vml" Requires="v">
                <p:oleObj spid="_x0000_s76009" name="Visio" r:id="rId47" imgW="105613" imgH="551024" progId="Visio.Drawing.11">
                  <p:embed/>
                </p:oleObj>
              </mc:Choice>
              <mc:Fallback>
                <p:oleObj name="Visio" r:id="rId47" imgW="105613" imgH="551024" progId="Visio.Drawing.11">
                  <p:embed/>
                  <p:pic>
                    <p:nvPicPr>
                      <p:cNvPr id="0" name="Object 4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438775" y="4941888"/>
                        <a:ext cx="2127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5" name="Object 47">
            <a:extLst>
              <a:ext uri="{FF2B5EF4-FFF2-40B4-BE49-F238E27FC236}">
                <a16:creationId xmlns:a16="http://schemas.microsoft.com/office/drawing/2014/main" id="{B0E4DF30-5F8C-431B-9436-E2F4583E94F8}"/>
              </a:ext>
            </a:extLst>
          </p:cNvPr>
          <p:cNvGraphicFramePr>
            <a:graphicFrameLocks noChangeAspect="1"/>
          </p:cNvGraphicFramePr>
          <p:nvPr/>
        </p:nvGraphicFramePr>
        <p:xfrm>
          <a:off x="5205413" y="4868863"/>
          <a:ext cx="158750" cy="446087"/>
        </p:xfrm>
        <a:graphic>
          <a:graphicData uri="http://schemas.openxmlformats.org/presentationml/2006/ole">
            <mc:AlternateContent xmlns:mc="http://schemas.openxmlformats.org/markup-compatibility/2006">
              <mc:Choice xmlns:v="urn:schemas-microsoft-com:vml" Requires="v">
                <p:oleObj spid="_x0000_s76010" name="Visio" r:id="rId49" imgW="80010" imgH="223710" progId="Visio.Drawing.11">
                  <p:embed/>
                </p:oleObj>
              </mc:Choice>
              <mc:Fallback>
                <p:oleObj name="Visio" r:id="rId49" imgW="80010" imgH="223710" progId="Visio.Drawing.11">
                  <p:embed/>
                  <p:pic>
                    <p:nvPicPr>
                      <p:cNvPr id="0" name="Object 4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205413" y="4868863"/>
                        <a:ext cx="15875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6" name="Object 48">
            <a:extLst>
              <a:ext uri="{FF2B5EF4-FFF2-40B4-BE49-F238E27FC236}">
                <a16:creationId xmlns:a16="http://schemas.microsoft.com/office/drawing/2014/main" id="{BD951077-60CE-43C1-8266-EF9F6F7F7DC1}"/>
              </a:ext>
            </a:extLst>
          </p:cNvPr>
          <p:cNvGraphicFramePr>
            <a:graphicFrameLocks noChangeAspect="1"/>
          </p:cNvGraphicFramePr>
          <p:nvPr/>
        </p:nvGraphicFramePr>
        <p:xfrm>
          <a:off x="8027988" y="4868863"/>
          <a:ext cx="212725" cy="1101725"/>
        </p:xfrm>
        <a:graphic>
          <a:graphicData uri="http://schemas.openxmlformats.org/presentationml/2006/ole">
            <mc:AlternateContent xmlns:mc="http://schemas.openxmlformats.org/markup-compatibility/2006">
              <mc:Choice xmlns:v="urn:schemas-microsoft-com:vml" Requires="v">
                <p:oleObj spid="_x0000_s76011" name="Visio" r:id="rId51" imgW="105613" imgH="551024" progId="Visio.Drawing.11">
                  <p:embed/>
                </p:oleObj>
              </mc:Choice>
              <mc:Fallback>
                <p:oleObj name="Visio" r:id="rId51" imgW="105613" imgH="551024" progId="Visio.Drawing.11">
                  <p:embed/>
                  <p:pic>
                    <p:nvPicPr>
                      <p:cNvPr id="0" name="Object 4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027988" y="4868863"/>
                        <a:ext cx="2127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7" name="Object 49">
            <a:extLst>
              <a:ext uri="{FF2B5EF4-FFF2-40B4-BE49-F238E27FC236}">
                <a16:creationId xmlns:a16="http://schemas.microsoft.com/office/drawing/2014/main" id="{8E292F5F-E6EE-4C1F-9649-EBC80FBFAF10}"/>
              </a:ext>
            </a:extLst>
          </p:cNvPr>
          <p:cNvGraphicFramePr>
            <a:graphicFrameLocks noChangeAspect="1"/>
          </p:cNvGraphicFramePr>
          <p:nvPr/>
        </p:nvGraphicFramePr>
        <p:xfrm>
          <a:off x="7956550" y="4941888"/>
          <a:ext cx="136525" cy="280987"/>
        </p:xfrm>
        <a:graphic>
          <a:graphicData uri="http://schemas.openxmlformats.org/presentationml/2006/ole">
            <mc:AlternateContent xmlns:mc="http://schemas.openxmlformats.org/markup-compatibility/2006">
              <mc:Choice xmlns:v="urn:schemas-microsoft-com:vml" Requires="v">
                <p:oleObj spid="_x0000_s76012" name="Visio" r:id="rId53" imgW="67666" imgH="139819" progId="Visio.Drawing.11">
                  <p:embed/>
                </p:oleObj>
              </mc:Choice>
              <mc:Fallback>
                <p:oleObj name="Visio" r:id="rId53" imgW="67666" imgH="139819" progId="Visio.Drawing.11">
                  <p:embed/>
                  <p:pic>
                    <p:nvPicPr>
                      <p:cNvPr id="0" name="Object 49"/>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56550" y="4941888"/>
                        <a:ext cx="1365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8" name="Object 50">
            <a:extLst>
              <a:ext uri="{FF2B5EF4-FFF2-40B4-BE49-F238E27FC236}">
                <a16:creationId xmlns:a16="http://schemas.microsoft.com/office/drawing/2014/main" id="{6363CDE3-DF00-49EA-BE22-4A180658999D}"/>
              </a:ext>
            </a:extLst>
          </p:cNvPr>
          <p:cNvGraphicFramePr>
            <a:graphicFrameLocks noChangeAspect="1"/>
          </p:cNvGraphicFramePr>
          <p:nvPr/>
        </p:nvGraphicFramePr>
        <p:xfrm>
          <a:off x="1619250" y="5084763"/>
          <a:ext cx="639763" cy="439737"/>
        </p:xfrm>
        <a:graphic>
          <a:graphicData uri="http://schemas.openxmlformats.org/presentationml/2006/ole">
            <mc:AlternateContent xmlns:mc="http://schemas.openxmlformats.org/markup-compatibility/2006">
              <mc:Choice xmlns:v="urn:schemas-microsoft-com:vml" Requires="v">
                <p:oleObj spid="_x0000_s76013" name="Visio" r:id="rId55" imgW="640537" imgH="440086" progId="Visio.Drawing.11">
                  <p:embed/>
                </p:oleObj>
              </mc:Choice>
              <mc:Fallback>
                <p:oleObj name="Visio" r:id="rId55" imgW="640537" imgH="440086" progId="Visio.Drawing.11">
                  <p:embed/>
                  <p:pic>
                    <p:nvPicPr>
                      <p:cNvPr id="0" name="Object 50"/>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619250" y="5084763"/>
                        <a:ext cx="63976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59" name="Object 51">
            <a:extLst>
              <a:ext uri="{FF2B5EF4-FFF2-40B4-BE49-F238E27FC236}">
                <a16:creationId xmlns:a16="http://schemas.microsoft.com/office/drawing/2014/main" id="{3CB87A1D-019E-4930-8E25-CB36223101EE}"/>
              </a:ext>
            </a:extLst>
          </p:cNvPr>
          <p:cNvGraphicFramePr>
            <a:graphicFrameLocks noChangeAspect="1"/>
          </p:cNvGraphicFramePr>
          <p:nvPr/>
        </p:nvGraphicFramePr>
        <p:xfrm>
          <a:off x="4356100" y="5084763"/>
          <a:ext cx="639763" cy="439737"/>
        </p:xfrm>
        <a:graphic>
          <a:graphicData uri="http://schemas.openxmlformats.org/presentationml/2006/ole">
            <mc:AlternateContent xmlns:mc="http://schemas.openxmlformats.org/markup-compatibility/2006">
              <mc:Choice xmlns:v="urn:schemas-microsoft-com:vml" Requires="v">
                <p:oleObj spid="_x0000_s76014" name="Visio" r:id="rId57" imgW="640537" imgH="440086" progId="Visio.Drawing.11">
                  <p:embed/>
                </p:oleObj>
              </mc:Choice>
              <mc:Fallback>
                <p:oleObj name="Visio" r:id="rId57" imgW="640537" imgH="440086" progId="Visio.Drawing.11">
                  <p:embed/>
                  <p:pic>
                    <p:nvPicPr>
                      <p:cNvPr id="0" name="Object 51"/>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4356100" y="5084763"/>
                        <a:ext cx="639763"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0" name="Object 52">
            <a:extLst>
              <a:ext uri="{FF2B5EF4-FFF2-40B4-BE49-F238E27FC236}">
                <a16:creationId xmlns:a16="http://schemas.microsoft.com/office/drawing/2014/main" id="{DCEAE451-DB1E-4AA5-B002-76B629D52B01}"/>
              </a:ext>
            </a:extLst>
          </p:cNvPr>
          <p:cNvGraphicFramePr>
            <a:graphicFrameLocks noChangeAspect="1"/>
          </p:cNvGraphicFramePr>
          <p:nvPr/>
        </p:nvGraphicFramePr>
        <p:xfrm>
          <a:off x="6877050" y="5013325"/>
          <a:ext cx="639763" cy="439738"/>
        </p:xfrm>
        <a:graphic>
          <a:graphicData uri="http://schemas.openxmlformats.org/presentationml/2006/ole">
            <mc:AlternateContent xmlns:mc="http://schemas.openxmlformats.org/markup-compatibility/2006">
              <mc:Choice xmlns:v="urn:schemas-microsoft-com:vml" Requires="v">
                <p:oleObj spid="_x0000_s76015" name="Visio" r:id="rId59" imgW="640537" imgH="440086" progId="Visio.Drawing.11">
                  <p:embed/>
                </p:oleObj>
              </mc:Choice>
              <mc:Fallback>
                <p:oleObj name="Visio" r:id="rId59" imgW="640537" imgH="440086" progId="Visio.Drawing.11">
                  <p:embed/>
                  <p:pic>
                    <p:nvPicPr>
                      <p:cNvPr id="0" name="Object 52"/>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6877050" y="5013325"/>
                        <a:ext cx="6397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1" name="Object 53">
            <a:extLst>
              <a:ext uri="{FF2B5EF4-FFF2-40B4-BE49-F238E27FC236}">
                <a16:creationId xmlns:a16="http://schemas.microsoft.com/office/drawing/2014/main" id="{3B7D0843-2D15-41D9-8332-1A855DC93573}"/>
              </a:ext>
            </a:extLst>
          </p:cNvPr>
          <p:cNvGraphicFramePr>
            <a:graphicFrameLocks noChangeAspect="1"/>
          </p:cNvGraphicFramePr>
          <p:nvPr/>
        </p:nvGraphicFramePr>
        <p:xfrm>
          <a:off x="1230313" y="2924175"/>
          <a:ext cx="101600" cy="177800"/>
        </p:xfrm>
        <a:graphic>
          <a:graphicData uri="http://schemas.openxmlformats.org/presentationml/2006/ole">
            <mc:AlternateContent xmlns:mc="http://schemas.openxmlformats.org/markup-compatibility/2006">
              <mc:Choice xmlns:v="urn:schemas-microsoft-com:vml" Requires="v">
                <p:oleObj spid="_x0000_s76016" name="Equation" r:id="rId61" imgW="101468" imgH="177569" progId="Equation.DSMT4">
                  <p:embed/>
                </p:oleObj>
              </mc:Choice>
              <mc:Fallback>
                <p:oleObj name="Equation" r:id="rId61" imgW="101468" imgH="177569" progId="Equation.DSMT4">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0313" y="2924175"/>
                        <a:ext cx="101600"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62" name="Line 54">
            <a:extLst>
              <a:ext uri="{FF2B5EF4-FFF2-40B4-BE49-F238E27FC236}">
                <a16:creationId xmlns:a16="http://schemas.microsoft.com/office/drawing/2014/main" id="{37FCA31D-C731-4C8D-BF73-0E754F0742CD}"/>
              </a:ext>
            </a:extLst>
          </p:cNvPr>
          <p:cNvSpPr>
            <a:spLocks noChangeShapeType="1"/>
          </p:cNvSpPr>
          <p:nvPr/>
        </p:nvSpPr>
        <p:spPr bwMode="auto">
          <a:xfrm flipH="1" flipV="1">
            <a:off x="1258888" y="2997200"/>
            <a:ext cx="2808287" cy="0"/>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015" name="Object 55">
            <a:extLst>
              <a:ext uri="{FF2B5EF4-FFF2-40B4-BE49-F238E27FC236}">
                <a16:creationId xmlns:a16="http://schemas.microsoft.com/office/drawing/2014/main" id="{CF6F4BAF-7549-48E3-9EB5-0865FA2B3FF7}"/>
              </a:ext>
            </a:extLst>
          </p:cNvPr>
          <p:cNvGraphicFramePr>
            <a:graphicFrameLocks noChangeAspect="1"/>
          </p:cNvGraphicFramePr>
          <p:nvPr/>
        </p:nvGraphicFramePr>
        <p:xfrm>
          <a:off x="5003800" y="0"/>
          <a:ext cx="4140200" cy="763588"/>
        </p:xfrm>
        <a:graphic>
          <a:graphicData uri="http://schemas.openxmlformats.org/presentationml/2006/ole">
            <mc:AlternateContent xmlns:mc="http://schemas.openxmlformats.org/markup-compatibility/2006">
              <mc:Choice xmlns:v="urn:schemas-microsoft-com:vml" Requires="v">
                <p:oleObj spid="_x0000_s76017" name="Equation" r:id="rId62" imgW="1930400" imgH="355600" progId="Equation.DSMT4">
                  <p:embed/>
                </p:oleObj>
              </mc:Choice>
              <mc:Fallback>
                <p:oleObj name="Equation" r:id="rId62" imgW="1930400" imgH="355600" progId="Equation.DSMT4">
                  <p:embed/>
                  <p:pic>
                    <p:nvPicPr>
                      <p:cNvPr id="0" name="Object 55"/>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5003800" y="0"/>
                        <a:ext cx="4140200" cy="7635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6" name="Object 56">
            <a:extLst>
              <a:ext uri="{FF2B5EF4-FFF2-40B4-BE49-F238E27FC236}">
                <a16:creationId xmlns:a16="http://schemas.microsoft.com/office/drawing/2014/main" id="{372C2517-E25F-47EA-9DF7-D805129A0704}"/>
              </a:ext>
            </a:extLst>
          </p:cNvPr>
          <p:cNvGraphicFramePr>
            <a:graphicFrameLocks noChangeAspect="1"/>
          </p:cNvGraphicFramePr>
          <p:nvPr/>
        </p:nvGraphicFramePr>
        <p:xfrm>
          <a:off x="6804025" y="765175"/>
          <a:ext cx="2271713" cy="725488"/>
        </p:xfrm>
        <a:graphic>
          <a:graphicData uri="http://schemas.openxmlformats.org/presentationml/2006/ole">
            <mc:AlternateContent xmlns:mc="http://schemas.openxmlformats.org/markup-compatibility/2006">
              <mc:Choice xmlns:v="urn:schemas-microsoft-com:vml" Requires="v">
                <p:oleObj spid="_x0000_s76018" name="Equation" r:id="rId64" imgW="2667000" imgH="850900" progId="Equation.DSMT4">
                  <p:embed/>
                </p:oleObj>
              </mc:Choice>
              <mc:Fallback>
                <p:oleObj name="Equation" r:id="rId64" imgW="2667000" imgH="850900" progId="Equation.DSMT4">
                  <p:embed/>
                  <p:pic>
                    <p:nvPicPr>
                      <p:cNvPr id="0" name="Object 56"/>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6804025" y="765175"/>
                        <a:ext cx="2271713" cy="7254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5" name="Object 57">
            <a:extLst>
              <a:ext uri="{FF2B5EF4-FFF2-40B4-BE49-F238E27FC236}">
                <a16:creationId xmlns:a16="http://schemas.microsoft.com/office/drawing/2014/main" id="{00D0FA88-B4D3-4AF0-B0BA-3A99AE415304}"/>
              </a:ext>
            </a:extLst>
          </p:cNvPr>
          <p:cNvGraphicFramePr>
            <a:graphicFrameLocks noChangeAspect="1"/>
          </p:cNvGraphicFramePr>
          <p:nvPr/>
        </p:nvGraphicFramePr>
        <p:xfrm>
          <a:off x="1619250" y="5661025"/>
          <a:ext cx="850900" cy="330200"/>
        </p:xfrm>
        <a:graphic>
          <a:graphicData uri="http://schemas.openxmlformats.org/presentationml/2006/ole">
            <mc:AlternateContent xmlns:mc="http://schemas.openxmlformats.org/markup-compatibility/2006">
              <mc:Choice xmlns:v="urn:schemas-microsoft-com:vml" Requires="v">
                <p:oleObj spid="_x0000_s76019" name="Equation" r:id="rId66" imgW="850531" imgH="330057" progId="Equation.DSMT4">
                  <p:embed/>
                </p:oleObj>
              </mc:Choice>
              <mc:Fallback>
                <p:oleObj name="Equation" r:id="rId66" imgW="850531" imgH="330057" progId="Equation.DSMT4">
                  <p:embed/>
                  <p:pic>
                    <p:nvPicPr>
                      <p:cNvPr id="0" name="Object 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19250" y="5661025"/>
                        <a:ext cx="850900" cy="33020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6" name="Object 58">
            <a:extLst>
              <a:ext uri="{FF2B5EF4-FFF2-40B4-BE49-F238E27FC236}">
                <a16:creationId xmlns:a16="http://schemas.microsoft.com/office/drawing/2014/main" id="{56065EEF-1AD7-4BEF-B038-832AAB0DE8B8}"/>
              </a:ext>
            </a:extLst>
          </p:cNvPr>
          <p:cNvGraphicFramePr>
            <a:graphicFrameLocks noChangeAspect="1"/>
          </p:cNvGraphicFramePr>
          <p:nvPr/>
        </p:nvGraphicFramePr>
        <p:xfrm>
          <a:off x="4356100" y="5661025"/>
          <a:ext cx="850900" cy="330200"/>
        </p:xfrm>
        <a:graphic>
          <a:graphicData uri="http://schemas.openxmlformats.org/presentationml/2006/ole">
            <mc:AlternateContent xmlns:mc="http://schemas.openxmlformats.org/markup-compatibility/2006">
              <mc:Choice xmlns:v="urn:schemas-microsoft-com:vml" Requires="v">
                <p:oleObj spid="_x0000_s76020" name="Equation" r:id="rId67" imgW="850531" imgH="330057" progId="Equation.DSMT4">
                  <p:embed/>
                </p:oleObj>
              </mc:Choice>
              <mc:Fallback>
                <p:oleObj name="Equation" r:id="rId67" imgW="850531" imgH="330057" progId="Equation.DSMT4">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6100" y="5661025"/>
                        <a:ext cx="850900" cy="3302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2667" name="Object 59">
            <a:extLst>
              <a:ext uri="{FF2B5EF4-FFF2-40B4-BE49-F238E27FC236}">
                <a16:creationId xmlns:a16="http://schemas.microsoft.com/office/drawing/2014/main" id="{B345791F-C040-4C58-AEA2-6A253EA7FAFF}"/>
              </a:ext>
            </a:extLst>
          </p:cNvPr>
          <p:cNvGraphicFramePr>
            <a:graphicFrameLocks noChangeAspect="1"/>
          </p:cNvGraphicFramePr>
          <p:nvPr/>
        </p:nvGraphicFramePr>
        <p:xfrm>
          <a:off x="6877050" y="5589588"/>
          <a:ext cx="850900" cy="330200"/>
        </p:xfrm>
        <a:graphic>
          <a:graphicData uri="http://schemas.openxmlformats.org/presentationml/2006/ole">
            <mc:AlternateContent xmlns:mc="http://schemas.openxmlformats.org/markup-compatibility/2006">
              <mc:Choice xmlns:v="urn:schemas-microsoft-com:vml" Requires="v">
                <p:oleObj spid="_x0000_s76021" name="Equation" r:id="rId68" imgW="850531" imgH="330057" progId="Equation.DSMT4">
                  <p:embed/>
                </p:oleObj>
              </mc:Choice>
              <mc:Fallback>
                <p:oleObj name="Equation" r:id="rId68" imgW="850531" imgH="330057" progId="Equation.DSMT4">
                  <p:embed/>
                  <p:pic>
                    <p:nvPicPr>
                      <p:cNvPr id="0" name="Object 5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77050" y="5589588"/>
                        <a:ext cx="850900" cy="3302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wipe(left)">
                                      <p:cBhvr>
                                        <p:cTn id="7" dur="2000"/>
                                        <p:tgtEl>
                                          <p:spTgt spid="452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Effect transition="in" filter="wipe(left)">
                                      <p:cBhvr>
                                        <p:cTn id="12" dur="1000"/>
                                        <p:tgtEl>
                                          <p:spTgt spid="452611"/>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452612"/>
                                        </p:tgtEl>
                                        <p:attrNameLst>
                                          <p:attrName>style.visibility</p:attrName>
                                        </p:attrNameLst>
                                      </p:cBhvr>
                                      <p:to>
                                        <p:strVal val="visible"/>
                                      </p:to>
                                    </p:set>
                                    <p:animEffect transition="in" filter="wipe(up)">
                                      <p:cBhvr>
                                        <p:cTn id="16" dur="1000"/>
                                        <p:tgtEl>
                                          <p:spTgt spid="452612"/>
                                        </p:tgtEl>
                                      </p:cBhvr>
                                    </p:animEffect>
                                  </p:childTnLst>
                                </p:cTn>
                              </p:par>
                            </p:childTnLst>
                          </p:cTn>
                        </p:par>
                        <p:par>
                          <p:cTn id="17" fill="hold" nodeType="afterGroup">
                            <p:stCondLst>
                              <p:cond delay="2000"/>
                            </p:stCondLst>
                            <p:childTnLst>
                              <p:par>
                                <p:cTn id="18" presetID="4" presetClass="entr" presetSubtype="16" fill="hold" nodeType="afterEffect">
                                  <p:stCondLst>
                                    <p:cond delay="0"/>
                                  </p:stCondLst>
                                  <p:childTnLst>
                                    <p:set>
                                      <p:cBhvr>
                                        <p:cTn id="19" dur="1" fill="hold">
                                          <p:stCondLst>
                                            <p:cond delay="0"/>
                                          </p:stCondLst>
                                        </p:cTn>
                                        <p:tgtEl>
                                          <p:spTgt spid="452614"/>
                                        </p:tgtEl>
                                        <p:attrNameLst>
                                          <p:attrName>style.visibility</p:attrName>
                                        </p:attrNameLst>
                                      </p:cBhvr>
                                      <p:to>
                                        <p:strVal val="visible"/>
                                      </p:to>
                                    </p:set>
                                    <p:animEffect transition="in" filter="box(in)">
                                      <p:cBhvr>
                                        <p:cTn id="20" dur="500"/>
                                        <p:tgtEl>
                                          <p:spTgt spid="452614"/>
                                        </p:tgtEl>
                                      </p:cBhvr>
                                    </p:animEffect>
                                  </p:childTnLst>
                                </p:cTn>
                              </p:par>
                            </p:childTnLst>
                          </p:cTn>
                        </p:par>
                        <p:par>
                          <p:cTn id="21" fill="hold" nodeType="afterGroup">
                            <p:stCondLst>
                              <p:cond delay="2500"/>
                            </p:stCondLst>
                            <p:childTnLst>
                              <p:par>
                                <p:cTn id="22" presetID="4" presetClass="entr" presetSubtype="16" fill="hold" nodeType="afterEffect">
                                  <p:stCondLst>
                                    <p:cond delay="0"/>
                                  </p:stCondLst>
                                  <p:childTnLst>
                                    <p:set>
                                      <p:cBhvr>
                                        <p:cTn id="23" dur="1" fill="hold">
                                          <p:stCondLst>
                                            <p:cond delay="0"/>
                                          </p:stCondLst>
                                        </p:cTn>
                                        <p:tgtEl>
                                          <p:spTgt spid="452615"/>
                                        </p:tgtEl>
                                        <p:attrNameLst>
                                          <p:attrName>style.visibility</p:attrName>
                                        </p:attrNameLst>
                                      </p:cBhvr>
                                      <p:to>
                                        <p:strVal val="visible"/>
                                      </p:to>
                                    </p:set>
                                    <p:animEffect transition="in" filter="box(in)">
                                      <p:cBhvr>
                                        <p:cTn id="24" dur="500"/>
                                        <p:tgtEl>
                                          <p:spTgt spid="452615"/>
                                        </p:tgtEl>
                                      </p:cBhvr>
                                    </p:animEffect>
                                  </p:childTnLst>
                                </p:cTn>
                              </p:par>
                            </p:childTnLst>
                          </p:cTn>
                        </p:par>
                        <p:par>
                          <p:cTn id="25" fill="hold" nodeType="afterGroup">
                            <p:stCondLst>
                              <p:cond delay="3000"/>
                            </p:stCondLst>
                            <p:childTnLst>
                              <p:par>
                                <p:cTn id="26" presetID="4" presetClass="entr" presetSubtype="16" fill="hold" nodeType="afterEffect">
                                  <p:stCondLst>
                                    <p:cond delay="0"/>
                                  </p:stCondLst>
                                  <p:childTnLst>
                                    <p:set>
                                      <p:cBhvr>
                                        <p:cTn id="27" dur="1" fill="hold">
                                          <p:stCondLst>
                                            <p:cond delay="0"/>
                                          </p:stCondLst>
                                        </p:cTn>
                                        <p:tgtEl>
                                          <p:spTgt spid="452618"/>
                                        </p:tgtEl>
                                        <p:attrNameLst>
                                          <p:attrName>style.visibility</p:attrName>
                                        </p:attrNameLst>
                                      </p:cBhvr>
                                      <p:to>
                                        <p:strVal val="visible"/>
                                      </p:to>
                                    </p:set>
                                    <p:animEffect transition="in" filter="box(in)">
                                      <p:cBhvr>
                                        <p:cTn id="28" dur="500"/>
                                        <p:tgtEl>
                                          <p:spTgt spid="452618"/>
                                        </p:tgtEl>
                                      </p:cBhvr>
                                    </p:animEffect>
                                  </p:childTnLst>
                                </p:cTn>
                              </p:par>
                            </p:childTnLst>
                          </p:cTn>
                        </p:par>
                        <p:par>
                          <p:cTn id="29" fill="hold" nodeType="afterGroup">
                            <p:stCondLst>
                              <p:cond delay="3500"/>
                            </p:stCondLst>
                            <p:childTnLst>
                              <p:par>
                                <p:cTn id="30" presetID="4" presetClass="entr" presetSubtype="16" fill="hold" nodeType="afterEffect">
                                  <p:stCondLst>
                                    <p:cond delay="0"/>
                                  </p:stCondLst>
                                  <p:childTnLst>
                                    <p:set>
                                      <p:cBhvr>
                                        <p:cTn id="31" dur="1" fill="hold">
                                          <p:stCondLst>
                                            <p:cond delay="0"/>
                                          </p:stCondLst>
                                        </p:cTn>
                                        <p:tgtEl>
                                          <p:spTgt spid="452620"/>
                                        </p:tgtEl>
                                        <p:attrNameLst>
                                          <p:attrName>style.visibility</p:attrName>
                                        </p:attrNameLst>
                                      </p:cBhvr>
                                      <p:to>
                                        <p:strVal val="visible"/>
                                      </p:to>
                                    </p:set>
                                    <p:animEffect transition="in" filter="box(in)">
                                      <p:cBhvr>
                                        <p:cTn id="32" dur="500"/>
                                        <p:tgtEl>
                                          <p:spTgt spid="452620"/>
                                        </p:tgtEl>
                                      </p:cBhvr>
                                    </p:animEffect>
                                  </p:childTnLst>
                                </p:cTn>
                              </p:par>
                            </p:childTnLst>
                          </p:cTn>
                        </p:par>
                        <p:par>
                          <p:cTn id="33" fill="hold" nodeType="afterGroup">
                            <p:stCondLst>
                              <p:cond delay="4000"/>
                            </p:stCondLst>
                            <p:childTnLst>
                              <p:par>
                                <p:cTn id="34" presetID="4" presetClass="entr" presetSubtype="16" fill="hold" nodeType="afterEffect">
                                  <p:stCondLst>
                                    <p:cond delay="0"/>
                                  </p:stCondLst>
                                  <p:childTnLst>
                                    <p:set>
                                      <p:cBhvr>
                                        <p:cTn id="35" dur="1" fill="hold">
                                          <p:stCondLst>
                                            <p:cond delay="0"/>
                                          </p:stCondLst>
                                        </p:cTn>
                                        <p:tgtEl>
                                          <p:spTgt spid="452661"/>
                                        </p:tgtEl>
                                        <p:attrNameLst>
                                          <p:attrName>style.visibility</p:attrName>
                                        </p:attrNameLst>
                                      </p:cBhvr>
                                      <p:to>
                                        <p:strVal val="visible"/>
                                      </p:to>
                                    </p:set>
                                    <p:animEffect transition="in" filter="box(in)">
                                      <p:cBhvr>
                                        <p:cTn id="36" dur="500"/>
                                        <p:tgtEl>
                                          <p:spTgt spid="452661"/>
                                        </p:tgtEl>
                                      </p:cBhvr>
                                    </p:animEffect>
                                  </p:childTnLst>
                                </p:cTn>
                              </p:par>
                            </p:childTnLst>
                          </p:cTn>
                        </p:par>
                        <p:par>
                          <p:cTn id="37" fill="hold" nodeType="afterGroup">
                            <p:stCondLst>
                              <p:cond delay="4500"/>
                            </p:stCondLst>
                            <p:childTnLst>
                              <p:par>
                                <p:cTn id="38" presetID="4" presetClass="entr" presetSubtype="16" fill="hold" nodeType="afterEffect">
                                  <p:stCondLst>
                                    <p:cond delay="0"/>
                                  </p:stCondLst>
                                  <p:childTnLst>
                                    <p:set>
                                      <p:cBhvr>
                                        <p:cTn id="39" dur="1" fill="hold">
                                          <p:stCondLst>
                                            <p:cond delay="0"/>
                                          </p:stCondLst>
                                        </p:cTn>
                                        <p:tgtEl>
                                          <p:spTgt spid="452624"/>
                                        </p:tgtEl>
                                        <p:attrNameLst>
                                          <p:attrName>style.visibility</p:attrName>
                                        </p:attrNameLst>
                                      </p:cBhvr>
                                      <p:to>
                                        <p:strVal val="visible"/>
                                      </p:to>
                                    </p:set>
                                    <p:animEffect transition="in" filter="box(in)">
                                      <p:cBhvr>
                                        <p:cTn id="40" dur="500"/>
                                        <p:tgtEl>
                                          <p:spTgt spid="452624"/>
                                        </p:tgtEl>
                                      </p:cBhvr>
                                    </p:animEffect>
                                  </p:childTnLst>
                                </p:cTn>
                              </p:par>
                            </p:childTnLst>
                          </p:cTn>
                        </p:par>
                        <p:par>
                          <p:cTn id="41" fill="hold" nodeType="afterGroup">
                            <p:stCondLst>
                              <p:cond delay="5000"/>
                            </p:stCondLst>
                            <p:childTnLst>
                              <p:par>
                                <p:cTn id="42" presetID="4" presetClass="entr" presetSubtype="16" fill="hold" nodeType="afterEffect">
                                  <p:stCondLst>
                                    <p:cond delay="0"/>
                                  </p:stCondLst>
                                  <p:childTnLst>
                                    <p:set>
                                      <p:cBhvr>
                                        <p:cTn id="43" dur="1" fill="hold">
                                          <p:stCondLst>
                                            <p:cond delay="0"/>
                                          </p:stCondLst>
                                        </p:cTn>
                                        <p:tgtEl>
                                          <p:spTgt spid="452623"/>
                                        </p:tgtEl>
                                        <p:attrNameLst>
                                          <p:attrName>style.visibility</p:attrName>
                                        </p:attrNameLst>
                                      </p:cBhvr>
                                      <p:to>
                                        <p:strVal val="visible"/>
                                      </p:to>
                                    </p:set>
                                    <p:animEffect transition="in" filter="box(in)">
                                      <p:cBhvr>
                                        <p:cTn id="44" dur="500"/>
                                        <p:tgtEl>
                                          <p:spTgt spid="452623"/>
                                        </p:tgtEl>
                                      </p:cBhvr>
                                    </p:animEffect>
                                  </p:childTnLst>
                                </p:cTn>
                              </p:par>
                            </p:childTnLst>
                          </p:cTn>
                        </p:par>
                        <p:par>
                          <p:cTn id="45" fill="hold" nodeType="afterGroup">
                            <p:stCondLst>
                              <p:cond delay="5500"/>
                            </p:stCondLst>
                            <p:childTnLst>
                              <p:par>
                                <p:cTn id="46" presetID="4" presetClass="entr" presetSubtype="16" fill="hold" nodeType="afterEffect">
                                  <p:stCondLst>
                                    <p:cond delay="0"/>
                                  </p:stCondLst>
                                  <p:childTnLst>
                                    <p:set>
                                      <p:cBhvr>
                                        <p:cTn id="47" dur="1" fill="hold">
                                          <p:stCondLst>
                                            <p:cond delay="0"/>
                                          </p:stCondLst>
                                        </p:cTn>
                                        <p:tgtEl>
                                          <p:spTgt spid="452619"/>
                                        </p:tgtEl>
                                        <p:attrNameLst>
                                          <p:attrName>style.visibility</p:attrName>
                                        </p:attrNameLst>
                                      </p:cBhvr>
                                      <p:to>
                                        <p:strVal val="visible"/>
                                      </p:to>
                                    </p:set>
                                    <p:animEffect transition="in" filter="box(in)">
                                      <p:cBhvr>
                                        <p:cTn id="48" dur="500"/>
                                        <p:tgtEl>
                                          <p:spTgt spid="452619"/>
                                        </p:tgtEl>
                                      </p:cBhvr>
                                    </p:animEffect>
                                  </p:childTnLst>
                                </p:cTn>
                              </p:par>
                            </p:childTnLst>
                          </p:cTn>
                        </p:par>
                        <p:par>
                          <p:cTn id="49" fill="hold" nodeType="afterGroup">
                            <p:stCondLst>
                              <p:cond delay="6000"/>
                            </p:stCondLst>
                            <p:childTnLst>
                              <p:par>
                                <p:cTn id="50" presetID="22" presetClass="entr" presetSubtype="8" fill="hold" nodeType="afterEffect">
                                  <p:stCondLst>
                                    <p:cond delay="0"/>
                                  </p:stCondLst>
                                  <p:childTnLst>
                                    <p:set>
                                      <p:cBhvr>
                                        <p:cTn id="51" dur="1" fill="hold">
                                          <p:stCondLst>
                                            <p:cond delay="0"/>
                                          </p:stCondLst>
                                        </p:cTn>
                                        <p:tgtEl>
                                          <p:spTgt spid="452662"/>
                                        </p:tgtEl>
                                        <p:attrNameLst>
                                          <p:attrName>style.visibility</p:attrName>
                                        </p:attrNameLst>
                                      </p:cBhvr>
                                      <p:to>
                                        <p:strVal val="visible"/>
                                      </p:to>
                                    </p:set>
                                    <p:animEffect transition="in" filter="wipe(left)">
                                      <p:cBhvr>
                                        <p:cTn id="52" dur="500"/>
                                        <p:tgtEl>
                                          <p:spTgt spid="452662"/>
                                        </p:tgtEl>
                                      </p:cBhvr>
                                    </p:animEffect>
                                  </p:childTnLst>
                                </p:cTn>
                              </p:par>
                            </p:childTnLst>
                          </p:cTn>
                        </p:par>
                        <p:par>
                          <p:cTn id="53" fill="hold" nodeType="afterGroup">
                            <p:stCondLst>
                              <p:cond delay="6500"/>
                            </p:stCondLst>
                            <p:childTnLst>
                              <p:par>
                                <p:cTn id="54" presetID="4" presetClass="entr" presetSubtype="16" fill="hold" nodeType="afterEffect">
                                  <p:stCondLst>
                                    <p:cond delay="0"/>
                                  </p:stCondLst>
                                  <p:childTnLst>
                                    <p:set>
                                      <p:cBhvr>
                                        <p:cTn id="55" dur="1" fill="hold">
                                          <p:stCondLst>
                                            <p:cond delay="0"/>
                                          </p:stCondLst>
                                        </p:cTn>
                                        <p:tgtEl>
                                          <p:spTgt spid="452617"/>
                                        </p:tgtEl>
                                        <p:attrNameLst>
                                          <p:attrName>style.visibility</p:attrName>
                                        </p:attrNameLst>
                                      </p:cBhvr>
                                      <p:to>
                                        <p:strVal val="visible"/>
                                      </p:to>
                                    </p:set>
                                    <p:animEffect transition="in" filter="box(in)">
                                      <p:cBhvr>
                                        <p:cTn id="56" dur="500"/>
                                        <p:tgtEl>
                                          <p:spTgt spid="452617"/>
                                        </p:tgtEl>
                                      </p:cBhvr>
                                    </p:animEffect>
                                  </p:childTnLst>
                                </p:cTn>
                              </p:par>
                            </p:childTnLst>
                          </p:cTn>
                        </p:par>
                        <p:par>
                          <p:cTn id="57" fill="hold" nodeType="afterGroup">
                            <p:stCondLst>
                              <p:cond delay="7000"/>
                            </p:stCondLst>
                            <p:childTnLst>
                              <p:par>
                                <p:cTn id="58" presetID="22" presetClass="entr" presetSubtype="1" fill="hold" nodeType="afterEffect">
                                  <p:stCondLst>
                                    <p:cond delay="0"/>
                                  </p:stCondLst>
                                  <p:childTnLst>
                                    <p:set>
                                      <p:cBhvr>
                                        <p:cTn id="59" dur="1" fill="hold">
                                          <p:stCondLst>
                                            <p:cond delay="0"/>
                                          </p:stCondLst>
                                        </p:cTn>
                                        <p:tgtEl>
                                          <p:spTgt spid="452616"/>
                                        </p:tgtEl>
                                        <p:attrNameLst>
                                          <p:attrName>style.visibility</p:attrName>
                                        </p:attrNameLst>
                                      </p:cBhvr>
                                      <p:to>
                                        <p:strVal val="visible"/>
                                      </p:to>
                                    </p:set>
                                    <p:animEffect transition="in" filter="wipe(up)">
                                      <p:cBhvr>
                                        <p:cTn id="60" dur="500"/>
                                        <p:tgtEl>
                                          <p:spTgt spid="452616"/>
                                        </p:tgtEl>
                                      </p:cBhvr>
                                    </p:animEffect>
                                  </p:childTnLst>
                                </p:cTn>
                              </p:par>
                            </p:childTnLst>
                          </p:cTn>
                        </p:par>
                        <p:par>
                          <p:cTn id="61" fill="hold" nodeType="afterGroup">
                            <p:stCondLst>
                              <p:cond delay="7500"/>
                            </p:stCondLst>
                            <p:childTnLst>
                              <p:par>
                                <p:cTn id="62" presetID="22" presetClass="entr" presetSubtype="8" fill="hold" nodeType="afterEffect">
                                  <p:stCondLst>
                                    <p:cond delay="0"/>
                                  </p:stCondLst>
                                  <p:childTnLst>
                                    <p:set>
                                      <p:cBhvr>
                                        <p:cTn id="63" dur="1" fill="hold">
                                          <p:stCondLst>
                                            <p:cond delay="0"/>
                                          </p:stCondLst>
                                        </p:cTn>
                                        <p:tgtEl>
                                          <p:spTgt spid="452631"/>
                                        </p:tgtEl>
                                        <p:attrNameLst>
                                          <p:attrName>style.visibility</p:attrName>
                                        </p:attrNameLst>
                                      </p:cBhvr>
                                      <p:to>
                                        <p:strVal val="visible"/>
                                      </p:to>
                                    </p:set>
                                    <p:animEffect transition="in" filter="wipe(left)">
                                      <p:cBhvr>
                                        <p:cTn id="64" dur="1000"/>
                                        <p:tgtEl>
                                          <p:spTgt spid="452631"/>
                                        </p:tgtEl>
                                      </p:cBhvr>
                                    </p:animEffect>
                                  </p:childTnLst>
                                </p:cTn>
                              </p:par>
                            </p:childTnLst>
                          </p:cTn>
                        </p:par>
                        <p:par>
                          <p:cTn id="65" fill="hold" nodeType="afterGroup">
                            <p:stCondLst>
                              <p:cond delay="8500"/>
                            </p:stCondLst>
                            <p:childTnLst>
                              <p:par>
                                <p:cTn id="66" presetID="22" presetClass="entr" presetSubtype="1" fill="hold" nodeType="afterEffect">
                                  <p:stCondLst>
                                    <p:cond delay="0"/>
                                  </p:stCondLst>
                                  <p:childTnLst>
                                    <p:set>
                                      <p:cBhvr>
                                        <p:cTn id="67" dur="1" fill="hold">
                                          <p:stCondLst>
                                            <p:cond delay="0"/>
                                          </p:stCondLst>
                                        </p:cTn>
                                        <p:tgtEl>
                                          <p:spTgt spid="452632"/>
                                        </p:tgtEl>
                                        <p:attrNameLst>
                                          <p:attrName>style.visibility</p:attrName>
                                        </p:attrNameLst>
                                      </p:cBhvr>
                                      <p:to>
                                        <p:strVal val="visible"/>
                                      </p:to>
                                    </p:set>
                                    <p:animEffect transition="in" filter="wipe(up)">
                                      <p:cBhvr>
                                        <p:cTn id="68" dur="1000"/>
                                        <p:tgtEl>
                                          <p:spTgt spid="452632"/>
                                        </p:tgtEl>
                                      </p:cBhvr>
                                    </p:animEffect>
                                  </p:childTnLst>
                                </p:cTn>
                              </p:par>
                            </p:childTnLst>
                          </p:cTn>
                        </p:par>
                        <p:par>
                          <p:cTn id="69" fill="hold" nodeType="afterGroup">
                            <p:stCondLst>
                              <p:cond delay="9500"/>
                            </p:stCondLst>
                            <p:childTnLst>
                              <p:par>
                                <p:cTn id="70" presetID="4" presetClass="entr" presetSubtype="16" fill="hold" nodeType="afterEffect">
                                  <p:stCondLst>
                                    <p:cond delay="0"/>
                                  </p:stCondLst>
                                  <p:childTnLst>
                                    <p:set>
                                      <p:cBhvr>
                                        <p:cTn id="71" dur="1" fill="hold">
                                          <p:stCondLst>
                                            <p:cond delay="0"/>
                                          </p:stCondLst>
                                        </p:cTn>
                                        <p:tgtEl>
                                          <p:spTgt spid="452634"/>
                                        </p:tgtEl>
                                        <p:attrNameLst>
                                          <p:attrName>style.visibility</p:attrName>
                                        </p:attrNameLst>
                                      </p:cBhvr>
                                      <p:to>
                                        <p:strVal val="visible"/>
                                      </p:to>
                                    </p:set>
                                    <p:animEffect transition="in" filter="box(in)">
                                      <p:cBhvr>
                                        <p:cTn id="72" dur="500"/>
                                        <p:tgtEl>
                                          <p:spTgt spid="452634"/>
                                        </p:tgtEl>
                                      </p:cBhvr>
                                    </p:animEffect>
                                  </p:childTnLst>
                                </p:cTn>
                              </p:par>
                            </p:childTnLst>
                          </p:cTn>
                        </p:par>
                        <p:par>
                          <p:cTn id="73" fill="hold" nodeType="afterGroup">
                            <p:stCondLst>
                              <p:cond delay="10000"/>
                            </p:stCondLst>
                            <p:childTnLst>
                              <p:par>
                                <p:cTn id="74" presetID="4" presetClass="entr" presetSubtype="16" fill="hold" nodeType="afterEffect">
                                  <p:stCondLst>
                                    <p:cond delay="0"/>
                                  </p:stCondLst>
                                  <p:childTnLst>
                                    <p:set>
                                      <p:cBhvr>
                                        <p:cTn id="75" dur="1" fill="hold">
                                          <p:stCondLst>
                                            <p:cond delay="0"/>
                                          </p:stCondLst>
                                        </p:cTn>
                                        <p:tgtEl>
                                          <p:spTgt spid="452635"/>
                                        </p:tgtEl>
                                        <p:attrNameLst>
                                          <p:attrName>style.visibility</p:attrName>
                                        </p:attrNameLst>
                                      </p:cBhvr>
                                      <p:to>
                                        <p:strVal val="visible"/>
                                      </p:to>
                                    </p:set>
                                    <p:animEffect transition="in" filter="box(in)">
                                      <p:cBhvr>
                                        <p:cTn id="76" dur="500"/>
                                        <p:tgtEl>
                                          <p:spTgt spid="452635"/>
                                        </p:tgtEl>
                                      </p:cBhvr>
                                    </p:animEffect>
                                  </p:childTnLst>
                                </p:cTn>
                              </p:par>
                            </p:childTnLst>
                          </p:cTn>
                        </p:par>
                        <p:par>
                          <p:cTn id="77" fill="hold" nodeType="afterGroup">
                            <p:stCondLst>
                              <p:cond delay="10500"/>
                            </p:stCondLst>
                            <p:childTnLst>
                              <p:par>
                                <p:cTn id="78" presetID="4" presetClass="entr" presetSubtype="16" fill="hold" nodeType="afterEffect">
                                  <p:stCondLst>
                                    <p:cond delay="0"/>
                                  </p:stCondLst>
                                  <p:childTnLst>
                                    <p:set>
                                      <p:cBhvr>
                                        <p:cTn id="79" dur="1" fill="hold">
                                          <p:stCondLst>
                                            <p:cond delay="0"/>
                                          </p:stCondLst>
                                        </p:cTn>
                                        <p:tgtEl>
                                          <p:spTgt spid="452636"/>
                                        </p:tgtEl>
                                        <p:attrNameLst>
                                          <p:attrName>style.visibility</p:attrName>
                                        </p:attrNameLst>
                                      </p:cBhvr>
                                      <p:to>
                                        <p:strVal val="visible"/>
                                      </p:to>
                                    </p:set>
                                    <p:animEffect transition="in" filter="box(in)">
                                      <p:cBhvr>
                                        <p:cTn id="80" dur="500"/>
                                        <p:tgtEl>
                                          <p:spTgt spid="452636"/>
                                        </p:tgtEl>
                                      </p:cBhvr>
                                    </p:animEffect>
                                  </p:childTnLst>
                                </p:cTn>
                              </p:par>
                            </p:childTnLst>
                          </p:cTn>
                        </p:par>
                        <p:par>
                          <p:cTn id="81" fill="hold" nodeType="afterGroup">
                            <p:stCondLst>
                              <p:cond delay="11000"/>
                            </p:stCondLst>
                            <p:childTnLst>
                              <p:par>
                                <p:cTn id="82" presetID="4" presetClass="entr" presetSubtype="16" fill="hold" nodeType="afterEffect">
                                  <p:stCondLst>
                                    <p:cond delay="0"/>
                                  </p:stCondLst>
                                  <p:childTnLst>
                                    <p:set>
                                      <p:cBhvr>
                                        <p:cTn id="83" dur="1" fill="hold">
                                          <p:stCondLst>
                                            <p:cond delay="0"/>
                                          </p:stCondLst>
                                        </p:cTn>
                                        <p:tgtEl>
                                          <p:spTgt spid="452641"/>
                                        </p:tgtEl>
                                        <p:attrNameLst>
                                          <p:attrName>style.visibility</p:attrName>
                                        </p:attrNameLst>
                                      </p:cBhvr>
                                      <p:to>
                                        <p:strVal val="visible"/>
                                      </p:to>
                                    </p:set>
                                    <p:animEffect transition="in" filter="box(in)">
                                      <p:cBhvr>
                                        <p:cTn id="84" dur="500"/>
                                        <p:tgtEl>
                                          <p:spTgt spid="452641"/>
                                        </p:tgtEl>
                                      </p:cBhvr>
                                    </p:animEffect>
                                  </p:childTnLst>
                                </p:cTn>
                              </p:par>
                            </p:childTnLst>
                          </p:cTn>
                        </p:par>
                        <p:par>
                          <p:cTn id="85" fill="hold" nodeType="afterGroup">
                            <p:stCondLst>
                              <p:cond delay="11500"/>
                            </p:stCondLst>
                            <p:childTnLst>
                              <p:par>
                                <p:cTn id="86" presetID="4" presetClass="entr" presetSubtype="16" fill="hold" nodeType="afterEffect">
                                  <p:stCondLst>
                                    <p:cond delay="0"/>
                                  </p:stCondLst>
                                  <p:childTnLst>
                                    <p:set>
                                      <p:cBhvr>
                                        <p:cTn id="87" dur="1" fill="hold">
                                          <p:stCondLst>
                                            <p:cond delay="0"/>
                                          </p:stCondLst>
                                        </p:cTn>
                                        <p:tgtEl>
                                          <p:spTgt spid="452637"/>
                                        </p:tgtEl>
                                        <p:attrNameLst>
                                          <p:attrName>style.visibility</p:attrName>
                                        </p:attrNameLst>
                                      </p:cBhvr>
                                      <p:to>
                                        <p:strVal val="visible"/>
                                      </p:to>
                                    </p:set>
                                    <p:animEffect transition="in" filter="box(in)">
                                      <p:cBhvr>
                                        <p:cTn id="88" dur="500"/>
                                        <p:tgtEl>
                                          <p:spTgt spid="452637"/>
                                        </p:tgtEl>
                                      </p:cBhvr>
                                    </p:animEffect>
                                  </p:childTnLst>
                                </p:cTn>
                              </p:par>
                            </p:childTnLst>
                          </p:cTn>
                        </p:par>
                        <p:par>
                          <p:cTn id="89" fill="hold" nodeType="afterGroup">
                            <p:stCondLst>
                              <p:cond delay="12000"/>
                            </p:stCondLst>
                            <p:childTnLst>
                              <p:par>
                                <p:cTn id="90" presetID="4" presetClass="entr" presetSubtype="16" fill="hold" nodeType="afterEffect">
                                  <p:stCondLst>
                                    <p:cond delay="0"/>
                                  </p:stCondLst>
                                  <p:childTnLst>
                                    <p:set>
                                      <p:cBhvr>
                                        <p:cTn id="91" dur="1" fill="hold">
                                          <p:stCondLst>
                                            <p:cond delay="0"/>
                                          </p:stCondLst>
                                        </p:cTn>
                                        <p:tgtEl>
                                          <p:spTgt spid="452640"/>
                                        </p:tgtEl>
                                        <p:attrNameLst>
                                          <p:attrName>style.visibility</p:attrName>
                                        </p:attrNameLst>
                                      </p:cBhvr>
                                      <p:to>
                                        <p:strVal val="visible"/>
                                      </p:to>
                                    </p:set>
                                    <p:animEffect transition="in" filter="box(in)">
                                      <p:cBhvr>
                                        <p:cTn id="92" dur="500"/>
                                        <p:tgtEl>
                                          <p:spTgt spid="452640"/>
                                        </p:tgtEl>
                                      </p:cBhvr>
                                    </p:animEffect>
                                  </p:childTnLst>
                                </p:cTn>
                              </p:par>
                            </p:childTnLst>
                          </p:cTn>
                        </p:par>
                        <p:par>
                          <p:cTn id="93" fill="hold" nodeType="afterGroup">
                            <p:stCondLst>
                              <p:cond delay="12500"/>
                            </p:stCondLst>
                            <p:childTnLst>
                              <p:par>
                                <p:cTn id="94" presetID="4" presetClass="entr" presetSubtype="16" fill="hold" nodeType="afterEffect">
                                  <p:stCondLst>
                                    <p:cond delay="0"/>
                                  </p:stCondLst>
                                  <p:childTnLst>
                                    <p:set>
                                      <p:cBhvr>
                                        <p:cTn id="95" dur="1" fill="hold">
                                          <p:stCondLst>
                                            <p:cond delay="0"/>
                                          </p:stCondLst>
                                        </p:cTn>
                                        <p:tgtEl>
                                          <p:spTgt spid="452648"/>
                                        </p:tgtEl>
                                        <p:attrNameLst>
                                          <p:attrName>style.visibility</p:attrName>
                                        </p:attrNameLst>
                                      </p:cBhvr>
                                      <p:to>
                                        <p:strVal val="visible"/>
                                      </p:to>
                                    </p:set>
                                    <p:animEffect transition="in" filter="box(in)">
                                      <p:cBhvr>
                                        <p:cTn id="96" dur="500"/>
                                        <p:tgtEl>
                                          <p:spTgt spid="45264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452622"/>
                                        </p:tgtEl>
                                        <p:attrNameLst>
                                          <p:attrName>style.visibility</p:attrName>
                                        </p:attrNameLst>
                                      </p:cBhvr>
                                      <p:to>
                                        <p:strVal val="visible"/>
                                      </p:to>
                                    </p:set>
                                    <p:animEffect transition="in" filter="wipe(left)">
                                      <p:cBhvr>
                                        <p:cTn id="101" dur="2000"/>
                                        <p:tgtEl>
                                          <p:spTgt spid="452622"/>
                                        </p:tgtEl>
                                      </p:cBhvr>
                                    </p:animEffect>
                                  </p:childTnLst>
                                </p:cTn>
                              </p:par>
                            </p:childTnLst>
                          </p:cTn>
                        </p:par>
                        <p:par>
                          <p:cTn id="102" fill="hold" nodeType="afterGroup">
                            <p:stCondLst>
                              <p:cond delay="2000"/>
                            </p:stCondLst>
                            <p:childTnLst>
                              <p:par>
                                <p:cTn id="103" presetID="4" presetClass="entr" presetSubtype="16" fill="hold" nodeType="afterEffect">
                                  <p:stCondLst>
                                    <p:cond delay="0"/>
                                  </p:stCondLst>
                                  <p:childTnLst>
                                    <p:set>
                                      <p:cBhvr>
                                        <p:cTn id="104" dur="1" fill="hold">
                                          <p:stCondLst>
                                            <p:cond delay="0"/>
                                          </p:stCondLst>
                                        </p:cTn>
                                        <p:tgtEl>
                                          <p:spTgt spid="452629"/>
                                        </p:tgtEl>
                                        <p:attrNameLst>
                                          <p:attrName>style.visibility</p:attrName>
                                        </p:attrNameLst>
                                      </p:cBhvr>
                                      <p:to>
                                        <p:strVal val="visible"/>
                                      </p:to>
                                    </p:set>
                                    <p:animEffect transition="in" filter="box(in)">
                                      <p:cBhvr>
                                        <p:cTn id="105" dur="500"/>
                                        <p:tgtEl>
                                          <p:spTgt spid="452629"/>
                                        </p:tgtEl>
                                      </p:cBhvr>
                                    </p:animEffect>
                                  </p:childTnLst>
                                </p:cTn>
                              </p:par>
                            </p:childTnLst>
                          </p:cTn>
                        </p:par>
                        <p:par>
                          <p:cTn id="106" fill="hold" nodeType="afterGroup">
                            <p:stCondLst>
                              <p:cond delay="2500"/>
                            </p:stCondLst>
                            <p:childTnLst>
                              <p:par>
                                <p:cTn id="107" presetID="4" presetClass="entr" presetSubtype="16" fill="hold" nodeType="afterEffect">
                                  <p:stCondLst>
                                    <p:cond delay="0"/>
                                  </p:stCondLst>
                                  <p:childTnLst>
                                    <p:set>
                                      <p:cBhvr>
                                        <p:cTn id="108" dur="1" fill="hold">
                                          <p:stCondLst>
                                            <p:cond delay="0"/>
                                          </p:stCondLst>
                                        </p:cTn>
                                        <p:tgtEl>
                                          <p:spTgt spid="452626"/>
                                        </p:tgtEl>
                                        <p:attrNameLst>
                                          <p:attrName>style.visibility</p:attrName>
                                        </p:attrNameLst>
                                      </p:cBhvr>
                                      <p:to>
                                        <p:strVal val="visible"/>
                                      </p:to>
                                    </p:set>
                                    <p:animEffect transition="in" filter="box(in)">
                                      <p:cBhvr>
                                        <p:cTn id="109" dur="500"/>
                                        <p:tgtEl>
                                          <p:spTgt spid="45262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452638"/>
                                        </p:tgtEl>
                                        <p:attrNameLst>
                                          <p:attrName>style.visibility</p:attrName>
                                        </p:attrNameLst>
                                      </p:cBhvr>
                                      <p:to>
                                        <p:strVal val="visible"/>
                                      </p:to>
                                    </p:set>
                                    <p:animEffect transition="in" filter="wipe(left)">
                                      <p:cBhvr>
                                        <p:cTn id="114" dur="2000"/>
                                        <p:tgtEl>
                                          <p:spTgt spid="452638"/>
                                        </p:tgtEl>
                                      </p:cBhvr>
                                    </p:animEffect>
                                  </p:childTnLst>
                                </p:cTn>
                              </p:par>
                            </p:childTnLst>
                          </p:cTn>
                        </p:par>
                        <p:par>
                          <p:cTn id="115" fill="hold" nodeType="afterGroup">
                            <p:stCondLst>
                              <p:cond delay="2000"/>
                            </p:stCondLst>
                            <p:childTnLst>
                              <p:par>
                                <p:cTn id="116" presetID="4" presetClass="entr" presetSubtype="16" fill="hold" nodeType="afterEffect">
                                  <p:stCondLst>
                                    <p:cond delay="0"/>
                                  </p:stCondLst>
                                  <p:childTnLst>
                                    <p:set>
                                      <p:cBhvr>
                                        <p:cTn id="117" dur="1" fill="hold">
                                          <p:stCondLst>
                                            <p:cond delay="0"/>
                                          </p:stCondLst>
                                        </p:cTn>
                                        <p:tgtEl>
                                          <p:spTgt spid="452645"/>
                                        </p:tgtEl>
                                        <p:attrNameLst>
                                          <p:attrName>style.visibility</p:attrName>
                                        </p:attrNameLst>
                                      </p:cBhvr>
                                      <p:to>
                                        <p:strVal val="visible"/>
                                      </p:to>
                                    </p:set>
                                    <p:animEffect transition="in" filter="box(in)">
                                      <p:cBhvr>
                                        <p:cTn id="118" dur="500"/>
                                        <p:tgtEl>
                                          <p:spTgt spid="452645"/>
                                        </p:tgtEl>
                                      </p:cBhvr>
                                    </p:animEffect>
                                  </p:childTnLst>
                                </p:cTn>
                              </p:par>
                            </p:childTnLst>
                          </p:cTn>
                        </p:par>
                        <p:par>
                          <p:cTn id="119" fill="hold" nodeType="afterGroup">
                            <p:stCondLst>
                              <p:cond delay="2500"/>
                            </p:stCondLst>
                            <p:childTnLst>
                              <p:par>
                                <p:cTn id="120" presetID="4" presetClass="entr" presetSubtype="16" fill="hold" nodeType="afterEffect">
                                  <p:stCondLst>
                                    <p:cond delay="0"/>
                                  </p:stCondLst>
                                  <p:childTnLst>
                                    <p:set>
                                      <p:cBhvr>
                                        <p:cTn id="121" dur="1" fill="hold">
                                          <p:stCondLst>
                                            <p:cond delay="0"/>
                                          </p:stCondLst>
                                        </p:cTn>
                                        <p:tgtEl>
                                          <p:spTgt spid="452643"/>
                                        </p:tgtEl>
                                        <p:attrNameLst>
                                          <p:attrName>style.visibility</p:attrName>
                                        </p:attrNameLst>
                                      </p:cBhvr>
                                      <p:to>
                                        <p:strVal val="visible"/>
                                      </p:to>
                                    </p:set>
                                    <p:animEffect transition="in" filter="box(in)">
                                      <p:cBhvr>
                                        <p:cTn id="122" dur="500"/>
                                        <p:tgtEl>
                                          <p:spTgt spid="45264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452621"/>
                                        </p:tgtEl>
                                        <p:attrNameLst>
                                          <p:attrName>style.visibility</p:attrName>
                                        </p:attrNameLst>
                                      </p:cBhvr>
                                      <p:to>
                                        <p:strVal val="visible"/>
                                      </p:to>
                                    </p:set>
                                    <p:animEffect transition="in" filter="wipe(left)">
                                      <p:cBhvr>
                                        <p:cTn id="127" dur="2000"/>
                                        <p:tgtEl>
                                          <p:spTgt spid="452621"/>
                                        </p:tgtEl>
                                      </p:cBhvr>
                                    </p:animEffect>
                                  </p:childTnLst>
                                </p:cTn>
                              </p:par>
                            </p:childTnLst>
                          </p:cTn>
                        </p:par>
                        <p:par>
                          <p:cTn id="128" fill="hold" nodeType="afterGroup">
                            <p:stCondLst>
                              <p:cond delay="2000"/>
                            </p:stCondLst>
                            <p:childTnLst>
                              <p:par>
                                <p:cTn id="129" presetID="4" presetClass="entr" presetSubtype="16" fill="hold" nodeType="afterEffect">
                                  <p:stCondLst>
                                    <p:cond delay="0"/>
                                  </p:stCondLst>
                                  <p:childTnLst>
                                    <p:set>
                                      <p:cBhvr>
                                        <p:cTn id="130" dur="1" fill="hold">
                                          <p:stCondLst>
                                            <p:cond delay="0"/>
                                          </p:stCondLst>
                                        </p:cTn>
                                        <p:tgtEl>
                                          <p:spTgt spid="452628"/>
                                        </p:tgtEl>
                                        <p:attrNameLst>
                                          <p:attrName>style.visibility</p:attrName>
                                        </p:attrNameLst>
                                      </p:cBhvr>
                                      <p:to>
                                        <p:strVal val="visible"/>
                                      </p:to>
                                    </p:set>
                                    <p:animEffect transition="in" filter="box(in)">
                                      <p:cBhvr>
                                        <p:cTn id="131" dur="500"/>
                                        <p:tgtEl>
                                          <p:spTgt spid="452628"/>
                                        </p:tgtEl>
                                      </p:cBhvr>
                                    </p:animEffect>
                                  </p:childTnLst>
                                </p:cTn>
                              </p:par>
                            </p:childTnLst>
                          </p:cTn>
                        </p:par>
                        <p:par>
                          <p:cTn id="132" fill="hold" nodeType="afterGroup">
                            <p:stCondLst>
                              <p:cond delay="2500"/>
                            </p:stCondLst>
                            <p:childTnLst>
                              <p:par>
                                <p:cTn id="133" presetID="4" presetClass="entr" presetSubtype="16" fill="hold" nodeType="afterEffect">
                                  <p:stCondLst>
                                    <p:cond delay="0"/>
                                  </p:stCondLst>
                                  <p:childTnLst>
                                    <p:set>
                                      <p:cBhvr>
                                        <p:cTn id="134" dur="1" fill="hold">
                                          <p:stCondLst>
                                            <p:cond delay="0"/>
                                          </p:stCondLst>
                                        </p:cTn>
                                        <p:tgtEl>
                                          <p:spTgt spid="452625"/>
                                        </p:tgtEl>
                                        <p:attrNameLst>
                                          <p:attrName>style.visibility</p:attrName>
                                        </p:attrNameLst>
                                      </p:cBhvr>
                                      <p:to>
                                        <p:strVal val="visible"/>
                                      </p:to>
                                    </p:set>
                                    <p:animEffect transition="in" filter="box(in)">
                                      <p:cBhvr>
                                        <p:cTn id="135" dur="500"/>
                                        <p:tgtEl>
                                          <p:spTgt spid="45262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452639"/>
                                        </p:tgtEl>
                                        <p:attrNameLst>
                                          <p:attrName>style.visibility</p:attrName>
                                        </p:attrNameLst>
                                      </p:cBhvr>
                                      <p:to>
                                        <p:strVal val="visible"/>
                                      </p:to>
                                    </p:set>
                                    <p:animEffect transition="in" filter="wipe(left)">
                                      <p:cBhvr>
                                        <p:cTn id="140" dur="2000"/>
                                        <p:tgtEl>
                                          <p:spTgt spid="452639"/>
                                        </p:tgtEl>
                                      </p:cBhvr>
                                    </p:animEffect>
                                  </p:childTnLst>
                                </p:cTn>
                              </p:par>
                            </p:childTnLst>
                          </p:cTn>
                        </p:par>
                        <p:par>
                          <p:cTn id="141" fill="hold" nodeType="afterGroup">
                            <p:stCondLst>
                              <p:cond delay="2000"/>
                            </p:stCondLst>
                            <p:childTnLst>
                              <p:par>
                                <p:cTn id="142" presetID="4" presetClass="entr" presetSubtype="16" fill="hold" nodeType="afterEffect">
                                  <p:stCondLst>
                                    <p:cond delay="0"/>
                                  </p:stCondLst>
                                  <p:childTnLst>
                                    <p:set>
                                      <p:cBhvr>
                                        <p:cTn id="143" dur="1" fill="hold">
                                          <p:stCondLst>
                                            <p:cond delay="0"/>
                                          </p:stCondLst>
                                        </p:cTn>
                                        <p:tgtEl>
                                          <p:spTgt spid="452646"/>
                                        </p:tgtEl>
                                        <p:attrNameLst>
                                          <p:attrName>style.visibility</p:attrName>
                                        </p:attrNameLst>
                                      </p:cBhvr>
                                      <p:to>
                                        <p:strVal val="visible"/>
                                      </p:to>
                                    </p:set>
                                    <p:animEffect transition="in" filter="box(in)">
                                      <p:cBhvr>
                                        <p:cTn id="144" dur="500"/>
                                        <p:tgtEl>
                                          <p:spTgt spid="452646"/>
                                        </p:tgtEl>
                                      </p:cBhvr>
                                    </p:animEffect>
                                  </p:childTnLst>
                                </p:cTn>
                              </p:par>
                            </p:childTnLst>
                          </p:cTn>
                        </p:par>
                        <p:par>
                          <p:cTn id="145" fill="hold" nodeType="afterGroup">
                            <p:stCondLst>
                              <p:cond delay="2500"/>
                            </p:stCondLst>
                            <p:childTnLst>
                              <p:par>
                                <p:cTn id="146" presetID="4" presetClass="entr" presetSubtype="16" fill="hold" nodeType="afterEffect">
                                  <p:stCondLst>
                                    <p:cond delay="0"/>
                                  </p:stCondLst>
                                  <p:childTnLst>
                                    <p:set>
                                      <p:cBhvr>
                                        <p:cTn id="147" dur="1" fill="hold">
                                          <p:stCondLst>
                                            <p:cond delay="0"/>
                                          </p:stCondLst>
                                        </p:cTn>
                                        <p:tgtEl>
                                          <p:spTgt spid="452642"/>
                                        </p:tgtEl>
                                        <p:attrNameLst>
                                          <p:attrName>style.visibility</p:attrName>
                                        </p:attrNameLst>
                                      </p:cBhvr>
                                      <p:to>
                                        <p:strVal val="visible"/>
                                      </p:to>
                                    </p:set>
                                    <p:animEffect transition="in" filter="box(in)">
                                      <p:cBhvr>
                                        <p:cTn id="148" dur="500"/>
                                        <p:tgtEl>
                                          <p:spTgt spid="452642"/>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nodeType="clickEffect">
                                  <p:stCondLst>
                                    <p:cond delay="0"/>
                                  </p:stCondLst>
                                  <p:childTnLst>
                                    <p:set>
                                      <p:cBhvr>
                                        <p:cTn id="152" dur="1" fill="hold">
                                          <p:stCondLst>
                                            <p:cond delay="0"/>
                                          </p:stCondLst>
                                        </p:cTn>
                                        <p:tgtEl>
                                          <p:spTgt spid="452613"/>
                                        </p:tgtEl>
                                        <p:attrNameLst>
                                          <p:attrName>style.visibility</p:attrName>
                                        </p:attrNameLst>
                                      </p:cBhvr>
                                      <p:to>
                                        <p:strVal val="visible"/>
                                      </p:to>
                                    </p:set>
                                    <p:animEffect transition="in" filter="wipe(left)">
                                      <p:cBhvr>
                                        <p:cTn id="153" dur="2000"/>
                                        <p:tgtEl>
                                          <p:spTgt spid="452613"/>
                                        </p:tgtEl>
                                      </p:cBhvr>
                                    </p:animEffect>
                                  </p:childTnLst>
                                </p:cTn>
                              </p:par>
                            </p:childTnLst>
                          </p:cTn>
                        </p:par>
                        <p:par>
                          <p:cTn id="154" fill="hold" nodeType="afterGroup">
                            <p:stCondLst>
                              <p:cond delay="2000"/>
                            </p:stCondLst>
                            <p:childTnLst>
                              <p:par>
                                <p:cTn id="155" presetID="4" presetClass="entr" presetSubtype="16" fill="hold" nodeType="afterEffect">
                                  <p:stCondLst>
                                    <p:cond delay="0"/>
                                  </p:stCondLst>
                                  <p:childTnLst>
                                    <p:set>
                                      <p:cBhvr>
                                        <p:cTn id="156" dur="1" fill="hold">
                                          <p:stCondLst>
                                            <p:cond delay="0"/>
                                          </p:stCondLst>
                                        </p:cTn>
                                        <p:tgtEl>
                                          <p:spTgt spid="452630"/>
                                        </p:tgtEl>
                                        <p:attrNameLst>
                                          <p:attrName>style.visibility</p:attrName>
                                        </p:attrNameLst>
                                      </p:cBhvr>
                                      <p:to>
                                        <p:strVal val="visible"/>
                                      </p:to>
                                    </p:set>
                                    <p:animEffect transition="in" filter="box(in)">
                                      <p:cBhvr>
                                        <p:cTn id="157" dur="500"/>
                                        <p:tgtEl>
                                          <p:spTgt spid="452630"/>
                                        </p:tgtEl>
                                      </p:cBhvr>
                                    </p:animEffect>
                                  </p:childTnLst>
                                </p:cTn>
                              </p:par>
                            </p:childTnLst>
                          </p:cTn>
                        </p:par>
                        <p:par>
                          <p:cTn id="158" fill="hold" nodeType="afterGroup">
                            <p:stCondLst>
                              <p:cond delay="2500"/>
                            </p:stCondLst>
                            <p:childTnLst>
                              <p:par>
                                <p:cTn id="159" presetID="4" presetClass="entr" presetSubtype="16" fill="hold" nodeType="afterEffect">
                                  <p:stCondLst>
                                    <p:cond delay="0"/>
                                  </p:stCondLst>
                                  <p:childTnLst>
                                    <p:set>
                                      <p:cBhvr>
                                        <p:cTn id="160" dur="1" fill="hold">
                                          <p:stCondLst>
                                            <p:cond delay="0"/>
                                          </p:stCondLst>
                                        </p:cTn>
                                        <p:tgtEl>
                                          <p:spTgt spid="452627"/>
                                        </p:tgtEl>
                                        <p:attrNameLst>
                                          <p:attrName>style.visibility</p:attrName>
                                        </p:attrNameLst>
                                      </p:cBhvr>
                                      <p:to>
                                        <p:strVal val="visible"/>
                                      </p:to>
                                    </p:set>
                                    <p:animEffect transition="in" filter="box(in)">
                                      <p:cBhvr>
                                        <p:cTn id="161" dur="500"/>
                                        <p:tgtEl>
                                          <p:spTgt spid="452627"/>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452633"/>
                                        </p:tgtEl>
                                        <p:attrNameLst>
                                          <p:attrName>style.visibility</p:attrName>
                                        </p:attrNameLst>
                                      </p:cBhvr>
                                      <p:to>
                                        <p:strVal val="visible"/>
                                      </p:to>
                                    </p:set>
                                    <p:animEffect transition="in" filter="wipe(left)">
                                      <p:cBhvr>
                                        <p:cTn id="166" dur="2000"/>
                                        <p:tgtEl>
                                          <p:spTgt spid="452633"/>
                                        </p:tgtEl>
                                      </p:cBhvr>
                                    </p:animEffect>
                                  </p:childTnLst>
                                </p:cTn>
                              </p:par>
                            </p:childTnLst>
                          </p:cTn>
                        </p:par>
                        <p:par>
                          <p:cTn id="167" fill="hold" nodeType="afterGroup">
                            <p:stCondLst>
                              <p:cond delay="2000"/>
                            </p:stCondLst>
                            <p:childTnLst>
                              <p:par>
                                <p:cTn id="168" presetID="4" presetClass="entr" presetSubtype="16" fill="hold" nodeType="afterEffect">
                                  <p:stCondLst>
                                    <p:cond delay="0"/>
                                  </p:stCondLst>
                                  <p:childTnLst>
                                    <p:set>
                                      <p:cBhvr>
                                        <p:cTn id="169" dur="1" fill="hold">
                                          <p:stCondLst>
                                            <p:cond delay="0"/>
                                          </p:stCondLst>
                                        </p:cTn>
                                        <p:tgtEl>
                                          <p:spTgt spid="452647"/>
                                        </p:tgtEl>
                                        <p:attrNameLst>
                                          <p:attrName>style.visibility</p:attrName>
                                        </p:attrNameLst>
                                      </p:cBhvr>
                                      <p:to>
                                        <p:strVal val="visible"/>
                                      </p:to>
                                    </p:set>
                                    <p:animEffect transition="in" filter="box(in)">
                                      <p:cBhvr>
                                        <p:cTn id="170" dur="500"/>
                                        <p:tgtEl>
                                          <p:spTgt spid="452647"/>
                                        </p:tgtEl>
                                      </p:cBhvr>
                                    </p:animEffect>
                                  </p:childTnLst>
                                </p:cTn>
                              </p:par>
                            </p:childTnLst>
                          </p:cTn>
                        </p:par>
                        <p:par>
                          <p:cTn id="171" fill="hold" nodeType="afterGroup">
                            <p:stCondLst>
                              <p:cond delay="2500"/>
                            </p:stCondLst>
                            <p:childTnLst>
                              <p:par>
                                <p:cTn id="172" presetID="4" presetClass="entr" presetSubtype="16" fill="hold" nodeType="afterEffect">
                                  <p:stCondLst>
                                    <p:cond delay="0"/>
                                  </p:stCondLst>
                                  <p:childTnLst>
                                    <p:set>
                                      <p:cBhvr>
                                        <p:cTn id="173" dur="1" fill="hold">
                                          <p:stCondLst>
                                            <p:cond delay="0"/>
                                          </p:stCondLst>
                                        </p:cTn>
                                        <p:tgtEl>
                                          <p:spTgt spid="452644"/>
                                        </p:tgtEl>
                                        <p:attrNameLst>
                                          <p:attrName>style.visibility</p:attrName>
                                        </p:attrNameLst>
                                      </p:cBhvr>
                                      <p:to>
                                        <p:strVal val="visible"/>
                                      </p:to>
                                    </p:set>
                                    <p:animEffect transition="in" filter="box(in)">
                                      <p:cBhvr>
                                        <p:cTn id="174" dur="500"/>
                                        <p:tgtEl>
                                          <p:spTgt spid="452644"/>
                                        </p:tgtEl>
                                      </p:cBhvr>
                                    </p:animEffect>
                                  </p:childTnLst>
                                </p:cTn>
                              </p:par>
                            </p:childTnLst>
                          </p:cTn>
                        </p:par>
                        <p:par>
                          <p:cTn id="175" fill="hold" nodeType="afterGroup">
                            <p:stCondLst>
                              <p:cond delay="3000"/>
                            </p:stCondLst>
                            <p:childTnLst>
                              <p:par>
                                <p:cTn id="176" presetID="4" presetClass="entr" presetSubtype="16" fill="hold" nodeType="afterEffect">
                                  <p:stCondLst>
                                    <p:cond delay="0"/>
                                  </p:stCondLst>
                                  <p:childTnLst>
                                    <p:set>
                                      <p:cBhvr>
                                        <p:cTn id="177" dur="1" fill="hold">
                                          <p:stCondLst>
                                            <p:cond delay="0"/>
                                          </p:stCondLst>
                                        </p:cTn>
                                        <p:tgtEl>
                                          <p:spTgt spid="452661"/>
                                        </p:tgtEl>
                                        <p:attrNameLst>
                                          <p:attrName>style.visibility</p:attrName>
                                        </p:attrNameLst>
                                      </p:cBhvr>
                                      <p:to>
                                        <p:strVal val="visible"/>
                                      </p:to>
                                    </p:set>
                                    <p:animEffect transition="in" filter="box(in)">
                                      <p:cBhvr>
                                        <p:cTn id="178" dur="500"/>
                                        <p:tgtEl>
                                          <p:spTgt spid="452661"/>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16" fill="hold" nodeType="clickEffect">
                                  <p:stCondLst>
                                    <p:cond delay="0"/>
                                  </p:stCondLst>
                                  <p:childTnLst>
                                    <p:set>
                                      <p:cBhvr>
                                        <p:cTn id="182" dur="1" fill="hold">
                                          <p:stCondLst>
                                            <p:cond delay="0"/>
                                          </p:stCondLst>
                                        </p:cTn>
                                        <p:tgtEl>
                                          <p:spTgt spid="452649"/>
                                        </p:tgtEl>
                                        <p:attrNameLst>
                                          <p:attrName>style.visibility</p:attrName>
                                        </p:attrNameLst>
                                      </p:cBhvr>
                                      <p:to>
                                        <p:strVal val="visible"/>
                                      </p:to>
                                    </p:set>
                                    <p:animEffect transition="in" filter="box(in)">
                                      <p:cBhvr>
                                        <p:cTn id="183" dur="1000"/>
                                        <p:tgtEl>
                                          <p:spTgt spid="452649"/>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7" presetClass="entr" presetSubtype="0" fill="hold" nodeType="clickEffect">
                                  <p:stCondLst>
                                    <p:cond delay="0"/>
                                  </p:stCondLst>
                                  <p:childTnLst>
                                    <p:set>
                                      <p:cBhvr>
                                        <p:cTn id="187" dur="1" fill="hold">
                                          <p:stCondLst>
                                            <p:cond delay="0"/>
                                          </p:stCondLst>
                                        </p:cTn>
                                        <p:tgtEl>
                                          <p:spTgt spid="452652"/>
                                        </p:tgtEl>
                                        <p:attrNameLst>
                                          <p:attrName>style.visibility</p:attrName>
                                        </p:attrNameLst>
                                      </p:cBhvr>
                                      <p:to>
                                        <p:strVal val="visible"/>
                                      </p:to>
                                    </p:set>
                                    <p:animEffect transition="in" filter="fade">
                                      <p:cBhvr>
                                        <p:cTn id="188" dur="1000"/>
                                        <p:tgtEl>
                                          <p:spTgt spid="452652"/>
                                        </p:tgtEl>
                                      </p:cBhvr>
                                    </p:animEffect>
                                    <p:anim calcmode="lin" valueType="num">
                                      <p:cBhvr>
                                        <p:cTn id="189" dur="1000" fill="hold"/>
                                        <p:tgtEl>
                                          <p:spTgt spid="452652"/>
                                        </p:tgtEl>
                                        <p:attrNameLst>
                                          <p:attrName>ppt_x</p:attrName>
                                        </p:attrNameLst>
                                      </p:cBhvr>
                                      <p:tavLst>
                                        <p:tav tm="0">
                                          <p:val>
                                            <p:strVal val="#ppt_x"/>
                                          </p:val>
                                        </p:tav>
                                        <p:tav tm="100000">
                                          <p:val>
                                            <p:strVal val="#ppt_x"/>
                                          </p:val>
                                        </p:tav>
                                      </p:tavLst>
                                    </p:anim>
                                    <p:anim calcmode="lin" valueType="num">
                                      <p:cBhvr>
                                        <p:cTn id="190" dur="1000" fill="hold"/>
                                        <p:tgtEl>
                                          <p:spTgt spid="452652"/>
                                        </p:tgtEl>
                                        <p:attrNameLst>
                                          <p:attrName>ppt_y</p:attrName>
                                        </p:attrNameLst>
                                      </p:cBhvr>
                                      <p:tavLst>
                                        <p:tav tm="0">
                                          <p:val>
                                            <p:strVal val="#ppt_y-.1"/>
                                          </p:val>
                                        </p:tav>
                                        <p:tav tm="100000">
                                          <p:val>
                                            <p:strVal val="#ppt_y"/>
                                          </p:val>
                                        </p:tav>
                                      </p:tavLst>
                                    </p:anim>
                                  </p:childTnLst>
                                </p:cTn>
                              </p:par>
                            </p:childTnLst>
                          </p:cTn>
                        </p:par>
                      </p:childTnLst>
                    </p:cTn>
                  </p:par>
                  <p:par>
                    <p:cTn id="191" fill="hold" nodeType="clickPar">
                      <p:stCondLst>
                        <p:cond delay="indefinite"/>
                      </p:stCondLst>
                      <p:childTnLst>
                        <p:par>
                          <p:cTn id="192" fill="hold" nodeType="withGroup">
                            <p:stCondLst>
                              <p:cond delay="0"/>
                            </p:stCondLst>
                            <p:childTnLst>
                              <p:par>
                                <p:cTn id="193" presetID="47" presetClass="entr" presetSubtype="0" fill="hold" nodeType="clickEffect">
                                  <p:stCondLst>
                                    <p:cond delay="0"/>
                                  </p:stCondLst>
                                  <p:childTnLst>
                                    <p:set>
                                      <p:cBhvr>
                                        <p:cTn id="194" dur="1" fill="hold">
                                          <p:stCondLst>
                                            <p:cond delay="0"/>
                                          </p:stCondLst>
                                        </p:cTn>
                                        <p:tgtEl>
                                          <p:spTgt spid="452653"/>
                                        </p:tgtEl>
                                        <p:attrNameLst>
                                          <p:attrName>style.visibility</p:attrName>
                                        </p:attrNameLst>
                                      </p:cBhvr>
                                      <p:to>
                                        <p:strVal val="visible"/>
                                      </p:to>
                                    </p:set>
                                    <p:animEffect transition="in" filter="fade">
                                      <p:cBhvr>
                                        <p:cTn id="195" dur="1000"/>
                                        <p:tgtEl>
                                          <p:spTgt spid="452653"/>
                                        </p:tgtEl>
                                      </p:cBhvr>
                                    </p:animEffect>
                                    <p:anim calcmode="lin" valueType="num">
                                      <p:cBhvr>
                                        <p:cTn id="196" dur="1000" fill="hold"/>
                                        <p:tgtEl>
                                          <p:spTgt spid="452653"/>
                                        </p:tgtEl>
                                        <p:attrNameLst>
                                          <p:attrName>ppt_x</p:attrName>
                                        </p:attrNameLst>
                                      </p:cBhvr>
                                      <p:tavLst>
                                        <p:tav tm="0">
                                          <p:val>
                                            <p:strVal val="#ppt_x"/>
                                          </p:val>
                                        </p:tav>
                                        <p:tav tm="100000">
                                          <p:val>
                                            <p:strVal val="#ppt_x"/>
                                          </p:val>
                                        </p:tav>
                                      </p:tavLst>
                                    </p:anim>
                                    <p:anim calcmode="lin" valueType="num">
                                      <p:cBhvr>
                                        <p:cTn id="197" dur="1000" fill="hold"/>
                                        <p:tgtEl>
                                          <p:spTgt spid="452653"/>
                                        </p:tgtEl>
                                        <p:attrNameLst>
                                          <p:attrName>ppt_y</p:attrName>
                                        </p:attrNameLst>
                                      </p:cBhvr>
                                      <p:tavLst>
                                        <p:tav tm="0">
                                          <p:val>
                                            <p:strVal val="#ppt_y-.1"/>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4" presetClass="entr" presetSubtype="16" fill="hold" nodeType="clickEffect">
                                  <p:stCondLst>
                                    <p:cond delay="0"/>
                                  </p:stCondLst>
                                  <p:childTnLst>
                                    <p:set>
                                      <p:cBhvr>
                                        <p:cTn id="201" dur="1" fill="hold">
                                          <p:stCondLst>
                                            <p:cond delay="0"/>
                                          </p:stCondLst>
                                        </p:cTn>
                                        <p:tgtEl>
                                          <p:spTgt spid="452665"/>
                                        </p:tgtEl>
                                        <p:attrNameLst>
                                          <p:attrName>style.visibility</p:attrName>
                                        </p:attrNameLst>
                                      </p:cBhvr>
                                      <p:to>
                                        <p:strVal val="visible"/>
                                      </p:to>
                                    </p:set>
                                    <p:animEffect transition="in" filter="box(in)">
                                      <p:cBhvr>
                                        <p:cTn id="202" dur="500"/>
                                        <p:tgtEl>
                                          <p:spTgt spid="452665"/>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4" presetClass="entr" presetSubtype="16" fill="hold" nodeType="clickEffect">
                                  <p:stCondLst>
                                    <p:cond delay="0"/>
                                  </p:stCondLst>
                                  <p:childTnLst>
                                    <p:set>
                                      <p:cBhvr>
                                        <p:cTn id="206" dur="1" fill="hold">
                                          <p:stCondLst>
                                            <p:cond delay="0"/>
                                          </p:stCondLst>
                                        </p:cTn>
                                        <p:tgtEl>
                                          <p:spTgt spid="452658"/>
                                        </p:tgtEl>
                                        <p:attrNameLst>
                                          <p:attrName>style.visibility</p:attrName>
                                        </p:attrNameLst>
                                      </p:cBhvr>
                                      <p:to>
                                        <p:strVal val="visible"/>
                                      </p:to>
                                    </p:set>
                                    <p:animEffect transition="in" filter="box(in)">
                                      <p:cBhvr>
                                        <p:cTn id="207" dur="1000"/>
                                        <p:tgtEl>
                                          <p:spTgt spid="452658"/>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nodeType="clickEffect">
                                  <p:stCondLst>
                                    <p:cond delay="0"/>
                                  </p:stCondLst>
                                  <p:childTnLst>
                                    <p:set>
                                      <p:cBhvr>
                                        <p:cTn id="211" dur="1" fill="hold">
                                          <p:stCondLst>
                                            <p:cond delay="0"/>
                                          </p:stCondLst>
                                        </p:cTn>
                                        <p:tgtEl>
                                          <p:spTgt spid="452650"/>
                                        </p:tgtEl>
                                        <p:attrNameLst>
                                          <p:attrName>style.visibility</p:attrName>
                                        </p:attrNameLst>
                                      </p:cBhvr>
                                      <p:to>
                                        <p:strVal val="visible"/>
                                      </p:to>
                                    </p:set>
                                    <p:animEffect transition="in" filter="wipe(left)">
                                      <p:cBhvr>
                                        <p:cTn id="212" dur="1000"/>
                                        <p:tgtEl>
                                          <p:spTgt spid="452650"/>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42" presetClass="entr" presetSubtype="0" fill="hold" nodeType="clickEffect">
                                  <p:stCondLst>
                                    <p:cond delay="0"/>
                                  </p:stCondLst>
                                  <p:childTnLst>
                                    <p:set>
                                      <p:cBhvr>
                                        <p:cTn id="216" dur="1" fill="hold">
                                          <p:stCondLst>
                                            <p:cond delay="0"/>
                                          </p:stCondLst>
                                        </p:cTn>
                                        <p:tgtEl>
                                          <p:spTgt spid="452655"/>
                                        </p:tgtEl>
                                        <p:attrNameLst>
                                          <p:attrName>style.visibility</p:attrName>
                                        </p:attrNameLst>
                                      </p:cBhvr>
                                      <p:to>
                                        <p:strVal val="visible"/>
                                      </p:to>
                                    </p:set>
                                    <p:animEffect transition="in" filter="fade">
                                      <p:cBhvr>
                                        <p:cTn id="217" dur="1000"/>
                                        <p:tgtEl>
                                          <p:spTgt spid="452655"/>
                                        </p:tgtEl>
                                      </p:cBhvr>
                                    </p:animEffect>
                                    <p:anim calcmode="lin" valueType="num">
                                      <p:cBhvr>
                                        <p:cTn id="218" dur="1000" fill="hold"/>
                                        <p:tgtEl>
                                          <p:spTgt spid="452655"/>
                                        </p:tgtEl>
                                        <p:attrNameLst>
                                          <p:attrName>ppt_x</p:attrName>
                                        </p:attrNameLst>
                                      </p:cBhvr>
                                      <p:tavLst>
                                        <p:tav tm="0">
                                          <p:val>
                                            <p:strVal val="#ppt_x"/>
                                          </p:val>
                                        </p:tav>
                                        <p:tav tm="100000">
                                          <p:val>
                                            <p:strVal val="#ppt_x"/>
                                          </p:val>
                                        </p:tav>
                                      </p:tavLst>
                                    </p:anim>
                                    <p:anim calcmode="lin" valueType="num">
                                      <p:cBhvr>
                                        <p:cTn id="219" dur="1000" fill="hold"/>
                                        <p:tgtEl>
                                          <p:spTgt spid="452655"/>
                                        </p:tgtEl>
                                        <p:attrNameLst>
                                          <p:attrName>ppt_y</p:attrName>
                                        </p:attrNameLst>
                                      </p:cBhvr>
                                      <p:tavLst>
                                        <p:tav tm="0">
                                          <p:val>
                                            <p:strVal val="#ppt_y+.1"/>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47" presetClass="entr" presetSubtype="0" fill="hold" nodeType="clickEffect">
                                  <p:stCondLst>
                                    <p:cond delay="0"/>
                                  </p:stCondLst>
                                  <p:childTnLst>
                                    <p:set>
                                      <p:cBhvr>
                                        <p:cTn id="223" dur="1" fill="hold">
                                          <p:stCondLst>
                                            <p:cond delay="0"/>
                                          </p:stCondLst>
                                        </p:cTn>
                                        <p:tgtEl>
                                          <p:spTgt spid="452654"/>
                                        </p:tgtEl>
                                        <p:attrNameLst>
                                          <p:attrName>style.visibility</p:attrName>
                                        </p:attrNameLst>
                                      </p:cBhvr>
                                      <p:to>
                                        <p:strVal val="visible"/>
                                      </p:to>
                                    </p:set>
                                    <p:animEffect transition="in" filter="fade">
                                      <p:cBhvr>
                                        <p:cTn id="224" dur="1000"/>
                                        <p:tgtEl>
                                          <p:spTgt spid="452654"/>
                                        </p:tgtEl>
                                      </p:cBhvr>
                                    </p:animEffect>
                                    <p:anim calcmode="lin" valueType="num">
                                      <p:cBhvr>
                                        <p:cTn id="225" dur="1000" fill="hold"/>
                                        <p:tgtEl>
                                          <p:spTgt spid="452654"/>
                                        </p:tgtEl>
                                        <p:attrNameLst>
                                          <p:attrName>ppt_x</p:attrName>
                                        </p:attrNameLst>
                                      </p:cBhvr>
                                      <p:tavLst>
                                        <p:tav tm="0">
                                          <p:val>
                                            <p:strVal val="#ppt_x"/>
                                          </p:val>
                                        </p:tav>
                                        <p:tav tm="100000">
                                          <p:val>
                                            <p:strVal val="#ppt_x"/>
                                          </p:val>
                                        </p:tav>
                                      </p:tavLst>
                                    </p:anim>
                                    <p:anim calcmode="lin" valueType="num">
                                      <p:cBhvr>
                                        <p:cTn id="226" dur="1000" fill="hold"/>
                                        <p:tgtEl>
                                          <p:spTgt spid="452654"/>
                                        </p:tgtEl>
                                        <p:attrNameLst>
                                          <p:attrName>ppt_y</p:attrName>
                                        </p:attrNameLst>
                                      </p:cBhvr>
                                      <p:tavLst>
                                        <p:tav tm="0">
                                          <p:val>
                                            <p:strVal val="#ppt_y-.1"/>
                                          </p:val>
                                        </p:tav>
                                        <p:tav tm="100000">
                                          <p:val>
                                            <p:strVal val="#ppt_y"/>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4" presetClass="entr" presetSubtype="16" fill="hold" nodeType="clickEffect">
                                  <p:stCondLst>
                                    <p:cond delay="0"/>
                                  </p:stCondLst>
                                  <p:childTnLst>
                                    <p:set>
                                      <p:cBhvr>
                                        <p:cTn id="230" dur="1" fill="hold">
                                          <p:stCondLst>
                                            <p:cond delay="0"/>
                                          </p:stCondLst>
                                        </p:cTn>
                                        <p:tgtEl>
                                          <p:spTgt spid="452666"/>
                                        </p:tgtEl>
                                        <p:attrNameLst>
                                          <p:attrName>style.visibility</p:attrName>
                                        </p:attrNameLst>
                                      </p:cBhvr>
                                      <p:to>
                                        <p:strVal val="visible"/>
                                      </p:to>
                                    </p:set>
                                    <p:animEffect transition="in" filter="box(in)">
                                      <p:cBhvr>
                                        <p:cTn id="231" dur="500"/>
                                        <p:tgtEl>
                                          <p:spTgt spid="452666"/>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4" presetClass="entr" presetSubtype="16" fill="hold" nodeType="clickEffect">
                                  <p:stCondLst>
                                    <p:cond delay="0"/>
                                  </p:stCondLst>
                                  <p:childTnLst>
                                    <p:set>
                                      <p:cBhvr>
                                        <p:cTn id="235" dur="1" fill="hold">
                                          <p:stCondLst>
                                            <p:cond delay="0"/>
                                          </p:stCondLst>
                                        </p:cTn>
                                        <p:tgtEl>
                                          <p:spTgt spid="452659"/>
                                        </p:tgtEl>
                                        <p:attrNameLst>
                                          <p:attrName>style.visibility</p:attrName>
                                        </p:attrNameLst>
                                      </p:cBhvr>
                                      <p:to>
                                        <p:strVal val="visible"/>
                                      </p:to>
                                    </p:set>
                                    <p:animEffect transition="in" filter="box(in)">
                                      <p:cBhvr>
                                        <p:cTn id="236" dur="1000"/>
                                        <p:tgtEl>
                                          <p:spTgt spid="452659"/>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4" presetClass="entr" presetSubtype="16" fill="hold" nodeType="clickEffect">
                                  <p:stCondLst>
                                    <p:cond delay="0"/>
                                  </p:stCondLst>
                                  <p:childTnLst>
                                    <p:set>
                                      <p:cBhvr>
                                        <p:cTn id="240" dur="1" fill="hold">
                                          <p:stCondLst>
                                            <p:cond delay="0"/>
                                          </p:stCondLst>
                                        </p:cTn>
                                        <p:tgtEl>
                                          <p:spTgt spid="452651"/>
                                        </p:tgtEl>
                                        <p:attrNameLst>
                                          <p:attrName>style.visibility</p:attrName>
                                        </p:attrNameLst>
                                      </p:cBhvr>
                                      <p:to>
                                        <p:strVal val="visible"/>
                                      </p:to>
                                    </p:set>
                                    <p:animEffect transition="in" filter="box(in)">
                                      <p:cBhvr>
                                        <p:cTn id="241" dur="1000"/>
                                        <p:tgtEl>
                                          <p:spTgt spid="452651"/>
                                        </p:tgtEl>
                                      </p:cBhvr>
                                    </p:animEffect>
                                  </p:childTnLst>
                                </p:cTn>
                              </p:par>
                            </p:childTnLst>
                          </p:cTn>
                        </p:par>
                        <p:par>
                          <p:cTn id="242" fill="hold" nodeType="afterGroup">
                            <p:stCondLst>
                              <p:cond delay="1000"/>
                            </p:stCondLst>
                            <p:childTnLst>
                              <p:par>
                                <p:cTn id="243" presetID="4" presetClass="entr" presetSubtype="16" fill="hold" nodeType="afterEffect">
                                  <p:stCondLst>
                                    <p:cond delay="0"/>
                                  </p:stCondLst>
                                  <p:childTnLst>
                                    <p:set>
                                      <p:cBhvr>
                                        <p:cTn id="244" dur="1" fill="hold">
                                          <p:stCondLst>
                                            <p:cond delay="0"/>
                                          </p:stCondLst>
                                        </p:cTn>
                                        <p:tgtEl>
                                          <p:spTgt spid="452657"/>
                                        </p:tgtEl>
                                        <p:attrNameLst>
                                          <p:attrName>style.visibility</p:attrName>
                                        </p:attrNameLst>
                                      </p:cBhvr>
                                      <p:to>
                                        <p:strVal val="visible"/>
                                      </p:to>
                                    </p:set>
                                    <p:animEffect transition="in" filter="box(in)">
                                      <p:cBhvr>
                                        <p:cTn id="245" dur="500"/>
                                        <p:tgtEl>
                                          <p:spTgt spid="452657"/>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4" presetClass="entr" presetSubtype="16" fill="hold" nodeType="clickEffect">
                                  <p:stCondLst>
                                    <p:cond delay="0"/>
                                  </p:stCondLst>
                                  <p:childTnLst>
                                    <p:set>
                                      <p:cBhvr>
                                        <p:cTn id="249" dur="1" fill="hold">
                                          <p:stCondLst>
                                            <p:cond delay="0"/>
                                          </p:stCondLst>
                                        </p:cTn>
                                        <p:tgtEl>
                                          <p:spTgt spid="452667"/>
                                        </p:tgtEl>
                                        <p:attrNameLst>
                                          <p:attrName>style.visibility</p:attrName>
                                        </p:attrNameLst>
                                      </p:cBhvr>
                                      <p:to>
                                        <p:strVal val="visible"/>
                                      </p:to>
                                    </p:set>
                                    <p:animEffect transition="in" filter="box(in)">
                                      <p:cBhvr>
                                        <p:cTn id="250" dur="500"/>
                                        <p:tgtEl>
                                          <p:spTgt spid="452667"/>
                                        </p:tgtEl>
                                      </p:cBhvr>
                                    </p:animEffec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47" presetClass="entr" presetSubtype="0" fill="hold" nodeType="clickEffect">
                                  <p:stCondLst>
                                    <p:cond delay="0"/>
                                  </p:stCondLst>
                                  <p:childTnLst>
                                    <p:set>
                                      <p:cBhvr>
                                        <p:cTn id="254" dur="1" fill="hold">
                                          <p:stCondLst>
                                            <p:cond delay="0"/>
                                          </p:stCondLst>
                                        </p:cTn>
                                        <p:tgtEl>
                                          <p:spTgt spid="452656"/>
                                        </p:tgtEl>
                                        <p:attrNameLst>
                                          <p:attrName>style.visibility</p:attrName>
                                        </p:attrNameLst>
                                      </p:cBhvr>
                                      <p:to>
                                        <p:strVal val="visible"/>
                                      </p:to>
                                    </p:set>
                                    <p:animEffect transition="in" filter="fade">
                                      <p:cBhvr>
                                        <p:cTn id="255" dur="1000"/>
                                        <p:tgtEl>
                                          <p:spTgt spid="452656"/>
                                        </p:tgtEl>
                                      </p:cBhvr>
                                    </p:animEffect>
                                    <p:anim calcmode="lin" valueType="num">
                                      <p:cBhvr>
                                        <p:cTn id="256" dur="1000" fill="hold"/>
                                        <p:tgtEl>
                                          <p:spTgt spid="452656"/>
                                        </p:tgtEl>
                                        <p:attrNameLst>
                                          <p:attrName>ppt_x</p:attrName>
                                        </p:attrNameLst>
                                      </p:cBhvr>
                                      <p:tavLst>
                                        <p:tav tm="0">
                                          <p:val>
                                            <p:strVal val="#ppt_x"/>
                                          </p:val>
                                        </p:tav>
                                        <p:tav tm="100000">
                                          <p:val>
                                            <p:strVal val="#ppt_x"/>
                                          </p:val>
                                        </p:tav>
                                      </p:tavLst>
                                    </p:anim>
                                    <p:anim calcmode="lin" valueType="num">
                                      <p:cBhvr>
                                        <p:cTn id="257" dur="1000" fill="hold"/>
                                        <p:tgtEl>
                                          <p:spTgt spid="452656"/>
                                        </p:tgtEl>
                                        <p:attrNameLst>
                                          <p:attrName>ppt_y</p:attrName>
                                        </p:attrNameLst>
                                      </p:cBhvr>
                                      <p:tavLst>
                                        <p:tav tm="0">
                                          <p:val>
                                            <p:strVal val="#ppt_y-.1"/>
                                          </p:val>
                                        </p:tav>
                                        <p:tav tm="100000">
                                          <p:val>
                                            <p:strVal val="#ppt_y"/>
                                          </p:val>
                                        </p:tav>
                                      </p:tavLst>
                                    </p:anim>
                                  </p:childTnLst>
                                </p:cTn>
                              </p:par>
                            </p:childTnLst>
                          </p:cTn>
                        </p:par>
                        <p:par>
                          <p:cTn id="258" fill="hold" nodeType="afterGroup">
                            <p:stCondLst>
                              <p:cond delay="1000"/>
                            </p:stCondLst>
                            <p:childTnLst>
                              <p:par>
                                <p:cTn id="259" presetID="4" presetClass="entr" presetSubtype="16" fill="hold" nodeType="afterEffect">
                                  <p:stCondLst>
                                    <p:cond delay="0"/>
                                  </p:stCondLst>
                                  <p:childTnLst>
                                    <p:set>
                                      <p:cBhvr>
                                        <p:cTn id="260" dur="1" fill="hold">
                                          <p:stCondLst>
                                            <p:cond delay="0"/>
                                          </p:stCondLst>
                                        </p:cTn>
                                        <p:tgtEl>
                                          <p:spTgt spid="452660"/>
                                        </p:tgtEl>
                                        <p:attrNameLst>
                                          <p:attrName>style.visibility</p:attrName>
                                        </p:attrNameLst>
                                      </p:cBhvr>
                                      <p:to>
                                        <p:strVal val="visible"/>
                                      </p:to>
                                    </p:set>
                                    <p:animEffect transition="in" filter="box(in)">
                                      <p:cBhvr>
                                        <p:cTn id="261" dur="500"/>
                                        <p:tgtEl>
                                          <p:spTgt spid="452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6" name="AutoShape 14">
            <a:extLst>
              <a:ext uri="{FF2B5EF4-FFF2-40B4-BE49-F238E27FC236}">
                <a16:creationId xmlns:a16="http://schemas.microsoft.com/office/drawing/2014/main" id="{37DCAB99-4CBD-46DD-8ABB-94251E458B0D}"/>
              </a:ext>
            </a:extLst>
          </p:cNvPr>
          <p:cNvSpPr>
            <a:spLocks noChangeArrowheads="1"/>
          </p:cNvSpPr>
          <p:nvPr/>
        </p:nvSpPr>
        <p:spPr bwMode="auto">
          <a:xfrm>
            <a:off x="4140200" y="5734050"/>
            <a:ext cx="3455988" cy="503238"/>
          </a:xfrm>
          <a:prstGeom prst="wedgeRoundRectCallout">
            <a:avLst>
              <a:gd name="adj1" fmla="val -106546"/>
              <a:gd name="adj2" fmla="val -355676"/>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常量或周期函数</a:t>
            </a:r>
          </a:p>
        </p:txBody>
      </p:sp>
      <p:sp>
        <p:nvSpPr>
          <p:cNvPr id="453634" name="AutoShape 2">
            <a:extLst>
              <a:ext uri="{FF2B5EF4-FFF2-40B4-BE49-F238E27FC236}">
                <a16:creationId xmlns:a16="http://schemas.microsoft.com/office/drawing/2014/main" id="{E8147A41-F4F1-43B1-A5DE-82C709EDFB38}"/>
              </a:ext>
            </a:extLst>
          </p:cNvPr>
          <p:cNvSpPr>
            <a:spLocks noChangeArrowheads="1"/>
          </p:cNvSpPr>
          <p:nvPr/>
        </p:nvSpPr>
        <p:spPr bwMode="auto">
          <a:xfrm>
            <a:off x="2051050" y="1916113"/>
            <a:ext cx="217488" cy="1296987"/>
          </a:xfrm>
          <a:prstGeom prst="downArrow">
            <a:avLst>
              <a:gd name="adj1" fmla="val 50000"/>
              <a:gd name="adj2" fmla="val 149087"/>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35" name="AutoShape 3">
            <a:extLst>
              <a:ext uri="{FF2B5EF4-FFF2-40B4-BE49-F238E27FC236}">
                <a16:creationId xmlns:a16="http://schemas.microsoft.com/office/drawing/2014/main" id="{DDB29C14-6748-4CD3-AC73-B87FF98F072B}"/>
              </a:ext>
            </a:extLst>
          </p:cNvPr>
          <p:cNvSpPr>
            <a:spLocks noChangeArrowheads="1"/>
          </p:cNvSpPr>
          <p:nvPr/>
        </p:nvSpPr>
        <p:spPr bwMode="auto">
          <a:xfrm>
            <a:off x="3132138" y="1987550"/>
            <a:ext cx="215900" cy="1225550"/>
          </a:xfrm>
          <a:prstGeom prst="downArrow">
            <a:avLst>
              <a:gd name="adj1" fmla="val 50000"/>
              <a:gd name="adj2" fmla="val 141912"/>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36" name="Text Box 4">
            <a:extLst>
              <a:ext uri="{FF2B5EF4-FFF2-40B4-BE49-F238E27FC236}">
                <a16:creationId xmlns:a16="http://schemas.microsoft.com/office/drawing/2014/main" id="{DFFDCDF6-F82A-4344-A8A6-DC55386C7557}"/>
              </a:ext>
            </a:extLst>
          </p:cNvPr>
          <p:cNvSpPr txBox="1">
            <a:spLocks noChangeArrowheads="1"/>
          </p:cNvSpPr>
          <p:nvPr/>
        </p:nvSpPr>
        <p:spPr bwMode="auto">
          <a:xfrm>
            <a:off x="466725" y="765175"/>
            <a:ext cx="39608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50507"/>
                </a:solidFill>
                <a:latin typeface="Times New Roman" panose="02020603050405020304" pitchFamily="18" charset="0"/>
                <a:ea typeface="华文楷体" panose="02010600040101010101" pitchFamily="2" charset="-122"/>
                <a:cs typeface="Times New Roman" panose="02020603050405020304" pitchFamily="18" charset="0"/>
              </a:rPr>
              <a:t>）全响应构成分解</a:t>
            </a:r>
          </a:p>
        </p:txBody>
      </p:sp>
      <p:graphicFrame>
        <p:nvGraphicFramePr>
          <p:cNvPr id="453637" name="Object 5">
            <a:extLst>
              <a:ext uri="{FF2B5EF4-FFF2-40B4-BE49-F238E27FC236}">
                <a16:creationId xmlns:a16="http://schemas.microsoft.com/office/drawing/2014/main" id="{241A412A-8169-4BE9-9993-32633F7FE875}"/>
              </a:ext>
            </a:extLst>
          </p:cNvPr>
          <p:cNvGraphicFramePr>
            <a:graphicFrameLocks noChangeAspect="1"/>
          </p:cNvGraphicFramePr>
          <p:nvPr/>
        </p:nvGraphicFramePr>
        <p:xfrm>
          <a:off x="468313" y="1484313"/>
          <a:ext cx="3225800" cy="482600"/>
        </p:xfrm>
        <a:graphic>
          <a:graphicData uri="http://schemas.openxmlformats.org/presentationml/2006/ole">
            <mc:AlternateContent xmlns:mc="http://schemas.openxmlformats.org/markup-compatibility/2006">
              <mc:Choice xmlns:v="urn:schemas-microsoft-com:vml" Requires="v">
                <p:oleObj spid="_x0000_s42154" name="Equation" r:id="rId3" imgW="3225800" imgH="482600" progId="Equation.DSMT4">
                  <p:embed/>
                </p:oleObj>
              </mc:Choice>
              <mc:Fallback>
                <p:oleObj name="Equation" r:id="rId3" imgW="32258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84313"/>
                        <a:ext cx="3225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38" name="Text Box 6">
            <a:extLst>
              <a:ext uri="{FF2B5EF4-FFF2-40B4-BE49-F238E27FC236}">
                <a16:creationId xmlns:a16="http://schemas.microsoft.com/office/drawing/2014/main" id="{27477353-DA6C-473E-B906-8827BDD36638}"/>
              </a:ext>
            </a:extLst>
          </p:cNvPr>
          <p:cNvSpPr txBox="1">
            <a:spLocks noChangeArrowheads="1"/>
          </p:cNvSpPr>
          <p:nvPr/>
        </p:nvSpPr>
        <p:spPr bwMode="auto">
          <a:xfrm>
            <a:off x="4787900" y="3716338"/>
            <a:ext cx="352901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（对任何电路）</a:t>
            </a:r>
          </a:p>
        </p:txBody>
      </p:sp>
      <p:graphicFrame>
        <p:nvGraphicFramePr>
          <p:cNvPr id="453639" name="Object 7">
            <a:extLst>
              <a:ext uri="{FF2B5EF4-FFF2-40B4-BE49-F238E27FC236}">
                <a16:creationId xmlns:a16="http://schemas.microsoft.com/office/drawing/2014/main" id="{49A0478C-218C-445E-BA39-30D7BF71F622}"/>
              </a:ext>
            </a:extLst>
          </p:cNvPr>
          <p:cNvGraphicFramePr>
            <a:graphicFrameLocks noChangeAspect="1"/>
          </p:cNvGraphicFramePr>
          <p:nvPr/>
        </p:nvGraphicFramePr>
        <p:xfrm>
          <a:off x="1357313" y="2155825"/>
          <a:ext cx="3098800" cy="482600"/>
        </p:xfrm>
        <a:graphic>
          <a:graphicData uri="http://schemas.openxmlformats.org/presentationml/2006/ole">
            <mc:AlternateContent xmlns:mc="http://schemas.openxmlformats.org/markup-compatibility/2006">
              <mc:Choice xmlns:v="urn:schemas-microsoft-com:vml" Requires="v">
                <p:oleObj spid="_x0000_s42155" name="Equation" r:id="rId5" imgW="3098800" imgH="482600" progId="Equation.DSMT4">
                  <p:embed/>
                </p:oleObj>
              </mc:Choice>
              <mc:Fallback>
                <p:oleObj name="Equation" r:id="rId5" imgW="3098800" imgH="482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2155825"/>
                        <a:ext cx="3098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40" name="Object 8">
            <a:extLst>
              <a:ext uri="{FF2B5EF4-FFF2-40B4-BE49-F238E27FC236}">
                <a16:creationId xmlns:a16="http://schemas.microsoft.com/office/drawing/2014/main" id="{E0E884AC-0BDC-47F7-8312-4A530B95A2F8}"/>
              </a:ext>
            </a:extLst>
          </p:cNvPr>
          <p:cNvGraphicFramePr>
            <a:graphicFrameLocks noChangeAspect="1"/>
          </p:cNvGraphicFramePr>
          <p:nvPr/>
        </p:nvGraphicFramePr>
        <p:xfrm>
          <a:off x="611188" y="3070225"/>
          <a:ext cx="5113337" cy="503238"/>
        </p:xfrm>
        <a:graphic>
          <a:graphicData uri="http://schemas.openxmlformats.org/presentationml/2006/ole">
            <mc:AlternateContent xmlns:mc="http://schemas.openxmlformats.org/markup-compatibility/2006">
              <mc:Choice xmlns:v="urn:schemas-microsoft-com:vml" Requires="v">
                <p:oleObj spid="_x0000_s42156" name="Visio" r:id="rId7" imgW="4467301" imgH="440086" progId="Visio.Drawing.11">
                  <p:embed/>
                </p:oleObj>
              </mc:Choice>
              <mc:Fallback>
                <p:oleObj name="Visio" r:id="rId7" imgW="4467301" imgH="440086" progId="Visio.Drawing.11">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070225"/>
                        <a:ext cx="51133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41" name="Object 9">
            <a:extLst>
              <a:ext uri="{FF2B5EF4-FFF2-40B4-BE49-F238E27FC236}">
                <a16:creationId xmlns:a16="http://schemas.microsoft.com/office/drawing/2014/main" id="{4B517C23-C849-486A-A523-25F8A4857B6A}"/>
              </a:ext>
            </a:extLst>
          </p:cNvPr>
          <p:cNvGraphicFramePr>
            <a:graphicFrameLocks noChangeAspect="1"/>
          </p:cNvGraphicFramePr>
          <p:nvPr/>
        </p:nvGraphicFramePr>
        <p:xfrm>
          <a:off x="468313" y="4868863"/>
          <a:ext cx="4416425" cy="503237"/>
        </p:xfrm>
        <a:graphic>
          <a:graphicData uri="http://schemas.openxmlformats.org/presentationml/2006/ole">
            <mc:AlternateContent xmlns:mc="http://schemas.openxmlformats.org/markup-compatibility/2006">
              <mc:Choice xmlns:v="urn:schemas-microsoft-com:vml" Requires="v">
                <p:oleObj spid="_x0000_s42157" name="Visio" r:id="rId9" imgW="3855110" imgH="440086" progId="Visio.Drawing.11">
                  <p:embed/>
                </p:oleObj>
              </mc:Choice>
              <mc:Fallback>
                <p:oleObj name="Visio" r:id="rId9" imgW="3855110" imgH="440086"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868863"/>
                        <a:ext cx="44164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3642" name="Object 10">
            <a:extLst>
              <a:ext uri="{FF2B5EF4-FFF2-40B4-BE49-F238E27FC236}">
                <a16:creationId xmlns:a16="http://schemas.microsoft.com/office/drawing/2014/main" id="{3940F4A5-DE2F-4C5F-B58C-B6398C4DED3B}"/>
              </a:ext>
            </a:extLst>
          </p:cNvPr>
          <p:cNvGraphicFramePr>
            <a:graphicFrameLocks noChangeAspect="1"/>
          </p:cNvGraphicFramePr>
          <p:nvPr/>
        </p:nvGraphicFramePr>
        <p:xfrm>
          <a:off x="876300" y="3789363"/>
          <a:ext cx="4416425" cy="503237"/>
        </p:xfrm>
        <a:graphic>
          <a:graphicData uri="http://schemas.openxmlformats.org/presentationml/2006/ole">
            <mc:AlternateContent xmlns:mc="http://schemas.openxmlformats.org/markup-compatibility/2006">
              <mc:Choice xmlns:v="urn:schemas-microsoft-com:vml" Requires="v">
                <p:oleObj spid="_x0000_s42158" name="Visio" r:id="rId11" imgW="4133088" imgH="416248" progId="Visio.Drawing.11">
                  <p:embed/>
                </p:oleObj>
              </mc:Choice>
              <mc:Fallback>
                <p:oleObj name="Visio" r:id="rId11" imgW="4133088" imgH="416248" progId="Visio.Drawing.11">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6300" y="3789363"/>
                        <a:ext cx="44164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3643" name="Text Box 11">
            <a:extLst>
              <a:ext uri="{FF2B5EF4-FFF2-40B4-BE49-F238E27FC236}">
                <a16:creationId xmlns:a16="http://schemas.microsoft.com/office/drawing/2014/main" id="{D3CD9416-C885-4A53-8234-4C783A24B91B}"/>
              </a:ext>
            </a:extLst>
          </p:cNvPr>
          <p:cNvSpPr txBox="1">
            <a:spLocks noChangeArrowheads="1"/>
          </p:cNvSpPr>
          <p:nvPr/>
        </p:nvSpPr>
        <p:spPr bwMode="auto">
          <a:xfrm>
            <a:off x="4859338" y="4868863"/>
            <a:ext cx="381635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（对有损耗电路）</a:t>
            </a:r>
          </a:p>
        </p:txBody>
      </p:sp>
      <p:sp>
        <p:nvSpPr>
          <p:cNvPr id="453644" name="AutoShape 12">
            <a:extLst>
              <a:ext uri="{FF2B5EF4-FFF2-40B4-BE49-F238E27FC236}">
                <a16:creationId xmlns:a16="http://schemas.microsoft.com/office/drawing/2014/main" id="{5657D121-F5E2-4E52-93BC-21AB91EB10B3}"/>
              </a:ext>
            </a:extLst>
          </p:cNvPr>
          <p:cNvSpPr>
            <a:spLocks noChangeArrowheads="1"/>
          </p:cNvSpPr>
          <p:nvPr/>
        </p:nvSpPr>
        <p:spPr bwMode="auto">
          <a:xfrm>
            <a:off x="2051050" y="3500438"/>
            <a:ext cx="217488" cy="360362"/>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45" name="AutoShape 13">
            <a:extLst>
              <a:ext uri="{FF2B5EF4-FFF2-40B4-BE49-F238E27FC236}">
                <a16:creationId xmlns:a16="http://schemas.microsoft.com/office/drawing/2014/main" id="{7402A7C4-9E12-423F-9B50-CCC896F5F5D3}"/>
              </a:ext>
            </a:extLst>
          </p:cNvPr>
          <p:cNvSpPr>
            <a:spLocks noChangeArrowheads="1"/>
          </p:cNvSpPr>
          <p:nvPr/>
        </p:nvSpPr>
        <p:spPr bwMode="auto">
          <a:xfrm>
            <a:off x="3779838" y="3500438"/>
            <a:ext cx="217487" cy="360362"/>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47" name="AutoShape 15">
            <a:extLst>
              <a:ext uri="{FF2B5EF4-FFF2-40B4-BE49-F238E27FC236}">
                <a16:creationId xmlns:a16="http://schemas.microsoft.com/office/drawing/2014/main" id="{5CE00C75-2170-4A26-86F9-B808608C71D2}"/>
              </a:ext>
            </a:extLst>
          </p:cNvPr>
          <p:cNvSpPr>
            <a:spLocks noChangeArrowheads="1"/>
          </p:cNvSpPr>
          <p:nvPr/>
        </p:nvSpPr>
        <p:spPr bwMode="auto">
          <a:xfrm>
            <a:off x="2051050" y="4365625"/>
            <a:ext cx="217488" cy="360363"/>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48" name="AutoShape 16">
            <a:extLst>
              <a:ext uri="{FF2B5EF4-FFF2-40B4-BE49-F238E27FC236}">
                <a16:creationId xmlns:a16="http://schemas.microsoft.com/office/drawing/2014/main" id="{182AC6D2-E2C1-4C7F-9DCA-8594ECD418E1}"/>
              </a:ext>
            </a:extLst>
          </p:cNvPr>
          <p:cNvSpPr>
            <a:spLocks noChangeArrowheads="1"/>
          </p:cNvSpPr>
          <p:nvPr/>
        </p:nvSpPr>
        <p:spPr bwMode="auto">
          <a:xfrm>
            <a:off x="4356100" y="981075"/>
            <a:ext cx="4537075" cy="935038"/>
          </a:xfrm>
          <a:prstGeom prst="wedgeRoundRectCallout">
            <a:avLst>
              <a:gd name="adj1" fmla="val -65676"/>
              <a:gd name="adj2" fmla="val 84972"/>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对于一阶电路， </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称为固有频率，</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λ=-1/τ</a:t>
            </a:r>
          </a:p>
        </p:txBody>
      </p:sp>
      <p:sp>
        <p:nvSpPr>
          <p:cNvPr id="453649" name="AutoShape 17">
            <a:extLst>
              <a:ext uri="{FF2B5EF4-FFF2-40B4-BE49-F238E27FC236}">
                <a16:creationId xmlns:a16="http://schemas.microsoft.com/office/drawing/2014/main" id="{E378F53F-FB89-4D8F-8294-C38B283397B6}"/>
              </a:ext>
            </a:extLst>
          </p:cNvPr>
          <p:cNvSpPr>
            <a:spLocks noChangeArrowheads="1"/>
          </p:cNvSpPr>
          <p:nvPr/>
        </p:nvSpPr>
        <p:spPr bwMode="auto">
          <a:xfrm>
            <a:off x="3635375" y="4365625"/>
            <a:ext cx="217488" cy="360363"/>
          </a:xfrm>
          <a:prstGeom prst="downArrow">
            <a:avLst>
              <a:gd name="adj1" fmla="val 50000"/>
              <a:gd name="adj2" fmla="val 41423"/>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3650" name="AutoShape 18">
            <a:extLst>
              <a:ext uri="{FF2B5EF4-FFF2-40B4-BE49-F238E27FC236}">
                <a16:creationId xmlns:a16="http://schemas.microsoft.com/office/drawing/2014/main" id="{D50006E8-6DD2-4C34-BB2E-7A5E1BBC8EF1}"/>
              </a:ext>
            </a:extLst>
          </p:cNvPr>
          <p:cNvSpPr>
            <a:spLocks noChangeArrowheads="1"/>
          </p:cNvSpPr>
          <p:nvPr/>
        </p:nvSpPr>
        <p:spPr bwMode="auto">
          <a:xfrm>
            <a:off x="5724525" y="2349500"/>
            <a:ext cx="2952750" cy="503238"/>
          </a:xfrm>
          <a:prstGeom prst="wedgeRoundRectCallout">
            <a:avLst>
              <a:gd name="adj1" fmla="val -76181"/>
              <a:gd name="adj2" fmla="val 111829"/>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与特征根</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wipe(left)">
                                      <p:cBhvr>
                                        <p:cTn id="7" dur="2000"/>
                                        <p:tgtEl>
                                          <p:spTgt spid="453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3637"/>
                                        </p:tgtEl>
                                        <p:attrNameLst>
                                          <p:attrName>style.visibility</p:attrName>
                                        </p:attrNameLst>
                                      </p:cBhvr>
                                      <p:to>
                                        <p:strVal val="visible"/>
                                      </p:to>
                                    </p:set>
                                    <p:animEffect transition="in" filter="wipe(left)">
                                      <p:cBhvr>
                                        <p:cTn id="12" dur="2000"/>
                                        <p:tgtEl>
                                          <p:spTgt spid="453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wipe(left)">
                                      <p:cBhvr>
                                        <p:cTn id="17" dur="2000"/>
                                        <p:tgtEl>
                                          <p:spTgt spid="453639"/>
                                        </p:tgtEl>
                                      </p:cBhvr>
                                    </p:animEffect>
                                  </p:childTnLst>
                                </p:cTn>
                              </p:par>
                            </p:childTnLst>
                          </p:cTn>
                        </p:par>
                        <p:par>
                          <p:cTn id="18" fill="hold" nodeType="afterGroup">
                            <p:stCondLst>
                              <p:cond delay="2000"/>
                            </p:stCondLst>
                            <p:childTnLst>
                              <p:par>
                                <p:cTn id="19" presetID="4" presetClass="entr" presetSubtype="16" fill="hold" grpId="0" nodeType="afterEffect">
                                  <p:stCondLst>
                                    <p:cond delay="0"/>
                                  </p:stCondLst>
                                  <p:childTnLst>
                                    <p:set>
                                      <p:cBhvr>
                                        <p:cTn id="20" dur="1" fill="hold">
                                          <p:stCondLst>
                                            <p:cond delay="0"/>
                                          </p:stCondLst>
                                        </p:cTn>
                                        <p:tgtEl>
                                          <p:spTgt spid="453648"/>
                                        </p:tgtEl>
                                        <p:attrNameLst>
                                          <p:attrName>style.visibility</p:attrName>
                                        </p:attrNameLst>
                                      </p:cBhvr>
                                      <p:to>
                                        <p:strVal val="visible"/>
                                      </p:to>
                                    </p:set>
                                    <p:animEffect transition="in" filter="box(in)">
                                      <p:cBhvr>
                                        <p:cTn id="21" dur="1000"/>
                                        <p:tgtEl>
                                          <p:spTgt spid="4536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53640"/>
                                        </p:tgtEl>
                                        <p:attrNameLst>
                                          <p:attrName>style.visibility</p:attrName>
                                        </p:attrNameLst>
                                      </p:cBhvr>
                                      <p:to>
                                        <p:strVal val="visible"/>
                                      </p:to>
                                    </p:set>
                                    <p:animEffect transition="in" filter="wipe(left)">
                                      <p:cBhvr>
                                        <p:cTn id="26" dur="2000"/>
                                        <p:tgtEl>
                                          <p:spTgt spid="4536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453634"/>
                                        </p:tgtEl>
                                        <p:attrNameLst>
                                          <p:attrName>style.visibility</p:attrName>
                                        </p:attrNameLst>
                                      </p:cBhvr>
                                      <p:to>
                                        <p:strVal val="visible"/>
                                      </p:to>
                                    </p:set>
                                    <p:animEffect transition="in" filter="box(in)">
                                      <p:cBhvr>
                                        <p:cTn id="31" dur="500"/>
                                        <p:tgtEl>
                                          <p:spTgt spid="4536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53635"/>
                                        </p:tgtEl>
                                        <p:attrNameLst>
                                          <p:attrName>style.visibility</p:attrName>
                                        </p:attrNameLst>
                                      </p:cBhvr>
                                      <p:to>
                                        <p:strVal val="visible"/>
                                      </p:to>
                                    </p:set>
                                    <p:animEffect transition="in" filter="box(in)">
                                      <p:cBhvr>
                                        <p:cTn id="36" dur="500"/>
                                        <p:tgtEl>
                                          <p:spTgt spid="453635"/>
                                        </p:tgtEl>
                                      </p:cBhvr>
                                    </p:animEffect>
                                  </p:childTnLst>
                                </p:cTn>
                              </p:par>
                            </p:childTnLst>
                          </p:cTn>
                        </p:par>
                        <p:par>
                          <p:cTn id="37" fill="hold" nodeType="afterGroup">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453650"/>
                                        </p:tgtEl>
                                        <p:attrNameLst>
                                          <p:attrName>style.visibility</p:attrName>
                                        </p:attrNameLst>
                                      </p:cBhvr>
                                      <p:to>
                                        <p:strVal val="visible"/>
                                      </p:to>
                                    </p:set>
                                    <p:animEffect transition="in" filter="box(in)">
                                      <p:cBhvr>
                                        <p:cTn id="40" dur="1000"/>
                                        <p:tgtEl>
                                          <p:spTgt spid="4536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453642"/>
                                        </p:tgtEl>
                                        <p:attrNameLst>
                                          <p:attrName>style.visibility</p:attrName>
                                        </p:attrNameLst>
                                      </p:cBhvr>
                                      <p:to>
                                        <p:strVal val="visible"/>
                                      </p:to>
                                    </p:set>
                                    <p:animEffect transition="in" filter="wipe(left)">
                                      <p:cBhvr>
                                        <p:cTn id="45" dur="2000"/>
                                        <p:tgtEl>
                                          <p:spTgt spid="45364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453644"/>
                                        </p:tgtEl>
                                        <p:attrNameLst>
                                          <p:attrName>style.visibility</p:attrName>
                                        </p:attrNameLst>
                                      </p:cBhvr>
                                      <p:to>
                                        <p:strVal val="visible"/>
                                      </p:to>
                                    </p:set>
                                    <p:animEffect transition="in" filter="box(in)">
                                      <p:cBhvr>
                                        <p:cTn id="50" dur="1000"/>
                                        <p:tgtEl>
                                          <p:spTgt spid="45364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453645"/>
                                        </p:tgtEl>
                                        <p:attrNameLst>
                                          <p:attrName>style.visibility</p:attrName>
                                        </p:attrNameLst>
                                      </p:cBhvr>
                                      <p:to>
                                        <p:strVal val="visible"/>
                                      </p:to>
                                    </p:set>
                                    <p:animEffect transition="in" filter="box(in)">
                                      <p:cBhvr>
                                        <p:cTn id="55" dur="1000"/>
                                        <p:tgtEl>
                                          <p:spTgt spid="45364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53638"/>
                                        </p:tgtEl>
                                        <p:attrNameLst>
                                          <p:attrName>style.visibility</p:attrName>
                                        </p:attrNameLst>
                                      </p:cBhvr>
                                      <p:to>
                                        <p:strVal val="visible"/>
                                      </p:to>
                                    </p:set>
                                    <p:animEffect transition="in" filter="box(in)">
                                      <p:cBhvr>
                                        <p:cTn id="60" dur="1000"/>
                                        <p:tgtEl>
                                          <p:spTgt spid="45363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453646"/>
                                        </p:tgtEl>
                                        <p:attrNameLst>
                                          <p:attrName>style.visibility</p:attrName>
                                        </p:attrNameLst>
                                      </p:cBhvr>
                                      <p:to>
                                        <p:strVal val="visible"/>
                                      </p:to>
                                    </p:set>
                                    <p:animEffect transition="in" filter="box(in)">
                                      <p:cBhvr>
                                        <p:cTn id="65" dur="1000"/>
                                        <p:tgtEl>
                                          <p:spTgt spid="45364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453641"/>
                                        </p:tgtEl>
                                        <p:attrNameLst>
                                          <p:attrName>style.visibility</p:attrName>
                                        </p:attrNameLst>
                                      </p:cBhvr>
                                      <p:to>
                                        <p:strVal val="visible"/>
                                      </p:to>
                                    </p:set>
                                    <p:animEffect transition="in" filter="wipe(left)">
                                      <p:cBhvr>
                                        <p:cTn id="70" dur="2000"/>
                                        <p:tgtEl>
                                          <p:spTgt spid="45364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453647"/>
                                        </p:tgtEl>
                                        <p:attrNameLst>
                                          <p:attrName>style.visibility</p:attrName>
                                        </p:attrNameLst>
                                      </p:cBhvr>
                                      <p:to>
                                        <p:strVal val="visible"/>
                                      </p:to>
                                    </p:set>
                                    <p:animEffect transition="in" filter="box(in)">
                                      <p:cBhvr>
                                        <p:cTn id="75" dur="500"/>
                                        <p:tgtEl>
                                          <p:spTgt spid="45364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453643"/>
                                        </p:tgtEl>
                                        <p:attrNameLst>
                                          <p:attrName>style.visibility</p:attrName>
                                        </p:attrNameLst>
                                      </p:cBhvr>
                                      <p:to>
                                        <p:strVal val="visible"/>
                                      </p:to>
                                    </p:set>
                                    <p:animEffect transition="in" filter="box(in)">
                                      <p:cBhvr>
                                        <p:cTn id="80" dur="1000"/>
                                        <p:tgtEl>
                                          <p:spTgt spid="45364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nodeType="clickEffect">
                                  <p:stCondLst>
                                    <p:cond delay="0"/>
                                  </p:stCondLst>
                                  <p:childTnLst>
                                    <p:set>
                                      <p:cBhvr>
                                        <p:cTn id="84" dur="1" fill="hold">
                                          <p:stCondLst>
                                            <p:cond delay="0"/>
                                          </p:stCondLst>
                                        </p:cTn>
                                        <p:tgtEl>
                                          <p:spTgt spid="453649"/>
                                        </p:tgtEl>
                                        <p:attrNameLst>
                                          <p:attrName>style.visibility</p:attrName>
                                        </p:attrNameLst>
                                      </p:cBhvr>
                                      <p:to>
                                        <p:strVal val="visible"/>
                                      </p:to>
                                    </p:set>
                                    <p:animEffect transition="in" filter="box(in)">
                                      <p:cBhvr>
                                        <p:cTn id="85" dur="500"/>
                                        <p:tgtEl>
                                          <p:spTgt spid="45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6" grpId="0" animBg="1"/>
      <p:bldP spid="453636" grpId="0"/>
      <p:bldP spid="453638" grpId="0"/>
      <p:bldP spid="453643" grpId="0"/>
      <p:bldP spid="453648" grpId="0" animBg="1"/>
      <p:bldP spid="45365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a:extLst>
              <a:ext uri="{FF2B5EF4-FFF2-40B4-BE49-F238E27FC236}">
                <a16:creationId xmlns:a16="http://schemas.microsoft.com/office/drawing/2014/main" id="{BD199BEC-1CCA-4CB9-AF2F-EF227C385A28}"/>
              </a:ext>
            </a:extLst>
          </p:cNvPr>
          <p:cNvSpPr txBox="1">
            <a:spLocks noChangeArrowheads="1"/>
          </p:cNvSpPr>
          <p:nvPr/>
        </p:nvSpPr>
        <p:spPr bwMode="auto">
          <a:xfrm>
            <a:off x="539750" y="765175"/>
            <a:ext cx="3960813"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时间常数</a:t>
            </a:r>
            <a:r>
              <a:rPr kumimoji="1" lang="en-US" altLang="zh-CN" sz="2800" b="1" i="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的意义</a:t>
            </a:r>
          </a:p>
        </p:txBody>
      </p:sp>
      <p:sp>
        <p:nvSpPr>
          <p:cNvPr id="454659" name="Text Box 3">
            <a:extLst>
              <a:ext uri="{FF2B5EF4-FFF2-40B4-BE49-F238E27FC236}">
                <a16:creationId xmlns:a16="http://schemas.microsoft.com/office/drawing/2014/main" id="{3007A6D5-AF51-42C9-B4F5-E52D750611E9}"/>
              </a:ext>
            </a:extLst>
          </p:cNvPr>
          <p:cNvSpPr txBox="1">
            <a:spLocks noChangeArrowheads="1"/>
          </p:cNvSpPr>
          <p:nvPr/>
        </p:nvSpPr>
        <p:spPr bwMode="auto">
          <a:xfrm>
            <a:off x="468313" y="1312863"/>
            <a:ext cx="8423275"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时间常数 </a:t>
            </a:r>
            <a:r>
              <a:rPr kumimoji="1" lang="zh-CN" altLang="en-US"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的大小反映了电路过渡过程时间</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的长短；在</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有损耗电路中，反映暂态响应衰减快慢；</a:t>
            </a:r>
          </a:p>
        </p:txBody>
      </p:sp>
      <p:graphicFrame>
        <p:nvGraphicFramePr>
          <p:cNvPr id="454660" name="Object 4">
            <a:extLst>
              <a:ext uri="{FF2B5EF4-FFF2-40B4-BE49-F238E27FC236}">
                <a16:creationId xmlns:a16="http://schemas.microsoft.com/office/drawing/2014/main" id="{63361CE1-EE8F-421C-B179-6D100C90933B}"/>
              </a:ext>
            </a:extLst>
          </p:cNvPr>
          <p:cNvGraphicFramePr>
            <a:graphicFrameLocks noChangeAspect="1"/>
          </p:cNvGraphicFramePr>
          <p:nvPr>
            <p:extLst>
              <p:ext uri="{D42A27DB-BD31-4B8C-83A1-F6EECF244321}">
                <p14:modId xmlns:p14="http://schemas.microsoft.com/office/powerpoint/2010/main" val="313547359"/>
              </p:ext>
            </p:extLst>
          </p:nvPr>
        </p:nvGraphicFramePr>
        <p:xfrm>
          <a:off x="1598613" y="2565400"/>
          <a:ext cx="6210300" cy="850900"/>
        </p:xfrm>
        <a:graphic>
          <a:graphicData uri="http://schemas.openxmlformats.org/presentationml/2006/ole">
            <mc:AlternateContent xmlns:mc="http://schemas.openxmlformats.org/markup-compatibility/2006">
              <mc:Choice xmlns:v="urn:schemas-microsoft-com:vml" Requires="v">
                <p:oleObj spid="_x0000_s43178" name="Equation" r:id="rId3" imgW="6210000" imgH="850680" progId="Equation.DSMT4">
                  <p:embed/>
                </p:oleObj>
              </mc:Choice>
              <mc:Fallback>
                <p:oleObj name="Equation" r:id="rId3" imgW="6210000" imgH="850680" progId="Equation.DSMT4">
                  <p:embed/>
                  <p:pic>
                    <p:nvPicPr>
                      <p:cNvPr id="0" name="Object 4"/>
                      <p:cNvPicPr>
                        <a:picLocks noChangeAspect="1" noChangeArrowheads="1"/>
                      </p:cNvPicPr>
                      <p:nvPr/>
                    </p:nvPicPr>
                    <p:blipFill>
                      <a:blip r:embed="rId4"/>
                      <a:srcRect/>
                      <a:stretch>
                        <a:fillRect/>
                      </a:stretch>
                    </p:blipFill>
                    <p:spPr bwMode="auto">
                      <a:xfrm>
                        <a:off x="1598613" y="2565400"/>
                        <a:ext cx="6210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61" name="Text Box 5">
            <a:extLst>
              <a:ext uri="{FF2B5EF4-FFF2-40B4-BE49-F238E27FC236}">
                <a16:creationId xmlns:a16="http://schemas.microsoft.com/office/drawing/2014/main" id="{A1783DCE-5DEF-453D-B3CF-D55B487D882E}"/>
              </a:ext>
            </a:extLst>
          </p:cNvPr>
          <p:cNvSpPr txBox="1">
            <a:spLocks noChangeArrowheads="1"/>
          </p:cNvSpPr>
          <p:nvPr/>
        </p:nvSpPr>
        <p:spPr bwMode="auto">
          <a:xfrm>
            <a:off x="900113" y="2706688"/>
            <a:ext cx="863600" cy="5238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a:t>
            </a:r>
          </a:p>
        </p:txBody>
      </p:sp>
      <p:sp>
        <p:nvSpPr>
          <p:cNvPr id="454662" name="Line 6">
            <a:extLst>
              <a:ext uri="{FF2B5EF4-FFF2-40B4-BE49-F238E27FC236}">
                <a16:creationId xmlns:a16="http://schemas.microsoft.com/office/drawing/2014/main" id="{C49B6EA2-0A66-4116-ADF8-DD0F51D574B3}"/>
              </a:ext>
            </a:extLst>
          </p:cNvPr>
          <p:cNvSpPr>
            <a:spLocks noChangeShapeType="1"/>
          </p:cNvSpPr>
          <p:nvPr/>
        </p:nvSpPr>
        <p:spPr bwMode="auto">
          <a:xfrm>
            <a:off x="900113" y="530225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63" name="Line 7">
            <a:extLst>
              <a:ext uri="{FF2B5EF4-FFF2-40B4-BE49-F238E27FC236}">
                <a16:creationId xmlns:a16="http://schemas.microsoft.com/office/drawing/2014/main" id="{198FA9F4-6252-4586-9E01-19631EB7B20A}"/>
              </a:ext>
            </a:extLst>
          </p:cNvPr>
          <p:cNvSpPr>
            <a:spLocks noChangeShapeType="1"/>
          </p:cNvSpPr>
          <p:nvPr/>
        </p:nvSpPr>
        <p:spPr bwMode="auto">
          <a:xfrm flipH="1" flipV="1">
            <a:off x="1258888" y="3492500"/>
            <a:ext cx="0" cy="2241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4664" name="Object 8">
            <a:extLst>
              <a:ext uri="{FF2B5EF4-FFF2-40B4-BE49-F238E27FC236}">
                <a16:creationId xmlns:a16="http://schemas.microsoft.com/office/drawing/2014/main" id="{ACEE8178-B253-4040-BED0-A50599F0B661}"/>
              </a:ext>
            </a:extLst>
          </p:cNvPr>
          <p:cNvGraphicFramePr>
            <a:graphicFrameLocks noChangeAspect="1"/>
          </p:cNvGraphicFramePr>
          <p:nvPr/>
        </p:nvGraphicFramePr>
        <p:xfrm>
          <a:off x="1376363" y="3359150"/>
          <a:ext cx="685800" cy="431800"/>
        </p:xfrm>
        <a:graphic>
          <a:graphicData uri="http://schemas.openxmlformats.org/presentationml/2006/ole">
            <mc:AlternateContent xmlns:mc="http://schemas.openxmlformats.org/markup-compatibility/2006">
              <mc:Choice xmlns:v="urn:schemas-microsoft-com:vml" Requires="v">
                <p:oleObj spid="_x0000_s43179" name="Equation" r:id="rId5" imgW="685800" imgH="431800" progId="Equation.DSMT4">
                  <p:embed/>
                </p:oleObj>
              </mc:Choice>
              <mc:Fallback>
                <p:oleObj name="Equation" r:id="rId5" imgW="6858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3359150"/>
                        <a:ext cx="68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4665" name="Object 9">
            <a:extLst>
              <a:ext uri="{FF2B5EF4-FFF2-40B4-BE49-F238E27FC236}">
                <a16:creationId xmlns:a16="http://schemas.microsoft.com/office/drawing/2014/main" id="{A4BC2E93-2CC1-40DC-A8A8-08629FE3E610}"/>
              </a:ext>
            </a:extLst>
          </p:cNvPr>
          <p:cNvGraphicFramePr>
            <a:graphicFrameLocks noChangeAspect="1"/>
          </p:cNvGraphicFramePr>
          <p:nvPr/>
        </p:nvGraphicFramePr>
        <p:xfrm>
          <a:off x="3924300" y="5157788"/>
          <a:ext cx="165100" cy="279400"/>
        </p:xfrm>
        <a:graphic>
          <a:graphicData uri="http://schemas.openxmlformats.org/presentationml/2006/ole">
            <mc:AlternateContent xmlns:mc="http://schemas.openxmlformats.org/markup-compatibility/2006">
              <mc:Choice xmlns:v="urn:schemas-microsoft-com:vml" Requires="v">
                <p:oleObj spid="_x0000_s43180" name="Equation" r:id="rId7" imgW="165028" imgH="279279" progId="Equation.DSMT4">
                  <p:embed/>
                </p:oleObj>
              </mc:Choice>
              <mc:Fallback>
                <p:oleObj name="Equation" r:id="rId7" imgW="165028" imgH="279279"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5157788"/>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66" name="Freeform 10">
            <a:extLst>
              <a:ext uri="{FF2B5EF4-FFF2-40B4-BE49-F238E27FC236}">
                <a16:creationId xmlns:a16="http://schemas.microsoft.com/office/drawing/2014/main" id="{0442A88C-9143-464F-AFAA-977D36388818}"/>
              </a:ext>
            </a:extLst>
          </p:cNvPr>
          <p:cNvSpPr>
            <a:spLocks/>
          </p:cNvSpPr>
          <p:nvPr/>
        </p:nvSpPr>
        <p:spPr bwMode="auto">
          <a:xfrm>
            <a:off x="1258888" y="3933825"/>
            <a:ext cx="2017712" cy="1295400"/>
          </a:xfrm>
          <a:custGeom>
            <a:avLst/>
            <a:gdLst>
              <a:gd name="T0" fmla="*/ 0 w 1179"/>
              <a:gd name="T1" fmla="*/ 0 h 408"/>
              <a:gd name="T2" fmla="*/ 796635140 w 1179"/>
              <a:gd name="T3" fmla="*/ 2147483646 h 408"/>
              <a:gd name="T4" fmla="*/ 1727996623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4667" name="Object 11">
            <a:extLst>
              <a:ext uri="{FF2B5EF4-FFF2-40B4-BE49-F238E27FC236}">
                <a16:creationId xmlns:a16="http://schemas.microsoft.com/office/drawing/2014/main" id="{3F6ED96F-4677-4344-ADCE-3067BF2DB31C}"/>
              </a:ext>
            </a:extLst>
          </p:cNvPr>
          <p:cNvGraphicFramePr>
            <a:graphicFrameLocks noChangeAspect="1"/>
          </p:cNvGraphicFramePr>
          <p:nvPr/>
        </p:nvGraphicFramePr>
        <p:xfrm>
          <a:off x="895350" y="3716338"/>
          <a:ext cx="279400" cy="381000"/>
        </p:xfrm>
        <a:graphic>
          <a:graphicData uri="http://schemas.openxmlformats.org/presentationml/2006/ole">
            <mc:AlternateContent xmlns:mc="http://schemas.openxmlformats.org/markup-compatibility/2006">
              <mc:Choice xmlns:v="urn:schemas-microsoft-com:vml" Requires="v">
                <p:oleObj spid="_x0000_s43181" name="Equation" r:id="rId9" imgW="279279" imgH="380835" progId="Equation.DSMT4">
                  <p:embed/>
                </p:oleObj>
              </mc:Choice>
              <mc:Fallback>
                <p:oleObj name="Equation" r:id="rId9" imgW="279279" imgH="38083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5350" y="3716338"/>
                        <a:ext cx="27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4668" name="Object 12">
            <a:extLst>
              <a:ext uri="{FF2B5EF4-FFF2-40B4-BE49-F238E27FC236}">
                <a16:creationId xmlns:a16="http://schemas.microsoft.com/office/drawing/2014/main" id="{F670409E-511F-4710-A86B-3920F4641696}"/>
              </a:ext>
            </a:extLst>
          </p:cNvPr>
          <p:cNvGraphicFramePr>
            <a:graphicFrameLocks noChangeAspect="1"/>
          </p:cNvGraphicFramePr>
          <p:nvPr/>
        </p:nvGraphicFramePr>
        <p:xfrm>
          <a:off x="971550" y="5375275"/>
          <a:ext cx="203200" cy="317500"/>
        </p:xfrm>
        <a:graphic>
          <a:graphicData uri="http://schemas.openxmlformats.org/presentationml/2006/ole">
            <mc:AlternateContent xmlns:mc="http://schemas.openxmlformats.org/markup-compatibility/2006">
              <mc:Choice xmlns:v="urn:schemas-microsoft-com:vml" Requires="v">
                <p:oleObj spid="_x0000_s43182" name="Equation" r:id="rId11" imgW="203024" imgH="317225" progId="Equation.DSMT4">
                  <p:embed/>
                </p:oleObj>
              </mc:Choice>
              <mc:Fallback>
                <p:oleObj name="Equation" r:id="rId11" imgW="203024" imgH="31722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375275"/>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4669" name="Line 13">
            <a:extLst>
              <a:ext uri="{FF2B5EF4-FFF2-40B4-BE49-F238E27FC236}">
                <a16:creationId xmlns:a16="http://schemas.microsoft.com/office/drawing/2014/main" id="{1098025D-EE9A-4F45-8638-AD45A0F8D45B}"/>
              </a:ext>
            </a:extLst>
          </p:cNvPr>
          <p:cNvSpPr>
            <a:spLocks noChangeShapeType="1"/>
          </p:cNvSpPr>
          <p:nvPr/>
        </p:nvSpPr>
        <p:spPr bwMode="auto">
          <a:xfrm flipH="1">
            <a:off x="2268538" y="4437063"/>
            <a:ext cx="574675"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70" name="Freeform 14">
            <a:extLst>
              <a:ext uri="{FF2B5EF4-FFF2-40B4-BE49-F238E27FC236}">
                <a16:creationId xmlns:a16="http://schemas.microsoft.com/office/drawing/2014/main" id="{F20A9C15-8A94-4EE0-8659-71D813670B79}"/>
              </a:ext>
            </a:extLst>
          </p:cNvPr>
          <p:cNvSpPr>
            <a:spLocks/>
          </p:cNvSpPr>
          <p:nvPr/>
        </p:nvSpPr>
        <p:spPr bwMode="auto">
          <a:xfrm>
            <a:off x="1258888" y="3933825"/>
            <a:ext cx="2376487" cy="1079500"/>
          </a:xfrm>
          <a:custGeom>
            <a:avLst/>
            <a:gdLst>
              <a:gd name="T0" fmla="*/ 0 w 1179"/>
              <a:gd name="T1" fmla="*/ 0 h 408"/>
              <a:gd name="T2" fmla="*/ 1105126925 w 1179"/>
              <a:gd name="T3" fmla="*/ 1904118938 h 408"/>
              <a:gd name="T4" fmla="*/ 2147483646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71" name="Line 15">
            <a:extLst>
              <a:ext uri="{FF2B5EF4-FFF2-40B4-BE49-F238E27FC236}">
                <a16:creationId xmlns:a16="http://schemas.microsoft.com/office/drawing/2014/main" id="{A38FDD6D-5714-4EB7-BA17-3B6FC3D1013D}"/>
              </a:ext>
            </a:extLst>
          </p:cNvPr>
          <p:cNvSpPr>
            <a:spLocks noChangeShapeType="1"/>
          </p:cNvSpPr>
          <p:nvPr/>
        </p:nvSpPr>
        <p:spPr bwMode="auto">
          <a:xfrm flipH="1" flipV="1">
            <a:off x="2484438" y="5157788"/>
            <a:ext cx="287337" cy="36036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4672" name="Rectangle 16">
            <a:extLst>
              <a:ext uri="{FF2B5EF4-FFF2-40B4-BE49-F238E27FC236}">
                <a16:creationId xmlns:a16="http://schemas.microsoft.com/office/drawing/2014/main" id="{2179754E-DA49-4AB5-BD5A-99E15638A406}"/>
              </a:ext>
            </a:extLst>
          </p:cNvPr>
          <p:cNvSpPr>
            <a:spLocks noChangeArrowheads="1"/>
          </p:cNvSpPr>
          <p:nvPr/>
        </p:nvSpPr>
        <p:spPr bwMode="auto">
          <a:xfrm>
            <a:off x="2417763" y="5516563"/>
            <a:ext cx="517525" cy="43021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小</a:t>
            </a:r>
          </a:p>
        </p:txBody>
      </p:sp>
      <p:sp>
        <p:nvSpPr>
          <p:cNvPr id="454673" name="Rectangle 17">
            <a:extLst>
              <a:ext uri="{FF2B5EF4-FFF2-40B4-BE49-F238E27FC236}">
                <a16:creationId xmlns:a16="http://schemas.microsoft.com/office/drawing/2014/main" id="{38F8AB8D-9624-42D9-8EA6-61B1B7ED0085}"/>
              </a:ext>
            </a:extLst>
          </p:cNvPr>
          <p:cNvSpPr>
            <a:spLocks noChangeArrowheads="1"/>
          </p:cNvSpPr>
          <p:nvPr/>
        </p:nvSpPr>
        <p:spPr bwMode="auto">
          <a:xfrm>
            <a:off x="2916238" y="4005263"/>
            <a:ext cx="863600" cy="436562"/>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大</a:t>
            </a:r>
          </a:p>
        </p:txBody>
      </p:sp>
      <p:sp>
        <p:nvSpPr>
          <p:cNvPr id="454674" name="Text Box 18">
            <a:extLst>
              <a:ext uri="{FF2B5EF4-FFF2-40B4-BE49-F238E27FC236}">
                <a16:creationId xmlns:a16="http://schemas.microsoft.com/office/drawing/2014/main" id="{EABFC513-AD7F-4800-B409-05C965F14046}"/>
              </a:ext>
            </a:extLst>
          </p:cNvPr>
          <p:cNvSpPr txBox="1">
            <a:spLocks noChangeArrowheads="1"/>
          </p:cNvSpPr>
          <p:nvPr/>
        </p:nvSpPr>
        <p:spPr bwMode="auto">
          <a:xfrm>
            <a:off x="4427538" y="4005263"/>
            <a:ext cx="4321175" cy="137318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通过改变电路参数调节</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的大小。实际中可通过测量其电容或电阻求</a:t>
            </a:r>
            <a:r>
              <a:rPr kumimoji="1" lang="en-US" altLang="zh-CN" sz="2800" b="1"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en-US" altLang="zh-CN" sz="280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4658"/>
                                        </p:tgtEl>
                                        <p:attrNameLst>
                                          <p:attrName>style.visibility</p:attrName>
                                        </p:attrNameLst>
                                      </p:cBhvr>
                                      <p:to>
                                        <p:strVal val="visible"/>
                                      </p:to>
                                    </p:set>
                                    <p:animEffect transition="in" filter="wipe(left)">
                                      <p:cBhvr>
                                        <p:cTn id="7" dur="2000"/>
                                        <p:tgtEl>
                                          <p:spTgt spid="454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4659">
                                            <p:txEl>
                                              <p:pRg st="0" end="0"/>
                                            </p:txEl>
                                          </p:spTgt>
                                        </p:tgtEl>
                                        <p:attrNameLst>
                                          <p:attrName>style.visibility</p:attrName>
                                        </p:attrNameLst>
                                      </p:cBhvr>
                                      <p:to>
                                        <p:strVal val="visible"/>
                                      </p:to>
                                    </p:set>
                                    <p:animEffect transition="in" filter="wipe(left)">
                                      <p:cBhvr>
                                        <p:cTn id="12" dur="2000"/>
                                        <p:tgtEl>
                                          <p:spTgt spid="454659">
                                            <p:txEl>
                                              <p:pRg st="0" end="0"/>
                                            </p:txEl>
                                          </p:spTgt>
                                        </p:tgtEl>
                                      </p:cBhvr>
                                    </p:animEffect>
                                  </p:childTnLst>
                                </p:cTn>
                              </p:par>
                            </p:childTnLst>
                          </p:cTn>
                        </p:par>
                        <p:par>
                          <p:cTn id="13" fill="hold" nodeType="afterGroup">
                            <p:stCondLst>
                              <p:cond delay="2000"/>
                            </p:stCondLst>
                            <p:childTnLst>
                              <p:par>
                                <p:cTn id="14" presetID="22" presetClass="entr" presetSubtype="8" fill="hold" nodeType="afterEffect">
                                  <p:stCondLst>
                                    <p:cond delay="0"/>
                                  </p:stCondLst>
                                  <p:childTnLst>
                                    <p:set>
                                      <p:cBhvr>
                                        <p:cTn id="15" dur="1" fill="hold">
                                          <p:stCondLst>
                                            <p:cond delay="0"/>
                                          </p:stCondLst>
                                        </p:cTn>
                                        <p:tgtEl>
                                          <p:spTgt spid="454659">
                                            <p:txEl>
                                              <p:pRg st="1" end="1"/>
                                            </p:txEl>
                                          </p:spTgt>
                                        </p:tgtEl>
                                        <p:attrNameLst>
                                          <p:attrName>style.visibility</p:attrName>
                                        </p:attrNameLst>
                                      </p:cBhvr>
                                      <p:to>
                                        <p:strVal val="visible"/>
                                      </p:to>
                                    </p:set>
                                    <p:animEffect transition="in" filter="wipe(left)">
                                      <p:cBhvr>
                                        <p:cTn id="16" dur="2000"/>
                                        <p:tgtEl>
                                          <p:spTgt spid="4546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54661"/>
                                        </p:tgtEl>
                                        <p:attrNameLst>
                                          <p:attrName>style.visibility</p:attrName>
                                        </p:attrNameLst>
                                      </p:cBhvr>
                                      <p:to>
                                        <p:strVal val="visible"/>
                                      </p:to>
                                    </p:set>
                                    <p:animEffect transition="in" filter="wipe(left)">
                                      <p:cBhvr>
                                        <p:cTn id="21" dur="2000"/>
                                        <p:tgtEl>
                                          <p:spTgt spid="454661"/>
                                        </p:tgtEl>
                                      </p:cBhvr>
                                    </p:animEffect>
                                  </p:childTnLst>
                                </p:cTn>
                              </p:par>
                            </p:childTnLst>
                          </p:cTn>
                        </p:par>
                        <p:par>
                          <p:cTn id="22" fill="hold" nodeType="afterGroup">
                            <p:stCondLst>
                              <p:cond delay="2000"/>
                            </p:stCondLst>
                            <p:childTnLst>
                              <p:par>
                                <p:cTn id="23" presetID="22" presetClass="entr" presetSubtype="8" fill="hold" nodeType="afterEffect">
                                  <p:stCondLst>
                                    <p:cond delay="0"/>
                                  </p:stCondLst>
                                  <p:childTnLst>
                                    <p:set>
                                      <p:cBhvr>
                                        <p:cTn id="24" dur="1" fill="hold">
                                          <p:stCondLst>
                                            <p:cond delay="0"/>
                                          </p:stCondLst>
                                        </p:cTn>
                                        <p:tgtEl>
                                          <p:spTgt spid="454660"/>
                                        </p:tgtEl>
                                        <p:attrNameLst>
                                          <p:attrName>style.visibility</p:attrName>
                                        </p:attrNameLst>
                                      </p:cBhvr>
                                      <p:to>
                                        <p:strVal val="visible"/>
                                      </p:to>
                                    </p:set>
                                    <p:animEffect transition="in" filter="wipe(left)">
                                      <p:cBhvr>
                                        <p:cTn id="25" dur="2000"/>
                                        <p:tgtEl>
                                          <p:spTgt spid="4546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54662"/>
                                        </p:tgtEl>
                                        <p:attrNameLst>
                                          <p:attrName>style.visibility</p:attrName>
                                        </p:attrNameLst>
                                      </p:cBhvr>
                                      <p:to>
                                        <p:strVal val="visible"/>
                                      </p:to>
                                    </p:set>
                                    <p:animEffect transition="in" filter="wipe(left)">
                                      <p:cBhvr>
                                        <p:cTn id="30" dur="1000"/>
                                        <p:tgtEl>
                                          <p:spTgt spid="454662"/>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454663"/>
                                        </p:tgtEl>
                                        <p:attrNameLst>
                                          <p:attrName>style.visibility</p:attrName>
                                        </p:attrNameLst>
                                      </p:cBhvr>
                                      <p:to>
                                        <p:strVal val="visible"/>
                                      </p:to>
                                    </p:set>
                                    <p:animEffect transition="in" filter="wipe(up)">
                                      <p:cBhvr>
                                        <p:cTn id="34" dur="1000"/>
                                        <p:tgtEl>
                                          <p:spTgt spid="454663"/>
                                        </p:tgtEl>
                                      </p:cBhvr>
                                    </p:animEffect>
                                  </p:childTnLst>
                                </p:cTn>
                              </p:par>
                            </p:childTnLst>
                          </p:cTn>
                        </p:par>
                        <p:par>
                          <p:cTn id="35" fill="hold" nodeType="afterGroup">
                            <p:stCondLst>
                              <p:cond delay="2000"/>
                            </p:stCondLst>
                            <p:childTnLst>
                              <p:par>
                                <p:cTn id="36" presetID="4" presetClass="entr" presetSubtype="16" fill="hold" nodeType="afterEffect">
                                  <p:stCondLst>
                                    <p:cond delay="0"/>
                                  </p:stCondLst>
                                  <p:childTnLst>
                                    <p:set>
                                      <p:cBhvr>
                                        <p:cTn id="37" dur="1" fill="hold">
                                          <p:stCondLst>
                                            <p:cond delay="0"/>
                                          </p:stCondLst>
                                        </p:cTn>
                                        <p:tgtEl>
                                          <p:spTgt spid="454664"/>
                                        </p:tgtEl>
                                        <p:attrNameLst>
                                          <p:attrName>style.visibility</p:attrName>
                                        </p:attrNameLst>
                                      </p:cBhvr>
                                      <p:to>
                                        <p:strVal val="visible"/>
                                      </p:to>
                                    </p:set>
                                    <p:animEffect transition="in" filter="box(in)">
                                      <p:cBhvr>
                                        <p:cTn id="38" dur="500"/>
                                        <p:tgtEl>
                                          <p:spTgt spid="454664"/>
                                        </p:tgtEl>
                                      </p:cBhvr>
                                    </p:animEffect>
                                  </p:childTnLst>
                                </p:cTn>
                              </p:par>
                            </p:childTnLst>
                          </p:cTn>
                        </p:par>
                        <p:par>
                          <p:cTn id="39" fill="hold" nodeType="afterGroup">
                            <p:stCondLst>
                              <p:cond delay="2500"/>
                            </p:stCondLst>
                            <p:childTnLst>
                              <p:par>
                                <p:cTn id="40" presetID="4" presetClass="entr" presetSubtype="16" fill="hold" nodeType="afterEffect">
                                  <p:stCondLst>
                                    <p:cond delay="0"/>
                                  </p:stCondLst>
                                  <p:childTnLst>
                                    <p:set>
                                      <p:cBhvr>
                                        <p:cTn id="41" dur="1" fill="hold">
                                          <p:stCondLst>
                                            <p:cond delay="0"/>
                                          </p:stCondLst>
                                        </p:cTn>
                                        <p:tgtEl>
                                          <p:spTgt spid="454665"/>
                                        </p:tgtEl>
                                        <p:attrNameLst>
                                          <p:attrName>style.visibility</p:attrName>
                                        </p:attrNameLst>
                                      </p:cBhvr>
                                      <p:to>
                                        <p:strVal val="visible"/>
                                      </p:to>
                                    </p:set>
                                    <p:animEffect transition="in" filter="box(in)">
                                      <p:cBhvr>
                                        <p:cTn id="42" dur="500"/>
                                        <p:tgtEl>
                                          <p:spTgt spid="454665"/>
                                        </p:tgtEl>
                                      </p:cBhvr>
                                    </p:animEffect>
                                  </p:childTnLst>
                                </p:cTn>
                              </p:par>
                            </p:childTnLst>
                          </p:cTn>
                        </p:par>
                        <p:par>
                          <p:cTn id="43" fill="hold" nodeType="afterGroup">
                            <p:stCondLst>
                              <p:cond delay="3000"/>
                            </p:stCondLst>
                            <p:childTnLst>
                              <p:par>
                                <p:cTn id="44" presetID="4" presetClass="entr" presetSubtype="16" fill="hold" nodeType="afterEffect">
                                  <p:stCondLst>
                                    <p:cond delay="0"/>
                                  </p:stCondLst>
                                  <p:childTnLst>
                                    <p:set>
                                      <p:cBhvr>
                                        <p:cTn id="45" dur="1" fill="hold">
                                          <p:stCondLst>
                                            <p:cond delay="0"/>
                                          </p:stCondLst>
                                        </p:cTn>
                                        <p:tgtEl>
                                          <p:spTgt spid="454668"/>
                                        </p:tgtEl>
                                        <p:attrNameLst>
                                          <p:attrName>style.visibility</p:attrName>
                                        </p:attrNameLst>
                                      </p:cBhvr>
                                      <p:to>
                                        <p:strVal val="visible"/>
                                      </p:to>
                                    </p:set>
                                    <p:animEffect transition="in" filter="box(in)">
                                      <p:cBhvr>
                                        <p:cTn id="46" dur="1000"/>
                                        <p:tgtEl>
                                          <p:spTgt spid="4546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54666"/>
                                        </p:tgtEl>
                                        <p:attrNameLst>
                                          <p:attrName>style.visibility</p:attrName>
                                        </p:attrNameLst>
                                      </p:cBhvr>
                                      <p:to>
                                        <p:strVal val="visible"/>
                                      </p:to>
                                    </p:set>
                                    <p:animEffect transition="in" filter="wipe(left)">
                                      <p:cBhvr>
                                        <p:cTn id="51" dur="1000"/>
                                        <p:tgtEl>
                                          <p:spTgt spid="45466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54670"/>
                                        </p:tgtEl>
                                        <p:attrNameLst>
                                          <p:attrName>style.visibility</p:attrName>
                                        </p:attrNameLst>
                                      </p:cBhvr>
                                      <p:to>
                                        <p:strVal val="visible"/>
                                      </p:to>
                                    </p:set>
                                    <p:animEffect transition="in" filter="wipe(left)">
                                      <p:cBhvr>
                                        <p:cTn id="56" dur="1000"/>
                                        <p:tgtEl>
                                          <p:spTgt spid="454670"/>
                                        </p:tgtEl>
                                      </p:cBhvr>
                                    </p:animEffect>
                                  </p:childTnLst>
                                </p:cTn>
                              </p:par>
                            </p:childTnLst>
                          </p:cTn>
                        </p:par>
                        <p:par>
                          <p:cTn id="57" fill="hold" nodeType="afterGroup">
                            <p:stCondLst>
                              <p:cond delay="1000"/>
                            </p:stCondLst>
                            <p:childTnLst>
                              <p:par>
                                <p:cTn id="58" presetID="4" presetClass="entr" presetSubtype="16" fill="hold" nodeType="afterEffect">
                                  <p:stCondLst>
                                    <p:cond delay="0"/>
                                  </p:stCondLst>
                                  <p:childTnLst>
                                    <p:set>
                                      <p:cBhvr>
                                        <p:cTn id="59" dur="1" fill="hold">
                                          <p:stCondLst>
                                            <p:cond delay="0"/>
                                          </p:stCondLst>
                                        </p:cTn>
                                        <p:tgtEl>
                                          <p:spTgt spid="454667"/>
                                        </p:tgtEl>
                                        <p:attrNameLst>
                                          <p:attrName>style.visibility</p:attrName>
                                        </p:attrNameLst>
                                      </p:cBhvr>
                                      <p:to>
                                        <p:strVal val="visible"/>
                                      </p:to>
                                    </p:set>
                                    <p:animEffect transition="in" filter="box(in)">
                                      <p:cBhvr>
                                        <p:cTn id="60" dur="1000"/>
                                        <p:tgtEl>
                                          <p:spTgt spid="45466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454671"/>
                                        </p:tgtEl>
                                        <p:attrNameLst>
                                          <p:attrName>style.visibility</p:attrName>
                                        </p:attrNameLst>
                                      </p:cBhvr>
                                      <p:to>
                                        <p:strVal val="visible"/>
                                      </p:to>
                                    </p:set>
                                    <p:animEffect transition="in" filter="box(in)">
                                      <p:cBhvr>
                                        <p:cTn id="65" dur="500"/>
                                        <p:tgtEl>
                                          <p:spTgt spid="454671"/>
                                        </p:tgtEl>
                                      </p:cBhvr>
                                    </p:animEffect>
                                  </p:childTnLst>
                                </p:cTn>
                              </p:par>
                            </p:childTnLst>
                          </p:cTn>
                        </p:par>
                        <p:par>
                          <p:cTn id="66" fill="hold" nodeType="afterGroup">
                            <p:stCondLst>
                              <p:cond delay="500"/>
                            </p:stCondLst>
                            <p:childTnLst>
                              <p:par>
                                <p:cTn id="67" presetID="4" presetClass="entr" presetSubtype="16" fill="hold" grpId="0" nodeType="afterEffect">
                                  <p:stCondLst>
                                    <p:cond delay="0"/>
                                  </p:stCondLst>
                                  <p:childTnLst>
                                    <p:set>
                                      <p:cBhvr>
                                        <p:cTn id="68" dur="1" fill="hold">
                                          <p:stCondLst>
                                            <p:cond delay="0"/>
                                          </p:stCondLst>
                                        </p:cTn>
                                        <p:tgtEl>
                                          <p:spTgt spid="454672"/>
                                        </p:tgtEl>
                                        <p:attrNameLst>
                                          <p:attrName>style.visibility</p:attrName>
                                        </p:attrNameLst>
                                      </p:cBhvr>
                                      <p:to>
                                        <p:strVal val="visible"/>
                                      </p:to>
                                    </p:set>
                                    <p:animEffect transition="in" filter="box(in)">
                                      <p:cBhvr>
                                        <p:cTn id="69" dur="500"/>
                                        <p:tgtEl>
                                          <p:spTgt spid="45467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nodeType="clickEffect">
                                  <p:stCondLst>
                                    <p:cond delay="0"/>
                                  </p:stCondLst>
                                  <p:childTnLst>
                                    <p:set>
                                      <p:cBhvr>
                                        <p:cTn id="73" dur="1" fill="hold">
                                          <p:stCondLst>
                                            <p:cond delay="0"/>
                                          </p:stCondLst>
                                        </p:cTn>
                                        <p:tgtEl>
                                          <p:spTgt spid="454669"/>
                                        </p:tgtEl>
                                        <p:attrNameLst>
                                          <p:attrName>style.visibility</p:attrName>
                                        </p:attrNameLst>
                                      </p:cBhvr>
                                      <p:to>
                                        <p:strVal val="visible"/>
                                      </p:to>
                                    </p:set>
                                    <p:animEffect transition="in" filter="box(in)">
                                      <p:cBhvr>
                                        <p:cTn id="74" dur="500"/>
                                        <p:tgtEl>
                                          <p:spTgt spid="454669"/>
                                        </p:tgtEl>
                                      </p:cBhvr>
                                    </p:animEffect>
                                  </p:childTnLst>
                                </p:cTn>
                              </p:par>
                            </p:childTnLst>
                          </p:cTn>
                        </p:par>
                        <p:par>
                          <p:cTn id="75" fill="hold" nodeType="afterGroup">
                            <p:stCondLst>
                              <p:cond delay="500"/>
                            </p:stCondLst>
                            <p:childTnLst>
                              <p:par>
                                <p:cTn id="76" presetID="4" presetClass="entr" presetSubtype="16" fill="hold" grpId="0" nodeType="afterEffect">
                                  <p:stCondLst>
                                    <p:cond delay="0"/>
                                  </p:stCondLst>
                                  <p:childTnLst>
                                    <p:set>
                                      <p:cBhvr>
                                        <p:cTn id="77" dur="1" fill="hold">
                                          <p:stCondLst>
                                            <p:cond delay="0"/>
                                          </p:stCondLst>
                                        </p:cTn>
                                        <p:tgtEl>
                                          <p:spTgt spid="454673"/>
                                        </p:tgtEl>
                                        <p:attrNameLst>
                                          <p:attrName>style.visibility</p:attrName>
                                        </p:attrNameLst>
                                      </p:cBhvr>
                                      <p:to>
                                        <p:strVal val="visible"/>
                                      </p:to>
                                    </p:set>
                                    <p:animEffect transition="in" filter="box(in)">
                                      <p:cBhvr>
                                        <p:cTn id="78" dur="500"/>
                                        <p:tgtEl>
                                          <p:spTgt spid="45467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454674"/>
                                        </p:tgtEl>
                                        <p:attrNameLst>
                                          <p:attrName>style.visibility</p:attrName>
                                        </p:attrNameLst>
                                      </p:cBhvr>
                                      <p:to>
                                        <p:strVal val="visible"/>
                                      </p:to>
                                    </p:set>
                                    <p:animEffect transition="in" filter="box(in)">
                                      <p:cBhvr>
                                        <p:cTn id="83" dur="2000"/>
                                        <p:tgtEl>
                                          <p:spTgt spid="45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61" grpId="0"/>
      <p:bldP spid="454672" grpId="0" animBg="1"/>
      <p:bldP spid="454673" grpId="0" animBg="1"/>
      <p:bldP spid="4546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577F8F30-9016-4D02-BDFF-A9202F207081}"/>
              </a:ext>
            </a:extLst>
          </p:cNvPr>
          <p:cNvSpPr>
            <a:spLocks noChangeArrowheads="1"/>
          </p:cNvSpPr>
          <p:nvPr/>
        </p:nvSpPr>
        <p:spPr bwMode="auto">
          <a:xfrm>
            <a:off x="3995738" y="1123950"/>
            <a:ext cx="2232025" cy="15843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5683" name="Rectangle 3">
            <a:extLst>
              <a:ext uri="{FF2B5EF4-FFF2-40B4-BE49-F238E27FC236}">
                <a16:creationId xmlns:a16="http://schemas.microsoft.com/office/drawing/2014/main" id="{CD15D9D7-87EE-46D5-8184-2728A4869AC1}"/>
              </a:ext>
            </a:extLst>
          </p:cNvPr>
          <p:cNvSpPr>
            <a:spLocks noChangeArrowheads="1"/>
          </p:cNvSpPr>
          <p:nvPr/>
        </p:nvSpPr>
        <p:spPr bwMode="auto">
          <a:xfrm>
            <a:off x="1547813" y="1123950"/>
            <a:ext cx="1223962" cy="165576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5684" name="Line 4">
            <a:extLst>
              <a:ext uri="{FF2B5EF4-FFF2-40B4-BE49-F238E27FC236}">
                <a16:creationId xmlns:a16="http://schemas.microsoft.com/office/drawing/2014/main" id="{18FA2B64-FCB8-4DEB-8832-CD12DE21C977}"/>
              </a:ext>
            </a:extLst>
          </p:cNvPr>
          <p:cNvSpPr>
            <a:spLocks noChangeShapeType="1"/>
          </p:cNvSpPr>
          <p:nvPr/>
        </p:nvSpPr>
        <p:spPr bwMode="auto">
          <a:xfrm>
            <a:off x="1403350" y="515620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85" name="Line 5">
            <a:extLst>
              <a:ext uri="{FF2B5EF4-FFF2-40B4-BE49-F238E27FC236}">
                <a16:creationId xmlns:a16="http://schemas.microsoft.com/office/drawing/2014/main" id="{52F32520-21AF-4B88-91C6-5BA0DF880CB4}"/>
              </a:ext>
            </a:extLst>
          </p:cNvPr>
          <p:cNvSpPr>
            <a:spLocks noChangeShapeType="1"/>
          </p:cNvSpPr>
          <p:nvPr/>
        </p:nvSpPr>
        <p:spPr bwMode="auto">
          <a:xfrm flipH="1" flipV="1">
            <a:off x="1812925" y="3201988"/>
            <a:ext cx="0" cy="2241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86" name="Object 6">
            <a:extLst>
              <a:ext uri="{FF2B5EF4-FFF2-40B4-BE49-F238E27FC236}">
                <a16:creationId xmlns:a16="http://schemas.microsoft.com/office/drawing/2014/main" id="{AC2C0EE8-709F-46BD-9381-3C14130ED574}"/>
              </a:ext>
            </a:extLst>
          </p:cNvPr>
          <p:cNvGraphicFramePr>
            <a:graphicFrameLocks noChangeAspect="1"/>
          </p:cNvGraphicFramePr>
          <p:nvPr/>
        </p:nvGraphicFramePr>
        <p:xfrm>
          <a:off x="1930400" y="3068638"/>
          <a:ext cx="685800" cy="431800"/>
        </p:xfrm>
        <a:graphic>
          <a:graphicData uri="http://schemas.openxmlformats.org/presentationml/2006/ole">
            <mc:AlternateContent xmlns:mc="http://schemas.openxmlformats.org/markup-compatibility/2006">
              <mc:Choice xmlns:v="urn:schemas-microsoft-com:vml" Requires="v">
                <p:oleObj spid="_x0000_s44734" name="Equation" r:id="rId3" imgW="685800" imgH="431800" progId="Equation.DSMT4">
                  <p:embed/>
                </p:oleObj>
              </mc:Choice>
              <mc:Fallback>
                <p:oleObj name="Equation" r:id="rId3" imgW="685800" imgH="431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3068638"/>
                        <a:ext cx="685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87" name="Object 7">
            <a:extLst>
              <a:ext uri="{FF2B5EF4-FFF2-40B4-BE49-F238E27FC236}">
                <a16:creationId xmlns:a16="http://schemas.microsoft.com/office/drawing/2014/main" id="{B36E1DBC-D146-4EFA-B9D1-99AFEC53F210}"/>
              </a:ext>
            </a:extLst>
          </p:cNvPr>
          <p:cNvGraphicFramePr>
            <a:graphicFrameLocks noChangeAspect="1"/>
          </p:cNvGraphicFramePr>
          <p:nvPr/>
        </p:nvGraphicFramePr>
        <p:xfrm>
          <a:off x="4427538" y="5084763"/>
          <a:ext cx="165100" cy="279400"/>
        </p:xfrm>
        <a:graphic>
          <a:graphicData uri="http://schemas.openxmlformats.org/presentationml/2006/ole">
            <mc:AlternateContent xmlns:mc="http://schemas.openxmlformats.org/markup-compatibility/2006">
              <mc:Choice xmlns:v="urn:schemas-microsoft-com:vml" Requires="v">
                <p:oleObj spid="_x0000_s44735" name="Equation" r:id="rId5" imgW="165028" imgH="279279" progId="Equation.DSMT4">
                  <p:embed/>
                </p:oleObj>
              </mc:Choice>
              <mc:Fallback>
                <p:oleObj name="Equation" r:id="rId5" imgW="165028" imgH="27927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508476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8" name="Freeform 8">
            <a:extLst>
              <a:ext uri="{FF2B5EF4-FFF2-40B4-BE49-F238E27FC236}">
                <a16:creationId xmlns:a16="http://schemas.microsoft.com/office/drawing/2014/main" id="{071E8CB1-8A87-4C00-A364-2ADD98828C89}"/>
              </a:ext>
            </a:extLst>
          </p:cNvPr>
          <p:cNvSpPr>
            <a:spLocks/>
          </p:cNvSpPr>
          <p:nvPr/>
        </p:nvSpPr>
        <p:spPr bwMode="auto">
          <a:xfrm>
            <a:off x="1835150" y="3789363"/>
            <a:ext cx="2376488" cy="1223962"/>
          </a:xfrm>
          <a:custGeom>
            <a:avLst/>
            <a:gdLst>
              <a:gd name="T0" fmla="*/ 0 w 1179"/>
              <a:gd name="T1" fmla="*/ 0 h 408"/>
              <a:gd name="T2" fmla="*/ 1105127390 w 1179"/>
              <a:gd name="T3" fmla="*/ 2147483646 h 408"/>
              <a:gd name="T4" fmla="*/ 2147483646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89" name="Object 9">
            <a:extLst>
              <a:ext uri="{FF2B5EF4-FFF2-40B4-BE49-F238E27FC236}">
                <a16:creationId xmlns:a16="http://schemas.microsoft.com/office/drawing/2014/main" id="{1F653B3A-D6D6-4A8D-B903-60967CABCA43}"/>
              </a:ext>
            </a:extLst>
          </p:cNvPr>
          <p:cNvGraphicFramePr>
            <a:graphicFrameLocks noChangeAspect="1"/>
          </p:cNvGraphicFramePr>
          <p:nvPr/>
        </p:nvGraphicFramePr>
        <p:xfrm>
          <a:off x="1449388" y="3425825"/>
          <a:ext cx="279400" cy="381000"/>
        </p:xfrm>
        <a:graphic>
          <a:graphicData uri="http://schemas.openxmlformats.org/presentationml/2006/ole">
            <mc:AlternateContent xmlns:mc="http://schemas.openxmlformats.org/markup-compatibility/2006">
              <mc:Choice xmlns:v="urn:schemas-microsoft-com:vml" Requires="v">
                <p:oleObj spid="_x0000_s44736" name="Equation" r:id="rId7" imgW="279279" imgH="380835" progId="Equation.DSMT4">
                  <p:embed/>
                </p:oleObj>
              </mc:Choice>
              <mc:Fallback>
                <p:oleObj name="Equation" r:id="rId7" imgW="279279" imgH="3808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9388" y="3425825"/>
                        <a:ext cx="27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0" name="Object 10">
            <a:extLst>
              <a:ext uri="{FF2B5EF4-FFF2-40B4-BE49-F238E27FC236}">
                <a16:creationId xmlns:a16="http://schemas.microsoft.com/office/drawing/2014/main" id="{DD1D9DBB-BC73-4214-8388-CB0065E80E42}"/>
              </a:ext>
            </a:extLst>
          </p:cNvPr>
          <p:cNvGraphicFramePr>
            <a:graphicFrameLocks noChangeAspect="1"/>
          </p:cNvGraphicFramePr>
          <p:nvPr/>
        </p:nvGraphicFramePr>
        <p:xfrm>
          <a:off x="1560513" y="5199063"/>
          <a:ext cx="203200" cy="317500"/>
        </p:xfrm>
        <a:graphic>
          <a:graphicData uri="http://schemas.openxmlformats.org/presentationml/2006/ole">
            <mc:AlternateContent xmlns:mc="http://schemas.openxmlformats.org/markup-compatibility/2006">
              <mc:Choice xmlns:v="urn:schemas-microsoft-com:vml" Requires="v">
                <p:oleObj spid="_x0000_s44737" name="Equation" r:id="rId9" imgW="203024" imgH="317225" progId="Equation.DSMT4">
                  <p:embed/>
                </p:oleObj>
              </mc:Choice>
              <mc:Fallback>
                <p:oleObj name="Equation" r:id="rId9" imgW="203024" imgH="317225"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0513" y="5199063"/>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1" name="Object 11">
            <a:extLst>
              <a:ext uri="{FF2B5EF4-FFF2-40B4-BE49-F238E27FC236}">
                <a16:creationId xmlns:a16="http://schemas.microsoft.com/office/drawing/2014/main" id="{C06AD408-C566-4C25-B88E-E71EB65EAEDE}"/>
              </a:ext>
            </a:extLst>
          </p:cNvPr>
          <p:cNvGraphicFramePr>
            <a:graphicFrameLocks noChangeAspect="1"/>
          </p:cNvGraphicFramePr>
          <p:nvPr/>
        </p:nvGraphicFramePr>
        <p:xfrm>
          <a:off x="798513" y="4559300"/>
          <a:ext cx="965200" cy="381000"/>
        </p:xfrm>
        <a:graphic>
          <a:graphicData uri="http://schemas.openxmlformats.org/presentationml/2006/ole">
            <mc:AlternateContent xmlns:mc="http://schemas.openxmlformats.org/markup-compatibility/2006">
              <mc:Choice xmlns:v="urn:schemas-microsoft-com:vml" Requires="v">
                <p:oleObj spid="_x0000_s44738" name="Equation" r:id="rId11" imgW="965200" imgH="381000" progId="Equation.DSMT4">
                  <p:embed/>
                </p:oleObj>
              </mc:Choice>
              <mc:Fallback>
                <p:oleObj name="Equation" r:id="rId11" imgW="965200" imgH="3810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8513" y="4559300"/>
                        <a:ext cx="965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2" name="Object 12">
            <a:extLst>
              <a:ext uri="{FF2B5EF4-FFF2-40B4-BE49-F238E27FC236}">
                <a16:creationId xmlns:a16="http://schemas.microsoft.com/office/drawing/2014/main" id="{DE51A7D7-A81A-484D-8140-EEE95768396A}"/>
              </a:ext>
            </a:extLst>
          </p:cNvPr>
          <p:cNvGraphicFramePr>
            <a:graphicFrameLocks noChangeAspect="1"/>
          </p:cNvGraphicFramePr>
          <p:nvPr/>
        </p:nvGraphicFramePr>
        <p:xfrm>
          <a:off x="1763713" y="4652963"/>
          <a:ext cx="127000" cy="165100"/>
        </p:xfrm>
        <a:graphic>
          <a:graphicData uri="http://schemas.openxmlformats.org/presentationml/2006/ole">
            <mc:AlternateContent xmlns:mc="http://schemas.openxmlformats.org/markup-compatibility/2006">
              <mc:Choice xmlns:v="urn:schemas-microsoft-com:vml" Requires="v">
                <p:oleObj spid="_x0000_s44739" name="Equation" r:id="rId13" imgW="126780" imgH="164814" progId="Equation.DSMT4">
                  <p:embed/>
                </p:oleObj>
              </mc:Choice>
              <mc:Fallback>
                <p:oleObj name="Equation" r:id="rId13" imgW="126780" imgH="164814"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4652963"/>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93" name="Line 13">
            <a:extLst>
              <a:ext uri="{FF2B5EF4-FFF2-40B4-BE49-F238E27FC236}">
                <a16:creationId xmlns:a16="http://schemas.microsoft.com/office/drawing/2014/main" id="{FA747334-AE8D-4E83-91D2-8FD5C60C39F4}"/>
              </a:ext>
            </a:extLst>
          </p:cNvPr>
          <p:cNvSpPr>
            <a:spLocks noChangeShapeType="1"/>
          </p:cNvSpPr>
          <p:nvPr/>
        </p:nvSpPr>
        <p:spPr bwMode="auto">
          <a:xfrm>
            <a:off x="1835150" y="4724400"/>
            <a:ext cx="865188"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94" name="Line 14">
            <a:extLst>
              <a:ext uri="{FF2B5EF4-FFF2-40B4-BE49-F238E27FC236}">
                <a16:creationId xmlns:a16="http://schemas.microsoft.com/office/drawing/2014/main" id="{CEA3C85D-2FBA-43BD-A11A-2F862CB0B402}"/>
              </a:ext>
            </a:extLst>
          </p:cNvPr>
          <p:cNvSpPr>
            <a:spLocks noChangeShapeType="1"/>
          </p:cNvSpPr>
          <p:nvPr/>
        </p:nvSpPr>
        <p:spPr bwMode="auto">
          <a:xfrm>
            <a:off x="2555875" y="4292600"/>
            <a:ext cx="0" cy="9366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95" name="Object 15">
            <a:extLst>
              <a:ext uri="{FF2B5EF4-FFF2-40B4-BE49-F238E27FC236}">
                <a16:creationId xmlns:a16="http://schemas.microsoft.com/office/drawing/2014/main" id="{770E6D0D-E509-404A-8449-DA256184945C}"/>
              </a:ext>
            </a:extLst>
          </p:cNvPr>
          <p:cNvGraphicFramePr>
            <a:graphicFrameLocks noChangeAspect="1"/>
          </p:cNvGraphicFramePr>
          <p:nvPr/>
        </p:nvGraphicFramePr>
        <p:xfrm>
          <a:off x="2500313" y="5064125"/>
          <a:ext cx="127000" cy="165100"/>
        </p:xfrm>
        <a:graphic>
          <a:graphicData uri="http://schemas.openxmlformats.org/presentationml/2006/ole">
            <mc:AlternateContent xmlns:mc="http://schemas.openxmlformats.org/markup-compatibility/2006">
              <mc:Choice xmlns:v="urn:schemas-microsoft-com:vml" Requires="v">
                <p:oleObj spid="_x0000_s44740" name="Equation" r:id="rId15" imgW="126780" imgH="164814" progId="Equation.DSMT4">
                  <p:embed/>
                </p:oleObj>
              </mc:Choice>
              <mc:Fallback>
                <p:oleObj name="Equation" r:id="rId15" imgW="126780" imgH="164814"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00313" y="50641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696" name="Object 16">
            <a:extLst>
              <a:ext uri="{FF2B5EF4-FFF2-40B4-BE49-F238E27FC236}">
                <a16:creationId xmlns:a16="http://schemas.microsoft.com/office/drawing/2014/main" id="{4DDF10C5-D954-43FA-AC08-59874D11C688}"/>
              </a:ext>
            </a:extLst>
          </p:cNvPr>
          <p:cNvGraphicFramePr>
            <a:graphicFrameLocks noChangeAspect="1"/>
          </p:cNvGraphicFramePr>
          <p:nvPr/>
        </p:nvGraphicFramePr>
        <p:xfrm>
          <a:off x="2436813" y="5229225"/>
          <a:ext cx="190500" cy="203200"/>
        </p:xfrm>
        <a:graphic>
          <a:graphicData uri="http://schemas.openxmlformats.org/presentationml/2006/ole">
            <mc:AlternateContent xmlns:mc="http://schemas.openxmlformats.org/markup-compatibility/2006">
              <mc:Choice xmlns:v="urn:schemas-microsoft-com:vml" Requires="v">
                <p:oleObj spid="_x0000_s44741" name="Equation" r:id="rId17" imgW="190417" imgH="203112" progId="Equation.DSMT4">
                  <p:embed/>
                </p:oleObj>
              </mc:Choice>
              <mc:Fallback>
                <p:oleObj name="Equation" r:id="rId17" imgW="190417" imgH="203112"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6813" y="522922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97" name="Line 17">
            <a:extLst>
              <a:ext uri="{FF2B5EF4-FFF2-40B4-BE49-F238E27FC236}">
                <a16:creationId xmlns:a16="http://schemas.microsoft.com/office/drawing/2014/main" id="{C741149F-A5E0-4951-B0C6-9755F10501DC}"/>
              </a:ext>
            </a:extLst>
          </p:cNvPr>
          <p:cNvSpPr>
            <a:spLocks noChangeShapeType="1"/>
          </p:cNvSpPr>
          <p:nvPr/>
        </p:nvSpPr>
        <p:spPr bwMode="auto">
          <a:xfrm>
            <a:off x="5032375" y="5156200"/>
            <a:ext cx="295275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98" name="Line 18">
            <a:extLst>
              <a:ext uri="{FF2B5EF4-FFF2-40B4-BE49-F238E27FC236}">
                <a16:creationId xmlns:a16="http://schemas.microsoft.com/office/drawing/2014/main" id="{F394A0D8-57C8-4B65-BD13-A183BCD13521}"/>
              </a:ext>
            </a:extLst>
          </p:cNvPr>
          <p:cNvSpPr>
            <a:spLocks noChangeShapeType="1"/>
          </p:cNvSpPr>
          <p:nvPr/>
        </p:nvSpPr>
        <p:spPr bwMode="auto">
          <a:xfrm flipH="1" flipV="1">
            <a:off x="5441950" y="3201988"/>
            <a:ext cx="0" cy="224155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699" name="Object 19">
            <a:extLst>
              <a:ext uri="{FF2B5EF4-FFF2-40B4-BE49-F238E27FC236}">
                <a16:creationId xmlns:a16="http://schemas.microsoft.com/office/drawing/2014/main" id="{A750E0D7-CA3F-44B5-8EF7-01DA1E0C89DB}"/>
              </a:ext>
            </a:extLst>
          </p:cNvPr>
          <p:cNvGraphicFramePr>
            <a:graphicFrameLocks noChangeAspect="1"/>
          </p:cNvGraphicFramePr>
          <p:nvPr/>
        </p:nvGraphicFramePr>
        <p:xfrm>
          <a:off x="5514975" y="3068638"/>
          <a:ext cx="774700" cy="431800"/>
        </p:xfrm>
        <a:graphic>
          <a:graphicData uri="http://schemas.openxmlformats.org/presentationml/2006/ole">
            <mc:AlternateContent xmlns:mc="http://schemas.openxmlformats.org/markup-compatibility/2006">
              <mc:Choice xmlns:v="urn:schemas-microsoft-com:vml" Requires="v">
                <p:oleObj spid="_x0000_s44742" name="Equation" r:id="rId19" imgW="774364" imgH="431613" progId="Equation.DSMT4">
                  <p:embed/>
                </p:oleObj>
              </mc:Choice>
              <mc:Fallback>
                <p:oleObj name="Equation" r:id="rId19" imgW="774364" imgH="431613"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14975" y="3068638"/>
                        <a:ext cx="774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0" name="Object 20">
            <a:extLst>
              <a:ext uri="{FF2B5EF4-FFF2-40B4-BE49-F238E27FC236}">
                <a16:creationId xmlns:a16="http://schemas.microsoft.com/office/drawing/2014/main" id="{9EC183F9-5697-4983-A389-E38CD9F6E890}"/>
              </a:ext>
            </a:extLst>
          </p:cNvPr>
          <p:cNvGraphicFramePr>
            <a:graphicFrameLocks noChangeAspect="1"/>
          </p:cNvGraphicFramePr>
          <p:nvPr/>
        </p:nvGraphicFramePr>
        <p:xfrm>
          <a:off x="8056563" y="5084763"/>
          <a:ext cx="165100" cy="279400"/>
        </p:xfrm>
        <a:graphic>
          <a:graphicData uri="http://schemas.openxmlformats.org/presentationml/2006/ole">
            <mc:AlternateContent xmlns:mc="http://schemas.openxmlformats.org/markup-compatibility/2006">
              <mc:Choice xmlns:v="urn:schemas-microsoft-com:vml" Requires="v">
                <p:oleObj spid="_x0000_s44743" name="Equation" r:id="rId21" imgW="165028" imgH="279279" progId="Equation.DSMT4">
                  <p:embed/>
                </p:oleObj>
              </mc:Choice>
              <mc:Fallback>
                <p:oleObj name="Equation" r:id="rId21" imgW="165028" imgH="279279"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6563" y="5084763"/>
                        <a:ext cx="1651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01" name="Freeform 21">
            <a:extLst>
              <a:ext uri="{FF2B5EF4-FFF2-40B4-BE49-F238E27FC236}">
                <a16:creationId xmlns:a16="http://schemas.microsoft.com/office/drawing/2014/main" id="{26D4B116-BB2B-48F1-9657-C3A112F3F567}"/>
              </a:ext>
            </a:extLst>
          </p:cNvPr>
          <p:cNvSpPr>
            <a:spLocks/>
          </p:cNvSpPr>
          <p:nvPr/>
        </p:nvSpPr>
        <p:spPr bwMode="auto">
          <a:xfrm>
            <a:off x="5441950" y="3644900"/>
            <a:ext cx="2298700" cy="1081088"/>
          </a:xfrm>
          <a:custGeom>
            <a:avLst/>
            <a:gdLst>
              <a:gd name="T0" fmla="*/ 0 w 1179"/>
              <a:gd name="T1" fmla="*/ 0 h 408"/>
              <a:gd name="T2" fmla="*/ 1033964619 w 1179"/>
              <a:gd name="T3" fmla="*/ 1909723404 h 408"/>
              <a:gd name="T4" fmla="*/ 2147483646 w 1179"/>
              <a:gd name="T5" fmla="*/ 2147483646 h 408"/>
              <a:gd name="T6" fmla="*/ 2147483646 w 1179"/>
              <a:gd name="T7" fmla="*/ 2147483646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02" name="Object 22">
            <a:extLst>
              <a:ext uri="{FF2B5EF4-FFF2-40B4-BE49-F238E27FC236}">
                <a16:creationId xmlns:a16="http://schemas.microsoft.com/office/drawing/2014/main" id="{5219619C-D02C-4668-B092-F69339728E11}"/>
              </a:ext>
            </a:extLst>
          </p:cNvPr>
          <p:cNvGraphicFramePr>
            <a:graphicFrameLocks noChangeAspect="1"/>
          </p:cNvGraphicFramePr>
          <p:nvPr/>
        </p:nvGraphicFramePr>
        <p:xfrm>
          <a:off x="5040313" y="3425825"/>
          <a:ext cx="355600" cy="381000"/>
        </p:xfrm>
        <a:graphic>
          <a:graphicData uri="http://schemas.openxmlformats.org/presentationml/2006/ole">
            <mc:AlternateContent xmlns:mc="http://schemas.openxmlformats.org/markup-compatibility/2006">
              <mc:Choice xmlns:v="urn:schemas-microsoft-com:vml" Requires="v">
                <p:oleObj spid="_x0000_s44744" name="Equation" r:id="rId22" imgW="355446" imgH="380835" progId="Equation.DSMT4">
                  <p:embed/>
                </p:oleObj>
              </mc:Choice>
              <mc:Fallback>
                <p:oleObj name="Equation" r:id="rId22" imgW="355446" imgH="380835" progId="Equation.DSMT4">
                  <p:embed/>
                  <p:pic>
                    <p:nvPicPr>
                      <p:cNvPr id="0"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40313" y="3425825"/>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3" name="Object 23">
            <a:extLst>
              <a:ext uri="{FF2B5EF4-FFF2-40B4-BE49-F238E27FC236}">
                <a16:creationId xmlns:a16="http://schemas.microsoft.com/office/drawing/2014/main" id="{0FB7E0B8-1BEE-4855-8D59-F5B4AF0363FC}"/>
              </a:ext>
            </a:extLst>
          </p:cNvPr>
          <p:cNvGraphicFramePr>
            <a:graphicFrameLocks noChangeAspect="1"/>
          </p:cNvGraphicFramePr>
          <p:nvPr/>
        </p:nvGraphicFramePr>
        <p:xfrm>
          <a:off x="5189538" y="5199063"/>
          <a:ext cx="203200" cy="317500"/>
        </p:xfrm>
        <a:graphic>
          <a:graphicData uri="http://schemas.openxmlformats.org/presentationml/2006/ole">
            <mc:AlternateContent xmlns:mc="http://schemas.openxmlformats.org/markup-compatibility/2006">
              <mc:Choice xmlns:v="urn:schemas-microsoft-com:vml" Requires="v">
                <p:oleObj spid="_x0000_s44745" name="Equation" r:id="rId24" imgW="203024" imgH="317225" progId="Equation.DSMT4">
                  <p:embed/>
                </p:oleObj>
              </mc:Choice>
              <mc:Fallback>
                <p:oleObj name="Equation" r:id="rId24" imgW="203024" imgH="317225"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9538" y="5199063"/>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4" name="Object 24">
            <a:extLst>
              <a:ext uri="{FF2B5EF4-FFF2-40B4-BE49-F238E27FC236}">
                <a16:creationId xmlns:a16="http://schemas.microsoft.com/office/drawing/2014/main" id="{6EC25506-D093-4AFD-961E-458DA6906A14}"/>
              </a:ext>
            </a:extLst>
          </p:cNvPr>
          <p:cNvGraphicFramePr>
            <a:graphicFrameLocks noChangeAspect="1"/>
          </p:cNvGraphicFramePr>
          <p:nvPr/>
        </p:nvGraphicFramePr>
        <p:xfrm>
          <a:off x="5392738" y="4365625"/>
          <a:ext cx="127000" cy="165100"/>
        </p:xfrm>
        <a:graphic>
          <a:graphicData uri="http://schemas.openxmlformats.org/presentationml/2006/ole">
            <mc:AlternateContent xmlns:mc="http://schemas.openxmlformats.org/markup-compatibility/2006">
              <mc:Choice xmlns:v="urn:schemas-microsoft-com:vml" Requires="v">
                <p:oleObj spid="_x0000_s44746" name="Equation" r:id="rId25" imgW="126780" imgH="164814" progId="Equation.DSMT4">
                  <p:embed/>
                </p:oleObj>
              </mc:Choice>
              <mc:Fallback>
                <p:oleObj name="Equation" r:id="rId25" imgW="126780" imgH="164814" progId="Equation.DSMT4">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92738" y="43656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05" name="Line 25">
            <a:extLst>
              <a:ext uri="{FF2B5EF4-FFF2-40B4-BE49-F238E27FC236}">
                <a16:creationId xmlns:a16="http://schemas.microsoft.com/office/drawing/2014/main" id="{A39DF9BE-F56C-4894-AC00-95C1AEF8551B}"/>
              </a:ext>
            </a:extLst>
          </p:cNvPr>
          <p:cNvSpPr>
            <a:spLocks noChangeShapeType="1"/>
          </p:cNvSpPr>
          <p:nvPr/>
        </p:nvSpPr>
        <p:spPr bwMode="auto">
          <a:xfrm>
            <a:off x="5435600" y="4437063"/>
            <a:ext cx="1296988"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706" name="Line 26">
            <a:extLst>
              <a:ext uri="{FF2B5EF4-FFF2-40B4-BE49-F238E27FC236}">
                <a16:creationId xmlns:a16="http://schemas.microsoft.com/office/drawing/2014/main" id="{69AE4057-6CE3-4C85-BD30-1871BE23D513}"/>
              </a:ext>
            </a:extLst>
          </p:cNvPr>
          <p:cNvSpPr>
            <a:spLocks noChangeShapeType="1"/>
          </p:cNvSpPr>
          <p:nvPr/>
        </p:nvSpPr>
        <p:spPr bwMode="auto">
          <a:xfrm>
            <a:off x="6084888" y="4221163"/>
            <a:ext cx="0" cy="9366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07" name="Object 27">
            <a:extLst>
              <a:ext uri="{FF2B5EF4-FFF2-40B4-BE49-F238E27FC236}">
                <a16:creationId xmlns:a16="http://schemas.microsoft.com/office/drawing/2014/main" id="{EF525BD8-02D1-429C-9BB3-EB4FC9D45F46}"/>
              </a:ext>
            </a:extLst>
          </p:cNvPr>
          <p:cNvGraphicFramePr>
            <a:graphicFrameLocks noChangeAspect="1"/>
          </p:cNvGraphicFramePr>
          <p:nvPr/>
        </p:nvGraphicFramePr>
        <p:xfrm>
          <a:off x="6029325" y="5064125"/>
          <a:ext cx="127000" cy="165100"/>
        </p:xfrm>
        <a:graphic>
          <a:graphicData uri="http://schemas.openxmlformats.org/presentationml/2006/ole">
            <mc:AlternateContent xmlns:mc="http://schemas.openxmlformats.org/markup-compatibility/2006">
              <mc:Choice xmlns:v="urn:schemas-microsoft-com:vml" Requires="v">
                <p:oleObj spid="_x0000_s44747" name="Equation" r:id="rId27" imgW="126780" imgH="164814" progId="Equation.DSMT4">
                  <p:embed/>
                </p:oleObj>
              </mc:Choice>
              <mc:Fallback>
                <p:oleObj name="Equation" r:id="rId27" imgW="126780" imgH="164814"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9325" y="50641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08" name="Object 28">
            <a:extLst>
              <a:ext uri="{FF2B5EF4-FFF2-40B4-BE49-F238E27FC236}">
                <a16:creationId xmlns:a16="http://schemas.microsoft.com/office/drawing/2014/main" id="{FCADDE50-57B6-4B63-83AF-1247CE7F8F14}"/>
              </a:ext>
            </a:extLst>
          </p:cNvPr>
          <p:cNvGraphicFramePr>
            <a:graphicFrameLocks noChangeAspect="1"/>
          </p:cNvGraphicFramePr>
          <p:nvPr/>
        </p:nvGraphicFramePr>
        <p:xfrm>
          <a:off x="5965825" y="5229225"/>
          <a:ext cx="190500" cy="203200"/>
        </p:xfrm>
        <a:graphic>
          <a:graphicData uri="http://schemas.openxmlformats.org/presentationml/2006/ole">
            <mc:AlternateContent xmlns:mc="http://schemas.openxmlformats.org/markup-compatibility/2006">
              <mc:Choice xmlns:v="urn:schemas-microsoft-com:vml" Requires="v">
                <p:oleObj spid="_x0000_s44748" name="Equation" r:id="rId28" imgW="190417" imgH="203112" progId="Equation.DSMT4">
                  <p:embed/>
                </p:oleObj>
              </mc:Choice>
              <mc:Fallback>
                <p:oleObj name="Equation" r:id="rId28" imgW="190417" imgH="203112" progId="Equation.DSMT4">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65825" y="522922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09" name="Line 29">
            <a:extLst>
              <a:ext uri="{FF2B5EF4-FFF2-40B4-BE49-F238E27FC236}">
                <a16:creationId xmlns:a16="http://schemas.microsoft.com/office/drawing/2014/main" id="{34771503-B050-48B6-B1E3-A11E56582C3D}"/>
              </a:ext>
            </a:extLst>
          </p:cNvPr>
          <p:cNvSpPr>
            <a:spLocks noChangeShapeType="1"/>
          </p:cNvSpPr>
          <p:nvPr/>
        </p:nvSpPr>
        <p:spPr bwMode="auto">
          <a:xfrm>
            <a:off x="5435600" y="4870450"/>
            <a:ext cx="2593975" cy="0"/>
          </a:xfrm>
          <a:prstGeom prst="line">
            <a:avLst/>
          </a:prstGeom>
          <a:noFill/>
          <a:ln w="19050">
            <a:solidFill>
              <a:srgbClr val="0000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10" name="Object 30">
            <a:extLst>
              <a:ext uri="{FF2B5EF4-FFF2-40B4-BE49-F238E27FC236}">
                <a16:creationId xmlns:a16="http://schemas.microsoft.com/office/drawing/2014/main" id="{CBFA59EA-4AFD-4A68-AC9A-1F5D42E777C8}"/>
              </a:ext>
            </a:extLst>
          </p:cNvPr>
          <p:cNvGraphicFramePr>
            <a:graphicFrameLocks noChangeAspect="1"/>
          </p:cNvGraphicFramePr>
          <p:nvPr/>
        </p:nvGraphicFramePr>
        <p:xfrm>
          <a:off x="4965700" y="4705350"/>
          <a:ext cx="355600" cy="381000"/>
        </p:xfrm>
        <a:graphic>
          <a:graphicData uri="http://schemas.openxmlformats.org/presentationml/2006/ole">
            <mc:AlternateContent xmlns:mc="http://schemas.openxmlformats.org/markup-compatibility/2006">
              <mc:Choice xmlns:v="urn:schemas-microsoft-com:vml" Requires="v">
                <p:oleObj spid="_x0000_s44749" name="Equation" r:id="rId29" imgW="355446" imgH="380835" progId="Equation.DSMT4">
                  <p:embed/>
                </p:oleObj>
              </mc:Choice>
              <mc:Fallback>
                <p:oleObj name="Equation" r:id="rId29" imgW="355446" imgH="380835" progId="Equation.DSMT4">
                  <p:embed/>
                  <p:pic>
                    <p:nvPicPr>
                      <p:cNvPr id="0"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65700" y="4705350"/>
                        <a:ext cx="35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11" name="Object 31">
            <a:extLst>
              <a:ext uri="{FF2B5EF4-FFF2-40B4-BE49-F238E27FC236}">
                <a16:creationId xmlns:a16="http://schemas.microsoft.com/office/drawing/2014/main" id="{638FBB5E-0CB3-443E-8D70-624940598189}"/>
              </a:ext>
            </a:extLst>
          </p:cNvPr>
          <p:cNvGraphicFramePr>
            <a:graphicFrameLocks noChangeAspect="1"/>
          </p:cNvGraphicFramePr>
          <p:nvPr/>
        </p:nvGraphicFramePr>
        <p:xfrm>
          <a:off x="5381625" y="3573463"/>
          <a:ext cx="127000" cy="165100"/>
        </p:xfrm>
        <a:graphic>
          <a:graphicData uri="http://schemas.openxmlformats.org/presentationml/2006/ole">
            <mc:AlternateContent xmlns:mc="http://schemas.openxmlformats.org/markup-compatibility/2006">
              <mc:Choice xmlns:v="urn:schemas-microsoft-com:vml" Requires="v">
                <p:oleObj spid="_x0000_s44750" name="Equation" r:id="rId31" imgW="126780" imgH="164814" progId="Equation.DSMT4">
                  <p:embed/>
                </p:oleObj>
              </mc:Choice>
              <mc:Fallback>
                <p:oleObj name="Equation" r:id="rId31" imgW="126780" imgH="164814"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81625" y="3573463"/>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12" name="Object 32">
            <a:extLst>
              <a:ext uri="{FF2B5EF4-FFF2-40B4-BE49-F238E27FC236}">
                <a16:creationId xmlns:a16="http://schemas.microsoft.com/office/drawing/2014/main" id="{72CE837A-DE6A-4D6E-A721-AE14D737D9C8}"/>
              </a:ext>
            </a:extLst>
          </p:cNvPr>
          <p:cNvGraphicFramePr>
            <a:graphicFrameLocks noChangeAspect="1"/>
          </p:cNvGraphicFramePr>
          <p:nvPr/>
        </p:nvGraphicFramePr>
        <p:xfrm>
          <a:off x="1763713" y="3716338"/>
          <a:ext cx="127000" cy="165100"/>
        </p:xfrm>
        <a:graphic>
          <a:graphicData uri="http://schemas.openxmlformats.org/presentationml/2006/ole">
            <mc:AlternateContent xmlns:mc="http://schemas.openxmlformats.org/markup-compatibility/2006">
              <mc:Choice xmlns:v="urn:schemas-microsoft-com:vml" Requires="v">
                <p:oleObj spid="_x0000_s44751" name="Equation" r:id="rId32" imgW="126780" imgH="164814" progId="Equation.DSMT4">
                  <p:embed/>
                </p:oleObj>
              </mc:Choice>
              <mc:Fallback>
                <p:oleObj name="Equation" r:id="rId32" imgW="126780" imgH="164814" progId="Equation.DSMT4">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63713" y="3716338"/>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5713" name="Object 33">
            <a:extLst>
              <a:ext uri="{FF2B5EF4-FFF2-40B4-BE49-F238E27FC236}">
                <a16:creationId xmlns:a16="http://schemas.microsoft.com/office/drawing/2014/main" id="{31906615-C29F-4945-A629-D1D5A9ED93E1}"/>
              </a:ext>
            </a:extLst>
          </p:cNvPr>
          <p:cNvGraphicFramePr>
            <a:graphicFrameLocks noChangeAspect="1"/>
          </p:cNvGraphicFramePr>
          <p:nvPr/>
        </p:nvGraphicFramePr>
        <p:xfrm>
          <a:off x="5381625" y="4797425"/>
          <a:ext cx="127000" cy="165100"/>
        </p:xfrm>
        <a:graphic>
          <a:graphicData uri="http://schemas.openxmlformats.org/presentationml/2006/ole">
            <mc:AlternateContent xmlns:mc="http://schemas.openxmlformats.org/markup-compatibility/2006">
              <mc:Choice xmlns:v="urn:schemas-microsoft-com:vml" Requires="v">
                <p:oleObj spid="_x0000_s44752" name="Equation" r:id="rId33" imgW="126780" imgH="164814" progId="Equation.DSMT4">
                  <p:embed/>
                </p:oleObj>
              </mc:Choice>
              <mc:Fallback>
                <p:oleObj name="Equation" r:id="rId33" imgW="126780" imgH="164814" progId="Equation.DSMT4">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81625" y="4797425"/>
                        <a:ext cx="127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14" name="Line 34">
            <a:extLst>
              <a:ext uri="{FF2B5EF4-FFF2-40B4-BE49-F238E27FC236}">
                <a16:creationId xmlns:a16="http://schemas.microsoft.com/office/drawing/2014/main" id="{5D7AFEC2-87DB-4BEE-9A7E-4CCA643EC885}"/>
              </a:ext>
            </a:extLst>
          </p:cNvPr>
          <p:cNvSpPr>
            <a:spLocks noChangeShapeType="1"/>
          </p:cNvSpPr>
          <p:nvPr/>
        </p:nvSpPr>
        <p:spPr bwMode="auto">
          <a:xfrm>
            <a:off x="5795963" y="4437063"/>
            <a:ext cx="0" cy="433387"/>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15" name="Object 35">
            <a:extLst>
              <a:ext uri="{FF2B5EF4-FFF2-40B4-BE49-F238E27FC236}">
                <a16:creationId xmlns:a16="http://schemas.microsoft.com/office/drawing/2014/main" id="{74D7CE8F-557A-40CF-A12F-B0B6287DFE6E}"/>
              </a:ext>
            </a:extLst>
          </p:cNvPr>
          <p:cNvGraphicFramePr>
            <a:graphicFrameLocks noChangeAspect="1"/>
          </p:cNvGraphicFramePr>
          <p:nvPr/>
        </p:nvGraphicFramePr>
        <p:xfrm>
          <a:off x="6084888" y="3573463"/>
          <a:ext cx="2016125" cy="420687"/>
        </p:xfrm>
        <a:graphic>
          <a:graphicData uri="http://schemas.openxmlformats.org/presentationml/2006/ole">
            <mc:AlternateContent xmlns:mc="http://schemas.openxmlformats.org/markup-compatibility/2006">
              <mc:Choice xmlns:v="urn:schemas-microsoft-com:vml" Requires="v">
                <p:oleObj spid="_x0000_s44753" name="Equation" r:id="rId34" imgW="2015795" imgH="420373" progId="Equation.DSMT4">
                  <p:embed/>
                </p:oleObj>
              </mc:Choice>
              <mc:Fallback>
                <p:oleObj name="Equation" r:id="rId34" imgW="2015795" imgH="420373" progId="Equation.DSMT4">
                  <p:embed/>
                  <p:pic>
                    <p:nvPicPr>
                      <p:cNvPr id="0" name="Object 3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084888" y="3573463"/>
                        <a:ext cx="2016125" cy="420687"/>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16" name="Line 36">
            <a:extLst>
              <a:ext uri="{FF2B5EF4-FFF2-40B4-BE49-F238E27FC236}">
                <a16:creationId xmlns:a16="http://schemas.microsoft.com/office/drawing/2014/main" id="{B3540D37-1EA5-4298-A318-E393B0E1860D}"/>
              </a:ext>
            </a:extLst>
          </p:cNvPr>
          <p:cNvSpPr>
            <a:spLocks noChangeShapeType="1"/>
          </p:cNvSpPr>
          <p:nvPr/>
        </p:nvSpPr>
        <p:spPr bwMode="auto">
          <a:xfrm flipH="1">
            <a:off x="5795963" y="4005263"/>
            <a:ext cx="1008062" cy="647700"/>
          </a:xfrm>
          <a:prstGeom prst="line">
            <a:avLst/>
          </a:prstGeom>
          <a:noFill/>
          <a:ln w="190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5717" name="Object 37">
            <a:extLst>
              <a:ext uri="{FF2B5EF4-FFF2-40B4-BE49-F238E27FC236}">
                <a16:creationId xmlns:a16="http://schemas.microsoft.com/office/drawing/2014/main" id="{DF362303-22F3-4B2D-B0C2-93AF1E8D213D}"/>
              </a:ext>
            </a:extLst>
          </p:cNvPr>
          <p:cNvGraphicFramePr>
            <a:graphicFrameLocks noChangeAspect="1"/>
          </p:cNvGraphicFramePr>
          <p:nvPr/>
        </p:nvGraphicFramePr>
        <p:xfrm>
          <a:off x="250825" y="1052513"/>
          <a:ext cx="8231188" cy="1720850"/>
        </p:xfrm>
        <a:graphic>
          <a:graphicData uri="http://schemas.openxmlformats.org/presentationml/2006/ole">
            <mc:AlternateContent xmlns:mc="http://schemas.openxmlformats.org/markup-compatibility/2006">
              <mc:Choice xmlns:v="urn:schemas-microsoft-com:vml" Requires="v">
                <p:oleObj spid="_x0000_s44754" name="Visio" r:id="rId36" imgW="5482742" imgH="1146056" progId="Visio.Drawing.11">
                  <p:embed/>
                </p:oleObj>
              </mc:Choice>
              <mc:Fallback>
                <p:oleObj name="Visio" r:id="rId36" imgW="5482742" imgH="1146056" progId="Visio.Drawing.11">
                  <p:embed/>
                  <p:pic>
                    <p:nvPicPr>
                      <p:cNvPr id="0" name="Object 3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50825" y="1052513"/>
                        <a:ext cx="8231188"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18" name="AutoShape 38">
            <a:extLst>
              <a:ext uri="{FF2B5EF4-FFF2-40B4-BE49-F238E27FC236}">
                <a16:creationId xmlns:a16="http://schemas.microsoft.com/office/drawing/2014/main" id="{0DE0E3FD-2453-49B9-9800-204C20CDCA9B}"/>
              </a:ext>
            </a:extLst>
          </p:cNvPr>
          <p:cNvSpPr>
            <a:spLocks noChangeArrowheads="1"/>
          </p:cNvSpPr>
          <p:nvPr/>
        </p:nvSpPr>
        <p:spPr bwMode="auto">
          <a:xfrm>
            <a:off x="6516688" y="476250"/>
            <a:ext cx="2159000" cy="576263"/>
          </a:xfrm>
          <a:prstGeom prst="wedgeRoundRectCallout">
            <a:avLst>
              <a:gd name="adj1" fmla="val -119264"/>
              <a:gd name="adj2" fmla="val 92148"/>
              <a:gd name="adj3" fmla="val 16667"/>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进入新稳态</a:t>
            </a:r>
          </a:p>
        </p:txBody>
      </p:sp>
      <p:graphicFrame>
        <p:nvGraphicFramePr>
          <p:cNvPr id="44071" name="Object 40">
            <a:extLst>
              <a:ext uri="{FF2B5EF4-FFF2-40B4-BE49-F238E27FC236}">
                <a16:creationId xmlns:a16="http://schemas.microsoft.com/office/drawing/2014/main" id="{265A4FE7-9662-4279-A36A-164827333B2F}"/>
              </a:ext>
            </a:extLst>
          </p:cNvPr>
          <p:cNvGraphicFramePr>
            <a:graphicFrameLocks noChangeAspect="1"/>
          </p:cNvGraphicFramePr>
          <p:nvPr/>
        </p:nvGraphicFramePr>
        <p:xfrm>
          <a:off x="238125" y="0"/>
          <a:ext cx="6134100" cy="850900"/>
        </p:xfrm>
        <a:graphic>
          <a:graphicData uri="http://schemas.openxmlformats.org/presentationml/2006/ole">
            <mc:AlternateContent xmlns:mc="http://schemas.openxmlformats.org/markup-compatibility/2006">
              <mc:Choice xmlns:v="urn:schemas-microsoft-com:vml" Requires="v">
                <p:oleObj spid="_x0000_s44755" name="Equation" r:id="rId38" imgW="6134100" imgH="850900" progId="Equation.DSMT4">
                  <p:embed/>
                </p:oleObj>
              </mc:Choice>
              <mc:Fallback>
                <p:oleObj name="Equation" r:id="rId38" imgW="6134100" imgH="850900" progId="Equation.DSMT4">
                  <p:embed/>
                  <p:pic>
                    <p:nvPicPr>
                      <p:cNvPr id="0" name="Object 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38125" y="0"/>
                        <a:ext cx="6134100" cy="8509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721" name="Text Box 41">
            <a:extLst>
              <a:ext uri="{FF2B5EF4-FFF2-40B4-BE49-F238E27FC236}">
                <a16:creationId xmlns:a16="http://schemas.microsoft.com/office/drawing/2014/main" id="{1122E3EC-C698-4A65-8F99-77ED2803246E}"/>
              </a:ext>
            </a:extLst>
          </p:cNvPr>
          <p:cNvSpPr txBox="1">
            <a:spLocks noChangeArrowheads="1"/>
          </p:cNvSpPr>
          <p:nvPr/>
        </p:nvSpPr>
        <p:spPr bwMode="auto">
          <a:xfrm>
            <a:off x="395288" y="5595938"/>
            <a:ext cx="8497887" cy="1117600"/>
          </a:xfrm>
          <a:prstGeom prst="rect">
            <a:avLst/>
          </a:prstGeom>
          <a:solidFill>
            <a:schemeClr val="tx1"/>
          </a:solidFill>
          <a:ln>
            <a:noFill/>
          </a:ln>
          <a:effectLst/>
          <a:extLs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楷体_GB2312" pitchFamily="49" charset="-122"/>
              </a:defRPr>
            </a:lvl1pPr>
            <a:lvl2pPr marL="800100" indent="-342900">
              <a:defRPr>
                <a:solidFill>
                  <a:schemeClr val="tx1"/>
                </a:solidFill>
                <a:latin typeface="Arial" panose="020B0604020202020204" pitchFamily="34" charset="0"/>
                <a:ea typeface="楷体_GB2312" pitchFamily="49" charset="-122"/>
              </a:defRPr>
            </a:lvl2pPr>
            <a:lvl3pPr marL="1257300" indent="-342900">
              <a:defRPr>
                <a:solidFill>
                  <a:schemeClr val="tx1"/>
                </a:solidFill>
                <a:latin typeface="Arial" panose="020B0604020202020204" pitchFamily="34" charset="0"/>
                <a:ea typeface="楷体_GB2312" pitchFamily="49" charset="-122"/>
              </a:defRPr>
            </a:lvl3pPr>
            <a:lvl4pPr marL="1714500" indent="-342900">
              <a:defRPr>
                <a:solidFill>
                  <a:schemeClr val="tx1"/>
                </a:solidFill>
                <a:latin typeface="Arial" panose="020B0604020202020204" pitchFamily="34" charset="0"/>
                <a:ea typeface="楷体_GB2312" pitchFamily="49" charset="-122"/>
              </a:defRPr>
            </a:lvl4pPr>
            <a:lvl5pPr marL="2171700" indent="-342900">
              <a:defRPr>
                <a:solidFill>
                  <a:schemeClr val="tx1"/>
                </a:solidFill>
                <a:latin typeface="Arial" panose="020B0604020202020204" pitchFamily="34" charset="0"/>
                <a:ea typeface="楷体_GB2312" pitchFamily="49"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ct val="120000"/>
              </a:lnSpc>
              <a:spcBef>
                <a:spcPct val="50000"/>
              </a:spcBef>
              <a:buClr>
                <a:srgbClr val="FFFF00"/>
              </a:buClr>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电容电流衰减到初始值</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36.8%</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所需的时间为</a:t>
            </a:r>
            <a:r>
              <a:rPr kumimoji="1" lang="zh-CN" altLang="en-US"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。工程上认为</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经过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5</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过渡过程结束。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5717"/>
                                        </p:tgtEl>
                                        <p:attrNameLst>
                                          <p:attrName>style.visibility</p:attrName>
                                        </p:attrNameLst>
                                      </p:cBhvr>
                                      <p:to>
                                        <p:strVal val="visible"/>
                                      </p:to>
                                    </p:set>
                                    <p:animEffect transition="in" filter="box(in)">
                                      <p:cBhvr>
                                        <p:cTn id="7" dur="2000"/>
                                        <p:tgtEl>
                                          <p:spTgt spid="45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Effect transition="in" filter="box(in)">
                                      <p:cBhvr>
                                        <p:cTn id="12" dur="1000"/>
                                        <p:tgtEl>
                                          <p:spTgt spid="455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5684"/>
                                        </p:tgtEl>
                                        <p:attrNameLst>
                                          <p:attrName>style.visibility</p:attrName>
                                        </p:attrNameLst>
                                      </p:cBhvr>
                                      <p:to>
                                        <p:strVal val="visible"/>
                                      </p:to>
                                    </p:set>
                                    <p:animEffect transition="in" filter="wipe(left)">
                                      <p:cBhvr>
                                        <p:cTn id="17" dur="500"/>
                                        <p:tgtEl>
                                          <p:spTgt spid="455684"/>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55685"/>
                                        </p:tgtEl>
                                        <p:attrNameLst>
                                          <p:attrName>style.visibility</p:attrName>
                                        </p:attrNameLst>
                                      </p:cBhvr>
                                      <p:to>
                                        <p:strVal val="visible"/>
                                      </p:to>
                                    </p:set>
                                    <p:animEffect transition="in" filter="wipe(up)">
                                      <p:cBhvr>
                                        <p:cTn id="21" dur="1000"/>
                                        <p:tgtEl>
                                          <p:spTgt spid="455685"/>
                                        </p:tgtEl>
                                      </p:cBhvr>
                                    </p:animEffect>
                                  </p:childTnLst>
                                </p:cTn>
                              </p:par>
                            </p:childTnLst>
                          </p:cTn>
                        </p:par>
                        <p:par>
                          <p:cTn id="22" fill="hold" nodeType="afterGroup">
                            <p:stCondLst>
                              <p:cond delay="1500"/>
                            </p:stCondLst>
                            <p:childTnLst>
                              <p:par>
                                <p:cTn id="23" presetID="4" presetClass="entr" presetSubtype="16" fill="hold" nodeType="afterEffect">
                                  <p:stCondLst>
                                    <p:cond delay="0"/>
                                  </p:stCondLst>
                                  <p:childTnLst>
                                    <p:set>
                                      <p:cBhvr>
                                        <p:cTn id="24" dur="1" fill="hold">
                                          <p:stCondLst>
                                            <p:cond delay="0"/>
                                          </p:stCondLst>
                                        </p:cTn>
                                        <p:tgtEl>
                                          <p:spTgt spid="455686"/>
                                        </p:tgtEl>
                                        <p:attrNameLst>
                                          <p:attrName>style.visibility</p:attrName>
                                        </p:attrNameLst>
                                      </p:cBhvr>
                                      <p:to>
                                        <p:strVal val="visible"/>
                                      </p:to>
                                    </p:set>
                                    <p:animEffect transition="in" filter="box(in)">
                                      <p:cBhvr>
                                        <p:cTn id="25" dur="500"/>
                                        <p:tgtEl>
                                          <p:spTgt spid="455686"/>
                                        </p:tgtEl>
                                      </p:cBhvr>
                                    </p:animEffect>
                                  </p:childTnLst>
                                </p:cTn>
                              </p:par>
                            </p:childTnLst>
                          </p:cTn>
                        </p:par>
                        <p:par>
                          <p:cTn id="26" fill="hold" nodeType="afterGroup">
                            <p:stCondLst>
                              <p:cond delay="2000"/>
                            </p:stCondLst>
                            <p:childTnLst>
                              <p:par>
                                <p:cTn id="27" presetID="4" presetClass="entr" presetSubtype="16" fill="hold" nodeType="afterEffect">
                                  <p:stCondLst>
                                    <p:cond delay="0"/>
                                  </p:stCondLst>
                                  <p:childTnLst>
                                    <p:set>
                                      <p:cBhvr>
                                        <p:cTn id="28" dur="1" fill="hold">
                                          <p:stCondLst>
                                            <p:cond delay="0"/>
                                          </p:stCondLst>
                                        </p:cTn>
                                        <p:tgtEl>
                                          <p:spTgt spid="455687"/>
                                        </p:tgtEl>
                                        <p:attrNameLst>
                                          <p:attrName>style.visibility</p:attrName>
                                        </p:attrNameLst>
                                      </p:cBhvr>
                                      <p:to>
                                        <p:strVal val="visible"/>
                                      </p:to>
                                    </p:set>
                                    <p:animEffect transition="in" filter="box(in)">
                                      <p:cBhvr>
                                        <p:cTn id="29" dur="500"/>
                                        <p:tgtEl>
                                          <p:spTgt spid="455687"/>
                                        </p:tgtEl>
                                      </p:cBhvr>
                                    </p:animEffect>
                                  </p:childTnLst>
                                </p:cTn>
                              </p:par>
                            </p:childTnLst>
                          </p:cTn>
                        </p:par>
                        <p:par>
                          <p:cTn id="30" fill="hold" nodeType="afterGroup">
                            <p:stCondLst>
                              <p:cond delay="2500"/>
                            </p:stCondLst>
                            <p:childTnLst>
                              <p:par>
                                <p:cTn id="31" presetID="4" presetClass="entr" presetSubtype="16" fill="hold" nodeType="afterEffect">
                                  <p:stCondLst>
                                    <p:cond delay="0"/>
                                  </p:stCondLst>
                                  <p:childTnLst>
                                    <p:set>
                                      <p:cBhvr>
                                        <p:cTn id="32" dur="1" fill="hold">
                                          <p:stCondLst>
                                            <p:cond delay="0"/>
                                          </p:stCondLst>
                                        </p:cTn>
                                        <p:tgtEl>
                                          <p:spTgt spid="455690"/>
                                        </p:tgtEl>
                                        <p:attrNameLst>
                                          <p:attrName>style.visibility</p:attrName>
                                        </p:attrNameLst>
                                      </p:cBhvr>
                                      <p:to>
                                        <p:strVal val="visible"/>
                                      </p:to>
                                    </p:set>
                                    <p:animEffect transition="in" filter="box(in)">
                                      <p:cBhvr>
                                        <p:cTn id="33" dur="500"/>
                                        <p:tgtEl>
                                          <p:spTgt spid="455690"/>
                                        </p:tgtEl>
                                      </p:cBhvr>
                                    </p:animEffect>
                                  </p:childTnLst>
                                </p:cTn>
                              </p:par>
                            </p:childTnLst>
                          </p:cTn>
                        </p:par>
                        <p:par>
                          <p:cTn id="34" fill="hold" nodeType="afterGroup">
                            <p:stCondLst>
                              <p:cond delay="3000"/>
                            </p:stCondLst>
                            <p:childTnLst>
                              <p:par>
                                <p:cTn id="35" presetID="22" presetClass="entr" presetSubtype="1" fill="hold" nodeType="afterEffect">
                                  <p:stCondLst>
                                    <p:cond delay="0"/>
                                  </p:stCondLst>
                                  <p:childTnLst>
                                    <p:set>
                                      <p:cBhvr>
                                        <p:cTn id="36" dur="1" fill="hold">
                                          <p:stCondLst>
                                            <p:cond delay="0"/>
                                          </p:stCondLst>
                                        </p:cTn>
                                        <p:tgtEl>
                                          <p:spTgt spid="455688"/>
                                        </p:tgtEl>
                                        <p:attrNameLst>
                                          <p:attrName>style.visibility</p:attrName>
                                        </p:attrNameLst>
                                      </p:cBhvr>
                                      <p:to>
                                        <p:strVal val="visible"/>
                                      </p:to>
                                    </p:set>
                                    <p:animEffect transition="in" filter="wipe(up)">
                                      <p:cBhvr>
                                        <p:cTn id="37" dur="2000"/>
                                        <p:tgtEl>
                                          <p:spTgt spid="455688"/>
                                        </p:tgtEl>
                                      </p:cBhvr>
                                    </p:animEffect>
                                  </p:childTnLst>
                                </p:cTn>
                              </p:par>
                            </p:childTnLst>
                          </p:cTn>
                        </p:par>
                        <p:par>
                          <p:cTn id="38" fill="hold" nodeType="afterGroup">
                            <p:stCondLst>
                              <p:cond delay="5000"/>
                            </p:stCondLst>
                            <p:childTnLst>
                              <p:par>
                                <p:cTn id="39" presetID="4" presetClass="entr" presetSubtype="16" fill="hold" nodeType="afterEffect">
                                  <p:stCondLst>
                                    <p:cond delay="0"/>
                                  </p:stCondLst>
                                  <p:childTnLst>
                                    <p:set>
                                      <p:cBhvr>
                                        <p:cTn id="40" dur="1" fill="hold">
                                          <p:stCondLst>
                                            <p:cond delay="0"/>
                                          </p:stCondLst>
                                        </p:cTn>
                                        <p:tgtEl>
                                          <p:spTgt spid="455712"/>
                                        </p:tgtEl>
                                        <p:attrNameLst>
                                          <p:attrName>style.visibility</p:attrName>
                                        </p:attrNameLst>
                                      </p:cBhvr>
                                      <p:to>
                                        <p:strVal val="visible"/>
                                      </p:to>
                                    </p:set>
                                    <p:animEffect transition="in" filter="box(in)">
                                      <p:cBhvr>
                                        <p:cTn id="41" dur="500"/>
                                        <p:tgtEl>
                                          <p:spTgt spid="455712"/>
                                        </p:tgtEl>
                                      </p:cBhvr>
                                    </p:animEffect>
                                  </p:childTnLst>
                                </p:cTn>
                              </p:par>
                            </p:childTnLst>
                          </p:cTn>
                        </p:par>
                        <p:par>
                          <p:cTn id="42" fill="hold" nodeType="afterGroup">
                            <p:stCondLst>
                              <p:cond delay="5500"/>
                            </p:stCondLst>
                            <p:childTnLst>
                              <p:par>
                                <p:cTn id="43" presetID="4" presetClass="entr" presetSubtype="16" fill="hold" nodeType="afterEffect">
                                  <p:stCondLst>
                                    <p:cond delay="0"/>
                                  </p:stCondLst>
                                  <p:childTnLst>
                                    <p:set>
                                      <p:cBhvr>
                                        <p:cTn id="44" dur="1" fill="hold">
                                          <p:stCondLst>
                                            <p:cond delay="0"/>
                                          </p:stCondLst>
                                        </p:cTn>
                                        <p:tgtEl>
                                          <p:spTgt spid="455689"/>
                                        </p:tgtEl>
                                        <p:attrNameLst>
                                          <p:attrName>style.visibility</p:attrName>
                                        </p:attrNameLst>
                                      </p:cBhvr>
                                      <p:to>
                                        <p:strVal val="visible"/>
                                      </p:to>
                                    </p:set>
                                    <p:animEffect transition="in" filter="box(in)">
                                      <p:cBhvr>
                                        <p:cTn id="45" dur="500"/>
                                        <p:tgtEl>
                                          <p:spTgt spid="45568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455692"/>
                                        </p:tgtEl>
                                        <p:attrNameLst>
                                          <p:attrName>style.visibility</p:attrName>
                                        </p:attrNameLst>
                                      </p:cBhvr>
                                      <p:to>
                                        <p:strVal val="visible"/>
                                      </p:to>
                                    </p:set>
                                    <p:animEffect transition="in" filter="box(in)">
                                      <p:cBhvr>
                                        <p:cTn id="50" dur="500"/>
                                        <p:tgtEl>
                                          <p:spTgt spid="455692"/>
                                        </p:tgtEl>
                                      </p:cBhvr>
                                    </p:animEffect>
                                  </p:childTnLst>
                                </p:cTn>
                              </p:par>
                            </p:childTnLst>
                          </p:cTn>
                        </p:par>
                        <p:par>
                          <p:cTn id="51" fill="hold" nodeType="afterGroup">
                            <p:stCondLst>
                              <p:cond delay="500"/>
                            </p:stCondLst>
                            <p:childTnLst>
                              <p:par>
                                <p:cTn id="52" presetID="4" presetClass="entr" presetSubtype="16" fill="hold" nodeType="afterEffect">
                                  <p:stCondLst>
                                    <p:cond delay="0"/>
                                  </p:stCondLst>
                                  <p:childTnLst>
                                    <p:set>
                                      <p:cBhvr>
                                        <p:cTn id="53" dur="1" fill="hold">
                                          <p:stCondLst>
                                            <p:cond delay="0"/>
                                          </p:stCondLst>
                                        </p:cTn>
                                        <p:tgtEl>
                                          <p:spTgt spid="455691"/>
                                        </p:tgtEl>
                                        <p:attrNameLst>
                                          <p:attrName>style.visibility</p:attrName>
                                        </p:attrNameLst>
                                      </p:cBhvr>
                                      <p:to>
                                        <p:strVal val="visible"/>
                                      </p:to>
                                    </p:set>
                                    <p:animEffect transition="in" filter="box(in)">
                                      <p:cBhvr>
                                        <p:cTn id="54" dur="500"/>
                                        <p:tgtEl>
                                          <p:spTgt spid="45569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55693"/>
                                        </p:tgtEl>
                                        <p:attrNameLst>
                                          <p:attrName>style.visibility</p:attrName>
                                        </p:attrNameLst>
                                      </p:cBhvr>
                                      <p:to>
                                        <p:strVal val="visible"/>
                                      </p:to>
                                    </p:set>
                                    <p:animEffect transition="in" filter="wipe(left)">
                                      <p:cBhvr>
                                        <p:cTn id="59" dur="1000"/>
                                        <p:tgtEl>
                                          <p:spTgt spid="455693"/>
                                        </p:tgtEl>
                                      </p:cBhvr>
                                    </p:animEffect>
                                  </p:childTnLst>
                                </p:cTn>
                              </p:par>
                            </p:childTnLst>
                          </p:cTn>
                        </p:par>
                        <p:par>
                          <p:cTn id="60" fill="hold" nodeType="afterGroup">
                            <p:stCondLst>
                              <p:cond delay="1000"/>
                            </p:stCondLst>
                            <p:childTnLst>
                              <p:par>
                                <p:cTn id="61" presetID="22" presetClass="entr" presetSubtype="4" fill="hold" nodeType="afterEffect">
                                  <p:stCondLst>
                                    <p:cond delay="0"/>
                                  </p:stCondLst>
                                  <p:childTnLst>
                                    <p:set>
                                      <p:cBhvr>
                                        <p:cTn id="62" dur="1" fill="hold">
                                          <p:stCondLst>
                                            <p:cond delay="0"/>
                                          </p:stCondLst>
                                        </p:cTn>
                                        <p:tgtEl>
                                          <p:spTgt spid="455694"/>
                                        </p:tgtEl>
                                        <p:attrNameLst>
                                          <p:attrName>style.visibility</p:attrName>
                                        </p:attrNameLst>
                                      </p:cBhvr>
                                      <p:to>
                                        <p:strVal val="visible"/>
                                      </p:to>
                                    </p:set>
                                    <p:animEffect transition="in" filter="wipe(down)">
                                      <p:cBhvr>
                                        <p:cTn id="63" dur="1000"/>
                                        <p:tgtEl>
                                          <p:spTgt spid="45569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455695"/>
                                        </p:tgtEl>
                                        <p:attrNameLst>
                                          <p:attrName>style.visibility</p:attrName>
                                        </p:attrNameLst>
                                      </p:cBhvr>
                                      <p:to>
                                        <p:strVal val="visible"/>
                                      </p:to>
                                    </p:set>
                                    <p:animEffect transition="in" filter="box(in)">
                                      <p:cBhvr>
                                        <p:cTn id="68" dur="500"/>
                                        <p:tgtEl>
                                          <p:spTgt spid="455695"/>
                                        </p:tgtEl>
                                      </p:cBhvr>
                                    </p:animEffect>
                                  </p:childTnLst>
                                </p:cTn>
                              </p:par>
                            </p:childTnLst>
                          </p:cTn>
                        </p:par>
                        <p:par>
                          <p:cTn id="69" fill="hold" nodeType="afterGroup">
                            <p:stCondLst>
                              <p:cond delay="500"/>
                            </p:stCondLst>
                            <p:childTnLst>
                              <p:par>
                                <p:cTn id="70" presetID="4" presetClass="entr" presetSubtype="16" fill="hold" nodeType="afterEffect">
                                  <p:stCondLst>
                                    <p:cond delay="0"/>
                                  </p:stCondLst>
                                  <p:childTnLst>
                                    <p:set>
                                      <p:cBhvr>
                                        <p:cTn id="71" dur="1" fill="hold">
                                          <p:stCondLst>
                                            <p:cond delay="0"/>
                                          </p:stCondLst>
                                        </p:cTn>
                                        <p:tgtEl>
                                          <p:spTgt spid="455696"/>
                                        </p:tgtEl>
                                        <p:attrNameLst>
                                          <p:attrName>style.visibility</p:attrName>
                                        </p:attrNameLst>
                                      </p:cBhvr>
                                      <p:to>
                                        <p:strVal val="visible"/>
                                      </p:to>
                                    </p:set>
                                    <p:animEffect transition="in" filter="box(in)">
                                      <p:cBhvr>
                                        <p:cTn id="72" dur="500"/>
                                        <p:tgtEl>
                                          <p:spTgt spid="4556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55697"/>
                                        </p:tgtEl>
                                        <p:attrNameLst>
                                          <p:attrName>style.visibility</p:attrName>
                                        </p:attrNameLst>
                                      </p:cBhvr>
                                      <p:to>
                                        <p:strVal val="visible"/>
                                      </p:to>
                                    </p:set>
                                    <p:animEffect transition="in" filter="wipe(left)">
                                      <p:cBhvr>
                                        <p:cTn id="77" dur="1000"/>
                                        <p:tgtEl>
                                          <p:spTgt spid="455697"/>
                                        </p:tgtEl>
                                      </p:cBhvr>
                                    </p:animEffect>
                                  </p:childTnLst>
                                </p:cTn>
                              </p:par>
                            </p:childTnLst>
                          </p:cTn>
                        </p:par>
                        <p:par>
                          <p:cTn id="78" fill="hold" nodeType="afterGroup">
                            <p:stCondLst>
                              <p:cond delay="1000"/>
                            </p:stCondLst>
                            <p:childTnLst>
                              <p:par>
                                <p:cTn id="79" presetID="22" presetClass="entr" presetSubtype="1" fill="hold" nodeType="afterEffect">
                                  <p:stCondLst>
                                    <p:cond delay="0"/>
                                  </p:stCondLst>
                                  <p:childTnLst>
                                    <p:set>
                                      <p:cBhvr>
                                        <p:cTn id="80" dur="1" fill="hold">
                                          <p:stCondLst>
                                            <p:cond delay="0"/>
                                          </p:stCondLst>
                                        </p:cTn>
                                        <p:tgtEl>
                                          <p:spTgt spid="455698"/>
                                        </p:tgtEl>
                                        <p:attrNameLst>
                                          <p:attrName>style.visibility</p:attrName>
                                        </p:attrNameLst>
                                      </p:cBhvr>
                                      <p:to>
                                        <p:strVal val="visible"/>
                                      </p:to>
                                    </p:set>
                                    <p:animEffect transition="in" filter="wipe(up)">
                                      <p:cBhvr>
                                        <p:cTn id="81" dur="500"/>
                                        <p:tgtEl>
                                          <p:spTgt spid="455698"/>
                                        </p:tgtEl>
                                      </p:cBhvr>
                                    </p:animEffect>
                                  </p:childTnLst>
                                </p:cTn>
                              </p:par>
                            </p:childTnLst>
                          </p:cTn>
                        </p:par>
                        <p:par>
                          <p:cTn id="82" fill="hold" nodeType="afterGroup">
                            <p:stCondLst>
                              <p:cond delay="1500"/>
                            </p:stCondLst>
                            <p:childTnLst>
                              <p:par>
                                <p:cTn id="83" presetID="4" presetClass="entr" presetSubtype="16" fill="hold" nodeType="afterEffect">
                                  <p:stCondLst>
                                    <p:cond delay="0"/>
                                  </p:stCondLst>
                                  <p:childTnLst>
                                    <p:set>
                                      <p:cBhvr>
                                        <p:cTn id="84" dur="1" fill="hold">
                                          <p:stCondLst>
                                            <p:cond delay="0"/>
                                          </p:stCondLst>
                                        </p:cTn>
                                        <p:tgtEl>
                                          <p:spTgt spid="455699"/>
                                        </p:tgtEl>
                                        <p:attrNameLst>
                                          <p:attrName>style.visibility</p:attrName>
                                        </p:attrNameLst>
                                      </p:cBhvr>
                                      <p:to>
                                        <p:strVal val="visible"/>
                                      </p:to>
                                    </p:set>
                                    <p:animEffect transition="in" filter="box(in)">
                                      <p:cBhvr>
                                        <p:cTn id="85" dur="500"/>
                                        <p:tgtEl>
                                          <p:spTgt spid="455699"/>
                                        </p:tgtEl>
                                      </p:cBhvr>
                                    </p:animEffect>
                                  </p:childTnLst>
                                </p:cTn>
                              </p:par>
                            </p:childTnLst>
                          </p:cTn>
                        </p:par>
                        <p:par>
                          <p:cTn id="86" fill="hold" nodeType="afterGroup">
                            <p:stCondLst>
                              <p:cond delay="2000"/>
                            </p:stCondLst>
                            <p:childTnLst>
                              <p:par>
                                <p:cTn id="87" presetID="4" presetClass="entr" presetSubtype="16" fill="hold" nodeType="afterEffect">
                                  <p:stCondLst>
                                    <p:cond delay="0"/>
                                  </p:stCondLst>
                                  <p:childTnLst>
                                    <p:set>
                                      <p:cBhvr>
                                        <p:cTn id="88" dur="1" fill="hold">
                                          <p:stCondLst>
                                            <p:cond delay="0"/>
                                          </p:stCondLst>
                                        </p:cTn>
                                        <p:tgtEl>
                                          <p:spTgt spid="455700"/>
                                        </p:tgtEl>
                                        <p:attrNameLst>
                                          <p:attrName>style.visibility</p:attrName>
                                        </p:attrNameLst>
                                      </p:cBhvr>
                                      <p:to>
                                        <p:strVal val="visible"/>
                                      </p:to>
                                    </p:set>
                                    <p:animEffect transition="in" filter="box(in)">
                                      <p:cBhvr>
                                        <p:cTn id="89" dur="500"/>
                                        <p:tgtEl>
                                          <p:spTgt spid="455700"/>
                                        </p:tgtEl>
                                      </p:cBhvr>
                                    </p:animEffect>
                                  </p:childTnLst>
                                </p:cTn>
                              </p:par>
                            </p:childTnLst>
                          </p:cTn>
                        </p:par>
                        <p:par>
                          <p:cTn id="90" fill="hold" nodeType="afterGroup">
                            <p:stCondLst>
                              <p:cond delay="2500"/>
                            </p:stCondLst>
                            <p:childTnLst>
                              <p:par>
                                <p:cTn id="91" presetID="4" presetClass="entr" presetSubtype="16" fill="hold" nodeType="afterEffect">
                                  <p:stCondLst>
                                    <p:cond delay="0"/>
                                  </p:stCondLst>
                                  <p:childTnLst>
                                    <p:set>
                                      <p:cBhvr>
                                        <p:cTn id="92" dur="1" fill="hold">
                                          <p:stCondLst>
                                            <p:cond delay="0"/>
                                          </p:stCondLst>
                                        </p:cTn>
                                        <p:tgtEl>
                                          <p:spTgt spid="455703"/>
                                        </p:tgtEl>
                                        <p:attrNameLst>
                                          <p:attrName>style.visibility</p:attrName>
                                        </p:attrNameLst>
                                      </p:cBhvr>
                                      <p:to>
                                        <p:strVal val="visible"/>
                                      </p:to>
                                    </p:set>
                                    <p:animEffect transition="in" filter="box(in)">
                                      <p:cBhvr>
                                        <p:cTn id="93" dur="500"/>
                                        <p:tgtEl>
                                          <p:spTgt spid="455703"/>
                                        </p:tgtEl>
                                      </p:cBhvr>
                                    </p:animEffect>
                                  </p:childTnLst>
                                </p:cTn>
                              </p:par>
                            </p:childTnLst>
                          </p:cTn>
                        </p:par>
                        <p:par>
                          <p:cTn id="94" fill="hold" nodeType="afterGroup">
                            <p:stCondLst>
                              <p:cond delay="3000"/>
                            </p:stCondLst>
                            <p:childTnLst>
                              <p:par>
                                <p:cTn id="95" presetID="22" presetClass="entr" presetSubtype="1" fill="hold" nodeType="afterEffect">
                                  <p:stCondLst>
                                    <p:cond delay="0"/>
                                  </p:stCondLst>
                                  <p:childTnLst>
                                    <p:set>
                                      <p:cBhvr>
                                        <p:cTn id="96" dur="1" fill="hold">
                                          <p:stCondLst>
                                            <p:cond delay="0"/>
                                          </p:stCondLst>
                                        </p:cTn>
                                        <p:tgtEl>
                                          <p:spTgt spid="455701"/>
                                        </p:tgtEl>
                                        <p:attrNameLst>
                                          <p:attrName>style.visibility</p:attrName>
                                        </p:attrNameLst>
                                      </p:cBhvr>
                                      <p:to>
                                        <p:strVal val="visible"/>
                                      </p:to>
                                    </p:set>
                                    <p:animEffect transition="in" filter="wipe(up)">
                                      <p:cBhvr>
                                        <p:cTn id="97" dur="1000"/>
                                        <p:tgtEl>
                                          <p:spTgt spid="455701"/>
                                        </p:tgtEl>
                                      </p:cBhvr>
                                    </p:animEffect>
                                  </p:childTnLst>
                                </p:cTn>
                              </p:par>
                            </p:childTnLst>
                          </p:cTn>
                        </p:par>
                        <p:par>
                          <p:cTn id="98" fill="hold" nodeType="afterGroup">
                            <p:stCondLst>
                              <p:cond delay="4000"/>
                            </p:stCondLst>
                            <p:childTnLst>
                              <p:par>
                                <p:cTn id="99" presetID="4" presetClass="entr" presetSubtype="16" fill="hold" nodeType="afterEffect">
                                  <p:stCondLst>
                                    <p:cond delay="0"/>
                                  </p:stCondLst>
                                  <p:childTnLst>
                                    <p:set>
                                      <p:cBhvr>
                                        <p:cTn id="100" dur="1" fill="hold">
                                          <p:stCondLst>
                                            <p:cond delay="0"/>
                                          </p:stCondLst>
                                        </p:cTn>
                                        <p:tgtEl>
                                          <p:spTgt spid="455711"/>
                                        </p:tgtEl>
                                        <p:attrNameLst>
                                          <p:attrName>style.visibility</p:attrName>
                                        </p:attrNameLst>
                                      </p:cBhvr>
                                      <p:to>
                                        <p:strVal val="visible"/>
                                      </p:to>
                                    </p:set>
                                    <p:animEffect transition="in" filter="box(in)">
                                      <p:cBhvr>
                                        <p:cTn id="101" dur="500"/>
                                        <p:tgtEl>
                                          <p:spTgt spid="455711"/>
                                        </p:tgtEl>
                                      </p:cBhvr>
                                    </p:animEffect>
                                  </p:childTnLst>
                                </p:cTn>
                              </p:par>
                            </p:childTnLst>
                          </p:cTn>
                        </p:par>
                        <p:par>
                          <p:cTn id="102" fill="hold" nodeType="afterGroup">
                            <p:stCondLst>
                              <p:cond delay="4500"/>
                            </p:stCondLst>
                            <p:childTnLst>
                              <p:par>
                                <p:cTn id="103" presetID="4" presetClass="entr" presetSubtype="16" fill="hold" nodeType="afterEffect">
                                  <p:stCondLst>
                                    <p:cond delay="0"/>
                                  </p:stCondLst>
                                  <p:childTnLst>
                                    <p:set>
                                      <p:cBhvr>
                                        <p:cTn id="104" dur="1" fill="hold">
                                          <p:stCondLst>
                                            <p:cond delay="0"/>
                                          </p:stCondLst>
                                        </p:cTn>
                                        <p:tgtEl>
                                          <p:spTgt spid="455702"/>
                                        </p:tgtEl>
                                        <p:attrNameLst>
                                          <p:attrName>style.visibility</p:attrName>
                                        </p:attrNameLst>
                                      </p:cBhvr>
                                      <p:to>
                                        <p:strVal val="visible"/>
                                      </p:to>
                                    </p:set>
                                    <p:animEffect transition="in" filter="box(in)">
                                      <p:cBhvr>
                                        <p:cTn id="105" dur="500"/>
                                        <p:tgtEl>
                                          <p:spTgt spid="455702"/>
                                        </p:tgtEl>
                                      </p:cBhvr>
                                    </p:animEffect>
                                  </p:childTnLst>
                                </p:cTn>
                              </p:par>
                            </p:childTnLst>
                          </p:cTn>
                        </p:par>
                        <p:par>
                          <p:cTn id="106" fill="hold" nodeType="afterGroup">
                            <p:stCondLst>
                              <p:cond delay="5000"/>
                            </p:stCondLst>
                            <p:childTnLst>
                              <p:par>
                                <p:cTn id="107" presetID="22" presetClass="entr" presetSubtype="8" fill="hold" nodeType="afterEffect">
                                  <p:stCondLst>
                                    <p:cond delay="0"/>
                                  </p:stCondLst>
                                  <p:childTnLst>
                                    <p:set>
                                      <p:cBhvr>
                                        <p:cTn id="108" dur="1" fill="hold">
                                          <p:stCondLst>
                                            <p:cond delay="0"/>
                                          </p:stCondLst>
                                        </p:cTn>
                                        <p:tgtEl>
                                          <p:spTgt spid="455709"/>
                                        </p:tgtEl>
                                        <p:attrNameLst>
                                          <p:attrName>style.visibility</p:attrName>
                                        </p:attrNameLst>
                                      </p:cBhvr>
                                      <p:to>
                                        <p:strVal val="visible"/>
                                      </p:to>
                                    </p:set>
                                    <p:animEffect transition="in" filter="wipe(left)">
                                      <p:cBhvr>
                                        <p:cTn id="109" dur="1000"/>
                                        <p:tgtEl>
                                          <p:spTgt spid="455709"/>
                                        </p:tgtEl>
                                      </p:cBhvr>
                                    </p:animEffect>
                                  </p:childTnLst>
                                </p:cTn>
                              </p:par>
                            </p:childTnLst>
                          </p:cTn>
                        </p:par>
                        <p:par>
                          <p:cTn id="110" fill="hold" nodeType="afterGroup">
                            <p:stCondLst>
                              <p:cond delay="6000"/>
                            </p:stCondLst>
                            <p:childTnLst>
                              <p:par>
                                <p:cTn id="111" presetID="4" presetClass="entr" presetSubtype="16" fill="hold" nodeType="afterEffect">
                                  <p:stCondLst>
                                    <p:cond delay="0"/>
                                  </p:stCondLst>
                                  <p:childTnLst>
                                    <p:set>
                                      <p:cBhvr>
                                        <p:cTn id="112" dur="1" fill="hold">
                                          <p:stCondLst>
                                            <p:cond delay="0"/>
                                          </p:stCondLst>
                                        </p:cTn>
                                        <p:tgtEl>
                                          <p:spTgt spid="455713"/>
                                        </p:tgtEl>
                                        <p:attrNameLst>
                                          <p:attrName>style.visibility</p:attrName>
                                        </p:attrNameLst>
                                      </p:cBhvr>
                                      <p:to>
                                        <p:strVal val="visible"/>
                                      </p:to>
                                    </p:set>
                                    <p:animEffect transition="in" filter="box(in)">
                                      <p:cBhvr>
                                        <p:cTn id="113" dur="500"/>
                                        <p:tgtEl>
                                          <p:spTgt spid="455713"/>
                                        </p:tgtEl>
                                      </p:cBhvr>
                                    </p:animEffect>
                                  </p:childTnLst>
                                </p:cTn>
                              </p:par>
                            </p:childTnLst>
                          </p:cTn>
                        </p:par>
                        <p:par>
                          <p:cTn id="114" fill="hold" nodeType="afterGroup">
                            <p:stCondLst>
                              <p:cond delay="6500"/>
                            </p:stCondLst>
                            <p:childTnLst>
                              <p:par>
                                <p:cTn id="115" presetID="4" presetClass="entr" presetSubtype="16" fill="hold" nodeType="afterEffect">
                                  <p:stCondLst>
                                    <p:cond delay="0"/>
                                  </p:stCondLst>
                                  <p:childTnLst>
                                    <p:set>
                                      <p:cBhvr>
                                        <p:cTn id="116" dur="1" fill="hold">
                                          <p:stCondLst>
                                            <p:cond delay="0"/>
                                          </p:stCondLst>
                                        </p:cTn>
                                        <p:tgtEl>
                                          <p:spTgt spid="455710"/>
                                        </p:tgtEl>
                                        <p:attrNameLst>
                                          <p:attrName>style.visibility</p:attrName>
                                        </p:attrNameLst>
                                      </p:cBhvr>
                                      <p:to>
                                        <p:strVal val="visible"/>
                                      </p:to>
                                    </p:set>
                                    <p:animEffect transition="in" filter="box(in)">
                                      <p:cBhvr>
                                        <p:cTn id="117" dur="500"/>
                                        <p:tgtEl>
                                          <p:spTgt spid="45571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16" fill="hold" nodeType="clickEffect">
                                  <p:stCondLst>
                                    <p:cond delay="0"/>
                                  </p:stCondLst>
                                  <p:childTnLst>
                                    <p:set>
                                      <p:cBhvr>
                                        <p:cTn id="121" dur="1" fill="hold">
                                          <p:stCondLst>
                                            <p:cond delay="0"/>
                                          </p:stCondLst>
                                        </p:cTn>
                                        <p:tgtEl>
                                          <p:spTgt spid="455704"/>
                                        </p:tgtEl>
                                        <p:attrNameLst>
                                          <p:attrName>style.visibility</p:attrName>
                                        </p:attrNameLst>
                                      </p:cBhvr>
                                      <p:to>
                                        <p:strVal val="visible"/>
                                      </p:to>
                                    </p:set>
                                    <p:animEffect transition="in" filter="box(in)">
                                      <p:cBhvr>
                                        <p:cTn id="122" dur="500"/>
                                        <p:tgtEl>
                                          <p:spTgt spid="455704"/>
                                        </p:tgtEl>
                                      </p:cBhvr>
                                    </p:animEffect>
                                  </p:childTnLst>
                                </p:cTn>
                              </p:par>
                            </p:childTnLst>
                          </p:cTn>
                        </p:par>
                        <p:par>
                          <p:cTn id="123" fill="hold" nodeType="afterGroup">
                            <p:stCondLst>
                              <p:cond delay="500"/>
                            </p:stCondLst>
                            <p:childTnLst>
                              <p:par>
                                <p:cTn id="124" presetID="22" presetClass="entr" presetSubtype="8" fill="hold" nodeType="afterEffect">
                                  <p:stCondLst>
                                    <p:cond delay="0"/>
                                  </p:stCondLst>
                                  <p:childTnLst>
                                    <p:set>
                                      <p:cBhvr>
                                        <p:cTn id="125" dur="1" fill="hold">
                                          <p:stCondLst>
                                            <p:cond delay="0"/>
                                          </p:stCondLst>
                                        </p:cTn>
                                        <p:tgtEl>
                                          <p:spTgt spid="455705"/>
                                        </p:tgtEl>
                                        <p:attrNameLst>
                                          <p:attrName>style.visibility</p:attrName>
                                        </p:attrNameLst>
                                      </p:cBhvr>
                                      <p:to>
                                        <p:strVal val="visible"/>
                                      </p:to>
                                    </p:set>
                                    <p:animEffect transition="in" filter="wipe(left)">
                                      <p:cBhvr>
                                        <p:cTn id="126" dur="1000"/>
                                        <p:tgtEl>
                                          <p:spTgt spid="45570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9" presetClass="entr" presetSubtype="5" fill="hold" nodeType="clickEffect">
                                  <p:stCondLst>
                                    <p:cond delay="0"/>
                                  </p:stCondLst>
                                  <p:childTnLst>
                                    <p:set>
                                      <p:cBhvr>
                                        <p:cTn id="130" dur="1" fill="hold">
                                          <p:stCondLst>
                                            <p:cond delay="0"/>
                                          </p:stCondLst>
                                        </p:cTn>
                                        <p:tgtEl>
                                          <p:spTgt spid="455714"/>
                                        </p:tgtEl>
                                        <p:attrNameLst>
                                          <p:attrName>style.visibility</p:attrName>
                                        </p:attrNameLst>
                                      </p:cBhvr>
                                      <p:to>
                                        <p:strVal val="visible"/>
                                      </p:to>
                                    </p:set>
                                    <p:anim calcmode="lin" valueType="num">
                                      <p:cBhvr>
                                        <p:cTn id="131" dur="2000" fill="hold"/>
                                        <p:tgtEl>
                                          <p:spTgt spid="455714"/>
                                        </p:tgtEl>
                                        <p:attrNameLst>
                                          <p:attrName>ppt_w</p:attrName>
                                        </p:attrNameLst>
                                      </p:cBhvr>
                                      <p:tavLst>
                                        <p:tav tm="0">
                                          <p:val>
                                            <p:strVal val="#ppt_w"/>
                                          </p:val>
                                        </p:tav>
                                        <p:tav tm="100000">
                                          <p:val>
                                            <p:strVal val="#ppt_w"/>
                                          </p:val>
                                        </p:tav>
                                      </p:tavLst>
                                    </p:anim>
                                    <p:anim calcmode="lin" valueType="num">
                                      <p:cBhvr>
                                        <p:cTn id="132" dur="2000" fill="hold"/>
                                        <p:tgtEl>
                                          <p:spTgt spid="455714"/>
                                        </p:tgtEl>
                                        <p:attrNameLst>
                                          <p:attrName>ppt_h</p:attrName>
                                        </p:attrNameLst>
                                      </p:cBhvr>
                                      <p:tavLst>
                                        <p:tav tm="0" fmla="#ppt_h*sin(2.5*pi*$)">
                                          <p:val>
                                            <p:fltVal val="0"/>
                                          </p:val>
                                        </p:tav>
                                        <p:tav tm="100000">
                                          <p:val>
                                            <p:fltVal val="1"/>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16" fill="hold" nodeType="clickEffect">
                                  <p:stCondLst>
                                    <p:cond delay="0"/>
                                  </p:stCondLst>
                                  <p:childTnLst>
                                    <p:set>
                                      <p:cBhvr>
                                        <p:cTn id="136" dur="1" fill="hold">
                                          <p:stCondLst>
                                            <p:cond delay="0"/>
                                          </p:stCondLst>
                                        </p:cTn>
                                        <p:tgtEl>
                                          <p:spTgt spid="455716"/>
                                        </p:tgtEl>
                                        <p:attrNameLst>
                                          <p:attrName>style.visibility</p:attrName>
                                        </p:attrNameLst>
                                      </p:cBhvr>
                                      <p:to>
                                        <p:strVal val="visible"/>
                                      </p:to>
                                    </p:set>
                                    <p:animEffect transition="in" filter="box(in)">
                                      <p:cBhvr>
                                        <p:cTn id="137" dur="500"/>
                                        <p:tgtEl>
                                          <p:spTgt spid="455716"/>
                                        </p:tgtEl>
                                      </p:cBhvr>
                                    </p:animEffect>
                                  </p:childTnLst>
                                </p:cTn>
                              </p:par>
                            </p:childTnLst>
                          </p:cTn>
                        </p:par>
                        <p:par>
                          <p:cTn id="138" fill="hold" nodeType="afterGroup">
                            <p:stCondLst>
                              <p:cond delay="500"/>
                            </p:stCondLst>
                            <p:childTnLst>
                              <p:par>
                                <p:cTn id="139" presetID="4" presetClass="entr" presetSubtype="16" fill="hold" nodeType="afterEffect">
                                  <p:stCondLst>
                                    <p:cond delay="0"/>
                                  </p:stCondLst>
                                  <p:childTnLst>
                                    <p:set>
                                      <p:cBhvr>
                                        <p:cTn id="140" dur="1" fill="hold">
                                          <p:stCondLst>
                                            <p:cond delay="0"/>
                                          </p:stCondLst>
                                        </p:cTn>
                                        <p:tgtEl>
                                          <p:spTgt spid="455715"/>
                                        </p:tgtEl>
                                        <p:attrNameLst>
                                          <p:attrName>style.visibility</p:attrName>
                                        </p:attrNameLst>
                                      </p:cBhvr>
                                      <p:to>
                                        <p:strVal val="visible"/>
                                      </p:to>
                                    </p:set>
                                    <p:animEffect transition="in" filter="box(in)">
                                      <p:cBhvr>
                                        <p:cTn id="141" dur="1000"/>
                                        <p:tgtEl>
                                          <p:spTgt spid="45571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nodeType="clickEffect">
                                  <p:stCondLst>
                                    <p:cond delay="0"/>
                                  </p:stCondLst>
                                  <p:childTnLst>
                                    <p:set>
                                      <p:cBhvr>
                                        <p:cTn id="145" dur="1" fill="hold">
                                          <p:stCondLst>
                                            <p:cond delay="0"/>
                                          </p:stCondLst>
                                        </p:cTn>
                                        <p:tgtEl>
                                          <p:spTgt spid="455706"/>
                                        </p:tgtEl>
                                        <p:attrNameLst>
                                          <p:attrName>style.visibility</p:attrName>
                                        </p:attrNameLst>
                                      </p:cBhvr>
                                      <p:to>
                                        <p:strVal val="visible"/>
                                      </p:to>
                                    </p:set>
                                    <p:animEffect transition="in" filter="wipe(up)">
                                      <p:cBhvr>
                                        <p:cTn id="146" dur="500"/>
                                        <p:tgtEl>
                                          <p:spTgt spid="455706"/>
                                        </p:tgtEl>
                                      </p:cBhvr>
                                    </p:animEffect>
                                  </p:childTnLst>
                                </p:cTn>
                              </p:par>
                            </p:childTnLst>
                          </p:cTn>
                        </p:par>
                        <p:par>
                          <p:cTn id="147" fill="hold" nodeType="afterGroup">
                            <p:stCondLst>
                              <p:cond delay="500"/>
                            </p:stCondLst>
                            <p:childTnLst>
                              <p:par>
                                <p:cTn id="148" presetID="4" presetClass="entr" presetSubtype="16" fill="hold" nodeType="afterEffect">
                                  <p:stCondLst>
                                    <p:cond delay="0"/>
                                  </p:stCondLst>
                                  <p:childTnLst>
                                    <p:set>
                                      <p:cBhvr>
                                        <p:cTn id="149" dur="1" fill="hold">
                                          <p:stCondLst>
                                            <p:cond delay="0"/>
                                          </p:stCondLst>
                                        </p:cTn>
                                        <p:tgtEl>
                                          <p:spTgt spid="455707"/>
                                        </p:tgtEl>
                                        <p:attrNameLst>
                                          <p:attrName>style.visibility</p:attrName>
                                        </p:attrNameLst>
                                      </p:cBhvr>
                                      <p:to>
                                        <p:strVal val="visible"/>
                                      </p:to>
                                    </p:set>
                                    <p:animEffect transition="in" filter="box(in)">
                                      <p:cBhvr>
                                        <p:cTn id="150" dur="500"/>
                                        <p:tgtEl>
                                          <p:spTgt spid="455707"/>
                                        </p:tgtEl>
                                      </p:cBhvr>
                                    </p:animEffect>
                                  </p:childTnLst>
                                </p:cTn>
                              </p:par>
                            </p:childTnLst>
                          </p:cTn>
                        </p:par>
                        <p:par>
                          <p:cTn id="151" fill="hold" nodeType="afterGroup">
                            <p:stCondLst>
                              <p:cond delay="1000"/>
                            </p:stCondLst>
                            <p:childTnLst>
                              <p:par>
                                <p:cTn id="152" presetID="4" presetClass="entr" presetSubtype="16" fill="hold" nodeType="afterEffect">
                                  <p:stCondLst>
                                    <p:cond delay="0"/>
                                  </p:stCondLst>
                                  <p:childTnLst>
                                    <p:set>
                                      <p:cBhvr>
                                        <p:cTn id="153" dur="1" fill="hold">
                                          <p:stCondLst>
                                            <p:cond delay="0"/>
                                          </p:stCondLst>
                                        </p:cTn>
                                        <p:tgtEl>
                                          <p:spTgt spid="455708"/>
                                        </p:tgtEl>
                                        <p:attrNameLst>
                                          <p:attrName>style.visibility</p:attrName>
                                        </p:attrNameLst>
                                      </p:cBhvr>
                                      <p:to>
                                        <p:strVal val="visible"/>
                                      </p:to>
                                    </p:set>
                                    <p:animEffect transition="in" filter="box(in)">
                                      <p:cBhvr>
                                        <p:cTn id="154" dur="1000"/>
                                        <p:tgtEl>
                                          <p:spTgt spid="455708"/>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4" presetClass="entr" presetSubtype="16" fill="hold" nodeType="clickEffect">
                                  <p:stCondLst>
                                    <p:cond delay="0"/>
                                  </p:stCondLst>
                                  <p:childTnLst>
                                    <p:set>
                                      <p:cBhvr>
                                        <p:cTn id="158" dur="1" fill="hold">
                                          <p:stCondLst>
                                            <p:cond delay="0"/>
                                          </p:stCondLst>
                                        </p:cTn>
                                        <p:tgtEl>
                                          <p:spTgt spid="455682"/>
                                        </p:tgtEl>
                                        <p:attrNameLst>
                                          <p:attrName>style.visibility</p:attrName>
                                        </p:attrNameLst>
                                      </p:cBhvr>
                                      <p:to>
                                        <p:strVal val="visible"/>
                                      </p:to>
                                    </p:set>
                                    <p:animEffect transition="in" filter="box(in)">
                                      <p:cBhvr>
                                        <p:cTn id="159" dur="1000"/>
                                        <p:tgtEl>
                                          <p:spTgt spid="455682"/>
                                        </p:tgtEl>
                                      </p:cBhvr>
                                    </p:animEffect>
                                  </p:childTnLst>
                                </p:cTn>
                              </p:par>
                            </p:childTnLst>
                          </p:cTn>
                        </p:par>
                        <p:par>
                          <p:cTn id="160" fill="hold" nodeType="afterGroup">
                            <p:stCondLst>
                              <p:cond delay="1000"/>
                            </p:stCondLst>
                            <p:childTnLst>
                              <p:par>
                                <p:cTn id="161" presetID="4" presetClass="entr" presetSubtype="16" fill="hold" grpId="0" nodeType="afterEffect">
                                  <p:stCondLst>
                                    <p:cond delay="0"/>
                                  </p:stCondLst>
                                  <p:childTnLst>
                                    <p:set>
                                      <p:cBhvr>
                                        <p:cTn id="162" dur="1" fill="hold">
                                          <p:stCondLst>
                                            <p:cond delay="0"/>
                                          </p:stCondLst>
                                        </p:cTn>
                                        <p:tgtEl>
                                          <p:spTgt spid="455718"/>
                                        </p:tgtEl>
                                        <p:attrNameLst>
                                          <p:attrName>style.visibility</p:attrName>
                                        </p:attrNameLst>
                                      </p:cBhvr>
                                      <p:to>
                                        <p:strVal val="visible"/>
                                      </p:to>
                                    </p:set>
                                    <p:animEffect transition="in" filter="box(in)">
                                      <p:cBhvr>
                                        <p:cTn id="163" dur="1000"/>
                                        <p:tgtEl>
                                          <p:spTgt spid="455718"/>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455721">
                                            <p:txEl>
                                              <p:pRg st="0" end="0"/>
                                            </p:txEl>
                                          </p:spTgt>
                                        </p:tgtEl>
                                        <p:attrNameLst>
                                          <p:attrName>style.visibility</p:attrName>
                                        </p:attrNameLst>
                                      </p:cBhvr>
                                      <p:to>
                                        <p:strVal val="visible"/>
                                      </p:to>
                                    </p:set>
                                    <p:animEffect transition="in" filter="wipe(left)">
                                      <p:cBhvr>
                                        <p:cTn id="168" dur="2000"/>
                                        <p:tgtEl>
                                          <p:spTgt spid="4557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18" grpId="0" animBg="1"/>
      <p:bldP spid="45572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Line 2">
            <a:extLst>
              <a:ext uri="{FF2B5EF4-FFF2-40B4-BE49-F238E27FC236}">
                <a16:creationId xmlns:a16="http://schemas.microsoft.com/office/drawing/2014/main" id="{906B85B2-FA2A-4EA9-BD87-F87672A0A0D2}"/>
              </a:ext>
            </a:extLst>
          </p:cNvPr>
          <p:cNvSpPr>
            <a:spLocks noChangeShapeType="1"/>
          </p:cNvSpPr>
          <p:nvPr/>
        </p:nvSpPr>
        <p:spPr bwMode="auto">
          <a:xfrm>
            <a:off x="1454150" y="2924175"/>
            <a:ext cx="1296988" cy="6477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6707" name="Object 3">
            <a:extLst>
              <a:ext uri="{FF2B5EF4-FFF2-40B4-BE49-F238E27FC236}">
                <a16:creationId xmlns:a16="http://schemas.microsoft.com/office/drawing/2014/main" id="{9B7C8AF3-6750-4392-BB37-68547C8EF812}"/>
              </a:ext>
            </a:extLst>
          </p:cNvPr>
          <p:cNvGraphicFramePr>
            <a:graphicFrameLocks noChangeAspect="1"/>
          </p:cNvGraphicFramePr>
          <p:nvPr/>
        </p:nvGraphicFramePr>
        <p:xfrm>
          <a:off x="2246313" y="3860800"/>
          <a:ext cx="190500" cy="203200"/>
        </p:xfrm>
        <a:graphic>
          <a:graphicData uri="http://schemas.openxmlformats.org/presentationml/2006/ole">
            <mc:AlternateContent xmlns:mc="http://schemas.openxmlformats.org/markup-compatibility/2006">
              <mc:Choice xmlns:v="urn:schemas-microsoft-com:vml" Requires="v">
                <p:oleObj spid="_x0000_s45444" name="Equation" r:id="rId3" imgW="190417" imgH="203112" progId="Equation.DSMT4">
                  <p:embed/>
                </p:oleObj>
              </mc:Choice>
              <mc:Fallback>
                <p:oleObj name="Equation" r:id="rId3" imgW="190417" imgH="2031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3" y="3860800"/>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6708" name="Group 4">
            <a:extLst>
              <a:ext uri="{FF2B5EF4-FFF2-40B4-BE49-F238E27FC236}">
                <a16:creationId xmlns:a16="http://schemas.microsoft.com/office/drawing/2014/main" id="{952E4778-C392-4119-9C6A-1C90FD44F7B0}"/>
              </a:ext>
            </a:extLst>
          </p:cNvPr>
          <p:cNvGrpSpPr>
            <a:grpSpLocks/>
          </p:cNvGrpSpPr>
          <p:nvPr/>
        </p:nvGrpSpPr>
        <p:grpSpPr bwMode="auto">
          <a:xfrm>
            <a:off x="806450" y="1412875"/>
            <a:ext cx="3189288" cy="2519363"/>
            <a:chOff x="508" y="890"/>
            <a:chExt cx="2009" cy="1587"/>
          </a:xfrm>
        </p:grpSpPr>
        <p:graphicFrame>
          <p:nvGraphicFramePr>
            <p:cNvPr id="45075" name="Object 5">
              <a:extLst>
                <a:ext uri="{FF2B5EF4-FFF2-40B4-BE49-F238E27FC236}">
                  <a16:creationId xmlns:a16="http://schemas.microsoft.com/office/drawing/2014/main" id="{A7C43C31-348E-4649-9165-2B306DEE8DDC}"/>
                </a:ext>
              </a:extLst>
            </p:cNvPr>
            <p:cNvGraphicFramePr>
              <a:graphicFrameLocks noChangeAspect="1"/>
            </p:cNvGraphicFramePr>
            <p:nvPr/>
          </p:nvGraphicFramePr>
          <p:xfrm>
            <a:off x="802" y="890"/>
            <a:ext cx="432" cy="272"/>
          </p:xfrm>
          <a:graphic>
            <a:graphicData uri="http://schemas.openxmlformats.org/presentationml/2006/ole">
              <mc:AlternateContent xmlns:mc="http://schemas.openxmlformats.org/markup-compatibility/2006">
                <mc:Choice xmlns:v="urn:schemas-microsoft-com:vml" Requires="v">
                  <p:oleObj spid="_x0000_s45445" name="Equation" r:id="rId5" imgW="685800" imgH="431800" progId="Equation.DSMT4">
                    <p:embed/>
                  </p:oleObj>
                </mc:Choice>
                <mc:Fallback>
                  <p:oleObj name="Equation" r:id="rId5" imgW="6858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 y="890"/>
                          <a:ext cx="43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76" name="Group 6">
              <a:extLst>
                <a:ext uri="{FF2B5EF4-FFF2-40B4-BE49-F238E27FC236}">
                  <a16:creationId xmlns:a16="http://schemas.microsoft.com/office/drawing/2014/main" id="{797C5CE1-A0A1-46DD-8383-C7E32A812EBC}"/>
                </a:ext>
              </a:extLst>
            </p:cNvPr>
            <p:cNvGrpSpPr>
              <a:grpSpLocks/>
            </p:cNvGrpSpPr>
            <p:nvPr/>
          </p:nvGrpSpPr>
          <p:grpSpPr bwMode="auto">
            <a:xfrm>
              <a:off x="508" y="1019"/>
              <a:ext cx="2009" cy="1458"/>
              <a:chOff x="748" y="1019"/>
              <a:chExt cx="2009" cy="1458"/>
            </a:xfrm>
          </p:grpSpPr>
          <p:sp>
            <p:nvSpPr>
              <p:cNvPr id="45077" name="Line 7">
                <a:extLst>
                  <a:ext uri="{FF2B5EF4-FFF2-40B4-BE49-F238E27FC236}">
                    <a16:creationId xmlns:a16="http://schemas.microsoft.com/office/drawing/2014/main" id="{53622BE8-16A2-46FF-A5D9-0F1BE8165BE6}"/>
                  </a:ext>
                </a:extLst>
              </p:cNvPr>
              <p:cNvSpPr>
                <a:spLocks noChangeShapeType="1"/>
              </p:cNvSpPr>
              <p:nvPr/>
            </p:nvSpPr>
            <p:spPr bwMode="auto">
              <a:xfrm>
                <a:off x="748" y="2250"/>
                <a:ext cx="1860" cy="0"/>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8" name="Line 8">
                <a:extLst>
                  <a:ext uri="{FF2B5EF4-FFF2-40B4-BE49-F238E27FC236}">
                    <a16:creationId xmlns:a16="http://schemas.microsoft.com/office/drawing/2014/main" id="{24240CA8-E86B-4EE7-A2A1-37B0888AFA18}"/>
                  </a:ext>
                </a:extLst>
              </p:cNvPr>
              <p:cNvSpPr>
                <a:spLocks noChangeShapeType="1"/>
              </p:cNvSpPr>
              <p:nvPr/>
            </p:nvSpPr>
            <p:spPr bwMode="auto">
              <a:xfrm flipH="1" flipV="1">
                <a:off x="1006" y="1019"/>
                <a:ext cx="0" cy="1412"/>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79" name="Object 9">
                <a:extLst>
                  <a:ext uri="{FF2B5EF4-FFF2-40B4-BE49-F238E27FC236}">
                    <a16:creationId xmlns:a16="http://schemas.microsoft.com/office/drawing/2014/main" id="{CAE78A9B-C294-4778-A823-24C6DD5002A9}"/>
                  </a:ext>
                </a:extLst>
              </p:cNvPr>
              <p:cNvGraphicFramePr>
                <a:graphicFrameLocks noChangeAspect="1"/>
              </p:cNvGraphicFramePr>
              <p:nvPr/>
            </p:nvGraphicFramePr>
            <p:xfrm>
              <a:off x="2653" y="2205"/>
              <a:ext cx="104" cy="176"/>
            </p:xfrm>
            <a:graphic>
              <a:graphicData uri="http://schemas.openxmlformats.org/presentationml/2006/ole">
                <mc:AlternateContent xmlns:mc="http://schemas.openxmlformats.org/markup-compatibility/2006">
                  <mc:Choice xmlns:v="urn:schemas-microsoft-com:vml" Requires="v">
                    <p:oleObj spid="_x0000_s45446" name="Equation" r:id="rId7" imgW="165028" imgH="279279" progId="Equation.DSMT4">
                      <p:embed/>
                    </p:oleObj>
                  </mc:Choice>
                  <mc:Fallback>
                    <p:oleObj name="Equation" r:id="rId7" imgW="165028" imgH="279279"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3" y="2205"/>
                            <a:ext cx="1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0" name="Freeform 10">
                <a:extLst>
                  <a:ext uri="{FF2B5EF4-FFF2-40B4-BE49-F238E27FC236}">
                    <a16:creationId xmlns:a16="http://schemas.microsoft.com/office/drawing/2014/main" id="{C5D8CB53-3C32-49B8-B24B-2BB5C1002D4B}"/>
                  </a:ext>
                </a:extLst>
              </p:cNvPr>
              <p:cNvSpPr>
                <a:spLocks/>
              </p:cNvSpPr>
              <p:nvPr/>
            </p:nvSpPr>
            <p:spPr bwMode="auto">
              <a:xfrm>
                <a:off x="1020" y="1389"/>
                <a:ext cx="1497" cy="771"/>
              </a:xfrm>
              <a:custGeom>
                <a:avLst/>
                <a:gdLst>
                  <a:gd name="T0" fmla="*/ 0 w 1179"/>
                  <a:gd name="T1" fmla="*/ 0 h 408"/>
                  <a:gd name="T2" fmla="*/ 438 w 1179"/>
                  <a:gd name="T3" fmla="*/ 971 h 408"/>
                  <a:gd name="T4" fmla="*/ 951 w 1179"/>
                  <a:gd name="T5" fmla="*/ 1296 h 408"/>
                  <a:gd name="T6" fmla="*/ 1901 w 1179"/>
                  <a:gd name="T7" fmla="*/ 1457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79" h="408">
                    <a:moveTo>
                      <a:pt x="0" y="0"/>
                    </a:moveTo>
                    <a:cubicBezTo>
                      <a:pt x="87" y="106"/>
                      <a:pt x="174" y="212"/>
                      <a:pt x="272" y="272"/>
                    </a:cubicBezTo>
                    <a:cubicBezTo>
                      <a:pt x="370" y="332"/>
                      <a:pt x="439" y="340"/>
                      <a:pt x="590" y="363"/>
                    </a:cubicBezTo>
                    <a:cubicBezTo>
                      <a:pt x="741" y="386"/>
                      <a:pt x="960" y="397"/>
                      <a:pt x="1179" y="408"/>
                    </a:cubicBezTo>
                  </a:path>
                </a:pathLst>
              </a:custGeom>
              <a:noFill/>
              <a:ln w="28575"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81" name="Object 11">
                <a:extLst>
                  <a:ext uri="{FF2B5EF4-FFF2-40B4-BE49-F238E27FC236}">
                    <a16:creationId xmlns:a16="http://schemas.microsoft.com/office/drawing/2014/main" id="{9110D727-4A23-4315-A080-10203E853F4E}"/>
                  </a:ext>
                </a:extLst>
              </p:cNvPr>
              <p:cNvGraphicFramePr>
                <a:graphicFrameLocks noChangeAspect="1"/>
              </p:cNvGraphicFramePr>
              <p:nvPr/>
            </p:nvGraphicFramePr>
            <p:xfrm>
              <a:off x="777" y="1160"/>
              <a:ext cx="176" cy="240"/>
            </p:xfrm>
            <a:graphic>
              <a:graphicData uri="http://schemas.openxmlformats.org/presentationml/2006/ole">
                <mc:AlternateContent xmlns:mc="http://schemas.openxmlformats.org/markup-compatibility/2006">
                  <mc:Choice xmlns:v="urn:schemas-microsoft-com:vml" Requires="v">
                    <p:oleObj spid="_x0000_s45447" name="Equation" r:id="rId9" imgW="279279" imgH="380835" progId="Equation.DSMT4">
                      <p:embed/>
                    </p:oleObj>
                  </mc:Choice>
                  <mc:Fallback>
                    <p:oleObj name="Equation" r:id="rId9" imgW="279279" imgH="38083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 y="1160"/>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2" name="Object 12">
                <a:extLst>
                  <a:ext uri="{FF2B5EF4-FFF2-40B4-BE49-F238E27FC236}">
                    <a16:creationId xmlns:a16="http://schemas.microsoft.com/office/drawing/2014/main" id="{C17FFDC7-0180-442E-BE4E-9C4AC73B6291}"/>
                  </a:ext>
                </a:extLst>
              </p:cNvPr>
              <p:cNvGraphicFramePr>
                <a:graphicFrameLocks noChangeAspect="1"/>
              </p:cNvGraphicFramePr>
              <p:nvPr/>
            </p:nvGraphicFramePr>
            <p:xfrm>
              <a:off x="847" y="2277"/>
              <a:ext cx="128" cy="200"/>
            </p:xfrm>
            <a:graphic>
              <a:graphicData uri="http://schemas.openxmlformats.org/presentationml/2006/ole">
                <mc:AlternateContent xmlns:mc="http://schemas.openxmlformats.org/markup-compatibility/2006">
                  <mc:Choice xmlns:v="urn:schemas-microsoft-com:vml" Requires="v">
                    <p:oleObj spid="_x0000_s45448" name="Equation" r:id="rId11" imgW="203024" imgH="317225" progId="Equation.DSMT4">
                      <p:embed/>
                    </p:oleObj>
                  </mc:Choice>
                  <mc:Fallback>
                    <p:oleObj name="Equation" r:id="rId11" imgW="203024" imgH="31722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7" y="2277"/>
                            <a:ext cx="12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3" name="Object 13">
                <a:extLst>
                  <a:ext uri="{FF2B5EF4-FFF2-40B4-BE49-F238E27FC236}">
                    <a16:creationId xmlns:a16="http://schemas.microsoft.com/office/drawing/2014/main" id="{B14B7F68-D316-4554-AF16-8E974F50EC8F}"/>
                  </a:ext>
                </a:extLst>
              </p:cNvPr>
              <p:cNvGraphicFramePr>
                <a:graphicFrameLocks noChangeAspect="1"/>
              </p:cNvGraphicFramePr>
              <p:nvPr/>
            </p:nvGraphicFramePr>
            <p:xfrm>
              <a:off x="975" y="1343"/>
              <a:ext cx="80" cy="104"/>
            </p:xfrm>
            <a:graphic>
              <a:graphicData uri="http://schemas.openxmlformats.org/presentationml/2006/ole">
                <mc:AlternateContent xmlns:mc="http://schemas.openxmlformats.org/markup-compatibility/2006">
                  <mc:Choice xmlns:v="urn:schemas-microsoft-com:vml" Requires="v">
                    <p:oleObj spid="_x0000_s45449" name="Equation" r:id="rId13" imgW="126780" imgH="164814" progId="Equation.DSMT4">
                      <p:embed/>
                    </p:oleObj>
                  </mc:Choice>
                  <mc:Fallback>
                    <p:oleObj name="Equation" r:id="rId13" imgW="126780" imgH="164814"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5" y="1343"/>
                            <a:ext cx="80"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456718" name="Text Box 14">
            <a:extLst>
              <a:ext uri="{FF2B5EF4-FFF2-40B4-BE49-F238E27FC236}">
                <a16:creationId xmlns:a16="http://schemas.microsoft.com/office/drawing/2014/main" id="{DB4353A6-A5AA-4360-8D94-C517785242D9}"/>
              </a:ext>
            </a:extLst>
          </p:cNvPr>
          <p:cNvSpPr txBox="1">
            <a:spLocks noChangeArrowheads="1"/>
          </p:cNvSpPr>
          <p:nvPr/>
        </p:nvSpPr>
        <p:spPr bwMode="auto">
          <a:xfrm>
            <a:off x="250825" y="765175"/>
            <a:ext cx="4824413"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时间常数几何求解法</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6719" name="Line 15">
            <a:extLst>
              <a:ext uri="{FF2B5EF4-FFF2-40B4-BE49-F238E27FC236}">
                <a16:creationId xmlns:a16="http://schemas.microsoft.com/office/drawing/2014/main" id="{450F146F-D8C0-440E-8009-95545710B419}"/>
              </a:ext>
            </a:extLst>
          </p:cNvPr>
          <p:cNvSpPr>
            <a:spLocks noChangeShapeType="1"/>
          </p:cNvSpPr>
          <p:nvPr/>
        </p:nvSpPr>
        <p:spPr bwMode="auto">
          <a:xfrm>
            <a:off x="2751138" y="3357563"/>
            <a:ext cx="0" cy="57626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20" name="Line 16">
            <a:extLst>
              <a:ext uri="{FF2B5EF4-FFF2-40B4-BE49-F238E27FC236}">
                <a16:creationId xmlns:a16="http://schemas.microsoft.com/office/drawing/2014/main" id="{24399225-E0A1-446E-94F5-BD84B68A87FD}"/>
              </a:ext>
            </a:extLst>
          </p:cNvPr>
          <p:cNvSpPr>
            <a:spLocks noChangeShapeType="1"/>
          </p:cNvSpPr>
          <p:nvPr/>
        </p:nvSpPr>
        <p:spPr bwMode="auto">
          <a:xfrm>
            <a:off x="2030413" y="3213100"/>
            <a:ext cx="0" cy="7207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6721" name="Line 17">
            <a:extLst>
              <a:ext uri="{FF2B5EF4-FFF2-40B4-BE49-F238E27FC236}">
                <a16:creationId xmlns:a16="http://schemas.microsoft.com/office/drawing/2014/main" id="{7D25426F-BAE6-46D9-806A-F820C023E98A}"/>
              </a:ext>
            </a:extLst>
          </p:cNvPr>
          <p:cNvSpPr>
            <a:spLocks noChangeShapeType="1"/>
          </p:cNvSpPr>
          <p:nvPr/>
        </p:nvSpPr>
        <p:spPr bwMode="auto">
          <a:xfrm>
            <a:off x="2030413" y="3789363"/>
            <a:ext cx="720725" cy="0"/>
          </a:xfrm>
          <a:prstGeom prst="line">
            <a:avLst/>
          </a:prstGeom>
          <a:noFill/>
          <a:ln w="190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6722" name="Object 18">
            <a:extLst>
              <a:ext uri="{FF2B5EF4-FFF2-40B4-BE49-F238E27FC236}">
                <a16:creationId xmlns:a16="http://schemas.microsoft.com/office/drawing/2014/main" id="{2871A765-953D-49F0-A4FA-89DD3F0C4E89}"/>
              </a:ext>
            </a:extLst>
          </p:cNvPr>
          <p:cNvGraphicFramePr>
            <a:graphicFrameLocks noChangeAspect="1"/>
          </p:cNvGraphicFramePr>
          <p:nvPr/>
        </p:nvGraphicFramePr>
        <p:xfrm>
          <a:off x="1887538" y="2781300"/>
          <a:ext cx="290512" cy="290513"/>
        </p:xfrm>
        <a:graphic>
          <a:graphicData uri="http://schemas.openxmlformats.org/presentationml/2006/ole">
            <mc:AlternateContent xmlns:mc="http://schemas.openxmlformats.org/markup-compatibility/2006">
              <mc:Choice xmlns:v="urn:schemas-microsoft-com:vml" Requires="v">
                <p:oleObj spid="_x0000_s45450" name="Equation" r:id="rId15" imgW="290322" imgH="291098" progId="Equation.DSMT4">
                  <p:embed/>
                </p:oleObj>
              </mc:Choice>
              <mc:Fallback>
                <p:oleObj name="Equation" r:id="rId15" imgW="290322" imgH="291098"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7538" y="2781300"/>
                        <a:ext cx="29051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3" name="Object 19">
            <a:extLst>
              <a:ext uri="{FF2B5EF4-FFF2-40B4-BE49-F238E27FC236}">
                <a16:creationId xmlns:a16="http://schemas.microsoft.com/office/drawing/2014/main" id="{5A05C495-4611-4E1D-9949-1D45F27AED66}"/>
              </a:ext>
            </a:extLst>
          </p:cNvPr>
          <p:cNvGraphicFramePr>
            <a:graphicFrameLocks noChangeAspect="1"/>
          </p:cNvGraphicFramePr>
          <p:nvPr/>
        </p:nvGraphicFramePr>
        <p:xfrm>
          <a:off x="1712913" y="3603625"/>
          <a:ext cx="203200" cy="228600"/>
        </p:xfrm>
        <a:graphic>
          <a:graphicData uri="http://schemas.openxmlformats.org/presentationml/2006/ole">
            <mc:AlternateContent xmlns:mc="http://schemas.openxmlformats.org/markup-compatibility/2006">
              <mc:Choice xmlns:v="urn:schemas-microsoft-com:vml" Requires="v">
                <p:oleObj spid="_x0000_s45451" name="Equation" r:id="rId17" imgW="203112" imgH="228501" progId="Equation.DSMT4">
                  <p:embed/>
                </p:oleObj>
              </mc:Choice>
              <mc:Fallback>
                <p:oleObj name="Equation" r:id="rId17" imgW="203112" imgH="228501"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2913" y="3603625"/>
                        <a:ext cx="203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4" name="Object 20">
            <a:extLst>
              <a:ext uri="{FF2B5EF4-FFF2-40B4-BE49-F238E27FC236}">
                <a16:creationId xmlns:a16="http://schemas.microsoft.com/office/drawing/2014/main" id="{8CC3D2B9-6975-4A3B-86CB-E592688CD709}"/>
              </a:ext>
            </a:extLst>
          </p:cNvPr>
          <p:cNvGraphicFramePr>
            <a:graphicFrameLocks noChangeAspect="1"/>
          </p:cNvGraphicFramePr>
          <p:nvPr/>
        </p:nvGraphicFramePr>
        <p:xfrm>
          <a:off x="2822575" y="3567113"/>
          <a:ext cx="203200" cy="241300"/>
        </p:xfrm>
        <a:graphic>
          <a:graphicData uri="http://schemas.openxmlformats.org/presentationml/2006/ole">
            <mc:AlternateContent xmlns:mc="http://schemas.openxmlformats.org/markup-compatibility/2006">
              <mc:Choice xmlns:v="urn:schemas-microsoft-com:vml" Requires="v">
                <p:oleObj spid="_x0000_s45452" name="Equation" r:id="rId19" imgW="203112" imgH="241195" progId="Equation.DSMT4">
                  <p:embed/>
                </p:oleObj>
              </mc:Choice>
              <mc:Fallback>
                <p:oleObj name="Equation" r:id="rId19" imgW="203112" imgH="241195" progId="Equation.DSMT4">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22575" y="3567113"/>
                        <a:ext cx="2032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5" name="Object 21">
            <a:extLst>
              <a:ext uri="{FF2B5EF4-FFF2-40B4-BE49-F238E27FC236}">
                <a16:creationId xmlns:a16="http://schemas.microsoft.com/office/drawing/2014/main" id="{109CFCFC-2B43-44CB-B34B-7F7DC6578C36}"/>
              </a:ext>
            </a:extLst>
          </p:cNvPr>
          <p:cNvGraphicFramePr>
            <a:graphicFrameLocks noChangeAspect="1"/>
          </p:cNvGraphicFramePr>
          <p:nvPr/>
        </p:nvGraphicFramePr>
        <p:xfrm>
          <a:off x="3348038" y="1844675"/>
          <a:ext cx="5403850" cy="1438275"/>
        </p:xfrm>
        <a:graphic>
          <a:graphicData uri="http://schemas.openxmlformats.org/presentationml/2006/ole">
            <mc:AlternateContent xmlns:mc="http://schemas.openxmlformats.org/markup-compatibility/2006">
              <mc:Choice xmlns:v="urn:schemas-microsoft-com:vml" Requires="v">
                <p:oleObj spid="_x0000_s45453" name="Equation" r:id="rId21" imgW="5403190" imgH="1438988" progId="Equation.DSMT4">
                  <p:embed/>
                </p:oleObj>
              </mc:Choice>
              <mc:Fallback>
                <p:oleObj name="Equation" r:id="rId21" imgW="5403190" imgH="1438988" progId="Equation.DSMT4">
                  <p:embed/>
                  <p:pic>
                    <p:nvPicPr>
                      <p:cNvPr id="0"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8038" y="1844675"/>
                        <a:ext cx="54038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26" name="Text Box 22">
            <a:extLst>
              <a:ext uri="{FF2B5EF4-FFF2-40B4-BE49-F238E27FC236}">
                <a16:creationId xmlns:a16="http://schemas.microsoft.com/office/drawing/2014/main" id="{2EE315CB-A387-4947-87AB-D50AFE33B3F7}"/>
              </a:ext>
            </a:extLst>
          </p:cNvPr>
          <p:cNvSpPr txBox="1">
            <a:spLocks noChangeArrowheads="1"/>
          </p:cNvSpPr>
          <p:nvPr/>
        </p:nvSpPr>
        <p:spPr bwMode="auto">
          <a:xfrm>
            <a:off x="395288" y="4221163"/>
            <a:ext cx="648176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）在一阶</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线性动态电路，时间常数为</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6727" name="Object 23">
            <a:extLst>
              <a:ext uri="{FF2B5EF4-FFF2-40B4-BE49-F238E27FC236}">
                <a16:creationId xmlns:a16="http://schemas.microsoft.com/office/drawing/2014/main" id="{56492309-F43B-42E2-9858-5E27211FDD8F}"/>
              </a:ext>
            </a:extLst>
          </p:cNvPr>
          <p:cNvGraphicFramePr>
            <a:graphicFrameLocks noChangeAspect="1"/>
          </p:cNvGraphicFramePr>
          <p:nvPr/>
        </p:nvGraphicFramePr>
        <p:xfrm>
          <a:off x="1444625" y="4941888"/>
          <a:ext cx="1016000" cy="431800"/>
        </p:xfrm>
        <a:graphic>
          <a:graphicData uri="http://schemas.openxmlformats.org/presentationml/2006/ole">
            <mc:AlternateContent xmlns:mc="http://schemas.openxmlformats.org/markup-compatibility/2006">
              <mc:Choice xmlns:v="urn:schemas-microsoft-com:vml" Requires="v">
                <p:oleObj spid="_x0000_s45454" name="Equation" r:id="rId23" imgW="1016000" imgH="431800" progId="Equation.DSMT4">
                  <p:embed/>
                </p:oleObj>
              </mc:Choice>
              <mc:Fallback>
                <p:oleObj name="Equation" r:id="rId23" imgW="1016000" imgH="431800" progId="Equation.DSMT4">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4625" y="4941888"/>
                        <a:ext cx="1016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6728" name="Object 24">
            <a:extLst>
              <a:ext uri="{FF2B5EF4-FFF2-40B4-BE49-F238E27FC236}">
                <a16:creationId xmlns:a16="http://schemas.microsoft.com/office/drawing/2014/main" id="{188E021F-AD8A-4E6E-AE6D-D9D048318716}"/>
              </a:ext>
            </a:extLst>
          </p:cNvPr>
          <p:cNvGraphicFramePr>
            <a:graphicFrameLocks noChangeAspect="1"/>
          </p:cNvGraphicFramePr>
          <p:nvPr/>
        </p:nvGraphicFramePr>
        <p:xfrm>
          <a:off x="1433513" y="5373688"/>
          <a:ext cx="876300" cy="850900"/>
        </p:xfrm>
        <a:graphic>
          <a:graphicData uri="http://schemas.openxmlformats.org/presentationml/2006/ole">
            <mc:AlternateContent xmlns:mc="http://schemas.openxmlformats.org/markup-compatibility/2006">
              <mc:Choice xmlns:v="urn:schemas-microsoft-com:vml" Requires="v">
                <p:oleObj spid="_x0000_s45455" name="Equation" r:id="rId25" imgW="876300" imgH="850900" progId="Equation.DSMT4">
                  <p:embed/>
                </p:oleObj>
              </mc:Choice>
              <mc:Fallback>
                <p:oleObj name="Equation" r:id="rId25" imgW="876300" imgH="850900" progId="Equation.DSMT4">
                  <p:embed/>
                  <p:pic>
                    <p:nvPicPr>
                      <p:cNvPr id="0" name="Object 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33513" y="5373688"/>
                        <a:ext cx="876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29" name="Text Box 25">
            <a:extLst>
              <a:ext uri="{FF2B5EF4-FFF2-40B4-BE49-F238E27FC236}">
                <a16:creationId xmlns:a16="http://schemas.microsoft.com/office/drawing/2014/main" id="{764C279C-FC74-46B1-AEB8-DAAD5D5E6320}"/>
              </a:ext>
            </a:extLst>
          </p:cNvPr>
          <p:cNvSpPr txBox="1">
            <a:spLocks noChangeArrowheads="1"/>
          </p:cNvSpPr>
          <p:nvPr/>
        </p:nvSpPr>
        <p:spPr bwMode="auto">
          <a:xfrm>
            <a:off x="3132138" y="4845050"/>
            <a:ext cx="2232025" cy="600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a:t>
            </a:r>
          </a:p>
        </p:txBody>
      </p:sp>
      <p:sp>
        <p:nvSpPr>
          <p:cNvPr id="456730" name="Text Box 26">
            <a:extLst>
              <a:ext uri="{FF2B5EF4-FFF2-40B4-BE49-F238E27FC236}">
                <a16:creationId xmlns:a16="http://schemas.microsoft.com/office/drawing/2014/main" id="{EBA03073-EE60-44AD-8F07-31F4722E4081}"/>
              </a:ext>
            </a:extLst>
          </p:cNvPr>
          <p:cNvSpPr txBox="1">
            <a:spLocks noChangeArrowheads="1"/>
          </p:cNvSpPr>
          <p:nvPr/>
        </p:nvSpPr>
        <p:spPr bwMode="auto">
          <a:xfrm>
            <a:off x="3132138" y="5516563"/>
            <a:ext cx="2160587" cy="60007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RL</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18"/>
                                        </p:tgtEl>
                                        <p:attrNameLst>
                                          <p:attrName>style.visibility</p:attrName>
                                        </p:attrNameLst>
                                      </p:cBhvr>
                                      <p:to>
                                        <p:strVal val="visible"/>
                                      </p:to>
                                    </p:set>
                                    <p:animEffect transition="in" filter="wipe(left)">
                                      <p:cBhvr>
                                        <p:cTn id="7" dur="2000"/>
                                        <p:tgtEl>
                                          <p:spTgt spid="456718"/>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456708"/>
                                        </p:tgtEl>
                                        <p:attrNameLst>
                                          <p:attrName>style.visibility</p:attrName>
                                        </p:attrNameLst>
                                      </p:cBhvr>
                                      <p:to>
                                        <p:strVal val="visible"/>
                                      </p:to>
                                    </p:set>
                                    <p:animEffect transition="in" filter="box(in)">
                                      <p:cBhvr>
                                        <p:cTn id="11" dur="1000"/>
                                        <p:tgtEl>
                                          <p:spTgt spid="4567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56706"/>
                                        </p:tgtEl>
                                        <p:attrNameLst>
                                          <p:attrName>style.visibility</p:attrName>
                                        </p:attrNameLst>
                                      </p:cBhvr>
                                      <p:to>
                                        <p:strVal val="visible"/>
                                      </p:to>
                                    </p:set>
                                    <p:animEffect transition="in" filter="wipe(left)">
                                      <p:cBhvr>
                                        <p:cTn id="16" dur="2000"/>
                                        <p:tgtEl>
                                          <p:spTgt spid="4567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56720"/>
                                        </p:tgtEl>
                                        <p:attrNameLst>
                                          <p:attrName>style.visibility</p:attrName>
                                        </p:attrNameLst>
                                      </p:cBhvr>
                                      <p:to>
                                        <p:strVal val="visible"/>
                                      </p:to>
                                    </p:set>
                                    <p:animEffect transition="in" filter="wipe(up)">
                                      <p:cBhvr>
                                        <p:cTn id="21" dur="1000"/>
                                        <p:tgtEl>
                                          <p:spTgt spid="4567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56719"/>
                                        </p:tgtEl>
                                        <p:attrNameLst>
                                          <p:attrName>style.visibility</p:attrName>
                                        </p:attrNameLst>
                                      </p:cBhvr>
                                      <p:to>
                                        <p:strVal val="visible"/>
                                      </p:to>
                                    </p:set>
                                    <p:animEffect transition="in" filter="wipe(up)">
                                      <p:cBhvr>
                                        <p:cTn id="26" dur="2000"/>
                                        <p:tgtEl>
                                          <p:spTgt spid="456719"/>
                                        </p:tgtEl>
                                      </p:cBhvr>
                                    </p:animEffect>
                                  </p:childTnLst>
                                </p:cTn>
                              </p:par>
                            </p:childTnLst>
                          </p:cTn>
                        </p:par>
                        <p:par>
                          <p:cTn id="27" fill="hold" nodeType="afterGroup">
                            <p:stCondLst>
                              <p:cond delay="2000"/>
                            </p:stCondLst>
                            <p:childTnLst>
                              <p:par>
                                <p:cTn id="28" presetID="4" presetClass="entr" presetSubtype="16" fill="hold" nodeType="afterEffect">
                                  <p:stCondLst>
                                    <p:cond delay="0"/>
                                  </p:stCondLst>
                                  <p:childTnLst>
                                    <p:set>
                                      <p:cBhvr>
                                        <p:cTn id="29" dur="1" fill="hold">
                                          <p:stCondLst>
                                            <p:cond delay="0"/>
                                          </p:stCondLst>
                                        </p:cTn>
                                        <p:tgtEl>
                                          <p:spTgt spid="456722"/>
                                        </p:tgtEl>
                                        <p:attrNameLst>
                                          <p:attrName>style.visibility</p:attrName>
                                        </p:attrNameLst>
                                      </p:cBhvr>
                                      <p:to>
                                        <p:strVal val="visible"/>
                                      </p:to>
                                    </p:set>
                                    <p:animEffect transition="in" filter="box(in)">
                                      <p:cBhvr>
                                        <p:cTn id="30" dur="500"/>
                                        <p:tgtEl>
                                          <p:spTgt spid="456722"/>
                                        </p:tgtEl>
                                      </p:cBhvr>
                                    </p:animEffect>
                                  </p:childTnLst>
                                </p:cTn>
                              </p:par>
                            </p:childTnLst>
                          </p:cTn>
                        </p:par>
                        <p:par>
                          <p:cTn id="31" fill="hold" nodeType="afterGroup">
                            <p:stCondLst>
                              <p:cond delay="2500"/>
                            </p:stCondLst>
                            <p:childTnLst>
                              <p:par>
                                <p:cTn id="32" presetID="4" presetClass="entr" presetSubtype="16" fill="hold" nodeType="afterEffect">
                                  <p:stCondLst>
                                    <p:cond delay="0"/>
                                  </p:stCondLst>
                                  <p:childTnLst>
                                    <p:set>
                                      <p:cBhvr>
                                        <p:cTn id="33" dur="1" fill="hold">
                                          <p:stCondLst>
                                            <p:cond delay="0"/>
                                          </p:stCondLst>
                                        </p:cTn>
                                        <p:tgtEl>
                                          <p:spTgt spid="456723"/>
                                        </p:tgtEl>
                                        <p:attrNameLst>
                                          <p:attrName>style.visibility</p:attrName>
                                        </p:attrNameLst>
                                      </p:cBhvr>
                                      <p:to>
                                        <p:strVal val="visible"/>
                                      </p:to>
                                    </p:set>
                                    <p:animEffect transition="in" filter="box(in)">
                                      <p:cBhvr>
                                        <p:cTn id="34" dur="500"/>
                                        <p:tgtEl>
                                          <p:spTgt spid="456723"/>
                                        </p:tgtEl>
                                      </p:cBhvr>
                                    </p:animEffect>
                                  </p:childTnLst>
                                </p:cTn>
                              </p:par>
                            </p:childTnLst>
                          </p:cTn>
                        </p:par>
                        <p:par>
                          <p:cTn id="35" fill="hold" nodeType="afterGroup">
                            <p:stCondLst>
                              <p:cond delay="3000"/>
                            </p:stCondLst>
                            <p:childTnLst>
                              <p:par>
                                <p:cTn id="36" presetID="4" presetClass="entr" presetSubtype="16" fill="hold" nodeType="afterEffect">
                                  <p:stCondLst>
                                    <p:cond delay="0"/>
                                  </p:stCondLst>
                                  <p:childTnLst>
                                    <p:set>
                                      <p:cBhvr>
                                        <p:cTn id="37" dur="1" fill="hold">
                                          <p:stCondLst>
                                            <p:cond delay="0"/>
                                          </p:stCondLst>
                                        </p:cTn>
                                        <p:tgtEl>
                                          <p:spTgt spid="456724"/>
                                        </p:tgtEl>
                                        <p:attrNameLst>
                                          <p:attrName>style.visibility</p:attrName>
                                        </p:attrNameLst>
                                      </p:cBhvr>
                                      <p:to>
                                        <p:strVal val="visible"/>
                                      </p:to>
                                    </p:set>
                                    <p:animEffect transition="in" filter="box(in)">
                                      <p:cBhvr>
                                        <p:cTn id="38" dur="500"/>
                                        <p:tgtEl>
                                          <p:spTgt spid="4567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9" presetClass="entr" presetSubtype="10" fill="hold" nodeType="clickEffect">
                                  <p:stCondLst>
                                    <p:cond delay="0"/>
                                  </p:stCondLst>
                                  <p:childTnLst>
                                    <p:set>
                                      <p:cBhvr>
                                        <p:cTn id="42" dur="1" fill="hold">
                                          <p:stCondLst>
                                            <p:cond delay="0"/>
                                          </p:stCondLst>
                                        </p:cTn>
                                        <p:tgtEl>
                                          <p:spTgt spid="456721"/>
                                        </p:tgtEl>
                                        <p:attrNameLst>
                                          <p:attrName>style.visibility</p:attrName>
                                        </p:attrNameLst>
                                      </p:cBhvr>
                                      <p:to>
                                        <p:strVal val="visible"/>
                                      </p:to>
                                    </p:set>
                                    <p:anim calcmode="lin" valueType="num">
                                      <p:cBhvr>
                                        <p:cTn id="43" dur="2000" fill="hold"/>
                                        <p:tgtEl>
                                          <p:spTgt spid="456721"/>
                                        </p:tgtEl>
                                        <p:attrNameLst>
                                          <p:attrName>ppt_w</p:attrName>
                                        </p:attrNameLst>
                                      </p:cBhvr>
                                      <p:tavLst>
                                        <p:tav tm="0" fmla="#ppt_w*sin(2.5*pi*$)">
                                          <p:val>
                                            <p:fltVal val="0"/>
                                          </p:val>
                                        </p:tav>
                                        <p:tav tm="100000">
                                          <p:val>
                                            <p:fltVal val="1"/>
                                          </p:val>
                                        </p:tav>
                                      </p:tavLst>
                                    </p:anim>
                                    <p:anim calcmode="lin" valueType="num">
                                      <p:cBhvr>
                                        <p:cTn id="44" dur="2000" fill="hold"/>
                                        <p:tgtEl>
                                          <p:spTgt spid="456721"/>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2000"/>
                            </p:stCondLst>
                            <p:childTnLst>
                              <p:par>
                                <p:cTn id="46" presetID="4" presetClass="entr" presetSubtype="16" fill="hold" nodeType="afterEffect">
                                  <p:stCondLst>
                                    <p:cond delay="0"/>
                                  </p:stCondLst>
                                  <p:childTnLst>
                                    <p:set>
                                      <p:cBhvr>
                                        <p:cTn id="47" dur="1" fill="hold">
                                          <p:stCondLst>
                                            <p:cond delay="0"/>
                                          </p:stCondLst>
                                        </p:cTn>
                                        <p:tgtEl>
                                          <p:spTgt spid="456707"/>
                                        </p:tgtEl>
                                        <p:attrNameLst>
                                          <p:attrName>style.visibility</p:attrName>
                                        </p:attrNameLst>
                                      </p:cBhvr>
                                      <p:to>
                                        <p:strVal val="visible"/>
                                      </p:to>
                                    </p:set>
                                    <p:animEffect transition="in" filter="box(in)">
                                      <p:cBhvr>
                                        <p:cTn id="48" dur="1000"/>
                                        <p:tgtEl>
                                          <p:spTgt spid="45670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56725"/>
                                        </p:tgtEl>
                                        <p:attrNameLst>
                                          <p:attrName>style.visibility</p:attrName>
                                        </p:attrNameLst>
                                      </p:cBhvr>
                                      <p:to>
                                        <p:strVal val="visible"/>
                                      </p:to>
                                    </p:set>
                                    <p:animEffect transition="in" filter="wipe(left)">
                                      <p:cBhvr>
                                        <p:cTn id="53" dur="2000"/>
                                        <p:tgtEl>
                                          <p:spTgt spid="4567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6726"/>
                                        </p:tgtEl>
                                        <p:attrNameLst>
                                          <p:attrName>style.visibility</p:attrName>
                                        </p:attrNameLst>
                                      </p:cBhvr>
                                      <p:to>
                                        <p:strVal val="visible"/>
                                      </p:to>
                                    </p:set>
                                    <p:animEffect transition="in" filter="wipe(left)">
                                      <p:cBhvr>
                                        <p:cTn id="58" dur="2000"/>
                                        <p:tgtEl>
                                          <p:spTgt spid="45672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56727"/>
                                        </p:tgtEl>
                                        <p:attrNameLst>
                                          <p:attrName>style.visibility</p:attrName>
                                        </p:attrNameLst>
                                      </p:cBhvr>
                                      <p:to>
                                        <p:strVal val="visible"/>
                                      </p:to>
                                    </p:set>
                                    <p:animEffect transition="in" filter="wipe(left)">
                                      <p:cBhvr>
                                        <p:cTn id="63" dur="2000"/>
                                        <p:tgtEl>
                                          <p:spTgt spid="456727"/>
                                        </p:tgtEl>
                                      </p:cBhvr>
                                    </p:animEffect>
                                  </p:childTnLst>
                                </p:cTn>
                              </p:par>
                            </p:childTnLst>
                          </p:cTn>
                        </p:par>
                        <p:par>
                          <p:cTn id="64" fill="hold" nodeType="afterGroup">
                            <p:stCondLst>
                              <p:cond delay="2000"/>
                            </p:stCondLst>
                            <p:childTnLst>
                              <p:par>
                                <p:cTn id="65" presetID="4" presetClass="entr" presetSubtype="16" fill="hold" grpId="0" nodeType="afterEffect">
                                  <p:stCondLst>
                                    <p:cond delay="0"/>
                                  </p:stCondLst>
                                  <p:childTnLst>
                                    <p:set>
                                      <p:cBhvr>
                                        <p:cTn id="66" dur="1" fill="hold">
                                          <p:stCondLst>
                                            <p:cond delay="0"/>
                                          </p:stCondLst>
                                        </p:cTn>
                                        <p:tgtEl>
                                          <p:spTgt spid="456729"/>
                                        </p:tgtEl>
                                        <p:attrNameLst>
                                          <p:attrName>style.visibility</p:attrName>
                                        </p:attrNameLst>
                                      </p:cBhvr>
                                      <p:to>
                                        <p:strVal val="visible"/>
                                      </p:to>
                                    </p:set>
                                    <p:animEffect transition="in" filter="box(in)">
                                      <p:cBhvr>
                                        <p:cTn id="67" dur="1000"/>
                                        <p:tgtEl>
                                          <p:spTgt spid="4567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6728"/>
                                        </p:tgtEl>
                                        <p:attrNameLst>
                                          <p:attrName>style.visibility</p:attrName>
                                        </p:attrNameLst>
                                      </p:cBhvr>
                                      <p:to>
                                        <p:strVal val="visible"/>
                                      </p:to>
                                    </p:set>
                                    <p:animEffect transition="in" filter="wipe(left)">
                                      <p:cBhvr>
                                        <p:cTn id="72" dur="2000"/>
                                        <p:tgtEl>
                                          <p:spTgt spid="456728"/>
                                        </p:tgtEl>
                                      </p:cBhvr>
                                    </p:animEffect>
                                  </p:childTnLst>
                                </p:cTn>
                              </p:par>
                            </p:childTnLst>
                          </p:cTn>
                        </p:par>
                        <p:par>
                          <p:cTn id="73" fill="hold" nodeType="afterGroup">
                            <p:stCondLst>
                              <p:cond delay="2000"/>
                            </p:stCondLst>
                            <p:childTnLst>
                              <p:par>
                                <p:cTn id="74" presetID="4" presetClass="entr" presetSubtype="16" fill="hold" grpId="0" nodeType="afterEffect">
                                  <p:stCondLst>
                                    <p:cond delay="0"/>
                                  </p:stCondLst>
                                  <p:childTnLst>
                                    <p:set>
                                      <p:cBhvr>
                                        <p:cTn id="75" dur="1" fill="hold">
                                          <p:stCondLst>
                                            <p:cond delay="0"/>
                                          </p:stCondLst>
                                        </p:cTn>
                                        <p:tgtEl>
                                          <p:spTgt spid="456730"/>
                                        </p:tgtEl>
                                        <p:attrNameLst>
                                          <p:attrName>style.visibility</p:attrName>
                                        </p:attrNameLst>
                                      </p:cBhvr>
                                      <p:to>
                                        <p:strVal val="visible"/>
                                      </p:to>
                                    </p:set>
                                    <p:animEffect transition="in" filter="box(in)">
                                      <p:cBhvr>
                                        <p:cTn id="76" dur="1000"/>
                                        <p:tgtEl>
                                          <p:spTgt spid="456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8" grpId="0"/>
      <p:bldP spid="456726" grpId="0"/>
      <p:bldP spid="456729" grpId="0" animBg="1"/>
      <p:bldP spid="4567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a:extLst>
              <a:ext uri="{FF2B5EF4-FFF2-40B4-BE49-F238E27FC236}">
                <a16:creationId xmlns:a16="http://schemas.microsoft.com/office/drawing/2014/main" id="{252EC448-6990-4B34-BE0D-53910B5A1DB9}"/>
              </a:ext>
            </a:extLst>
          </p:cNvPr>
          <p:cNvSpPr txBox="1">
            <a:spLocks noChangeArrowheads="1"/>
          </p:cNvSpPr>
          <p:nvPr/>
        </p:nvSpPr>
        <p:spPr bwMode="auto">
          <a:xfrm>
            <a:off x="323850" y="765175"/>
            <a:ext cx="4824413"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时间常数量纲</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单位</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57731" name="Object 3">
            <a:extLst>
              <a:ext uri="{FF2B5EF4-FFF2-40B4-BE49-F238E27FC236}">
                <a16:creationId xmlns:a16="http://schemas.microsoft.com/office/drawing/2014/main" id="{FD68433F-8A14-45CA-9C34-2DCB8427C587}"/>
              </a:ext>
            </a:extLst>
          </p:cNvPr>
          <p:cNvGraphicFramePr>
            <a:graphicFrameLocks noChangeAspect="1"/>
          </p:cNvGraphicFramePr>
          <p:nvPr/>
        </p:nvGraphicFramePr>
        <p:xfrm>
          <a:off x="615950" y="3716338"/>
          <a:ext cx="1117600" cy="749300"/>
        </p:xfrm>
        <a:graphic>
          <a:graphicData uri="http://schemas.openxmlformats.org/presentationml/2006/ole">
            <mc:AlternateContent xmlns:mc="http://schemas.openxmlformats.org/markup-compatibility/2006">
              <mc:Choice xmlns:v="urn:schemas-microsoft-com:vml" Requires="v">
                <p:oleObj spid="_x0000_s46179" name="Equation" r:id="rId3" imgW="1117600" imgH="749300" progId="Equation.DSMT4">
                  <p:embed/>
                </p:oleObj>
              </mc:Choice>
              <mc:Fallback>
                <p:oleObj name="Equation" r:id="rId3" imgW="1117600" imgH="749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3716338"/>
                        <a:ext cx="1117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2" name="Object 4">
            <a:extLst>
              <a:ext uri="{FF2B5EF4-FFF2-40B4-BE49-F238E27FC236}">
                <a16:creationId xmlns:a16="http://schemas.microsoft.com/office/drawing/2014/main" id="{E59F29D9-6CDC-41B5-9D2F-27CF2E4AF757}"/>
              </a:ext>
            </a:extLst>
          </p:cNvPr>
          <p:cNvGraphicFramePr>
            <a:graphicFrameLocks noChangeAspect="1"/>
          </p:cNvGraphicFramePr>
          <p:nvPr/>
        </p:nvGraphicFramePr>
        <p:xfrm>
          <a:off x="611188" y="1412875"/>
          <a:ext cx="6359525" cy="912813"/>
        </p:xfrm>
        <a:graphic>
          <a:graphicData uri="http://schemas.openxmlformats.org/presentationml/2006/ole">
            <mc:AlternateContent xmlns:mc="http://schemas.openxmlformats.org/markup-compatibility/2006">
              <mc:Choice xmlns:v="urn:schemas-microsoft-com:vml" Requires="v">
                <p:oleObj spid="_x0000_s46180" name="Visio" r:id="rId5" imgW="4238701" imgH="607410" progId="Visio.Drawing.11">
                  <p:embed/>
                </p:oleObj>
              </mc:Choice>
              <mc:Fallback>
                <p:oleObj name="Visio" r:id="rId5" imgW="4238701" imgH="60741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412875"/>
                        <a:ext cx="635952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3" name="Object 5">
            <a:extLst>
              <a:ext uri="{FF2B5EF4-FFF2-40B4-BE49-F238E27FC236}">
                <a16:creationId xmlns:a16="http://schemas.microsoft.com/office/drawing/2014/main" id="{062BDC3E-530B-4C19-930B-B8383FD9DC20}"/>
              </a:ext>
            </a:extLst>
          </p:cNvPr>
          <p:cNvGraphicFramePr>
            <a:graphicFrameLocks noChangeAspect="1"/>
          </p:cNvGraphicFramePr>
          <p:nvPr/>
        </p:nvGraphicFramePr>
        <p:xfrm>
          <a:off x="611188" y="2565400"/>
          <a:ext cx="7072312" cy="1008063"/>
        </p:xfrm>
        <a:graphic>
          <a:graphicData uri="http://schemas.openxmlformats.org/presentationml/2006/ole">
            <mc:AlternateContent xmlns:mc="http://schemas.openxmlformats.org/markup-compatibility/2006">
              <mc:Choice xmlns:v="urn:schemas-microsoft-com:vml" Requires="v">
                <p:oleObj spid="_x0000_s46181" name="Visio" r:id="rId7" imgW="4710989" imgH="672047" progId="Visio.Drawing.11">
                  <p:embed/>
                </p:oleObj>
              </mc:Choice>
              <mc:Fallback>
                <p:oleObj name="Visio" r:id="rId7" imgW="4710989" imgH="672047"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565400"/>
                        <a:ext cx="70723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4" name="Text Box 6">
            <a:extLst>
              <a:ext uri="{FF2B5EF4-FFF2-40B4-BE49-F238E27FC236}">
                <a16:creationId xmlns:a16="http://schemas.microsoft.com/office/drawing/2014/main" id="{71B1A38E-7D2F-4C82-83A1-40F839B96A98}"/>
              </a:ext>
            </a:extLst>
          </p:cNvPr>
          <p:cNvSpPr txBox="1">
            <a:spLocks noChangeArrowheads="1"/>
          </p:cNvSpPr>
          <p:nvPr/>
        </p:nvSpPr>
        <p:spPr bwMode="auto">
          <a:xfrm>
            <a:off x="2124075" y="3716338"/>
            <a:ext cx="4679950"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所以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λ</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具有频率</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量纲。</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7735" name="Text Box 7">
            <a:extLst>
              <a:ext uri="{FF2B5EF4-FFF2-40B4-BE49-F238E27FC236}">
                <a16:creationId xmlns:a16="http://schemas.microsoft.com/office/drawing/2014/main" id="{4969FB9B-6535-4C97-A8E0-49DFF36FD8E0}"/>
              </a:ext>
            </a:extLst>
          </p:cNvPr>
          <p:cNvSpPr txBox="1">
            <a:spLocks noChangeArrowheads="1"/>
          </p:cNvSpPr>
          <p:nvPr/>
        </p:nvSpPr>
        <p:spPr bwMode="auto">
          <a:xfrm>
            <a:off x="827088" y="4508500"/>
            <a:ext cx="6985000"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特征根</a:t>
            </a:r>
            <a:r>
              <a:rPr kumimoji="1" lang="en-US" altLang="zh-CN"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λ</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又称电路的固有频率或自然频率</a:t>
            </a:r>
          </a:p>
        </p:txBody>
      </p:sp>
      <p:sp>
        <p:nvSpPr>
          <p:cNvPr id="457736" name="Text Box 8">
            <a:extLst>
              <a:ext uri="{FF2B5EF4-FFF2-40B4-BE49-F238E27FC236}">
                <a16:creationId xmlns:a16="http://schemas.microsoft.com/office/drawing/2014/main" id="{15A216CE-20ED-4AC9-B8D9-FAABFF4B3D11}"/>
              </a:ext>
            </a:extLst>
          </p:cNvPr>
          <p:cNvSpPr txBox="1">
            <a:spLocks noChangeArrowheads="1"/>
          </p:cNvSpPr>
          <p:nvPr/>
        </p:nvSpPr>
        <p:spPr bwMode="auto">
          <a:xfrm>
            <a:off x="827088" y="5371078"/>
            <a:ext cx="7200900" cy="60529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同样的方法可分析</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RL</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一阶电路的全响应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wipe(left)">
                                      <p:cBhvr>
                                        <p:cTn id="7" dur="2000"/>
                                        <p:tgtEl>
                                          <p:spTgt spid="457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7732"/>
                                        </p:tgtEl>
                                        <p:attrNameLst>
                                          <p:attrName>style.visibility</p:attrName>
                                        </p:attrNameLst>
                                      </p:cBhvr>
                                      <p:to>
                                        <p:strVal val="visible"/>
                                      </p:to>
                                    </p:set>
                                    <p:animEffect transition="in" filter="wipe(left)">
                                      <p:cBhvr>
                                        <p:cTn id="12" dur="2000"/>
                                        <p:tgtEl>
                                          <p:spTgt spid="457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7733"/>
                                        </p:tgtEl>
                                        <p:attrNameLst>
                                          <p:attrName>style.visibility</p:attrName>
                                        </p:attrNameLst>
                                      </p:cBhvr>
                                      <p:to>
                                        <p:strVal val="visible"/>
                                      </p:to>
                                    </p:set>
                                    <p:animEffect transition="in" filter="wipe(left)">
                                      <p:cBhvr>
                                        <p:cTn id="17" dur="2000"/>
                                        <p:tgtEl>
                                          <p:spTgt spid="457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7731"/>
                                        </p:tgtEl>
                                        <p:attrNameLst>
                                          <p:attrName>style.visibility</p:attrName>
                                        </p:attrNameLst>
                                      </p:cBhvr>
                                      <p:to>
                                        <p:strVal val="visible"/>
                                      </p:to>
                                    </p:set>
                                    <p:animEffect transition="in" filter="wipe(left)">
                                      <p:cBhvr>
                                        <p:cTn id="22" dur="2000"/>
                                        <p:tgtEl>
                                          <p:spTgt spid="457731"/>
                                        </p:tgtEl>
                                      </p:cBhvr>
                                    </p:animEffect>
                                  </p:childTnLst>
                                </p:cTn>
                              </p:par>
                            </p:childTnLst>
                          </p:cTn>
                        </p:par>
                        <p:par>
                          <p:cTn id="23" fill="hold" nodeType="afterGroup">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457734"/>
                                        </p:tgtEl>
                                        <p:attrNameLst>
                                          <p:attrName>style.visibility</p:attrName>
                                        </p:attrNameLst>
                                      </p:cBhvr>
                                      <p:to>
                                        <p:strVal val="visible"/>
                                      </p:to>
                                    </p:set>
                                    <p:animEffect transition="in" filter="wipe(left)">
                                      <p:cBhvr>
                                        <p:cTn id="26" dur="2000"/>
                                        <p:tgtEl>
                                          <p:spTgt spid="4577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57735"/>
                                        </p:tgtEl>
                                        <p:attrNameLst>
                                          <p:attrName>style.visibility</p:attrName>
                                        </p:attrNameLst>
                                      </p:cBhvr>
                                      <p:to>
                                        <p:strVal val="visible"/>
                                      </p:to>
                                    </p:set>
                                    <p:animEffect transition="in" filter="wipe(left)">
                                      <p:cBhvr>
                                        <p:cTn id="31" dur="2000"/>
                                        <p:tgtEl>
                                          <p:spTgt spid="4577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57736"/>
                                        </p:tgtEl>
                                        <p:attrNameLst>
                                          <p:attrName>style.visibility</p:attrName>
                                        </p:attrNameLst>
                                      </p:cBhvr>
                                      <p:to>
                                        <p:strVal val="visible"/>
                                      </p:to>
                                    </p:set>
                                    <p:animEffect transition="in" filter="box(in)">
                                      <p:cBhvr>
                                        <p:cTn id="36" dur="2000"/>
                                        <p:tgtEl>
                                          <p:spTgt spid="457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p:bldP spid="457734" grpId="0"/>
      <p:bldP spid="457735" grpId="0"/>
      <p:bldP spid="4577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13D870-02A4-47D7-A1F0-E38346DCA663}"/>
              </a:ext>
            </a:extLst>
          </p:cNvPr>
          <p:cNvPicPr>
            <a:picLocks/>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1C9FC9E6-2BC6-4FB5-8B9E-1747CF6E2F42}"/>
              </a:ext>
            </a:extLst>
          </p:cNvPr>
          <p:cNvSpPr/>
          <p:nvPr>
            <p:custDataLst>
              <p:tags r:id="rId4"/>
            </p:custDataLst>
          </p:nvPr>
        </p:nvSpPr>
        <p:spPr bwMode="auto">
          <a:xfrm>
            <a:off x="914400" y="428625"/>
            <a:ext cx="7315200" cy="21431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5" name="矩形 4">
            <a:extLst>
              <a:ext uri="{FF2B5EF4-FFF2-40B4-BE49-F238E27FC236}">
                <a16:creationId xmlns:a16="http://schemas.microsoft.com/office/drawing/2014/main" id="{05195D9E-1E15-4998-BE64-38287A3745A3}"/>
              </a:ext>
            </a:extLst>
          </p:cNvPr>
          <p:cNvSpPr/>
          <p:nvPr>
            <p:custDataLst>
              <p:tags r:id="rId5"/>
            </p:custDataLst>
          </p:nvPr>
        </p:nvSpPr>
        <p:spPr bwMode="auto">
          <a:xfrm>
            <a:off x="1828800" y="19168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0</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6" name="矩形 5">
            <a:extLst>
              <a:ext uri="{FF2B5EF4-FFF2-40B4-BE49-F238E27FC236}">
                <a16:creationId xmlns:a16="http://schemas.microsoft.com/office/drawing/2014/main" id="{E48EB0FD-A2E2-44EE-87FC-77E380D1BA36}"/>
              </a:ext>
            </a:extLst>
          </p:cNvPr>
          <p:cNvSpPr/>
          <p:nvPr>
            <p:custDataLst>
              <p:tags r:id="rId6"/>
            </p:custDataLst>
          </p:nvPr>
        </p:nvSpPr>
        <p:spPr bwMode="auto">
          <a:xfrm>
            <a:off x="1828800" y="26026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0.632</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7" name="矩形 6">
            <a:extLst>
              <a:ext uri="{FF2B5EF4-FFF2-40B4-BE49-F238E27FC236}">
                <a16:creationId xmlns:a16="http://schemas.microsoft.com/office/drawing/2014/main" id="{07CF241B-20A1-45BF-989C-7D2AC0B5F8A9}"/>
              </a:ext>
            </a:extLst>
          </p:cNvPr>
          <p:cNvSpPr/>
          <p:nvPr>
            <p:custDataLst>
              <p:tags r:id="rId7"/>
            </p:custDataLst>
          </p:nvPr>
        </p:nvSpPr>
        <p:spPr bwMode="auto">
          <a:xfrm>
            <a:off x="1828800" y="32884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0.368</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8" name="矩形 7">
            <a:extLst>
              <a:ext uri="{FF2B5EF4-FFF2-40B4-BE49-F238E27FC236}">
                <a16:creationId xmlns:a16="http://schemas.microsoft.com/office/drawing/2014/main" id="{8A2B78F6-C161-4A61-86D5-E79AB75C5EC7}"/>
              </a:ext>
            </a:extLst>
          </p:cNvPr>
          <p:cNvSpPr/>
          <p:nvPr>
            <p:custDataLst>
              <p:tags r:id="rId8"/>
            </p:custDataLst>
          </p:nvPr>
        </p:nvSpPr>
        <p:spPr bwMode="auto">
          <a:xfrm>
            <a:off x="1828800" y="3974232"/>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1</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9" name="椭圆 8">
            <a:extLst>
              <a:ext uri="{FF2B5EF4-FFF2-40B4-BE49-F238E27FC236}">
                <a16:creationId xmlns:a16="http://schemas.microsoft.com/office/drawing/2014/main" id="{27859128-11CE-4334-896B-CF5186A78A98}"/>
              </a:ext>
            </a:extLst>
          </p:cNvPr>
          <p:cNvSpPr>
            <a:spLocks noChangeAspect="1"/>
          </p:cNvSpPr>
          <p:nvPr>
            <p:custDataLst>
              <p:tags r:id="rId9"/>
            </p:custDataLst>
          </p:nvPr>
        </p:nvSpPr>
        <p:spPr bwMode="auto">
          <a:xfrm>
            <a:off x="1114425" y="198112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A</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0" name="椭圆 9">
            <a:extLst>
              <a:ext uri="{FF2B5EF4-FFF2-40B4-BE49-F238E27FC236}">
                <a16:creationId xmlns:a16="http://schemas.microsoft.com/office/drawing/2014/main" id="{456D50EA-0CF2-4A44-942A-CFAA66D42CC2}"/>
              </a:ext>
            </a:extLst>
          </p:cNvPr>
          <p:cNvSpPr>
            <a:spLocks noChangeAspect="1"/>
          </p:cNvSpPr>
          <p:nvPr>
            <p:custDataLst>
              <p:tags r:id="rId10"/>
            </p:custDataLst>
          </p:nvPr>
        </p:nvSpPr>
        <p:spPr bwMode="auto">
          <a:xfrm>
            <a:off x="1114425" y="2666925"/>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B</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1" name="椭圆 10">
            <a:extLst>
              <a:ext uri="{FF2B5EF4-FFF2-40B4-BE49-F238E27FC236}">
                <a16:creationId xmlns:a16="http://schemas.microsoft.com/office/drawing/2014/main" id="{05789494-9C0B-4E9F-BD62-F0A82EDEE2AA}"/>
              </a:ext>
            </a:extLst>
          </p:cNvPr>
          <p:cNvSpPr>
            <a:spLocks noChangeAspect="1"/>
          </p:cNvSpPr>
          <p:nvPr>
            <p:custDataLst>
              <p:tags r:id="rId11"/>
            </p:custDataLst>
          </p:nvPr>
        </p:nvSpPr>
        <p:spPr bwMode="auto">
          <a:xfrm>
            <a:off x="1114425" y="335272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C</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2" name="椭圆 11">
            <a:extLst>
              <a:ext uri="{FF2B5EF4-FFF2-40B4-BE49-F238E27FC236}">
                <a16:creationId xmlns:a16="http://schemas.microsoft.com/office/drawing/2014/main" id="{12119287-7DD6-4B98-BEE9-B194B1DF0154}"/>
              </a:ext>
            </a:extLst>
          </p:cNvPr>
          <p:cNvSpPr>
            <a:spLocks noChangeAspect="1"/>
          </p:cNvSpPr>
          <p:nvPr>
            <p:custDataLst>
              <p:tags r:id="rId12"/>
            </p:custDataLst>
          </p:nvPr>
        </p:nvSpPr>
        <p:spPr bwMode="auto">
          <a:xfrm>
            <a:off x="1114425" y="403852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D</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3" name="矩形: 圆角 12">
            <a:extLst>
              <a:ext uri="{FF2B5EF4-FFF2-40B4-BE49-F238E27FC236}">
                <a16:creationId xmlns:a16="http://schemas.microsoft.com/office/drawing/2014/main" id="{496835DA-1841-47E1-B467-F77F2E5AE5C3}"/>
              </a:ext>
            </a:extLst>
          </p:cNvPr>
          <p:cNvSpPr/>
          <p:nvPr>
            <p:custDataLst>
              <p:tags r:id="rId13"/>
            </p:custDataLst>
          </p:nvPr>
        </p:nvSpPr>
        <p:spPr bwMode="auto">
          <a:xfrm>
            <a:off x="6172200" y="534583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rPr>
              <a:t>提交</a:t>
            </a:r>
          </a:p>
        </p:txBody>
      </p:sp>
      <p:grpSp>
        <p:nvGrpSpPr>
          <p:cNvPr id="16" name="组合 15">
            <a:extLst>
              <a:ext uri="{FF2B5EF4-FFF2-40B4-BE49-F238E27FC236}">
                <a16:creationId xmlns:a16="http://schemas.microsoft.com/office/drawing/2014/main" id="{30D7903E-FE7B-433D-84FB-DB4976544251}"/>
              </a:ext>
            </a:extLst>
          </p:cNvPr>
          <p:cNvGrpSpPr/>
          <p:nvPr>
            <p:custDataLst>
              <p:tags r:id="rId14"/>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54FED330-D5BF-48EA-8856-BC1E44E32DB2}"/>
                </a:ext>
              </a:extLst>
            </p:cNvPr>
            <p:cNvSpPr/>
            <p:nvPr>
              <p:custDataLst>
                <p:tags r:id="rId16"/>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
          <p:nvSpPr>
            <p:cNvPr id="15" name="TypeText">
              <a:extLst>
                <a:ext uri="{FF2B5EF4-FFF2-40B4-BE49-F238E27FC236}">
                  <a16:creationId xmlns:a16="http://schemas.microsoft.com/office/drawing/2014/main" id="{B3831026-5841-444E-A622-E389709E65B2}"/>
                </a:ext>
              </a:extLst>
            </p:cNvPr>
            <p:cNvSpPr/>
            <p:nvPr>
              <p:custDataLst>
                <p:tags r:id="rId17"/>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solidFill>
                    <a:srgbClr val="000000"/>
                  </a:solidFill>
                  <a:effectLst/>
                  <a:latin typeface="Arial" panose="020B0604020202020204" pitchFamily="34" charset="0"/>
                  <a:ea typeface="楷体_GB2312" pitchFamily="49" charset="-122"/>
                </a:rPr>
                <a:t>单选题</a:t>
              </a:r>
            </a:p>
          </p:txBody>
        </p:sp>
      </p:grpSp>
      <p:graphicFrame>
        <p:nvGraphicFramePr>
          <p:cNvPr id="21" name="对象 20">
            <a:extLst>
              <a:ext uri="{FF2B5EF4-FFF2-40B4-BE49-F238E27FC236}">
                <a16:creationId xmlns:a16="http://schemas.microsoft.com/office/drawing/2014/main" id="{95B822E7-D2F7-43E0-8481-84F6DBB799C6}"/>
              </a:ext>
            </a:extLst>
          </p:cNvPr>
          <p:cNvGraphicFramePr>
            <a:graphicFrameLocks noGrp="1" noChangeAspect="1"/>
          </p:cNvGraphicFramePr>
          <p:nvPr>
            <p:extLst>
              <p:ext uri="{D42A27DB-BD31-4B8C-83A1-F6EECF244321}">
                <p14:modId xmlns:p14="http://schemas.microsoft.com/office/powerpoint/2010/main" val="2248631460"/>
              </p:ext>
            </p:extLst>
          </p:nvPr>
        </p:nvGraphicFramePr>
        <p:xfrm>
          <a:off x="1628775" y="993775"/>
          <a:ext cx="857250" cy="642937"/>
        </p:xfrm>
        <a:graphic>
          <a:graphicData uri="http://schemas.openxmlformats.org/presentationml/2006/ole">
            <mc:AlternateContent xmlns:mc="http://schemas.openxmlformats.org/markup-compatibility/2006">
              <mc:Choice xmlns:v="urn:schemas-microsoft-com:vml" Requires="v">
                <p:oleObj spid="_x0000_s72731" name="Equation" r:id="rId20" imgW="406080" imgH="304560" progId="Equation.DSMT4">
                  <p:embed/>
                </p:oleObj>
              </mc:Choice>
              <mc:Fallback>
                <p:oleObj name="Equation" r:id="rId20" imgW="406080" imgH="304560" progId="Equation.DSMT4">
                  <p:embed/>
                  <p:pic>
                    <p:nvPicPr>
                      <p:cNvPr id="13" name="对象 12"/>
                      <p:cNvPicPr>
                        <a:picLocks noGrp="1" noChangeAspect="1" noChangeArrowheads="1"/>
                      </p:cNvPicPr>
                      <p:nvPr/>
                    </p:nvPicPr>
                    <p:blipFill>
                      <a:blip r:embed="rId21"/>
                      <a:srcRect/>
                      <a:stretch>
                        <a:fillRect/>
                      </a:stretch>
                    </p:blipFill>
                    <p:spPr bwMode="auto">
                      <a:xfrm>
                        <a:off x="1628775" y="993775"/>
                        <a:ext cx="8572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 name="Picture 34">
            <a:extLst>
              <a:ext uri="{FF2B5EF4-FFF2-40B4-BE49-F238E27FC236}">
                <a16:creationId xmlns:a16="http://schemas.microsoft.com/office/drawing/2014/main" id="{BCB1C61B-8877-4A81-BDDD-B93FD3C99074}"/>
              </a:ext>
            </a:extLst>
          </p:cNvPr>
          <p:cNvPicPr>
            <a:picLocks noChangeAspect="1" noChangeArrowheads="1"/>
          </p:cNvPicPr>
          <p:nvPr>
            <p:custDataLst>
              <p:tags r:id="rId15"/>
            </p:custDataLst>
          </p:nvPr>
        </p:nvPicPr>
        <p:blipFill>
          <a:blip r:embed="rId22">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a:extLst>
              <a:ext uri="{FF2B5EF4-FFF2-40B4-BE49-F238E27FC236}">
                <a16:creationId xmlns:a16="http://schemas.microsoft.com/office/drawing/2014/main" id="{2B7E676D-16AB-4BB2-8BAC-889EDB133D9E}"/>
              </a:ext>
            </a:extLst>
          </p:cNvPr>
          <p:cNvSpPr/>
          <p:nvPr/>
        </p:nvSpPr>
        <p:spPr>
          <a:xfrm>
            <a:off x="914400" y="1148615"/>
            <a:ext cx="7594600" cy="461665"/>
          </a:xfrm>
          <a:prstGeom prst="rect">
            <a:avLst/>
          </a:prstGeom>
        </p:spPr>
        <p:txBody>
          <a:bodyPr wrap="square">
            <a:spAutoFit/>
          </a:bodyPr>
          <a:lstStyle/>
          <a:p>
            <a:pPr lvl="0">
              <a:spcBef>
                <a:spcPct val="20000"/>
              </a:spcBef>
            </a:pP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对于            来说，从</a:t>
            </a:r>
            <a:r>
              <a:rPr lang="en-US" altLang="zh-CN"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时刻起，</a:t>
            </a:r>
            <a:r>
              <a:rPr lang="el-GR" altLang="zh-CN" sz="2400" b="1" i="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τ</a:t>
            </a: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时间后，上升到 </a:t>
            </a:r>
            <a:r>
              <a:rPr lang="zh-CN" altLang="en-US" sz="2400" b="1" u="sng"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p>
        </p:txBody>
      </p:sp>
    </p:spTree>
    <p:custDataLst>
      <p:tags r:id="rId2"/>
    </p:custDataLst>
    <p:extLst>
      <p:ext uri="{BB962C8B-B14F-4D97-AF65-F5344CB8AC3E}">
        <p14:creationId xmlns:p14="http://schemas.microsoft.com/office/powerpoint/2010/main" val="3535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Text Box 6">
            <a:extLst>
              <a:ext uri="{FF2B5EF4-FFF2-40B4-BE49-F238E27FC236}">
                <a16:creationId xmlns:a16="http://schemas.microsoft.com/office/drawing/2014/main" id="{B573D33C-B7EE-48AF-8964-90E47FDB1570}"/>
              </a:ext>
            </a:extLst>
          </p:cNvPr>
          <p:cNvSpPr txBox="1">
            <a:spLocks noChangeArrowheads="1"/>
          </p:cNvSpPr>
          <p:nvPr/>
        </p:nvSpPr>
        <p:spPr bwMode="auto">
          <a:xfrm>
            <a:off x="323850" y="822325"/>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）电容电路</a:t>
            </a:r>
          </a:p>
        </p:txBody>
      </p:sp>
      <p:sp>
        <p:nvSpPr>
          <p:cNvPr id="115719" name="Text Box 7">
            <a:extLst>
              <a:ext uri="{FF2B5EF4-FFF2-40B4-BE49-F238E27FC236}">
                <a16:creationId xmlns:a16="http://schemas.microsoft.com/office/drawing/2014/main" id="{C04FE56D-B642-48D1-BC29-4F646CFD72CF}"/>
              </a:ext>
            </a:extLst>
          </p:cNvPr>
          <p:cNvSpPr txBox="1">
            <a:spLocks noChangeArrowheads="1"/>
          </p:cNvSpPr>
          <p:nvPr/>
        </p:nvSpPr>
        <p:spPr bwMode="auto">
          <a:xfrm>
            <a:off x="3348038" y="31416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换路</a:t>
            </a:r>
          </a:p>
        </p:txBody>
      </p:sp>
      <p:graphicFrame>
        <p:nvGraphicFramePr>
          <p:cNvPr id="115720" name="Object 8">
            <a:extLst>
              <a:ext uri="{FF2B5EF4-FFF2-40B4-BE49-F238E27FC236}">
                <a16:creationId xmlns:a16="http://schemas.microsoft.com/office/drawing/2014/main" id="{2B20E07C-88B2-496E-A32D-B0D35BC8089A}"/>
              </a:ext>
            </a:extLst>
          </p:cNvPr>
          <p:cNvGraphicFramePr>
            <a:graphicFrameLocks noGrp="1" noChangeAspect="1"/>
          </p:cNvGraphicFramePr>
          <p:nvPr>
            <p:ph sz="half" idx="1"/>
            <p:extLst>
              <p:ext uri="{D42A27DB-BD31-4B8C-83A1-F6EECF244321}">
                <p14:modId xmlns:p14="http://schemas.microsoft.com/office/powerpoint/2010/main" val="1084371408"/>
              </p:ext>
            </p:extLst>
          </p:nvPr>
        </p:nvGraphicFramePr>
        <p:xfrm>
          <a:off x="177800" y="1360488"/>
          <a:ext cx="3365500" cy="2484437"/>
        </p:xfrm>
        <a:graphic>
          <a:graphicData uri="http://schemas.openxmlformats.org/presentationml/2006/ole">
            <mc:AlternateContent xmlns:mc="http://schemas.openxmlformats.org/markup-compatibility/2006">
              <mc:Choice xmlns:v="urn:schemas-microsoft-com:vml" Requires="v">
                <p:oleObj spid="_x0000_s77847" name="Visio" r:id="rId3" imgW="1696616" imgH="1252494" progId="Visio.Drawing.11">
                  <p:embed/>
                </p:oleObj>
              </mc:Choice>
              <mc:Fallback>
                <p:oleObj name="Visio" r:id="rId3" imgW="1696616" imgH="1252494" progId="Visio.Drawing.11">
                  <p:embed/>
                  <p:pic>
                    <p:nvPicPr>
                      <p:cNvPr id="115720" name="Object 8">
                        <a:extLst>
                          <a:ext uri="{FF2B5EF4-FFF2-40B4-BE49-F238E27FC236}">
                            <a16:creationId xmlns:a16="http://schemas.microsoft.com/office/drawing/2014/main" id="{2B20E07C-88B2-496E-A32D-B0D35BC8089A}"/>
                          </a:ext>
                        </a:extLst>
                      </p:cNvPr>
                      <p:cNvPicPr>
                        <a:picLocks noGrp="1" noChangeAspect="1" noChangeArrowheads="1"/>
                      </p:cNvPicPr>
                      <p:nvPr/>
                    </p:nvPicPr>
                    <p:blipFill>
                      <a:blip r:embed="rId4"/>
                      <a:srcRect/>
                      <a:stretch>
                        <a:fillRect/>
                      </a:stretch>
                    </p:blipFill>
                    <p:spPr bwMode="auto">
                      <a:xfrm>
                        <a:off x="177800" y="1360488"/>
                        <a:ext cx="3365500"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1" name="Object 9">
            <a:extLst>
              <a:ext uri="{FF2B5EF4-FFF2-40B4-BE49-F238E27FC236}">
                <a16:creationId xmlns:a16="http://schemas.microsoft.com/office/drawing/2014/main" id="{DC1F1622-948F-4390-A265-A91F77FA3227}"/>
              </a:ext>
            </a:extLst>
          </p:cNvPr>
          <p:cNvGraphicFramePr>
            <a:graphicFrameLocks noGrp="1" noChangeAspect="1"/>
          </p:cNvGraphicFramePr>
          <p:nvPr>
            <p:ph sz="quarter" idx="2"/>
            <p:extLst>
              <p:ext uri="{D42A27DB-BD31-4B8C-83A1-F6EECF244321}">
                <p14:modId xmlns:p14="http://schemas.microsoft.com/office/powerpoint/2010/main" val="4145706610"/>
              </p:ext>
            </p:extLst>
          </p:nvPr>
        </p:nvGraphicFramePr>
        <p:xfrm>
          <a:off x="177800" y="3800475"/>
          <a:ext cx="3314700" cy="2544763"/>
        </p:xfrm>
        <a:graphic>
          <a:graphicData uri="http://schemas.openxmlformats.org/presentationml/2006/ole">
            <mc:AlternateContent xmlns:mc="http://schemas.openxmlformats.org/markup-compatibility/2006">
              <mc:Choice xmlns:v="urn:schemas-microsoft-com:vml" Requires="v">
                <p:oleObj spid="_x0000_s77848" name="Visio" r:id="rId5" imgW="1675009" imgH="1285318" progId="Visio.Drawing.11">
                  <p:embed/>
                </p:oleObj>
              </mc:Choice>
              <mc:Fallback>
                <p:oleObj name="Visio" r:id="rId5" imgW="1675009" imgH="1285318" progId="Visio.Drawing.11">
                  <p:embed/>
                  <p:pic>
                    <p:nvPicPr>
                      <p:cNvPr id="115721" name="Object 9">
                        <a:extLst>
                          <a:ext uri="{FF2B5EF4-FFF2-40B4-BE49-F238E27FC236}">
                            <a16:creationId xmlns:a16="http://schemas.microsoft.com/office/drawing/2014/main" id="{DC1F1622-948F-4390-A265-A91F77FA3227}"/>
                          </a:ext>
                        </a:extLst>
                      </p:cNvPr>
                      <p:cNvPicPr>
                        <a:picLocks noGrp="1" noChangeAspect="1" noChangeArrowheads="1"/>
                      </p:cNvPicPr>
                      <p:nvPr/>
                    </p:nvPicPr>
                    <p:blipFill>
                      <a:blip r:embed="rId6"/>
                      <a:srcRect/>
                      <a:stretch>
                        <a:fillRect/>
                      </a:stretch>
                    </p:blipFill>
                    <p:spPr bwMode="auto">
                      <a:xfrm>
                        <a:off x="177800" y="3800475"/>
                        <a:ext cx="3314700"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2" name="Object 10">
            <a:extLst>
              <a:ext uri="{FF2B5EF4-FFF2-40B4-BE49-F238E27FC236}">
                <a16:creationId xmlns:a16="http://schemas.microsoft.com/office/drawing/2014/main" id="{9BD65DDD-8583-4C18-B24D-98FF5478C714}"/>
              </a:ext>
            </a:extLst>
          </p:cNvPr>
          <p:cNvGraphicFramePr>
            <a:graphicFrameLocks noChangeAspect="1"/>
          </p:cNvGraphicFramePr>
          <p:nvPr>
            <p:extLst>
              <p:ext uri="{D42A27DB-BD31-4B8C-83A1-F6EECF244321}">
                <p14:modId xmlns:p14="http://schemas.microsoft.com/office/powerpoint/2010/main" val="3856814197"/>
              </p:ext>
            </p:extLst>
          </p:nvPr>
        </p:nvGraphicFramePr>
        <p:xfrm>
          <a:off x="3460250" y="1728788"/>
          <a:ext cx="892175" cy="863600"/>
        </p:xfrm>
        <a:graphic>
          <a:graphicData uri="http://schemas.openxmlformats.org/presentationml/2006/ole">
            <mc:AlternateContent xmlns:mc="http://schemas.openxmlformats.org/markup-compatibility/2006">
              <mc:Choice xmlns:v="urn:schemas-microsoft-com:vml" Requires="v">
                <p:oleObj spid="_x0000_s77849" name="Equation" r:id="rId7" imgW="444307" imgH="431613" progId="Equation.DSMT4">
                  <p:embed/>
                </p:oleObj>
              </mc:Choice>
              <mc:Fallback>
                <p:oleObj name="Equation" r:id="rId7" imgW="444307" imgH="431613" progId="Equation.DSMT4">
                  <p:embed/>
                  <p:pic>
                    <p:nvPicPr>
                      <p:cNvPr id="115722" name="Object 10">
                        <a:extLst>
                          <a:ext uri="{FF2B5EF4-FFF2-40B4-BE49-F238E27FC236}">
                            <a16:creationId xmlns:a16="http://schemas.microsoft.com/office/drawing/2014/main" id="{9BD65DDD-8583-4C18-B24D-98FF5478C7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0250" y="1728788"/>
                        <a:ext cx="8921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3" name="Object 11">
            <a:extLst>
              <a:ext uri="{FF2B5EF4-FFF2-40B4-BE49-F238E27FC236}">
                <a16:creationId xmlns:a16="http://schemas.microsoft.com/office/drawing/2014/main" id="{CB549A67-5525-45C6-A8B0-AADA000B020B}"/>
              </a:ext>
            </a:extLst>
          </p:cNvPr>
          <p:cNvGraphicFramePr>
            <a:graphicFrameLocks noChangeAspect="1"/>
          </p:cNvGraphicFramePr>
          <p:nvPr>
            <p:extLst>
              <p:ext uri="{D42A27DB-BD31-4B8C-83A1-F6EECF244321}">
                <p14:modId xmlns:p14="http://schemas.microsoft.com/office/powerpoint/2010/main" val="1178718459"/>
              </p:ext>
            </p:extLst>
          </p:nvPr>
        </p:nvGraphicFramePr>
        <p:xfrm>
          <a:off x="3402013" y="4799013"/>
          <a:ext cx="1246187" cy="862012"/>
        </p:xfrm>
        <a:graphic>
          <a:graphicData uri="http://schemas.openxmlformats.org/presentationml/2006/ole">
            <mc:AlternateContent xmlns:mc="http://schemas.openxmlformats.org/markup-compatibility/2006">
              <mc:Choice xmlns:v="urn:schemas-microsoft-com:vml" Requires="v">
                <p:oleObj spid="_x0000_s77850" name="Equation" r:id="rId9" imgW="622080" imgH="431640" progId="Equation.DSMT4">
                  <p:embed/>
                </p:oleObj>
              </mc:Choice>
              <mc:Fallback>
                <p:oleObj name="Equation" r:id="rId9" imgW="622080" imgH="431640" progId="Equation.DSMT4">
                  <p:embed/>
                  <p:pic>
                    <p:nvPicPr>
                      <p:cNvPr id="115723" name="Object 11">
                        <a:extLst>
                          <a:ext uri="{FF2B5EF4-FFF2-40B4-BE49-F238E27FC236}">
                            <a16:creationId xmlns:a16="http://schemas.microsoft.com/office/drawing/2014/main" id="{CB549A67-5525-45C6-A8B0-AADA000B020B}"/>
                          </a:ext>
                        </a:extLst>
                      </p:cNvPr>
                      <p:cNvPicPr>
                        <a:picLocks noChangeAspect="1" noChangeArrowheads="1"/>
                      </p:cNvPicPr>
                      <p:nvPr/>
                    </p:nvPicPr>
                    <p:blipFill>
                      <a:blip r:embed="rId10"/>
                      <a:srcRect/>
                      <a:stretch>
                        <a:fillRect/>
                      </a:stretch>
                    </p:blipFill>
                    <p:spPr bwMode="auto">
                      <a:xfrm>
                        <a:off x="3402013" y="4799013"/>
                        <a:ext cx="124618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5726" name="Group 14">
            <a:extLst>
              <a:ext uri="{FF2B5EF4-FFF2-40B4-BE49-F238E27FC236}">
                <a16:creationId xmlns:a16="http://schemas.microsoft.com/office/drawing/2014/main" id="{F647D6CB-5F43-4F2E-B9D6-23177D1FDF30}"/>
              </a:ext>
            </a:extLst>
          </p:cNvPr>
          <p:cNvGrpSpPr>
            <a:grpSpLocks/>
          </p:cNvGrpSpPr>
          <p:nvPr/>
        </p:nvGrpSpPr>
        <p:grpSpPr bwMode="auto">
          <a:xfrm>
            <a:off x="6794500" y="1649413"/>
            <a:ext cx="369888" cy="1755775"/>
            <a:chOff x="3724" y="336"/>
            <a:chExt cx="233" cy="1106"/>
          </a:xfrm>
        </p:grpSpPr>
        <p:sp>
          <p:nvSpPr>
            <p:cNvPr id="7202" name="Text Box 15">
              <a:extLst>
                <a:ext uri="{FF2B5EF4-FFF2-40B4-BE49-F238E27FC236}">
                  <a16:creationId xmlns:a16="http://schemas.microsoft.com/office/drawing/2014/main" id="{986DDDD4-EB15-4A0A-BCF4-020BD5FE6038}"/>
                </a:ext>
              </a:extLst>
            </p:cNvPr>
            <p:cNvSpPr txBox="1">
              <a:spLocks noChangeArrowheads="1"/>
            </p:cNvSpPr>
            <p:nvPr/>
          </p:nvSpPr>
          <p:spPr bwMode="auto">
            <a:xfrm>
              <a:off x="3724" y="1151"/>
              <a:ext cx="23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203" name="Line 16">
              <a:extLst>
                <a:ext uri="{FF2B5EF4-FFF2-40B4-BE49-F238E27FC236}">
                  <a16:creationId xmlns:a16="http://schemas.microsoft.com/office/drawing/2014/main" id="{D43EF294-8AD3-4B23-9CFA-E795E43D1524}"/>
                </a:ext>
              </a:extLst>
            </p:cNvPr>
            <p:cNvSpPr>
              <a:spLocks noChangeShapeType="1"/>
            </p:cNvSpPr>
            <p:nvPr/>
          </p:nvSpPr>
          <p:spPr bwMode="auto">
            <a:xfrm>
              <a:off x="3840" y="336"/>
              <a:ext cx="0" cy="912"/>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grpSp>
      <p:grpSp>
        <p:nvGrpSpPr>
          <p:cNvPr id="115729" name="Group 17">
            <a:extLst>
              <a:ext uri="{FF2B5EF4-FFF2-40B4-BE49-F238E27FC236}">
                <a16:creationId xmlns:a16="http://schemas.microsoft.com/office/drawing/2014/main" id="{1FA3C6BF-0360-4CB5-B4D6-45CF4426AE09}"/>
              </a:ext>
            </a:extLst>
          </p:cNvPr>
          <p:cNvGrpSpPr>
            <a:grpSpLocks/>
          </p:cNvGrpSpPr>
          <p:nvPr/>
        </p:nvGrpSpPr>
        <p:grpSpPr bwMode="auto">
          <a:xfrm>
            <a:off x="5148263" y="1339850"/>
            <a:ext cx="3948112" cy="1982788"/>
            <a:chOff x="2736" y="143"/>
            <a:chExt cx="2487" cy="1249"/>
          </a:xfrm>
        </p:grpSpPr>
        <p:sp>
          <p:nvSpPr>
            <p:cNvPr id="7197" name="Line 18">
              <a:extLst>
                <a:ext uri="{FF2B5EF4-FFF2-40B4-BE49-F238E27FC236}">
                  <a16:creationId xmlns:a16="http://schemas.microsoft.com/office/drawing/2014/main" id="{8BAECD62-10B9-48F5-9F96-6229EF1A8FC2}"/>
                </a:ext>
              </a:extLst>
            </p:cNvPr>
            <p:cNvSpPr>
              <a:spLocks noChangeShapeType="1"/>
            </p:cNvSpPr>
            <p:nvPr/>
          </p:nvSpPr>
          <p:spPr bwMode="auto">
            <a:xfrm>
              <a:off x="2736" y="1104"/>
              <a:ext cx="235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7198" name="Line 19">
              <a:extLst>
                <a:ext uri="{FF2B5EF4-FFF2-40B4-BE49-F238E27FC236}">
                  <a16:creationId xmlns:a16="http://schemas.microsoft.com/office/drawing/2014/main" id="{E8C61515-0DD4-4694-B214-10CD9A3D95F8}"/>
                </a:ext>
              </a:extLst>
            </p:cNvPr>
            <p:cNvSpPr>
              <a:spLocks noChangeShapeType="1"/>
            </p:cNvSpPr>
            <p:nvPr/>
          </p:nvSpPr>
          <p:spPr bwMode="auto">
            <a:xfrm flipH="1" flipV="1">
              <a:off x="3216" y="240"/>
              <a:ext cx="0" cy="105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7199" name="Text Box 20">
              <a:extLst>
                <a:ext uri="{FF2B5EF4-FFF2-40B4-BE49-F238E27FC236}">
                  <a16:creationId xmlns:a16="http://schemas.microsoft.com/office/drawing/2014/main" id="{E614508A-ECF9-4912-8EEE-6764E3938D5A}"/>
                </a:ext>
              </a:extLst>
            </p:cNvPr>
            <p:cNvSpPr txBox="1">
              <a:spLocks noChangeArrowheads="1"/>
            </p:cNvSpPr>
            <p:nvPr/>
          </p:nvSpPr>
          <p:spPr bwMode="auto">
            <a:xfrm>
              <a:off x="3220" y="143"/>
              <a:ext cx="282"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c</a:t>
              </a:r>
            </a:p>
          </p:txBody>
        </p:sp>
        <p:sp>
          <p:nvSpPr>
            <p:cNvPr id="7200" name="Text Box 21">
              <a:extLst>
                <a:ext uri="{FF2B5EF4-FFF2-40B4-BE49-F238E27FC236}">
                  <a16:creationId xmlns:a16="http://schemas.microsoft.com/office/drawing/2014/main" id="{2A24FA5D-1300-4226-9315-A9C201E253D2}"/>
                </a:ext>
              </a:extLst>
            </p:cNvPr>
            <p:cNvSpPr txBox="1">
              <a:spLocks noChangeArrowheads="1"/>
            </p:cNvSpPr>
            <p:nvPr/>
          </p:nvSpPr>
          <p:spPr bwMode="auto">
            <a:xfrm>
              <a:off x="5050" y="1055"/>
              <a:ext cx="17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201" name="Text Box 22">
              <a:extLst>
                <a:ext uri="{FF2B5EF4-FFF2-40B4-BE49-F238E27FC236}">
                  <a16:creationId xmlns:a16="http://schemas.microsoft.com/office/drawing/2014/main" id="{DE8FFE88-47EC-4A9B-87A2-30F7817544BD}"/>
                </a:ext>
              </a:extLst>
            </p:cNvPr>
            <p:cNvSpPr txBox="1">
              <a:spLocks noChangeArrowheads="1"/>
            </p:cNvSpPr>
            <p:nvPr/>
          </p:nvSpPr>
          <p:spPr bwMode="auto">
            <a:xfrm>
              <a:off x="3216" y="1104"/>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115735" name="Text Box 23">
            <a:extLst>
              <a:ext uri="{FF2B5EF4-FFF2-40B4-BE49-F238E27FC236}">
                <a16:creationId xmlns:a16="http://schemas.microsoft.com/office/drawing/2014/main" id="{CD1C95DD-F59B-47A2-B7B7-269479525B31}"/>
              </a:ext>
            </a:extLst>
          </p:cNvPr>
          <p:cNvSpPr txBox="1">
            <a:spLocks noChangeArrowheads="1"/>
          </p:cNvSpPr>
          <p:nvPr/>
        </p:nvSpPr>
        <p:spPr bwMode="auto">
          <a:xfrm>
            <a:off x="6122988" y="1884363"/>
            <a:ext cx="869950" cy="8239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5736" name="Freeform 24">
            <a:extLst>
              <a:ext uri="{FF2B5EF4-FFF2-40B4-BE49-F238E27FC236}">
                <a16:creationId xmlns:a16="http://schemas.microsoft.com/office/drawing/2014/main" id="{2E85AC3E-FE65-4115-A688-02F20A9A5DBD}"/>
              </a:ext>
            </a:extLst>
          </p:cNvPr>
          <p:cNvSpPr>
            <a:spLocks/>
          </p:cNvSpPr>
          <p:nvPr/>
        </p:nvSpPr>
        <p:spPr bwMode="auto">
          <a:xfrm>
            <a:off x="5929313" y="1993900"/>
            <a:ext cx="1019175" cy="868363"/>
          </a:xfrm>
          <a:custGeom>
            <a:avLst/>
            <a:gdLst>
              <a:gd name="T0" fmla="*/ 0 w 663"/>
              <a:gd name="T1" fmla="*/ 1422743962 h 530"/>
              <a:gd name="T2" fmla="*/ 222124810 w 663"/>
              <a:gd name="T3" fmla="*/ 740900419 h 530"/>
              <a:gd name="T4" fmla="*/ 519868409 w 663"/>
              <a:gd name="T5" fmla="*/ 241598248 h 530"/>
              <a:gd name="T6" fmla="*/ 966482269 w 663"/>
              <a:gd name="T7" fmla="*/ 56373143 h 530"/>
              <a:gd name="T8" fmla="*/ 1375286735 w 663"/>
              <a:gd name="T9" fmla="*/ 8052838 h 530"/>
              <a:gd name="T10" fmla="*/ 1566693334 w 663"/>
              <a:gd name="T11" fmla="*/ 8052838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37" name="Line 25">
            <a:extLst>
              <a:ext uri="{FF2B5EF4-FFF2-40B4-BE49-F238E27FC236}">
                <a16:creationId xmlns:a16="http://schemas.microsoft.com/office/drawing/2014/main" id="{6D0C35B3-C62A-472A-A6C4-914A0B300378}"/>
              </a:ext>
            </a:extLst>
          </p:cNvPr>
          <p:cNvSpPr>
            <a:spLocks noChangeShapeType="1"/>
          </p:cNvSpPr>
          <p:nvPr/>
        </p:nvSpPr>
        <p:spPr bwMode="auto">
          <a:xfrm>
            <a:off x="6940550" y="2852738"/>
            <a:ext cx="1447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38" name="Freeform 26">
            <a:extLst>
              <a:ext uri="{FF2B5EF4-FFF2-40B4-BE49-F238E27FC236}">
                <a16:creationId xmlns:a16="http://schemas.microsoft.com/office/drawing/2014/main" id="{8DF6FB11-7F4A-4A13-A0D6-D5CCA7495C3B}"/>
              </a:ext>
            </a:extLst>
          </p:cNvPr>
          <p:cNvSpPr>
            <a:spLocks/>
          </p:cNvSpPr>
          <p:nvPr/>
        </p:nvSpPr>
        <p:spPr bwMode="auto">
          <a:xfrm flipV="1">
            <a:off x="5922963" y="2011363"/>
            <a:ext cx="1052512" cy="841375"/>
          </a:xfrm>
          <a:custGeom>
            <a:avLst/>
            <a:gdLst>
              <a:gd name="T0" fmla="*/ 0 w 663"/>
              <a:gd name="T1" fmla="*/ 1335682813 h 530"/>
              <a:gd name="T2" fmla="*/ 236894575 w 663"/>
              <a:gd name="T3" fmla="*/ 695563125 h 530"/>
              <a:gd name="T4" fmla="*/ 554434112 w 663"/>
              <a:gd name="T5" fmla="*/ 226814063 h 530"/>
              <a:gd name="T6" fmla="*/ 1030742623 w 663"/>
              <a:gd name="T7" fmla="*/ 52924075 h 530"/>
              <a:gd name="T8" fmla="*/ 1466730241 w 663"/>
              <a:gd name="T9" fmla="*/ 7561263 h 530"/>
              <a:gd name="T10" fmla="*/ 1670862006 w 663"/>
              <a:gd name="T11" fmla="*/ 7561263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39" name="Line 27">
            <a:extLst>
              <a:ext uri="{FF2B5EF4-FFF2-40B4-BE49-F238E27FC236}">
                <a16:creationId xmlns:a16="http://schemas.microsoft.com/office/drawing/2014/main" id="{17F9E6CD-14A7-4C4C-87DD-207651956FFA}"/>
              </a:ext>
            </a:extLst>
          </p:cNvPr>
          <p:cNvSpPr>
            <a:spLocks noChangeShapeType="1"/>
          </p:cNvSpPr>
          <p:nvPr/>
        </p:nvSpPr>
        <p:spPr bwMode="auto">
          <a:xfrm flipH="1">
            <a:off x="5907088" y="1989138"/>
            <a:ext cx="0" cy="863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0" name="Line 28">
            <a:extLst>
              <a:ext uri="{FF2B5EF4-FFF2-40B4-BE49-F238E27FC236}">
                <a16:creationId xmlns:a16="http://schemas.microsoft.com/office/drawing/2014/main" id="{E46A6383-511A-4987-B451-EDDC4BBDD323}"/>
              </a:ext>
            </a:extLst>
          </p:cNvPr>
          <p:cNvSpPr>
            <a:spLocks noChangeShapeType="1"/>
          </p:cNvSpPr>
          <p:nvPr/>
        </p:nvSpPr>
        <p:spPr bwMode="auto">
          <a:xfrm flipV="1">
            <a:off x="6372225" y="2384425"/>
            <a:ext cx="1638300" cy="323850"/>
          </a:xfrm>
          <a:prstGeom prst="line">
            <a:avLst/>
          </a:prstGeom>
          <a:noFill/>
          <a:ln w="28575">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1" name="Line 29">
            <a:extLst>
              <a:ext uri="{FF2B5EF4-FFF2-40B4-BE49-F238E27FC236}">
                <a16:creationId xmlns:a16="http://schemas.microsoft.com/office/drawing/2014/main" id="{CE8F0C1C-6AB2-4158-904A-45EA6BB21D95}"/>
              </a:ext>
            </a:extLst>
          </p:cNvPr>
          <p:cNvSpPr>
            <a:spLocks noChangeShapeType="1"/>
          </p:cNvSpPr>
          <p:nvPr/>
        </p:nvSpPr>
        <p:spPr bwMode="auto">
          <a:xfrm>
            <a:off x="6961188" y="19939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graphicFrame>
        <p:nvGraphicFramePr>
          <p:cNvPr id="115742" name="Object 30">
            <a:extLst>
              <a:ext uri="{FF2B5EF4-FFF2-40B4-BE49-F238E27FC236}">
                <a16:creationId xmlns:a16="http://schemas.microsoft.com/office/drawing/2014/main" id="{FC7F440E-A96B-4214-8ED7-1FE22D1C0D7A}"/>
              </a:ext>
            </a:extLst>
          </p:cNvPr>
          <p:cNvGraphicFramePr>
            <a:graphicFrameLocks noGrp="1" noChangeAspect="1"/>
          </p:cNvGraphicFramePr>
          <p:nvPr>
            <p:ph sz="quarter" idx="3"/>
            <p:extLst>
              <p:ext uri="{D42A27DB-BD31-4B8C-83A1-F6EECF244321}">
                <p14:modId xmlns:p14="http://schemas.microsoft.com/office/powerpoint/2010/main" val="356739397"/>
              </p:ext>
            </p:extLst>
          </p:nvPr>
        </p:nvGraphicFramePr>
        <p:xfrm>
          <a:off x="5364088" y="1928813"/>
          <a:ext cx="406400" cy="236537"/>
        </p:xfrm>
        <a:graphic>
          <a:graphicData uri="http://schemas.openxmlformats.org/presentationml/2006/ole">
            <mc:AlternateContent xmlns:mc="http://schemas.openxmlformats.org/markup-compatibility/2006">
              <mc:Choice xmlns:v="urn:schemas-microsoft-com:vml" Requires="v">
                <p:oleObj spid="_x0000_s77851" name="Equation" r:id="rId11" imgW="304560" imgH="177480" progId="Equation.DSMT4">
                  <p:embed/>
                </p:oleObj>
              </mc:Choice>
              <mc:Fallback>
                <p:oleObj name="Equation" r:id="rId11" imgW="304560" imgH="177480" progId="Equation.DSMT4">
                  <p:embed/>
                  <p:pic>
                    <p:nvPicPr>
                      <p:cNvPr id="115742" name="Object 30">
                        <a:extLst>
                          <a:ext uri="{FF2B5EF4-FFF2-40B4-BE49-F238E27FC236}">
                            <a16:creationId xmlns:a16="http://schemas.microsoft.com/office/drawing/2014/main" id="{FC7F440E-A96B-4214-8ED7-1FE22D1C0D7A}"/>
                          </a:ext>
                        </a:extLst>
                      </p:cNvPr>
                      <p:cNvPicPr>
                        <a:picLocks noGrp="1" noChangeAspect="1" noChangeArrowheads="1"/>
                      </p:cNvPicPr>
                      <p:nvPr/>
                    </p:nvPicPr>
                    <p:blipFill>
                      <a:blip r:embed="rId12"/>
                      <a:srcRect/>
                      <a:stretch>
                        <a:fillRect/>
                      </a:stretch>
                    </p:blipFill>
                    <p:spPr bwMode="auto">
                      <a:xfrm>
                        <a:off x="5364088" y="1928813"/>
                        <a:ext cx="406400"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43" name="Line 31">
            <a:extLst>
              <a:ext uri="{FF2B5EF4-FFF2-40B4-BE49-F238E27FC236}">
                <a16:creationId xmlns:a16="http://schemas.microsoft.com/office/drawing/2014/main" id="{943C34AE-5AE0-4CF9-8E6B-087CB3A7C30C}"/>
              </a:ext>
            </a:extLst>
          </p:cNvPr>
          <p:cNvSpPr>
            <a:spLocks noChangeShapeType="1"/>
          </p:cNvSpPr>
          <p:nvPr/>
        </p:nvSpPr>
        <p:spPr bwMode="auto">
          <a:xfrm>
            <a:off x="5287963" y="2852738"/>
            <a:ext cx="635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4" name="Line 32">
            <a:extLst>
              <a:ext uri="{FF2B5EF4-FFF2-40B4-BE49-F238E27FC236}">
                <a16:creationId xmlns:a16="http://schemas.microsoft.com/office/drawing/2014/main" id="{745CA132-0246-4C3F-A471-02397EF0227D}"/>
              </a:ext>
            </a:extLst>
          </p:cNvPr>
          <p:cNvSpPr>
            <a:spLocks noChangeShapeType="1"/>
          </p:cNvSpPr>
          <p:nvPr/>
        </p:nvSpPr>
        <p:spPr bwMode="auto">
          <a:xfrm>
            <a:off x="5076825" y="2852738"/>
            <a:ext cx="812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5" name="Line 33">
            <a:extLst>
              <a:ext uri="{FF2B5EF4-FFF2-40B4-BE49-F238E27FC236}">
                <a16:creationId xmlns:a16="http://schemas.microsoft.com/office/drawing/2014/main" id="{A3C497F6-7CC3-4F11-836B-78489BEBE183}"/>
              </a:ext>
            </a:extLst>
          </p:cNvPr>
          <p:cNvSpPr>
            <a:spLocks noChangeShapeType="1"/>
          </p:cNvSpPr>
          <p:nvPr/>
        </p:nvSpPr>
        <p:spPr bwMode="auto">
          <a:xfrm>
            <a:off x="32766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6" name="Line 34">
            <a:extLst>
              <a:ext uri="{FF2B5EF4-FFF2-40B4-BE49-F238E27FC236}">
                <a16:creationId xmlns:a16="http://schemas.microsoft.com/office/drawing/2014/main" id="{1B30BE21-51CA-48B3-8C17-FAB7AF7CEB8D}"/>
              </a:ext>
            </a:extLst>
          </p:cNvPr>
          <p:cNvSpPr>
            <a:spLocks noChangeShapeType="1"/>
          </p:cNvSpPr>
          <p:nvPr/>
        </p:nvSpPr>
        <p:spPr bwMode="auto">
          <a:xfrm>
            <a:off x="52197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楷体_GB2312" pitchFamily="49" charset="-122"/>
              <a:cs typeface="+mn-cs"/>
            </a:endParaRPr>
          </a:p>
        </p:txBody>
      </p:sp>
      <p:sp>
        <p:nvSpPr>
          <p:cNvPr id="115747" name="Text Box 35">
            <a:extLst>
              <a:ext uri="{FF2B5EF4-FFF2-40B4-BE49-F238E27FC236}">
                <a16:creationId xmlns:a16="http://schemas.microsoft.com/office/drawing/2014/main" id="{45CBBA8A-BCB6-40F2-9363-74CBCC03D87F}"/>
              </a:ext>
            </a:extLst>
          </p:cNvPr>
          <p:cNvSpPr txBox="1">
            <a:spLocks noChangeArrowheads="1"/>
          </p:cNvSpPr>
          <p:nvPr/>
        </p:nvSpPr>
        <p:spPr bwMode="auto">
          <a:xfrm>
            <a:off x="3276600" y="10382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S</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未动作前</a:t>
            </a:r>
          </a:p>
        </p:txBody>
      </p:sp>
      <p:sp>
        <p:nvSpPr>
          <p:cNvPr id="115748" name="Text Box 36">
            <a:extLst>
              <a:ext uri="{FF2B5EF4-FFF2-40B4-BE49-F238E27FC236}">
                <a16:creationId xmlns:a16="http://schemas.microsoft.com/office/drawing/2014/main" id="{B7D36A59-3D39-40B0-BD00-B04A9F745D15}"/>
              </a:ext>
            </a:extLst>
          </p:cNvPr>
          <p:cNvSpPr txBox="1">
            <a:spLocks noChangeArrowheads="1"/>
          </p:cNvSpPr>
          <p:nvPr/>
        </p:nvSpPr>
        <p:spPr bwMode="auto">
          <a:xfrm>
            <a:off x="3348038" y="3644900"/>
            <a:ext cx="18002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S</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动作后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很长时间</a:t>
            </a:r>
          </a:p>
        </p:txBody>
      </p:sp>
      <p:graphicFrame>
        <p:nvGraphicFramePr>
          <p:cNvPr id="115749" name="Object 37">
            <a:extLst>
              <a:ext uri="{FF2B5EF4-FFF2-40B4-BE49-F238E27FC236}">
                <a16:creationId xmlns:a16="http://schemas.microsoft.com/office/drawing/2014/main" id="{2253CFBF-7B4C-4174-A128-60B7C7D13CE1}"/>
              </a:ext>
            </a:extLst>
          </p:cNvPr>
          <p:cNvGraphicFramePr>
            <a:graphicFrameLocks noChangeAspect="1"/>
          </p:cNvGraphicFramePr>
          <p:nvPr/>
        </p:nvGraphicFramePr>
        <p:xfrm>
          <a:off x="8061325" y="2257425"/>
          <a:ext cx="204788" cy="358775"/>
        </p:xfrm>
        <a:graphic>
          <a:graphicData uri="http://schemas.openxmlformats.org/presentationml/2006/ole">
            <mc:AlternateContent xmlns:mc="http://schemas.openxmlformats.org/markup-compatibility/2006">
              <mc:Choice xmlns:v="urn:schemas-microsoft-com:vml" Requires="v">
                <p:oleObj spid="_x0000_s77852" name="Equation" r:id="rId13" imgW="101468" imgH="177569" progId="Equation.DSMT4">
                  <p:embed/>
                </p:oleObj>
              </mc:Choice>
              <mc:Fallback>
                <p:oleObj name="Equation" r:id="rId13" imgW="101468" imgH="177569" progId="Equation.DSMT4">
                  <p:embed/>
                  <p:pic>
                    <p:nvPicPr>
                      <p:cNvPr id="115749" name="Object 37">
                        <a:extLst>
                          <a:ext uri="{FF2B5EF4-FFF2-40B4-BE49-F238E27FC236}">
                            <a16:creationId xmlns:a16="http://schemas.microsoft.com/office/drawing/2014/main" id="{2253CFBF-7B4C-4174-A128-60B7C7D13C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1325" y="2257425"/>
                        <a:ext cx="2047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54" name="AutoShape 42" descr="蓝色面巾纸">
            <a:extLst>
              <a:ext uri="{FF2B5EF4-FFF2-40B4-BE49-F238E27FC236}">
                <a16:creationId xmlns:a16="http://schemas.microsoft.com/office/drawing/2014/main" id="{61214574-2974-4EB8-93DC-1486C74A8326}"/>
              </a:ext>
            </a:extLst>
          </p:cNvPr>
          <p:cNvSpPr>
            <a:spLocks noChangeArrowheads="1"/>
          </p:cNvSpPr>
          <p:nvPr/>
        </p:nvSpPr>
        <p:spPr bwMode="auto">
          <a:xfrm>
            <a:off x="6300788" y="765175"/>
            <a:ext cx="2016125" cy="503238"/>
          </a:xfrm>
          <a:prstGeom prst="wedgeRoundRectCallout">
            <a:avLst>
              <a:gd name="adj1" fmla="val -45042"/>
              <a:gd name="adj2" fmla="val 208046"/>
              <a:gd name="adj3" fmla="val 16667"/>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有过渡过程</a:t>
            </a:r>
          </a:p>
        </p:txBody>
      </p:sp>
      <p:sp>
        <p:nvSpPr>
          <p:cNvPr id="115755" name="AutoShape 43" descr="蓝色面巾纸">
            <a:extLst>
              <a:ext uri="{FF2B5EF4-FFF2-40B4-BE49-F238E27FC236}">
                <a16:creationId xmlns:a16="http://schemas.microsoft.com/office/drawing/2014/main" id="{D667AC39-AD64-4F61-AF8F-AAC8DD9D1D90}"/>
              </a:ext>
            </a:extLst>
          </p:cNvPr>
          <p:cNvSpPr>
            <a:spLocks noChangeArrowheads="1"/>
          </p:cNvSpPr>
          <p:nvPr/>
        </p:nvSpPr>
        <p:spPr bwMode="auto">
          <a:xfrm>
            <a:off x="5508625" y="3716338"/>
            <a:ext cx="1512888" cy="503237"/>
          </a:xfrm>
          <a:prstGeom prst="wedgeRoundRectCallout">
            <a:avLst>
              <a:gd name="adj1" fmla="val -24713"/>
              <a:gd name="adj2" fmla="val -220662"/>
              <a:gd name="adj3" fmla="val 16667"/>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初始状态</a:t>
            </a:r>
          </a:p>
        </p:txBody>
      </p:sp>
      <p:sp>
        <p:nvSpPr>
          <p:cNvPr id="115756" name="AutoShape 44" descr="蓝色面巾纸">
            <a:extLst>
              <a:ext uri="{FF2B5EF4-FFF2-40B4-BE49-F238E27FC236}">
                <a16:creationId xmlns:a16="http://schemas.microsoft.com/office/drawing/2014/main" id="{04CF4D5E-2020-4DD8-A743-606093590FB5}"/>
              </a:ext>
            </a:extLst>
          </p:cNvPr>
          <p:cNvSpPr>
            <a:spLocks noChangeArrowheads="1"/>
          </p:cNvSpPr>
          <p:nvPr/>
        </p:nvSpPr>
        <p:spPr bwMode="auto">
          <a:xfrm>
            <a:off x="7092950" y="4797425"/>
            <a:ext cx="1439863" cy="503238"/>
          </a:xfrm>
          <a:prstGeom prst="wedgeRoundRectCallout">
            <a:avLst>
              <a:gd name="adj1" fmla="val -1046"/>
              <a:gd name="adj2" fmla="val -434542"/>
              <a:gd name="adj3" fmla="val 16667"/>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新稳态</a:t>
            </a:r>
          </a:p>
        </p:txBody>
      </p:sp>
      <p:sp>
        <p:nvSpPr>
          <p:cNvPr id="115758" name="AutoShape 46" descr="蓝色面巾纸">
            <a:extLst>
              <a:ext uri="{FF2B5EF4-FFF2-40B4-BE49-F238E27FC236}">
                <a16:creationId xmlns:a16="http://schemas.microsoft.com/office/drawing/2014/main" id="{20A681CD-F2D2-4DF2-A209-43099D649344}"/>
              </a:ext>
            </a:extLst>
          </p:cNvPr>
          <p:cNvSpPr>
            <a:spLocks noChangeArrowheads="1"/>
          </p:cNvSpPr>
          <p:nvPr/>
        </p:nvSpPr>
        <p:spPr bwMode="auto">
          <a:xfrm>
            <a:off x="4427538" y="0"/>
            <a:ext cx="1943100" cy="719138"/>
          </a:xfrm>
          <a:prstGeom prst="wedgeRoundRectCallout">
            <a:avLst>
              <a:gd name="adj1" fmla="val -1472"/>
              <a:gd name="adj2" fmla="val 349116"/>
              <a:gd name="adj3" fmla="val 16667"/>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前一个稳定状态</a:t>
            </a:r>
          </a:p>
        </p:txBody>
      </p:sp>
      <p:graphicFrame>
        <p:nvGraphicFramePr>
          <p:cNvPr id="36" name="Object 10">
            <a:extLst>
              <a:ext uri="{FF2B5EF4-FFF2-40B4-BE49-F238E27FC236}">
                <a16:creationId xmlns:a16="http://schemas.microsoft.com/office/drawing/2014/main" id="{A6ABBFF4-6341-4165-824F-48C2C3C243AA}"/>
              </a:ext>
            </a:extLst>
          </p:cNvPr>
          <p:cNvGraphicFramePr>
            <a:graphicFrameLocks noChangeAspect="1"/>
          </p:cNvGraphicFramePr>
          <p:nvPr>
            <p:extLst>
              <p:ext uri="{D42A27DB-BD31-4B8C-83A1-F6EECF244321}">
                <p14:modId xmlns:p14="http://schemas.microsoft.com/office/powerpoint/2010/main" val="1747610895"/>
              </p:ext>
            </p:extLst>
          </p:nvPr>
        </p:nvGraphicFramePr>
        <p:xfrm>
          <a:off x="5786438" y="1889125"/>
          <a:ext cx="228600" cy="254000"/>
        </p:xfrm>
        <a:graphic>
          <a:graphicData uri="http://schemas.openxmlformats.org/presentationml/2006/ole">
            <mc:AlternateContent xmlns:mc="http://schemas.openxmlformats.org/markup-compatibility/2006">
              <mc:Choice xmlns:v="urn:schemas-microsoft-com:vml" Requires="v">
                <p:oleObj spid="_x0000_s77853" name="Equation" r:id="rId16" imgW="114120" imgH="126720" progId="Equation.DSMT4">
                  <p:embed/>
                </p:oleObj>
              </mc:Choice>
              <mc:Fallback>
                <p:oleObj name="Equation" r:id="rId16" imgW="114120" imgH="126720" progId="Equation.DSMT4">
                  <p:embed/>
                  <p:pic>
                    <p:nvPicPr>
                      <p:cNvPr id="115722" name="Object 10">
                        <a:extLst>
                          <a:ext uri="{FF2B5EF4-FFF2-40B4-BE49-F238E27FC236}">
                            <a16:creationId xmlns:a16="http://schemas.microsoft.com/office/drawing/2014/main" id="{9BD65DDD-8583-4C18-B24D-98FF5478C714}"/>
                          </a:ext>
                        </a:extLst>
                      </p:cNvPr>
                      <p:cNvPicPr>
                        <a:picLocks noChangeAspect="1" noChangeArrowheads="1"/>
                      </p:cNvPicPr>
                      <p:nvPr/>
                    </p:nvPicPr>
                    <p:blipFill>
                      <a:blip r:embed="rId17"/>
                      <a:srcRect/>
                      <a:stretch>
                        <a:fillRect/>
                      </a:stretch>
                    </p:blipFill>
                    <p:spPr bwMode="auto">
                      <a:xfrm>
                        <a:off x="5786438" y="1889125"/>
                        <a:ext cx="228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25988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animEffect transition="in" filter="wipe(left)">
                                      <p:cBhvr>
                                        <p:cTn id="7" dur="2000"/>
                                        <p:tgtEl>
                                          <p:spTgt spid="115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wipe(left)">
                                      <p:cBhvr>
                                        <p:cTn id="12" dur="2000"/>
                                        <p:tgtEl>
                                          <p:spTgt spid="115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5747"/>
                                        </p:tgtEl>
                                        <p:attrNameLst>
                                          <p:attrName>style.visibility</p:attrName>
                                        </p:attrNameLst>
                                      </p:cBhvr>
                                      <p:to>
                                        <p:strVal val="visible"/>
                                      </p:to>
                                    </p:set>
                                    <p:anim calcmode="lin" valueType="num">
                                      <p:cBhvr additive="base">
                                        <p:cTn id="17" dur="500" fill="hold"/>
                                        <p:tgtEl>
                                          <p:spTgt spid="115747"/>
                                        </p:tgtEl>
                                        <p:attrNameLst>
                                          <p:attrName>ppt_x</p:attrName>
                                        </p:attrNameLst>
                                      </p:cBhvr>
                                      <p:tavLst>
                                        <p:tav tm="0">
                                          <p:val>
                                            <p:strVal val="1+#ppt_w/2"/>
                                          </p:val>
                                        </p:tav>
                                        <p:tav tm="100000">
                                          <p:val>
                                            <p:strVal val="#ppt_x"/>
                                          </p:val>
                                        </p:tav>
                                      </p:tavLst>
                                    </p:anim>
                                    <p:anim calcmode="lin" valueType="num">
                                      <p:cBhvr additive="base">
                                        <p:cTn id="18" dur="500" fill="hold"/>
                                        <p:tgtEl>
                                          <p:spTgt spid="11574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5722"/>
                                        </p:tgtEl>
                                        <p:attrNameLst>
                                          <p:attrName>style.visibility</p:attrName>
                                        </p:attrNameLst>
                                      </p:cBhvr>
                                      <p:to>
                                        <p:strVal val="visible"/>
                                      </p:to>
                                    </p:set>
                                    <p:animEffect transition="in" filter="checkerboard(across)">
                                      <p:cBhvr>
                                        <p:cTn id="23" dur="500"/>
                                        <p:tgtEl>
                                          <p:spTgt spid="1157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15719"/>
                                        </p:tgtEl>
                                        <p:attrNameLst>
                                          <p:attrName>style.visibility</p:attrName>
                                        </p:attrNameLst>
                                      </p:cBhvr>
                                      <p:to>
                                        <p:strVal val="visible"/>
                                      </p:to>
                                    </p:set>
                                    <p:anim calcmode="lin" valueType="num">
                                      <p:cBhvr additive="base">
                                        <p:cTn id="28" dur="500" fill="hold"/>
                                        <p:tgtEl>
                                          <p:spTgt spid="115719"/>
                                        </p:tgtEl>
                                        <p:attrNameLst>
                                          <p:attrName>ppt_x</p:attrName>
                                        </p:attrNameLst>
                                      </p:cBhvr>
                                      <p:tavLst>
                                        <p:tav tm="0">
                                          <p:val>
                                            <p:strVal val="1+#ppt_w/2"/>
                                          </p:val>
                                        </p:tav>
                                        <p:tav tm="100000">
                                          <p:val>
                                            <p:strVal val="#ppt_x"/>
                                          </p:val>
                                        </p:tav>
                                      </p:tavLst>
                                    </p:anim>
                                    <p:anim calcmode="lin" valueType="num">
                                      <p:cBhvr additive="base">
                                        <p:cTn id="29" dur="500" fill="hold"/>
                                        <p:tgtEl>
                                          <p:spTgt spid="11571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15721"/>
                                        </p:tgtEl>
                                        <p:attrNameLst>
                                          <p:attrName>style.visibility</p:attrName>
                                        </p:attrNameLst>
                                      </p:cBhvr>
                                      <p:to>
                                        <p:strVal val="visible"/>
                                      </p:to>
                                    </p:set>
                                    <p:animEffect transition="in" filter="wipe(left)">
                                      <p:cBhvr>
                                        <p:cTn id="34" dur="2000"/>
                                        <p:tgtEl>
                                          <p:spTgt spid="1157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15748"/>
                                        </p:tgtEl>
                                        <p:attrNameLst>
                                          <p:attrName>style.visibility</p:attrName>
                                        </p:attrNameLst>
                                      </p:cBhvr>
                                      <p:to>
                                        <p:strVal val="visible"/>
                                      </p:to>
                                    </p:set>
                                    <p:anim calcmode="lin" valueType="num">
                                      <p:cBhvr additive="base">
                                        <p:cTn id="39" dur="500" fill="hold"/>
                                        <p:tgtEl>
                                          <p:spTgt spid="115748"/>
                                        </p:tgtEl>
                                        <p:attrNameLst>
                                          <p:attrName>ppt_x</p:attrName>
                                        </p:attrNameLst>
                                      </p:cBhvr>
                                      <p:tavLst>
                                        <p:tav tm="0">
                                          <p:val>
                                            <p:strVal val="1+#ppt_w/2"/>
                                          </p:val>
                                        </p:tav>
                                        <p:tav tm="100000">
                                          <p:val>
                                            <p:strVal val="#ppt_x"/>
                                          </p:val>
                                        </p:tav>
                                      </p:tavLst>
                                    </p:anim>
                                    <p:anim calcmode="lin" valueType="num">
                                      <p:cBhvr additive="base">
                                        <p:cTn id="40" dur="500" fill="hold"/>
                                        <p:tgtEl>
                                          <p:spTgt spid="115748"/>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15723"/>
                                        </p:tgtEl>
                                        <p:attrNameLst>
                                          <p:attrName>style.visibility</p:attrName>
                                        </p:attrNameLst>
                                      </p:cBhvr>
                                      <p:to>
                                        <p:strVal val="visible"/>
                                      </p:to>
                                    </p:set>
                                    <p:animEffect transition="in" filter="box(in)">
                                      <p:cBhvr>
                                        <p:cTn id="45" dur="1000"/>
                                        <p:tgtEl>
                                          <p:spTgt spid="1157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15745"/>
                                        </p:tgtEl>
                                        <p:attrNameLst>
                                          <p:attrName>style.visibility</p:attrName>
                                        </p:attrNameLst>
                                      </p:cBhvr>
                                      <p:to>
                                        <p:strVal val="visible"/>
                                      </p:to>
                                    </p:set>
                                    <p:animEffect transition="in" filter="blinds(horizontal)">
                                      <p:cBhvr>
                                        <p:cTn id="50" dur="500"/>
                                        <p:tgtEl>
                                          <p:spTgt spid="11574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15746"/>
                                        </p:tgtEl>
                                        <p:attrNameLst>
                                          <p:attrName>style.visibility</p:attrName>
                                        </p:attrNameLst>
                                      </p:cBhvr>
                                      <p:to>
                                        <p:strVal val="visible"/>
                                      </p:to>
                                    </p:set>
                                    <p:animEffect transition="in" filter="box(in)">
                                      <p:cBhvr>
                                        <p:cTn id="55" dur="500"/>
                                        <p:tgtEl>
                                          <p:spTgt spid="11574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15729"/>
                                        </p:tgtEl>
                                        <p:attrNameLst>
                                          <p:attrName>style.visibility</p:attrName>
                                        </p:attrNameLst>
                                      </p:cBhvr>
                                      <p:to>
                                        <p:strVal val="visible"/>
                                      </p:to>
                                    </p:set>
                                    <p:animEffect transition="in" filter="dissolve">
                                      <p:cBhvr>
                                        <p:cTn id="60" dur="500"/>
                                        <p:tgtEl>
                                          <p:spTgt spid="1157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15726"/>
                                        </p:tgtEl>
                                        <p:attrNameLst>
                                          <p:attrName>style.visibility</p:attrName>
                                        </p:attrNameLst>
                                      </p:cBhvr>
                                      <p:to>
                                        <p:strVal val="visible"/>
                                      </p:to>
                                    </p:set>
                                    <p:animEffect transition="in" filter="dissolve">
                                      <p:cBhvr>
                                        <p:cTn id="65" dur="500"/>
                                        <p:tgtEl>
                                          <p:spTgt spid="11572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15743"/>
                                        </p:tgtEl>
                                        <p:attrNameLst>
                                          <p:attrName>style.visibility</p:attrName>
                                        </p:attrNameLst>
                                      </p:cBhvr>
                                      <p:to>
                                        <p:strVal val="visible"/>
                                      </p:to>
                                    </p:set>
                                    <p:animEffect transition="in" filter="dissolve">
                                      <p:cBhvr>
                                        <p:cTn id="70" dur="500"/>
                                        <p:tgtEl>
                                          <p:spTgt spid="11574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15741"/>
                                        </p:tgtEl>
                                        <p:attrNameLst>
                                          <p:attrName>style.visibility</p:attrName>
                                        </p:attrNameLst>
                                      </p:cBhvr>
                                      <p:to>
                                        <p:strVal val="visible"/>
                                      </p:to>
                                    </p:set>
                                    <p:animEffect transition="in" filter="dissolve">
                                      <p:cBhvr>
                                        <p:cTn id="75" dur="500"/>
                                        <p:tgtEl>
                                          <p:spTgt spid="115741"/>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15742"/>
                                        </p:tgtEl>
                                        <p:attrNameLst>
                                          <p:attrName>style.visibility</p:attrName>
                                        </p:attrNameLst>
                                      </p:cBhvr>
                                      <p:to>
                                        <p:strVal val="visible"/>
                                      </p:to>
                                    </p:set>
                                    <p:animEffect transition="in" filter="box(in)">
                                      <p:cBhvr>
                                        <p:cTn id="80" dur="500"/>
                                        <p:tgtEl>
                                          <p:spTgt spid="115742"/>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checkerboard(across)">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9" presetClass="entr" presetSubtype="10" fill="hold" grpId="0" nodeType="clickEffect">
                                  <p:stCondLst>
                                    <p:cond delay="0"/>
                                  </p:stCondLst>
                                  <p:childTnLst>
                                    <p:set>
                                      <p:cBhvr>
                                        <p:cTn id="89" dur="1" fill="hold">
                                          <p:stCondLst>
                                            <p:cond delay="0"/>
                                          </p:stCondLst>
                                        </p:cTn>
                                        <p:tgtEl>
                                          <p:spTgt spid="115735"/>
                                        </p:tgtEl>
                                        <p:attrNameLst>
                                          <p:attrName>style.visibility</p:attrName>
                                        </p:attrNameLst>
                                      </p:cBhvr>
                                      <p:to>
                                        <p:strVal val="visible"/>
                                      </p:to>
                                    </p:set>
                                    <p:anim calcmode="lin" valueType="num">
                                      <p:cBhvr>
                                        <p:cTn id="90" dur="5000" fill="hold"/>
                                        <p:tgtEl>
                                          <p:spTgt spid="115735"/>
                                        </p:tgtEl>
                                        <p:attrNameLst>
                                          <p:attrName>ppt_w</p:attrName>
                                        </p:attrNameLst>
                                      </p:cBhvr>
                                      <p:tavLst>
                                        <p:tav tm="0" fmla="#ppt_w*sin(2.5*pi*$)">
                                          <p:val>
                                            <p:fltVal val="0"/>
                                          </p:val>
                                        </p:tav>
                                        <p:tav tm="100000">
                                          <p:val>
                                            <p:fltVal val="1"/>
                                          </p:val>
                                        </p:tav>
                                      </p:tavLst>
                                    </p:anim>
                                    <p:anim calcmode="lin" valueType="num">
                                      <p:cBhvr>
                                        <p:cTn id="91" dur="5000" fill="hold"/>
                                        <p:tgtEl>
                                          <p:spTgt spid="1157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5735"/>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15736"/>
                                        </p:tgtEl>
                                        <p:attrNameLst>
                                          <p:attrName>style.visibility</p:attrName>
                                        </p:attrNameLst>
                                      </p:cBhvr>
                                      <p:to>
                                        <p:strVal val="visible"/>
                                      </p:to>
                                    </p:set>
                                    <p:animEffect transition="in" filter="dissolve">
                                      <p:cBhvr>
                                        <p:cTn id="96" dur="500"/>
                                        <p:tgtEl>
                                          <p:spTgt spid="115736"/>
                                        </p:tgtEl>
                                      </p:cBhvr>
                                    </p:animEffect>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nodeType="clickEffect">
                                  <p:stCondLst>
                                    <p:cond delay="0"/>
                                  </p:stCondLst>
                                  <p:childTnLst>
                                    <p:set>
                                      <p:cBhvr>
                                        <p:cTn id="100" dur="1" fill="hold">
                                          <p:stCondLst>
                                            <p:cond delay="0"/>
                                          </p:stCondLst>
                                        </p:cTn>
                                        <p:tgtEl>
                                          <p:spTgt spid="115744"/>
                                        </p:tgtEl>
                                        <p:attrNameLst>
                                          <p:attrName>style.visibility</p:attrName>
                                        </p:attrNameLst>
                                      </p:cBhvr>
                                      <p:to>
                                        <p:strVal val="visible"/>
                                      </p:to>
                                    </p:set>
                                    <p:anim calcmode="lin" valueType="num">
                                      <p:cBhvr>
                                        <p:cTn id="101" dur="5000" fill="hold"/>
                                        <p:tgtEl>
                                          <p:spTgt spid="115744"/>
                                        </p:tgtEl>
                                        <p:attrNameLst>
                                          <p:attrName>ppt_w</p:attrName>
                                        </p:attrNameLst>
                                      </p:cBhvr>
                                      <p:tavLst>
                                        <p:tav tm="0" fmla="#ppt_w*sin(2.5*pi*$)">
                                          <p:val>
                                            <p:fltVal val="0"/>
                                          </p:val>
                                        </p:tav>
                                        <p:tav tm="100000">
                                          <p:val>
                                            <p:fltVal val="1"/>
                                          </p:val>
                                        </p:tav>
                                      </p:tavLst>
                                    </p:anim>
                                    <p:anim calcmode="lin" valueType="num">
                                      <p:cBhvr>
                                        <p:cTn id="102" dur="5000" fill="hold"/>
                                        <p:tgtEl>
                                          <p:spTgt spid="115744"/>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9" presetClass="entr" presetSubtype="10" fill="hold" nodeType="clickEffect">
                                  <p:stCondLst>
                                    <p:cond delay="0"/>
                                  </p:stCondLst>
                                  <p:childTnLst>
                                    <p:set>
                                      <p:cBhvr>
                                        <p:cTn id="106" dur="1" fill="hold">
                                          <p:stCondLst>
                                            <p:cond delay="0"/>
                                          </p:stCondLst>
                                        </p:cTn>
                                        <p:tgtEl>
                                          <p:spTgt spid="115737"/>
                                        </p:tgtEl>
                                        <p:attrNameLst>
                                          <p:attrName>style.visibility</p:attrName>
                                        </p:attrNameLst>
                                      </p:cBhvr>
                                      <p:to>
                                        <p:strVal val="visible"/>
                                      </p:to>
                                    </p:set>
                                    <p:anim calcmode="lin" valueType="num">
                                      <p:cBhvr>
                                        <p:cTn id="107" dur="5000" fill="hold"/>
                                        <p:tgtEl>
                                          <p:spTgt spid="115737"/>
                                        </p:tgtEl>
                                        <p:attrNameLst>
                                          <p:attrName>ppt_w</p:attrName>
                                        </p:attrNameLst>
                                      </p:cBhvr>
                                      <p:tavLst>
                                        <p:tav tm="0" fmla="#ppt_w*sin(2.5*pi*$)">
                                          <p:val>
                                            <p:fltVal val="0"/>
                                          </p:val>
                                        </p:tav>
                                        <p:tav tm="100000">
                                          <p:val>
                                            <p:fltVal val="1"/>
                                          </p:val>
                                        </p:tav>
                                      </p:tavLst>
                                    </p:anim>
                                    <p:anim calcmode="lin" valueType="num">
                                      <p:cBhvr>
                                        <p:cTn id="108" dur="5000" fill="hold"/>
                                        <p:tgtEl>
                                          <p:spTgt spid="115737"/>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15739"/>
                                        </p:tgtEl>
                                        <p:attrNameLst>
                                          <p:attrName>style.visibility</p:attrName>
                                        </p:attrNameLst>
                                      </p:cBhvr>
                                      <p:to>
                                        <p:strVal val="visible"/>
                                      </p:to>
                                    </p:set>
                                    <p:anim calcmode="lin" valueType="num">
                                      <p:cBhvr additive="base">
                                        <p:cTn id="113" dur="500" fill="hold"/>
                                        <p:tgtEl>
                                          <p:spTgt spid="115739"/>
                                        </p:tgtEl>
                                        <p:attrNameLst>
                                          <p:attrName>ppt_x</p:attrName>
                                        </p:attrNameLst>
                                      </p:cBhvr>
                                      <p:tavLst>
                                        <p:tav tm="0">
                                          <p:val>
                                            <p:strVal val="#ppt_x"/>
                                          </p:val>
                                        </p:tav>
                                        <p:tav tm="100000">
                                          <p:val>
                                            <p:strVal val="#ppt_x"/>
                                          </p:val>
                                        </p:tav>
                                      </p:tavLst>
                                    </p:anim>
                                    <p:anim calcmode="lin" valueType="num">
                                      <p:cBhvr additive="base">
                                        <p:cTn id="114" dur="500" fill="hold"/>
                                        <p:tgtEl>
                                          <p:spTgt spid="11573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15738"/>
                                        </p:tgtEl>
                                        <p:attrNameLst>
                                          <p:attrName>style.visibility</p:attrName>
                                        </p:attrNameLst>
                                      </p:cBhvr>
                                      <p:to>
                                        <p:strVal val="visible"/>
                                      </p:to>
                                    </p:set>
                                    <p:anim calcmode="lin" valueType="num">
                                      <p:cBhvr additive="base">
                                        <p:cTn id="119" dur="500" fill="hold"/>
                                        <p:tgtEl>
                                          <p:spTgt spid="115738"/>
                                        </p:tgtEl>
                                        <p:attrNameLst>
                                          <p:attrName>ppt_x</p:attrName>
                                        </p:attrNameLst>
                                      </p:cBhvr>
                                      <p:tavLst>
                                        <p:tav tm="0">
                                          <p:val>
                                            <p:strVal val="#ppt_x"/>
                                          </p:val>
                                        </p:tav>
                                        <p:tav tm="100000">
                                          <p:val>
                                            <p:strVal val="#ppt_x"/>
                                          </p:val>
                                        </p:tav>
                                      </p:tavLst>
                                    </p:anim>
                                    <p:anim calcmode="lin" valueType="num">
                                      <p:cBhvr additive="base">
                                        <p:cTn id="120" dur="500" fill="hold"/>
                                        <p:tgtEl>
                                          <p:spTgt spid="115738"/>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574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nodeType="clickEffect">
                                  <p:stCondLst>
                                    <p:cond delay="0"/>
                                  </p:stCondLst>
                                  <p:childTnLst>
                                    <p:set>
                                      <p:cBhvr>
                                        <p:cTn id="128" dur="1" fill="hold">
                                          <p:stCondLst>
                                            <p:cond delay="0"/>
                                          </p:stCondLst>
                                        </p:cTn>
                                        <p:tgtEl>
                                          <p:spTgt spid="115749"/>
                                        </p:tgtEl>
                                        <p:attrNameLst>
                                          <p:attrName>style.visibility</p:attrName>
                                        </p:attrNameLst>
                                      </p:cBhvr>
                                      <p:to>
                                        <p:strVal val="visible"/>
                                      </p:to>
                                    </p:set>
                                    <p:animEffect transition="in" filter="box(in)">
                                      <p:cBhvr>
                                        <p:cTn id="129" dur="500"/>
                                        <p:tgtEl>
                                          <p:spTgt spid="115749"/>
                                        </p:tgtEl>
                                      </p:cBhvr>
                                    </p:animEffect>
                                  </p:childTnLst>
                                </p:cTn>
                              </p:par>
                            </p:childTnLst>
                          </p:cTn>
                        </p:par>
                      </p:childTnLst>
                    </p:cTn>
                  </p:par>
                  <p:par>
                    <p:cTn id="130" fill="hold">
                      <p:stCondLst>
                        <p:cond delay="indefinite"/>
                      </p:stCondLst>
                      <p:childTnLst>
                        <p:par>
                          <p:cTn id="131" fill="hold">
                            <p:stCondLst>
                              <p:cond delay="0"/>
                            </p:stCondLst>
                            <p:childTnLst>
                              <p:par>
                                <p:cTn id="132" presetID="20" presetClass="entr" presetSubtype="0" fill="hold" grpId="0" nodeType="clickEffect">
                                  <p:stCondLst>
                                    <p:cond delay="0"/>
                                  </p:stCondLst>
                                  <p:childTnLst>
                                    <p:set>
                                      <p:cBhvr>
                                        <p:cTn id="133" dur="1" fill="hold">
                                          <p:stCondLst>
                                            <p:cond delay="0"/>
                                          </p:stCondLst>
                                        </p:cTn>
                                        <p:tgtEl>
                                          <p:spTgt spid="115754"/>
                                        </p:tgtEl>
                                        <p:attrNameLst>
                                          <p:attrName>style.visibility</p:attrName>
                                        </p:attrNameLst>
                                      </p:cBhvr>
                                      <p:to>
                                        <p:strVal val="visible"/>
                                      </p:to>
                                    </p:set>
                                    <p:animEffect transition="in" filter="wedge">
                                      <p:cBhvr>
                                        <p:cTn id="134" dur="2000"/>
                                        <p:tgtEl>
                                          <p:spTgt spid="115754"/>
                                        </p:tgtEl>
                                      </p:cBhvr>
                                    </p:animEffect>
                                  </p:childTnLst>
                                </p:cTn>
                              </p:par>
                            </p:childTnLst>
                          </p:cTn>
                        </p:par>
                      </p:childTnLst>
                    </p:cTn>
                  </p:par>
                  <p:par>
                    <p:cTn id="135" fill="hold">
                      <p:stCondLst>
                        <p:cond delay="indefinite"/>
                      </p:stCondLst>
                      <p:childTnLst>
                        <p:par>
                          <p:cTn id="136" fill="hold">
                            <p:stCondLst>
                              <p:cond delay="0"/>
                            </p:stCondLst>
                            <p:childTnLst>
                              <p:par>
                                <p:cTn id="137" presetID="20" presetClass="entr" presetSubtype="0" fill="hold" grpId="0" nodeType="clickEffect">
                                  <p:stCondLst>
                                    <p:cond delay="0"/>
                                  </p:stCondLst>
                                  <p:childTnLst>
                                    <p:set>
                                      <p:cBhvr>
                                        <p:cTn id="138" dur="1" fill="hold">
                                          <p:stCondLst>
                                            <p:cond delay="0"/>
                                          </p:stCondLst>
                                        </p:cTn>
                                        <p:tgtEl>
                                          <p:spTgt spid="115755"/>
                                        </p:tgtEl>
                                        <p:attrNameLst>
                                          <p:attrName>style.visibility</p:attrName>
                                        </p:attrNameLst>
                                      </p:cBhvr>
                                      <p:to>
                                        <p:strVal val="visible"/>
                                      </p:to>
                                    </p:set>
                                    <p:animEffect transition="in" filter="wedge">
                                      <p:cBhvr>
                                        <p:cTn id="139" dur="2000"/>
                                        <p:tgtEl>
                                          <p:spTgt spid="115755"/>
                                        </p:tgtEl>
                                      </p:cBhvr>
                                    </p:animEffect>
                                  </p:childTnLst>
                                </p:cTn>
                              </p:par>
                            </p:childTnLst>
                          </p:cTn>
                        </p:par>
                      </p:childTnLst>
                    </p:cTn>
                  </p:par>
                  <p:par>
                    <p:cTn id="140" fill="hold">
                      <p:stCondLst>
                        <p:cond delay="indefinite"/>
                      </p:stCondLst>
                      <p:childTnLst>
                        <p:par>
                          <p:cTn id="141" fill="hold">
                            <p:stCondLst>
                              <p:cond delay="0"/>
                            </p:stCondLst>
                            <p:childTnLst>
                              <p:par>
                                <p:cTn id="142" presetID="20" presetClass="entr" presetSubtype="0" fill="hold" grpId="0" nodeType="clickEffect">
                                  <p:stCondLst>
                                    <p:cond delay="0"/>
                                  </p:stCondLst>
                                  <p:childTnLst>
                                    <p:set>
                                      <p:cBhvr>
                                        <p:cTn id="143" dur="1" fill="hold">
                                          <p:stCondLst>
                                            <p:cond delay="0"/>
                                          </p:stCondLst>
                                        </p:cTn>
                                        <p:tgtEl>
                                          <p:spTgt spid="115756"/>
                                        </p:tgtEl>
                                        <p:attrNameLst>
                                          <p:attrName>style.visibility</p:attrName>
                                        </p:attrNameLst>
                                      </p:cBhvr>
                                      <p:to>
                                        <p:strVal val="visible"/>
                                      </p:to>
                                    </p:set>
                                    <p:animEffect transition="in" filter="wedge">
                                      <p:cBhvr>
                                        <p:cTn id="144" dur="2000"/>
                                        <p:tgtEl>
                                          <p:spTgt spid="115756"/>
                                        </p:tgtEl>
                                      </p:cBhvr>
                                    </p:animEffect>
                                  </p:childTnLst>
                                </p:cTn>
                              </p:par>
                            </p:childTnLst>
                          </p:cTn>
                        </p:par>
                      </p:childTnLst>
                    </p:cTn>
                  </p:par>
                  <p:par>
                    <p:cTn id="145" fill="hold">
                      <p:stCondLst>
                        <p:cond delay="indefinite"/>
                      </p:stCondLst>
                      <p:childTnLst>
                        <p:par>
                          <p:cTn id="146" fill="hold">
                            <p:stCondLst>
                              <p:cond delay="0"/>
                            </p:stCondLst>
                            <p:childTnLst>
                              <p:par>
                                <p:cTn id="147" presetID="20" presetClass="entr" presetSubtype="0" fill="hold" grpId="0" nodeType="clickEffect">
                                  <p:stCondLst>
                                    <p:cond delay="0"/>
                                  </p:stCondLst>
                                  <p:childTnLst>
                                    <p:set>
                                      <p:cBhvr>
                                        <p:cTn id="148" dur="1" fill="hold">
                                          <p:stCondLst>
                                            <p:cond delay="0"/>
                                          </p:stCondLst>
                                        </p:cTn>
                                        <p:tgtEl>
                                          <p:spTgt spid="115758"/>
                                        </p:tgtEl>
                                        <p:attrNameLst>
                                          <p:attrName>style.visibility</p:attrName>
                                        </p:attrNameLst>
                                      </p:cBhvr>
                                      <p:to>
                                        <p:strVal val="visible"/>
                                      </p:to>
                                    </p:set>
                                    <p:animEffect transition="in" filter="wedge">
                                      <p:cBhvr>
                                        <p:cTn id="149" dur="2000"/>
                                        <p:tgtEl>
                                          <p:spTgt spid="115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p:bldP spid="115719" grpId="0"/>
      <p:bldP spid="115735" grpId="0" autoUpdateAnimBg="0"/>
      <p:bldP spid="115740" grpId="0" animBg="1"/>
      <p:bldP spid="115747" grpId="0"/>
      <p:bldP spid="115748" grpId="0"/>
      <p:bldP spid="115754" grpId="0" animBg="1"/>
      <p:bldP spid="115755" grpId="0" animBg="1"/>
      <p:bldP spid="115756" grpId="0" animBg="1"/>
      <p:bldP spid="11575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a:extLst>
              <a:ext uri="{FF2B5EF4-FFF2-40B4-BE49-F238E27FC236}">
                <a16:creationId xmlns:a16="http://schemas.microsoft.com/office/drawing/2014/main" id="{749677D7-2C4F-412D-9065-EFE338F324B2}"/>
              </a:ext>
            </a:extLst>
          </p:cNvPr>
          <p:cNvSpPr txBox="1">
            <a:spLocks noChangeArrowheads="1"/>
          </p:cNvSpPr>
          <p:nvPr/>
        </p:nvSpPr>
        <p:spPr bwMode="auto">
          <a:xfrm>
            <a:off x="539750" y="836613"/>
            <a:ext cx="813593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用经典法（解方程方法）求解动态电路的步骤</a:t>
            </a:r>
            <a:endParaRPr lang="zh-CN" altLang="en-US" sz="2800" b="1" dirty="0">
              <a:solidFill>
                <a:srgbClr val="00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8755" name="Text Box 3">
            <a:extLst>
              <a:ext uri="{FF2B5EF4-FFF2-40B4-BE49-F238E27FC236}">
                <a16:creationId xmlns:a16="http://schemas.microsoft.com/office/drawing/2014/main" id="{1E35C770-53D2-4B5A-BEE7-F6011025D26A}"/>
              </a:ext>
            </a:extLst>
          </p:cNvPr>
          <p:cNvSpPr txBox="1">
            <a:spLocks noChangeArrowheads="1"/>
          </p:cNvSpPr>
          <p:nvPr/>
        </p:nvSpPr>
        <p:spPr bwMode="auto">
          <a:xfrm>
            <a:off x="684213" y="1557338"/>
            <a:ext cx="7489825" cy="4156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a:t>
            </a:r>
            <a:endPar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列出换路后，电路的输入</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输出方程（即动态方程）；</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）计算输出的强制响应（特解）；</a:t>
            </a: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）计算输出的自由响应（通解）；</a:t>
            </a: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）将强制响应和自由响应相加（特解</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通解），并用初始值确定积分常数，即可得输出的全响应。</a:t>
            </a:r>
          </a:p>
        </p:txBody>
      </p:sp>
      <p:sp>
        <p:nvSpPr>
          <p:cNvPr id="4" name="Text Box 2">
            <a:extLst>
              <a:ext uri="{FF2B5EF4-FFF2-40B4-BE49-F238E27FC236}">
                <a16:creationId xmlns:a16="http://schemas.microsoft.com/office/drawing/2014/main" id="{955F6F64-F7AB-4D6D-8D82-49DF199A1418}"/>
              </a:ext>
            </a:extLst>
          </p:cNvPr>
          <p:cNvSpPr txBox="1">
            <a:spLocks noChangeArrowheads="1"/>
          </p:cNvSpPr>
          <p:nvPr/>
        </p:nvSpPr>
        <p:spPr bwMode="auto">
          <a:xfrm>
            <a:off x="684213" y="5653416"/>
            <a:ext cx="8135938" cy="523220"/>
          </a:xfrm>
          <a:prstGeom prst="rect">
            <a:avLst/>
          </a:prstGeom>
          <a:solidFill>
            <a:srgbClr val="FFFF99"/>
          </a:solidFill>
          <a:ln>
            <a:noFill/>
          </a:ln>
          <a:effectLs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思考：能否有更简便的方法求解一阶动态电路？</a:t>
            </a:r>
            <a:endPar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8754">
                                            <p:txEl>
                                              <p:pRg st="0" end="0"/>
                                            </p:txEl>
                                          </p:spTgt>
                                        </p:tgtEl>
                                        <p:attrNameLst>
                                          <p:attrName>style.visibility</p:attrName>
                                        </p:attrNameLst>
                                      </p:cBhvr>
                                      <p:to>
                                        <p:strVal val="visible"/>
                                      </p:to>
                                    </p:set>
                                    <p:animEffect transition="in" filter="wipe(left)">
                                      <p:cBhvr>
                                        <p:cTn id="7" dur="2000"/>
                                        <p:tgtEl>
                                          <p:spTgt spid="458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8755">
                                            <p:txEl>
                                              <p:pRg st="0" end="0"/>
                                            </p:txEl>
                                          </p:spTgt>
                                        </p:tgtEl>
                                        <p:attrNameLst>
                                          <p:attrName>style.visibility</p:attrName>
                                        </p:attrNameLst>
                                      </p:cBhvr>
                                      <p:to>
                                        <p:strVal val="visible"/>
                                      </p:to>
                                    </p:set>
                                    <p:animEffect transition="in" filter="wipe(left)">
                                      <p:cBhvr>
                                        <p:cTn id="12" dur="2000"/>
                                        <p:tgtEl>
                                          <p:spTgt spid="4587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8755">
                                            <p:txEl>
                                              <p:pRg st="1" end="1"/>
                                            </p:txEl>
                                          </p:spTgt>
                                        </p:tgtEl>
                                        <p:attrNameLst>
                                          <p:attrName>style.visibility</p:attrName>
                                        </p:attrNameLst>
                                      </p:cBhvr>
                                      <p:to>
                                        <p:strVal val="visible"/>
                                      </p:to>
                                    </p:set>
                                    <p:animEffect transition="in" filter="wipe(left)">
                                      <p:cBhvr>
                                        <p:cTn id="17" dur="2000"/>
                                        <p:tgtEl>
                                          <p:spTgt spid="4587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8755">
                                            <p:txEl>
                                              <p:pRg st="2" end="2"/>
                                            </p:txEl>
                                          </p:spTgt>
                                        </p:tgtEl>
                                        <p:attrNameLst>
                                          <p:attrName>style.visibility</p:attrName>
                                        </p:attrNameLst>
                                      </p:cBhvr>
                                      <p:to>
                                        <p:strVal val="visible"/>
                                      </p:to>
                                    </p:set>
                                    <p:animEffect transition="in" filter="wipe(left)">
                                      <p:cBhvr>
                                        <p:cTn id="22" dur="2000"/>
                                        <p:tgtEl>
                                          <p:spTgt spid="4587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8755">
                                            <p:txEl>
                                              <p:pRg st="3" end="3"/>
                                            </p:txEl>
                                          </p:spTgt>
                                        </p:tgtEl>
                                        <p:attrNameLst>
                                          <p:attrName>style.visibility</p:attrName>
                                        </p:attrNameLst>
                                      </p:cBhvr>
                                      <p:to>
                                        <p:strVal val="visible"/>
                                      </p:to>
                                    </p:set>
                                    <p:animEffect transition="in" filter="wipe(left)">
                                      <p:cBhvr>
                                        <p:cTn id="27" dur="2000"/>
                                        <p:tgtEl>
                                          <p:spTgt spid="4587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8755">
                                            <p:txEl>
                                              <p:pRg st="4" end="4"/>
                                            </p:txEl>
                                          </p:spTgt>
                                        </p:tgtEl>
                                        <p:attrNameLst>
                                          <p:attrName>style.visibility</p:attrName>
                                        </p:attrNameLst>
                                      </p:cBhvr>
                                      <p:to>
                                        <p:strVal val="visible"/>
                                      </p:to>
                                    </p:set>
                                    <p:animEffect transition="in" filter="wipe(left)">
                                      <p:cBhvr>
                                        <p:cTn id="32" dur="2000"/>
                                        <p:tgtEl>
                                          <p:spTgt spid="45875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3D79EC-5698-4C31-B263-121AA14B9150}"/>
              </a:ext>
            </a:extLst>
          </p:cNvPr>
          <p:cNvPicPr>
            <a:picLocks/>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8661400" y="0"/>
            <a:ext cx="482600" cy="1270000"/>
          </a:xfrm>
          <a:prstGeom prst="rect">
            <a:avLst/>
          </a:prstGeom>
        </p:spPr>
      </p:pic>
      <p:sp>
        <p:nvSpPr>
          <p:cNvPr id="4" name="矩形 3">
            <a:extLst>
              <a:ext uri="{FF2B5EF4-FFF2-40B4-BE49-F238E27FC236}">
                <a16:creationId xmlns:a16="http://schemas.microsoft.com/office/drawing/2014/main" id="{E0C5A15C-5DE5-41A1-A409-6CB227005789}"/>
              </a:ext>
            </a:extLst>
          </p:cNvPr>
          <p:cNvSpPr/>
          <p:nvPr>
            <p:custDataLst>
              <p:tags r:id="rId4"/>
            </p:custDataLst>
          </p:nvPr>
        </p:nvSpPr>
        <p:spPr bwMode="auto">
          <a:xfrm>
            <a:off x="939800" y="222875"/>
            <a:ext cx="7315200" cy="214312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rPr>
              <a:t>                        </a:t>
            </a:r>
          </a:p>
        </p:txBody>
      </p:sp>
      <p:sp>
        <p:nvSpPr>
          <p:cNvPr id="5" name="矩形 4">
            <a:extLst>
              <a:ext uri="{FF2B5EF4-FFF2-40B4-BE49-F238E27FC236}">
                <a16:creationId xmlns:a16="http://schemas.microsoft.com/office/drawing/2014/main" id="{1907CBFB-7DBF-493E-A1AB-7BC17D083625}"/>
              </a:ext>
            </a:extLst>
          </p:cNvPr>
          <p:cNvSpPr/>
          <p:nvPr>
            <p:custDataLst>
              <p:tags r:id="rId5"/>
            </p:custDataLst>
          </p:nvPr>
        </p:nvSpPr>
        <p:spPr bwMode="auto">
          <a:xfrm>
            <a:off x="1828800" y="21328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2</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6" name="矩形 5">
            <a:extLst>
              <a:ext uri="{FF2B5EF4-FFF2-40B4-BE49-F238E27FC236}">
                <a16:creationId xmlns:a16="http://schemas.microsoft.com/office/drawing/2014/main" id="{FE9A69B8-26BE-44AE-ADB4-10C3C156908B}"/>
              </a:ext>
            </a:extLst>
          </p:cNvPr>
          <p:cNvSpPr/>
          <p:nvPr>
            <p:custDataLst>
              <p:tags r:id="rId6"/>
            </p:custDataLst>
          </p:nvPr>
        </p:nvSpPr>
        <p:spPr bwMode="auto">
          <a:xfrm>
            <a:off x="1828800" y="28186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-2</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7" name="矩形 6">
            <a:extLst>
              <a:ext uri="{FF2B5EF4-FFF2-40B4-BE49-F238E27FC236}">
                <a16:creationId xmlns:a16="http://schemas.microsoft.com/office/drawing/2014/main" id="{115FEE10-354A-4CF6-8021-5A23C0F4ED5C}"/>
              </a:ext>
            </a:extLst>
          </p:cNvPr>
          <p:cNvSpPr/>
          <p:nvPr>
            <p:custDataLst>
              <p:tags r:id="rId7"/>
            </p:custDataLst>
          </p:nvPr>
        </p:nvSpPr>
        <p:spPr bwMode="auto">
          <a:xfrm>
            <a:off x="1828800" y="35044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5</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8" name="矩形 7">
            <a:extLst>
              <a:ext uri="{FF2B5EF4-FFF2-40B4-BE49-F238E27FC236}">
                <a16:creationId xmlns:a16="http://schemas.microsoft.com/office/drawing/2014/main" id="{69E6A56A-8AB0-43F6-B936-ABEE914B0E0A}"/>
              </a:ext>
            </a:extLst>
          </p:cNvPr>
          <p:cNvSpPr/>
          <p:nvPr>
            <p:custDataLst>
              <p:tags r:id="rId8"/>
            </p:custDataLst>
          </p:nvPr>
        </p:nvSpPr>
        <p:spPr bwMode="auto">
          <a:xfrm>
            <a:off x="1828800" y="4190256"/>
            <a:ext cx="6400800" cy="64293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en-US" altLang="zh-CN" sz="2600" b="0" i="0" u="none" strike="noStrike" cap="none" normalizeH="0" baseline="0" dirty="0">
                <a:ln>
                  <a:noFill/>
                </a:ln>
                <a:solidFill>
                  <a:srgbClr val="000000"/>
                </a:solidFill>
                <a:effectLst/>
                <a:latin typeface="Arial" panose="020B0604020202020204" pitchFamily="34" charset="0"/>
                <a:ea typeface="楷体_GB2312" pitchFamily="49" charset="-122"/>
              </a:rPr>
              <a:t>-5</a:t>
            </a:r>
            <a:endParaRPr kumimoji="0" lang="zh-CN" altLang="en-US" sz="2600" b="0" i="0" u="none" strike="noStrike" cap="none" normalizeH="0" baseline="0" dirty="0">
              <a:ln>
                <a:noFill/>
              </a:ln>
              <a:solidFill>
                <a:srgbClr val="000000"/>
              </a:solidFill>
              <a:effectLst/>
              <a:latin typeface="Arial" panose="020B0604020202020204" pitchFamily="34" charset="0"/>
              <a:ea typeface="楷体_GB2312" pitchFamily="49" charset="-122"/>
            </a:endParaRPr>
          </a:p>
        </p:txBody>
      </p:sp>
      <p:sp>
        <p:nvSpPr>
          <p:cNvPr id="9" name="椭圆 8">
            <a:extLst>
              <a:ext uri="{FF2B5EF4-FFF2-40B4-BE49-F238E27FC236}">
                <a16:creationId xmlns:a16="http://schemas.microsoft.com/office/drawing/2014/main" id="{C063D969-E0E2-4ED2-978C-A9191FDB2718}"/>
              </a:ext>
            </a:extLst>
          </p:cNvPr>
          <p:cNvSpPr>
            <a:spLocks noChangeAspect="1"/>
          </p:cNvSpPr>
          <p:nvPr>
            <p:custDataLst>
              <p:tags r:id="rId9"/>
            </p:custDataLst>
          </p:nvPr>
        </p:nvSpPr>
        <p:spPr bwMode="auto">
          <a:xfrm>
            <a:off x="1114425" y="21971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A</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0" name="椭圆 9">
            <a:extLst>
              <a:ext uri="{FF2B5EF4-FFF2-40B4-BE49-F238E27FC236}">
                <a16:creationId xmlns:a16="http://schemas.microsoft.com/office/drawing/2014/main" id="{3E572A20-ACE1-4776-BE1F-73B952B84A2F}"/>
              </a:ext>
            </a:extLst>
          </p:cNvPr>
          <p:cNvSpPr>
            <a:spLocks noChangeAspect="1"/>
          </p:cNvSpPr>
          <p:nvPr>
            <p:custDataLst>
              <p:tags r:id="rId10"/>
            </p:custDataLst>
          </p:nvPr>
        </p:nvSpPr>
        <p:spPr bwMode="auto">
          <a:xfrm>
            <a:off x="1114425" y="2882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B</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1" name="椭圆 10">
            <a:extLst>
              <a:ext uri="{FF2B5EF4-FFF2-40B4-BE49-F238E27FC236}">
                <a16:creationId xmlns:a16="http://schemas.microsoft.com/office/drawing/2014/main" id="{408F94D3-5D68-4FD8-ABB0-191CDA720A26}"/>
              </a:ext>
            </a:extLst>
          </p:cNvPr>
          <p:cNvSpPr>
            <a:spLocks noChangeAspect="1"/>
          </p:cNvSpPr>
          <p:nvPr>
            <p:custDataLst>
              <p:tags r:id="rId11"/>
            </p:custDataLst>
          </p:nvPr>
        </p:nvSpPr>
        <p:spPr bwMode="auto">
          <a:xfrm>
            <a:off x="1114425" y="3568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C</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2" name="椭圆 11">
            <a:extLst>
              <a:ext uri="{FF2B5EF4-FFF2-40B4-BE49-F238E27FC236}">
                <a16:creationId xmlns:a16="http://schemas.microsoft.com/office/drawing/2014/main" id="{C8FD4D5A-5240-4D43-A33C-820D8153E76B}"/>
              </a:ext>
            </a:extLst>
          </p:cNvPr>
          <p:cNvSpPr>
            <a:spLocks noChangeAspect="1"/>
          </p:cNvSpPr>
          <p:nvPr>
            <p:custDataLst>
              <p:tags r:id="rId12"/>
            </p:custDataLst>
          </p:nvPr>
        </p:nvSpPr>
        <p:spPr bwMode="auto">
          <a:xfrm>
            <a:off x="1114425" y="4254549"/>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Arial" panose="020B0604020202020204" pitchFamily="34" charset="0"/>
                <a:ea typeface="楷体_GB2312" pitchFamily="49" charset="-122"/>
              </a:rPr>
              <a:t>D</a:t>
            </a:r>
            <a:endPar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endParaRPr>
          </a:p>
        </p:txBody>
      </p:sp>
      <p:sp>
        <p:nvSpPr>
          <p:cNvPr id="13" name="矩形: 圆角 12">
            <a:extLst>
              <a:ext uri="{FF2B5EF4-FFF2-40B4-BE49-F238E27FC236}">
                <a16:creationId xmlns:a16="http://schemas.microsoft.com/office/drawing/2014/main" id="{98550107-D4CC-43CD-A955-D06376F57FF6}"/>
              </a:ext>
            </a:extLst>
          </p:cNvPr>
          <p:cNvSpPr/>
          <p:nvPr>
            <p:custDataLst>
              <p:tags r:id="rId13"/>
            </p:custDataLst>
          </p:nvPr>
        </p:nvSpPr>
        <p:spPr bwMode="auto">
          <a:xfrm>
            <a:off x="6876256"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Arial" panose="020B0604020202020204" pitchFamily="34" charset="0"/>
                <a:ea typeface="楷体_GB2312" pitchFamily="49" charset="-122"/>
              </a:rPr>
              <a:t>提交</a:t>
            </a:r>
          </a:p>
        </p:txBody>
      </p:sp>
      <p:grpSp>
        <p:nvGrpSpPr>
          <p:cNvPr id="16" name="组合 15">
            <a:extLst>
              <a:ext uri="{FF2B5EF4-FFF2-40B4-BE49-F238E27FC236}">
                <a16:creationId xmlns:a16="http://schemas.microsoft.com/office/drawing/2014/main" id="{448CB963-888F-4644-8BB4-F19F7055D294}"/>
              </a:ext>
            </a:extLst>
          </p:cNvPr>
          <p:cNvGrpSpPr/>
          <p:nvPr>
            <p:custDataLst>
              <p:tags r:id="rId14"/>
            </p:custDataLst>
          </p:nvPr>
        </p:nvGrpSpPr>
        <p:grpSpPr>
          <a:xfrm>
            <a:off x="0" y="0"/>
            <a:ext cx="1574800" cy="635000"/>
            <a:chOff x="0" y="0"/>
            <a:chExt cx="1574800" cy="635000"/>
          </a:xfrm>
        </p:grpSpPr>
        <p:sp>
          <p:nvSpPr>
            <p:cNvPr id="14" name="ColorBlock">
              <a:extLst>
                <a:ext uri="{FF2B5EF4-FFF2-40B4-BE49-F238E27FC236}">
                  <a16:creationId xmlns:a16="http://schemas.microsoft.com/office/drawing/2014/main" id="{29597242-2673-4BDB-BDF4-0674FFADB84E}"/>
                </a:ext>
              </a:extLst>
            </p:cNvPr>
            <p:cNvSpPr/>
            <p:nvPr>
              <p:custDataLst>
                <p:tags r:id="rId15"/>
              </p:custDataLst>
            </p:nvPr>
          </p:nvSpPr>
          <p:spPr bwMode="auto">
            <a:xfrm>
              <a:off x="0" y="0"/>
              <a:ext cx="254000" cy="635000"/>
            </a:xfrm>
            <a:prstGeom prst="rect">
              <a:avLst/>
            </a:prstGeom>
            <a:solidFill>
              <a:srgbClr val="36A3E1"/>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anose="020B0604020202020204" pitchFamily="34" charset="0"/>
                <a:ea typeface="楷体_GB2312" pitchFamily="49" charset="-122"/>
              </a:endParaRPr>
            </a:p>
          </p:txBody>
        </p:sp>
        <p:sp>
          <p:nvSpPr>
            <p:cNvPr id="15" name="TypeText">
              <a:extLst>
                <a:ext uri="{FF2B5EF4-FFF2-40B4-BE49-F238E27FC236}">
                  <a16:creationId xmlns:a16="http://schemas.microsoft.com/office/drawing/2014/main" id="{1C58AB31-C784-4D1C-AD1E-AB684D8159E9}"/>
                </a:ext>
              </a:extLst>
            </p:cNvPr>
            <p:cNvSpPr/>
            <p:nvPr>
              <p:custDataLst>
                <p:tags r:id="rId16"/>
              </p:custDataLst>
            </p:nvPr>
          </p:nvSpPr>
          <p:spPr bwMode="auto">
            <a:xfrm>
              <a:off x="304800" y="0"/>
              <a:ext cx="1270000" cy="635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r>
                <a:rPr kumimoji="0" lang="zh-CN" altLang="en-US" sz="2600" b="0" i="0" u="none" strike="noStrike" cap="none" normalizeH="0" baseline="0">
                  <a:ln>
                    <a:noFill/>
                  </a:ln>
                  <a:solidFill>
                    <a:srgbClr val="000000"/>
                  </a:solidFill>
                  <a:effectLst/>
                  <a:latin typeface="Arial" panose="020B0604020202020204" pitchFamily="34" charset="0"/>
                  <a:ea typeface="楷体_GB2312" pitchFamily="49" charset="-122"/>
                </a:rPr>
                <a:t>单选题</a:t>
              </a:r>
            </a:p>
          </p:txBody>
        </p:sp>
      </p:grpSp>
      <p:graphicFrame>
        <p:nvGraphicFramePr>
          <p:cNvPr id="17" name="对象 16">
            <a:extLst>
              <a:ext uri="{FF2B5EF4-FFF2-40B4-BE49-F238E27FC236}">
                <a16:creationId xmlns:a16="http://schemas.microsoft.com/office/drawing/2014/main" id="{56A29D34-5E78-4196-A74A-BD14EAEBE833}"/>
              </a:ext>
            </a:extLst>
          </p:cNvPr>
          <p:cNvGraphicFramePr>
            <a:graphicFrameLocks noChangeAspect="1"/>
          </p:cNvGraphicFramePr>
          <p:nvPr>
            <p:extLst/>
          </p:nvPr>
        </p:nvGraphicFramePr>
        <p:xfrm>
          <a:off x="1114425" y="1135062"/>
          <a:ext cx="1820333" cy="688085"/>
        </p:xfrm>
        <a:graphic>
          <a:graphicData uri="http://schemas.openxmlformats.org/presentationml/2006/ole">
            <mc:AlternateContent xmlns:mc="http://schemas.openxmlformats.org/markup-compatibility/2006">
              <mc:Choice xmlns:v="urn:schemas-microsoft-com:vml" Requires="v">
                <p:oleObj spid="_x0000_s69661" name="Equation" r:id="rId19" imgW="1155600" imgH="457200" progId="Equation.DSMT4">
                  <p:embed/>
                </p:oleObj>
              </mc:Choice>
              <mc:Fallback>
                <p:oleObj name="Equation" r:id="rId19" imgW="1155600" imgH="457200" progId="Equation.DSMT4">
                  <p:embed/>
                  <p:pic>
                    <p:nvPicPr>
                      <p:cNvPr id="17" name="对象 16">
                        <a:extLst>
                          <a:ext uri="{FF2B5EF4-FFF2-40B4-BE49-F238E27FC236}">
                            <a16:creationId xmlns:a16="http://schemas.microsoft.com/office/drawing/2014/main" id="{EFB8C7EC-36C8-4809-BB85-FDBFBACD6A72}"/>
                          </a:ext>
                        </a:extLst>
                      </p:cNvPr>
                      <p:cNvPicPr>
                        <a:picLocks noChangeAspect="1" noChangeArrowheads="1"/>
                      </p:cNvPicPr>
                      <p:nvPr/>
                    </p:nvPicPr>
                    <p:blipFill>
                      <a:blip r:embed="rId20"/>
                      <a:srcRect/>
                      <a:stretch>
                        <a:fillRect/>
                      </a:stretch>
                    </p:blipFill>
                    <p:spPr bwMode="auto">
                      <a:xfrm>
                        <a:off x="1114425" y="1135062"/>
                        <a:ext cx="1820333" cy="688085"/>
                      </a:xfrm>
                      <a:prstGeom prst="rect">
                        <a:avLst/>
                      </a:prstGeom>
                      <a:noFill/>
                      <a:ln>
                        <a:noFill/>
                      </a:ln>
                      <a:effectLst/>
                    </p:spPr>
                  </p:pic>
                </p:oleObj>
              </mc:Fallback>
            </mc:AlternateContent>
          </a:graphicData>
        </a:graphic>
      </p:graphicFrame>
      <p:sp>
        <p:nvSpPr>
          <p:cNvPr id="18" name="矩形 17">
            <a:extLst>
              <a:ext uri="{FF2B5EF4-FFF2-40B4-BE49-F238E27FC236}">
                <a16:creationId xmlns:a16="http://schemas.microsoft.com/office/drawing/2014/main" id="{2D80D54E-B8F8-428E-B954-EC5839C1B688}"/>
              </a:ext>
            </a:extLst>
          </p:cNvPr>
          <p:cNvSpPr/>
          <p:nvPr/>
        </p:nvSpPr>
        <p:spPr>
          <a:xfrm>
            <a:off x="3106044" y="1294438"/>
            <a:ext cx="3195105"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的特征根是</a:t>
            </a:r>
            <a:r>
              <a:rPr kumimoji="0" lang="zh-CN" altLang="en-US" sz="2400" b="1" i="0" u="sng" strike="noStrike" kern="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2400" b="0" i="0" u="none" strike="noStrike" kern="0" cap="none" spc="0" normalizeH="0" baseline="0" noProof="0" dirty="0">
              <a:ln>
                <a:noFill/>
              </a:ln>
              <a:solidFill>
                <a:sysClr val="windowText" lastClr="000000"/>
              </a:solidFill>
              <a:effectLst/>
              <a:uLnTx/>
              <a:uFillTx/>
            </a:endParaRPr>
          </a:p>
        </p:txBody>
      </p:sp>
    </p:spTree>
    <p:custDataLst>
      <p:tags r:id="rId2"/>
    </p:custDataLst>
    <p:extLst>
      <p:ext uri="{BB962C8B-B14F-4D97-AF65-F5344CB8AC3E}">
        <p14:creationId xmlns:p14="http://schemas.microsoft.com/office/powerpoint/2010/main" val="2193685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AutoShape 2">
            <a:extLst>
              <a:ext uri="{FF2B5EF4-FFF2-40B4-BE49-F238E27FC236}">
                <a16:creationId xmlns:a16="http://schemas.microsoft.com/office/drawing/2014/main" id="{776F87E0-0423-41E6-87E9-6E2A48984356}"/>
              </a:ext>
            </a:extLst>
          </p:cNvPr>
          <p:cNvSpPr>
            <a:spLocks noChangeArrowheads="1"/>
          </p:cNvSpPr>
          <p:nvPr/>
        </p:nvSpPr>
        <p:spPr bwMode="auto">
          <a:xfrm>
            <a:off x="4067175" y="1773238"/>
            <a:ext cx="3851275" cy="620712"/>
          </a:xfrm>
          <a:prstGeom prst="wedgeRoundRectCallout">
            <a:avLst>
              <a:gd name="adj1" fmla="val -110222"/>
              <a:gd name="adj2" fmla="val 263810"/>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假设在</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a:t>
            </a:r>
            <a:r>
              <a:rPr kumimoji="0" lang="en-US" altLang="zh-CN" sz="2800" b="1"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时刻换路</a:t>
            </a:r>
          </a:p>
        </p:txBody>
      </p:sp>
      <p:sp>
        <p:nvSpPr>
          <p:cNvPr id="51203" name="Text Box 3">
            <a:extLst>
              <a:ext uri="{FF2B5EF4-FFF2-40B4-BE49-F238E27FC236}">
                <a16:creationId xmlns:a16="http://schemas.microsoft.com/office/drawing/2014/main" id="{5A507198-FECA-40C4-BA12-147701B66DE3}"/>
              </a:ext>
            </a:extLst>
          </p:cNvPr>
          <p:cNvSpPr txBox="1">
            <a:spLocks noChangeArrowheads="1"/>
          </p:cNvSpPr>
          <p:nvPr/>
        </p:nvSpPr>
        <p:spPr bwMode="auto">
          <a:xfrm>
            <a:off x="468313" y="112713"/>
            <a:ext cx="734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4.  </a:t>
            </a:r>
            <a:r>
              <a:rPr kumimoji="0"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用</a:t>
            </a:r>
            <a:r>
              <a:rPr kumimoji="0"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三要素法</a:t>
            </a:r>
            <a:r>
              <a:rPr kumimoji="0" lang="zh-CN" altLang="en-US" sz="2800" b="1" i="0" u="none" strike="noStrike" kern="1200" cap="none" spc="0" normalizeH="0" baseline="0" noProof="0">
                <a:ln>
                  <a:noFill/>
                </a:ln>
                <a:solidFill>
                  <a:srgbClr val="0000CC"/>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分析直流一阶线性电路</a:t>
            </a:r>
          </a:p>
        </p:txBody>
      </p:sp>
      <p:graphicFrame>
        <p:nvGraphicFramePr>
          <p:cNvPr id="462852" name="Object 4">
            <a:extLst>
              <a:ext uri="{FF2B5EF4-FFF2-40B4-BE49-F238E27FC236}">
                <a16:creationId xmlns:a16="http://schemas.microsoft.com/office/drawing/2014/main" id="{3649DDB8-02FC-40CA-A50C-0C7DBDF96CB9}"/>
              </a:ext>
            </a:extLst>
          </p:cNvPr>
          <p:cNvGraphicFramePr>
            <a:graphicFrameLocks noChangeAspect="1"/>
          </p:cNvGraphicFramePr>
          <p:nvPr/>
        </p:nvGraphicFramePr>
        <p:xfrm>
          <a:off x="865188" y="1701800"/>
          <a:ext cx="1816100" cy="823913"/>
        </p:xfrm>
        <a:graphic>
          <a:graphicData uri="http://schemas.openxmlformats.org/presentationml/2006/ole">
            <mc:AlternateContent xmlns:mc="http://schemas.openxmlformats.org/markup-compatibility/2006">
              <mc:Choice xmlns:v="urn:schemas-microsoft-com:vml" Requires="v">
                <p:oleObj spid="_x0000_s73790" name="Equation" r:id="rId3" imgW="1816100" imgH="825500" progId="Equation.DSMT4">
                  <p:embed/>
                </p:oleObj>
              </mc:Choice>
              <mc:Fallback>
                <p:oleObj name="Equation" r:id="rId3" imgW="1816100" imgH="825500" progId="Equation.DSMT4">
                  <p:embed/>
                  <p:pic>
                    <p:nvPicPr>
                      <p:cNvPr id="462852" name="Object 4">
                        <a:extLst>
                          <a:ext uri="{FF2B5EF4-FFF2-40B4-BE49-F238E27FC236}">
                            <a16:creationId xmlns:a16="http://schemas.microsoft.com/office/drawing/2014/main" id="{3649DDB8-02FC-40CA-A50C-0C7DBDF96C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701800"/>
                        <a:ext cx="18161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3" name="Object 5">
            <a:extLst>
              <a:ext uri="{FF2B5EF4-FFF2-40B4-BE49-F238E27FC236}">
                <a16:creationId xmlns:a16="http://schemas.microsoft.com/office/drawing/2014/main" id="{056AEE97-1DE9-410F-8961-4D102EEAAC34}"/>
              </a:ext>
            </a:extLst>
          </p:cNvPr>
          <p:cNvGraphicFramePr>
            <a:graphicFrameLocks noChangeAspect="1"/>
          </p:cNvGraphicFramePr>
          <p:nvPr/>
        </p:nvGraphicFramePr>
        <p:xfrm>
          <a:off x="823913" y="2709863"/>
          <a:ext cx="2811462" cy="431800"/>
        </p:xfrm>
        <a:graphic>
          <a:graphicData uri="http://schemas.openxmlformats.org/presentationml/2006/ole">
            <mc:AlternateContent xmlns:mc="http://schemas.openxmlformats.org/markup-compatibility/2006">
              <mc:Choice xmlns:v="urn:schemas-microsoft-com:vml" Requires="v">
                <p:oleObj spid="_x0000_s73791" name="Equation" r:id="rId5" imgW="2806700" imgH="431800" progId="Equation.DSMT4">
                  <p:embed/>
                </p:oleObj>
              </mc:Choice>
              <mc:Fallback>
                <p:oleObj name="Equation" r:id="rId5" imgW="2806700" imgH="431800" progId="Equation.DSMT4">
                  <p:embed/>
                  <p:pic>
                    <p:nvPicPr>
                      <p:cNvPr id="462853" name="Object 5">
                        <a:extLst>
                          <a:ext uri="{FF2B5EF4-FFF2-40B4-BE49-F238E27FC236}">
                            <a16:creationId xmlns:a16="http://schemas.microsoft.com/office/drawing/2014/main" id="{056AEE97-1DE9-410F-8961-4D102EEAAC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13" y="2709863"/>
                        <a:ext cx="28114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4" name="Object 6">
            <a:extLst>
              <a:ext uri="{FF2B5EF4-FFF2-40B4-BE49-F238E27FC236}">
                <a16:creationId xmlns:a16="http://schemas.microsoft.com/office/drawing/2014/main" id="{C077EF96-6E60-4D0F-B652-E0ED4A2E3450}"/>
              </a:ext>
            </a:extLst>
          </p:cNvPr>
          <p:cNvGraphicFramePr>
            <a:graphicFrameLocks noChangeAspect="1"/>
          </p:cNvGraphicFramePr>
          <p:nvPr/>
        </p:nvGraphicFramePr>
        <p:xfrm>
          <a:off x="3708400" y="2468563"/>
          <a:ext cx="2098675" cy="673100"/>
        </p:xfrm>
        <a:graphic>
          <a:graphicData uri="http://schemas.openxmlformats.org/presentationml/2006/ole">
            <mc:AlternateContent xmlns:mc="http://schemas.openxmlformats.org/markup-compatibility/2006">
              <mc:Choice xmlns:v="urn:schemas-microsoft-com:vml" Requires="v">
                <p:oleObj spid="_x0000_s73792" name="Equation" r:id="rId7" imgW="2095500" imgH="673100" progId="Equation.DSMT4">
                  <p:embed/>
                </p:oleObj>
              </mc:Choice>
              <mc:Fallback>
                <p:oleObj name="Equation" r:id="rId7" imgW="2095500" imgH="673100" progId="Equation.DSMT4">
                  <p:embed/>
                  <p:pic>
                    <p:nvPicPr>
                      <p:cNvPr id="462854" name="Object 6">
                        <a:extLst>
                          <a:ext uri="{FF2B5EF4-FFF2-40B4-BE49-F238E27FC236}">
                            <a16:creationId xmlns:a16="http://schemas.microsoft.com/office/drawing/2014/main" id="{C077EF96-6E60-4D0F-B652-E0ED4A2E3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468563"/>
                        <a:ext cx="20986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5" name="Object 7">
            <a:extLst>
              <a:ext uri="{FF2B5EF4-FFF2-40B4-BE49-F238E27FC236}">
                <a16:creationId xmlns:a16="http://schemas.microsoft.com/office/drawing/2014/main" id="{78F63D74-D961-4EC2-89EE-4B9BF923291F}"/>
              </a:ext>
            </a:extLst>
          </p:cNvPr>
          <p:cNvGraphicFramePr>
            <a:graphicFrameLocks noChangeAspect="1"/>
          </p:cNvGraphicFramePr>
          <p:nvPr>
            <p:extLst>
              <p:ext uri="{D42A27DB-BD31-4B8C-83A1-F6EECF244321}">
                <p14:modId xmlns:p14="http://schemas.microsoft.com/office/powerpoint/2010/main" val="3908077144"/>
              </p:ext>
            </p:extLst>
          </p:nvPr>
        </p:nvGraphicFramePr>
        <p:xfrm>
          <a:off x="947738" y="3311525"/>
          <a:ext cx="3179762" cy="673100"/>
        </p:xfrm>
        <a:graphic>
          <a:graphicData uri="http://schemas.openxmlformats.org/presentationml/2006/ole">
            <mc:AlternateContent xmlns:mc="http://schemas.openxmlformats.org/markup-compatibility/2006">
              <mc:Choice xmlns:v="urn:schemas-microsoft-com:vml" Requires="v">
                <p:oleObj spid="_x0000_s73793" name="Equation" r:id="rId9" imgW="3174840" imgH="672840" progId="Equation.DSMT4">
                  <p:embed/>
                </p:oleObj>
              </mc:Choice>
              <mc:Fallback>
                <p:oleObj name="Equation" r:id="rId9" imgW="3174840" imgH="672840" progId="Equation.DSMT4">
                  <p:embed/>
                  <p:pic>
                    <p:nvPicPr>
                      <p:cNvPr id="462855" name="Object 7">
                        <a:extLst>
                          <a:ext uri="{FF2B5EF4-FFF2-40B4-BE49-F238E27FC236}">
                            <a16:creationId xmlns:a16="http://schemas.microsoft.com/office/drawing/2014/main" id="{78F63D74-D961-4EC2-89EE-4B9BF923291F}"/>
                          </a:ext>
                        </a:extLst>
                      </p:cNvPr>
                      <p:cNvPicPr>
                        <a:picLocks noChangeAspect="1" noChangeArrowheads="1"/>
                      </p:cNvPicPr>
                      <p:nvPr/>
                    </p:nvPicPr>
                    <p:blipFill>
                      <a:blip r:embed="rId10"/>
                      <a:srcRect/>
                      <a:stretch>
                        <a:fillRect/>
                      </a:stretch>
                    </p:blipFill>
                    <p:spPr bwMode="auto">
                      <a:xfrm>
                        <a:off x="947738" y="3311525"/>
                        <a:ext cx="3179762"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6" name="AutoShape 8">
            <a:extLst>
              <a:ext uri="{FF2B5EF4-FFF2-40B4-BE49-F238E27FC236}">
                <a16:creationId xmlns:a16="http://schemas.microsoft.com/office/drawing/2014/main" id="{A3B7D2DF-0D0E-4D42-A281-EA7116CC624F}"/>
              </a:ext>
            </a:extLst>
          </p:cNvPr>
          <p:cNvSpPr>
            <a:spLocks noChangeArrowheads="1"/>
          </p:cNvSpPr>
          <p:nvPr/>
        </p:nvSpPr>
        <p:spPr bwMode="auto">
          <a:xfrm>
            <a:off x="1187450" y="3141663"/>
            <a:ext cx="142875" cy="431800"/>
          </a:xfrm>
          <a:prstGeom prst="downArrow">
            <a:avLst>
              <a:gd name="adj1" fmla="val 50000"/>
              <a:gd name="adj2" fmla="val 75556"/>
            </a:avLst>
          </a:prstGeom>
          <a:solidFill>
            <a:srgbClr val="00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2857" name="Object 9">
            <a:extLst>
              <a:ext uri="{FF2B5EF4-FFF2-40B4-BE49-F238E27FC236}">
                <a16:creationId xmlns:a16="http://schemas.microsoft.com/office/drawing/2014/main" id="{E20CECD1-E977-4618-A63F-421F5B04F13E}"/>
              </a:ext>
            </a:extLst>
          </p:cNvPr>
          <p:cNvGraphicFramePr>
            <a:graphicFrameLocks noChangeAspect="1"/>
          </p:cNvGraphicFramePr>
          <p:nvPr>
            <p:extLst>
              <p:ext uri="{D42A27DB-BD31-4B8C-83A1-F6EECF244321}">
                <p14:modId xmlns:p14="http://schemas.microsoft.com/office/powerpoint/2010/main" val="41122779"/>
              </p:ext>
            </p:extLst>
          </p:nvPr>
        </p:nvGraphicFramePr>
        <p:xfrm>
          <a:off x="1100138" y="4224338"/>
          <a:ext cx="3281362" cy="431800"/>
        </p:xfrm>
        <a:graphic>
          <a:graphicData uri="http://schemas.openxmlformats.org/presentationml/2006/ole">
            <mc:AlternateContent xmlns:mc="http://schemas.openxmlformats.org/markup-compatibility/2006">
              <mc:Choice xmlns:v="urn:schemas-microsoft-com:vml" Requires="v">
                <p:oleObj spid="_x0000_s73794" name="Equation" r:id="rId11" imgW="3276360" imgH="431640" progId="Equation.DSMT4">
                  <p:embed/>
                </p:oleObj>
              </mc:Choice>
              <mc:Fallback>
                <p:oleObj name="Equation" r:id="rId11" imgW="3276360" imgH="431640" progId="Equation.DSMT4">
                  <p:embed/>
                  <p:pic>
                    <p:nvPicPr>
                      <p:cNvPr id="462857" name="Object 9">
                        <a:extLst>
                          <a:ext uri="{FF2B5EF4-FFF2-40B4-BE49-F238E27FC236}">
                            <a16:creationId xmlns:a16="http://schemas.microsoft.com/office/drawing/2014/main" id="{E20CECD1-E977-4618-A63F-421F5B04F13E}"/>
                          </a:ext>
                        </a:extLst>
                      </p:cNvPr>
                      <p:cNvPicPr>
                        <a:picLocks noChangeAspect="1" noChangeArrowheads="1"/>
                      </p:cNvPicPr>
                      <p:nvPr/>
                    </p:nvPicPr>
                    <p:blipFill>
                      <a:blip r:embed="rId12"/>
                      <a:srcRect/>
                      <a:stretch>
                        <a:fillRect/>
                      </a:stretch>
                    </p:blipFill>
                    <p:spPr bwMode="auto">
                      <a:xfrm>
                        <a:off x="1100138" y="4224338"/>
                        <a:ext cx="3281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8" name="Text Box 10">
            <a:extLst>
              <a:ext uri="{FF2B5EF4-FFF2-40B4-BE49-F238E27FC236}">
                <a16:creationId xmlns:a16="http://schemas.microsoft.com/office/drawing/2014/main" id="{C1E3CCC0-676F-45C4-A302-02F152862610}"/>
              </a:ext>
            </a:extLst>
          </p:cNvPr>
          <p:cNvSpPr txBox="1">
            <a:spLocks noChangeArrowheads="1"/>
          </p:cNvSpPr>
          <p:nvPr/>
        </p:nvSpPr>
        <p:spPr bwMode="auto">
          <a:xfrm>
            <a:off x="6011863" y="2693988"/>
            <a:ext cx="9366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62859" name="Text Box 11">
            <a:extLst>
              <a:ext uri="{FF2B5EF4-FFF2-40B4-BE49-F238E27FC236}">
                <a16:creationId xmlns:a16="http://schemas.microsoft.com/office/drawing/2014/main" id="{3ED49161-82FF-4989-AAC2-11ACECABFF3C}"/>
              </a:ext>
            </a:extLst>
          </p:cNvPr>
          <p:cNvSpPr txBox="1">
            <a:spLocks noChangeArrowheads="1"/>
          </p:cNvSpPr>
          <p:nvPr/>
        </p:nvSpPr>
        <p:spPr bwMode="auto">
          <a:xfrm>
            <a:off x="4859338" y="4221163"/>
            <a:ext cx="9366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462860" name="Text Box 12">
            <a:extLst>
              <a:ext uri="{FF2B5EF4-FFF2-40B4-BE49-F238E27FC236}">
                <a16:creationId xmlns:a16="http://schemas.microsoft.com/office/drawing/2014/main" id="{C9E6BA08-CAAA-4A1D-A666-4E7970DEEA47}"/>
              </a:ext>
            </a:extLst>
          </p:cNvPr>
          <p:cNvSpPr txBox="1">
            <a:spLocks noChangeArrowheads="1"/>
          </p:cNvSpPr>
          <p:nvPr/>
        </p:nvSpPr>
        <p:spPr bwMode="auto">
          <a:xfrm>
            <a:off x="827088" y="4797152"/>
            <a:ext cx="22320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②</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代入①得</a:t>
            </a:r>
          </a:p>
        </p:txBody>
      </p:sp>
      <p:sp>
        <p:nvSpPr>
          <p:cNvPr id="462862" name="Text Box 14">
            <a:extLst>
              <a:ext uri="{FF2B5EF4-FFF2-40B4-BE49-F238E27FC236}">
                <a16:creationId xmlns:a16="http://schemas.microsoft.com/office/drawing/2014/main" id="{678BDF0D-34B1-456F-A46D-652AD8F07E15}"/>
              </a:ext>
            </a:extLst>
          </p:cNvPr>
          <p:cNvSpPr txBox="1">
            <a:spLocks noChangeArrowheads="1"/>
          </p:cNvSpPr>
          <p:nvPr/>
        </p:nvSpPr>
        <p:spPr bwMode="auto">
          <a:xfrm>
            <a:off x="611188" y="1181100"/>
            <a:ext cx="6970712"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一阶电路的数学模型是一阶线性微分方程：</a:t>
            </a:r>
          </a:p>
        </p:txBody>
      </p:sp>
      <p:sp>
        <p:nvSpPr>
          <p:cNvPr id="462863" name="Text Box 15">
            <a:extLst>
              <a:ext uri="{FF2B5EF4-FFF2-40B4-BE49-F238E27FC236}">
                <a16:creationId xmlns:a16="http://schemas.microsoft.com/office/drawing/2014/main" id="{A513EA2C-0AED-41A2-AA4E-CC38FD5F2DF5}"/>
              </a:ext>
            </a:extLst>
          </p:cNvPr>
          <p:cNvSpPr txBox="1">
            <a:spLocks noChangeArrowheads="1"/>
          </p:cNvSpPr>
          <p:nvPr/>
        </p:nvSpPr>
        <p:spPr bwMode="auto">
          <a:xfrm>
            <a:off x="539750" y="692150"/>
            <a:ext cx="321945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）推导三要素公式</a:t>
            </a:r>
          </a:p>
        </p:txBody>
      </p:sp>
      <p:graphicFrame>
        <p:nvGraphicFramePr>
          <p:cNvPr id="16" name="Object 6">
            <a:extLst>
              <a:ext uri="{FF2B5EF4-FFF2-40B4-BE49-F238E27FC236}">
                <a16:creationId xmlns:a16="http://schemas.microsoft.com/office/drawing/2014/main" id="{E299FECD-237F-44FE-83FD-4FC511A1E47C}"/>
              </a:ext>
            </a:extLst>
          </p:cNvPr>
          <p:cNvGraphicFramePr>
            <a:graphicFrameLocks noChangeAspect="1"/>
          </p:cNvGraphicFramePr>
          <p:nvPr>
            <p:extLst>
              <p:ext uri="{D42A27DB-BD31-4B8C-83A1-F6EECF244321}">
                <p14:modId xmlns:p14="http://schemas.microsoft.com/office/powerpoint/2010/main" val="3409202391"/>
              </p:ext>
            </p:extLst>
          </p:nvPr>
        </p:nvGraphicFramePr>
        <p:xfrm>
          <a:off x="947738" y="5411241"/>
          <a:ext cx="5915025" cy="673100"/>
        </p:xfrm>
        <a:graphic>
          <a:graphicData uri="http://schemas.openxmlformats.org/presentationml/2006/ole">
            <mc:AlternateContent xmlns:mc="http://schemas.openxmlformats.org/markup-compatibility/2006">
              <mc:Choice xmlns:v="urn:schemas-microsoft-com:vml" Requires="v">
                <p:oleObj spid="_x0000_s73795" name="Equation" r:id="rId13" imgW="5905500" imgH="673100" progId="Equation.DSMT4">
                  <p:embed/>
                </p:oleObj>
              </mc:Choice>
              <mc:Fallback>
                <p:oleObj name="Equation" r:id="rId13" imgW="5905500" imgH="673100" progId="Equation.DSMT4">
                  <p:embed/>
                  <p:pic>
                    <p:nvPicPr>
                      <p:cNvPr id="463878" name="Object 6">
                        <a:extLst>
                          <a:ext uri="{FF2B5EF4-FFF2-40B4-BE49-F238E27FC236}">
                            <a16:creationId xmlns:a16="http://schemas.microsoft.com/office/drawing/2014/main" id="{6FCF7A17-7A6C-445D-91A1-7F474DEEDDD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7738" y="5411241"/>
                        <a:ext cx="5915025" cy="673100"/>
                      </a:xfrm>
                      <a:prstGeom prst="rect">
                        <a:avLst/>
                      </a:prstGeom>
                      <a:solidFill>
                        <a:srgbClr val="FFFF99"/>
                      </a:solidFill>
                      <a:ln>
                        <a:noFill/>
                      </a:ln>
                      <a:effectLst/>
                      <a:extLst/>
                    </p:spPr>
                  </p:pic>
                </p:oleObj>
              </mc:Fallback>
            </mc:AlternateContent>
          </a:graphicData>
        </a:graphic>
      </p:graphicFrame>
      <p:sp>
        <p:nvSpPr>
          <p:cNvPr id="17" name="AutoShape 5">
            <a:extLst>
              <a:ext uri="{FF2B5EF4-FFF2-40B4-BE49-F238E27FC236}">
                <a16:creationId xmlns:a16="http://schemas.microsoft.com/office/drawing/2014/main" id="{3ACDFDBB-7049-49D6-AD2D-4C4A3E1C33EF}"/>
              </a:ext>
            </a:extLst>
          </p:cNvPr>
          <p:cNvSpPr>
            <a:spLocks noChangeArrowheads="1"/>
          </p:cNvSpPr>
          <p:nvPr/>
        </p:nvSpPr>
        <p:spPr bwMode="auto">
          <a:xfrm>
            <a:off x="2875383" y="4835252"/>
            <a:ext cx="3994770" cy="431800"/>
          </a:xfrm>
          <a:prstGeom prst="wedgeRoundRectCallout">
            <a:avLst>
              <a:gd name="adj1" fmla="val 21281"/>
              <a:gd name="adj2" fmla="val 26079"/>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一阶电路三要素公式</a:t>
            </a:r>
          </a:p>
        </p:txBody>
      </p:sp>
    </p:spTree>
    <p:extLst>
      <p:ext uri="{BB962C8B-B14F-4D97-AF65-F5344CB8AC3E}">
        <p14:creationId xmlns:p14="http://schemas.microsoft.com/office/powerpoint/2010/main" val="2005799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63">
                                            <p:txEl>
                                              <p:pRg st="0" end="0"/>
                                            </p:txEl>
                                          </p:spTgt>
                                        </p:tgtEl>
                                        <p:attrNameLst>
                                          <p:attrName>style.visibility</p:attrName>
                                        </p:attrNameLst>
                                      </p:cBhvr>
                                      <p:to>
                                        <p:strVal val="visible"/>
                                      </p:to>
                                    </p:set>
                                    <p:animEffect transition="in" filter="wipe(left)">
                                      <p:cBhvr>
                                        <p:cTn id="7" dur="2000"/>
                                        <p:tgtEl>
                                          <p:spTgt spid="4628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2862">
                                            <p:txEl>
                                              <p:pRg st="0" end="0"/>
                                            </p:txEl>
                                          </p:spTgt>
                                        </p:tgtEl>
                                        <p:attrNameLst>
                                          <p:attrName>style.visibility</p:attrName>
                                        </p:attrNameLst>
                                      </p:cBhvr>
                                      <p:to>
                                        <p:strVal val="visible"/>
                                      </p:to>
                                    </p:set>
                                    <p:animEffect transition="in" filter="wipe(left)">
                                      <p:cBhvr>
                                        <p:cTn id="12" dur="2000"/>
                                        <p:tgtEl>
                                          <p:spTgt spid="4628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2852"/>
                                        </p:tgtEl>
                                        <p:attrNameLst>
                                          <p:attrName>style.visibility</p:attrName>
                                        </p:attrNameLst>
                                      </p:cBhvr>
                                      <p:to>
                                        <p:strVal val="visible"/>
                                      </p:to>
                                    </p:set>
                                    <p:animEffect transition="in" filter="wipe(left)">
                                      <p:cBhvr>
                                        <p:cTn id="17" dur="2000"/>
                                        <p:tgtEl>
                                          <p:spTgt spid="4628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2853"/>
                                        </p:tgtEl>
                                        <p:attrNameLst>
                                          <p:attrName>style.visibility</p:attrName>
                                        </p:attrNameLst>
                                      </p:cBhvr>
                                      <p:to>
                                        <p:strVal val="visible"/>
                                      </p:to>
                                    </p:set>
                                    <p:animEffect transition="in" filter="wipe(left)">
                                      <p:cBhvr>
                                        <p:cTn id="22" dur="2000"/>
                                        <p:tgtEl>
                                          <p:spTgt spid="462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2854"/>
                                        </p:tgtEl>
                                        <p:attrNameLst>
                                          <p:attrName>style.visibility</p:attrName>
                                        </p:attrNameLst>
                                      </p:cBhvr>
                                      <p:to>
                                        <p:strVal val="visible"/>
                                      </p:to>
                                    </p:set>
                                    <p:animEffect transition="in" filter="wipe(left)">
                                      <p:cBhvr>
                                        <p:cTn id="27" dur="2000"/>
                                        <p:tgtEl>
                                          <p:spTgt spid="462854"/>
                                        </p:tgtEl>
                                      </p:cBhvr>
                                    </p:animEffect>
                                  </p:childTnLst>
                                </p:cTn>
                              </p:par>
                            </p:childTnLst>
                          </p:cTn>
                        </p:par>
                        <p:par>
                          <p:cTn id="28" fill="hold" nodeType="afterGroup">
                            <p:stCondLst>
                              <p:cond delay="2000"/>
                            </p:stCondLst>
                            <p:childTnLst>
                              <p:par>
                                <p:cTn id="29" presetID="4" presetClass="entr" presetSubtype="16" fill="hold" grpId="0" nodeType="afterEffect">
                                  <p:stCondLst>
                                    <p:cond delay="0"/>
                                  </p:stCondLst>
                                  <p:childTnLst>
                                    <p:set>
                                      <p:cBhvr>
                                        <p:cTn id="30" dur="1" fill="hold">
                                          <p:stCondLst>
                                            <p:cond delay="0"/>
                                          </p:stCondLst>
                                        </p:cTn>
                                        <p:tgtEl>
                                          <p:spTgt spid="462858"/>
                                        </p:tgtEl>
                                        <p:attrNameLst>
                                          <p:attrName>style.visibility</p:attrName>
                                        </p:attrNameLst>
                                      </p:cBhvr>
                                      <p:to>
                                        <p:strVal val="visible"/>
                                      </p:to>
                                    </p:set>
                                    <p:animEffect transition="in" filter="box(in)">
                                      <p:cBhvr>
                                        <p:cTn id="31" dur="500"/>
                                        <p:tgtEl>
                                          <p:spTgt spid="4628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62855"/>
                                        </p:tgtEl>
                                        <p:attrNameLst>
                                          <p:attrName>style.visibility</p:attrName>
                                        </p:attrNameLst>
                                      </p:cBhvr>
                                      <p:to>
                                        <p:strVal val="visible"/>
                                      </p:to>
                                    </p:set>
                                    <p:animEffect transition="in" filter="wipe(left)">
                                      <p:cBhvr>
                                        <p:cTn id="36" dur="2000"/>
                                        <p:tgtEl>
                                          <p:spTgt spid="462855"/>
                                        </p:tgtEl>
                                      </p:cBhvr>
                                    </p:animEffect>
                                  </p:childTnLst>
                                </p:cTn>
                              </p:par>
                            </p:childTnLst>
                          </p:cTn>
                        </p:par>
                        <p:par>
                          <p:cTn id="37" fill="hold" nodeType="afterGroup">
                            <p:stCondLst>
                              <p:cond delay="2000"/>
                            </p:stCondLst>
                            <p:childTnLst>
                              <p:par>
                                <p:cTn id="38" presetID="4" presetClass="entr" presetSubtype="16" fill="hold" nodeType="afterEffect">
                                  <p:stCondLst>
                                    <p:cond delay="0"/>
                                  </p:stCondLst>
                                  <p:childTnLst>
                                    <p:set>
                                      <p:cBhvr>
                                        <p:cTn id="39" dur="1" fill="hold">
                                          <p:stCondLst>
                                            <p:cond delay="0"/>
                                          </p:stCondLst>
                                        </p:cTn>
                                        <p:tgtEl>
                                          <p:spTgt spid="462856"/>
                                        </p:tgtEl>
                                        <p:attrNameLst>
                                          <p:attrName>style.visibility</p:attrName>
                                        </p:attrNameLst>
                                      </p:cBhvr>
                                      <p:to>
                                        <p:strVal val="visible"/>
                                      </p:to>
                                    </p:set>
                                    <p:animEffect transition="in" filter="box(in)">
                                      <p:cBhvr>
                                        <p:cTn id="40" dur="500"/>
                                        <p:tgtEl>
                                          <p:spTgt spid="462856"/>
                                        </p:tgtEl>
                                      </p:cBhvr>
                                    </p:animEffect>
                                  </p:childTnLst>
                                </p:cTn>
                              </p:par>
                            </p:childTnLst>
                          </p:cTn>
                        </p:par>
                        <p:par>
                          <p:cTn id="41" fill="hold" nodeType="afterGroup">
                            <p:stCondLst>
                              <p:cond delay="2500"/>
                            </p:stCondLst>
                            <p:childTnLst>
                              <p:par>
                                <p:cTn id="42" presetID="4" presetClass="entr" presetSubtype="16" fill="hold" grpId="0" nodeType="afterEffect">
                                  <p:stCondLst>
                                    <p:cond delay="0"/>
                                  </p:stCondLst>
                                  <p:childTnLst>
                                    <p:set>
                                      <p:cBhvr>
                                        <p:cTn id="43" dur="1" fill="hold">
                                          <p:stCondLst>
                                            <p:cond delay="0"/>
                                          </p:stCondLst>
                                        </p:cTn>
                                        <p:tgtEl>
                                          <p:spTgt spid="462850"/>
                                        </p:tgtEl>
                                        <p:attrNameLst>
                                          <p:attrName>style.visibility</p:attrName>
                                        </p:attrNameLst>
                                      </p:cBhvr>
                                      <p:to>
                                        <p:strVal val="visible"/>
                                      </p:to>
                                    </p:set>
                                    <p:animEffect transition="in" filter="box(in)">
                                      <p:cBhvr>
                                        <p:cTn id="44" dur="1000"/>
                                        <p:tgtEl>
                                          <p:spTgt spid="4628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62857"/>
                                        </p:tgtEl>
                                        <p:attrNameLst>
                                          <p:attrName>style.visibility</p:attrName>
                                        </p:attrNameLst>
                                      </p:cBhvr>
                                      <p:to>
                                        <p:strVal val="visible"/>
                                      </p:to>
                                    </p:set>
                                    <p:animEffect transition="in" filter="wipe(left)">
                                      <p:cBhvr>
                                        <p:cTn id="49" dur="2000"/>
                                        <p:tgtEl>
                                          <p:spTgt spid="462857"/>
                                        </p:tgtEl>
                                      </p:cBhvr>
                                    </p:animEffect>
                                  </p:childTnLst>
                                </p:cTn>
                              </p:par>
                            </p:childTnLst>
                          </p:cTn>
                        </p:par>
                        <p:par>
                          <p:cTn id="50" fill="hold" nodeType="afterGroup">
                            <p:stCondLst>
                              <p:cond delay="2000"/>
                            </p:stCondLst>
                            <p:childTnLst>
                              <p:par>
                                <p:cTn id="51" presetID="4" presetClass="entr" presetSubtype="16" fill="hold" grpId="0" nodeType="afterEffect">
                                  <p:stCondLst>
                                    <p:cond delay="0"/>
                                  </p:stCondLst>
                                  <p:childTnLst>
                                    <p:set>
                                      <p:cBhvr>
                                        <p:cTn id="52" dur="1" fill="hold">
                                          <p:stCondLst>
                                            <p:cond delay="0"/>
                                          </p:stCondLst>
                                        </p:cTn>
                                        <p:tgtEl>
                                          <p:spTgt spid="462859"/>
                                        </p:tgtEl>
                                        <p:attrNameLst>
                                          <p:attrName>style.visibility</p:attrName>
                                        </p:attrNameLst>
                                      </p:cBhvr>
                                      <p:to>
                                        <p:strVal val="visible"/>
                                      </p:to>
                                    </p:set>
                                    <p:animEffect transition="in" filter="box(in)">
                                      <p:cBhvr>
                                        <p:cTn id="53" dur="500"/>
                                        <p:tgtEl>
                                          <p:spTgt spid="4628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2860"/>
                                        </p:tgtEl>
                                        <p:attrNameLst>
                                          <p:attrName>style.visibility</p:attrName>
                                        </p:attrNameLst>
                                      </p:cBhvr>
                                      <p:to>
                                        <p:strVal val="visible"/>
                                      </p:to>
                                    </p:set>
                                    <p:animEffect transition="in" filter="wipe(left)">
                                      <p:cBhvr>
                                        <p:cTn id="58" dur="2000"/>
                                        <p:tgtEl>
                                          <p:spTgt spid="4628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2000"/>
                                        <p:tgtEl>
                                          <p:spTgt spid="16"/>
                                        </p:tgtEl>
                                      </p:cBhvr>
                                    </p:animEffect>
                                  </p:childTnLst>
                                </p:cTn>
                              </p:par>
                            </p:childTnLst>
                          </p:cTn>
                        </p:par>
                        <p:par>
                          <p:cTn id="64" fill="hold">
                            <p:stCondLst>
                              <p:cond delay="2000"/>
                            </p:stCondLst>
                            <p:childTnLst>
                              <p:par>
                                <p:cTn id="65" presetID="4" presetClass="entr" presetSubtype="16"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ox(in)">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animBg="1"/>
      <p:bldP spid="462858" grpId="0"/>
      <p:bldP spid="462859" grpId="0"/>
      <p:bldP spid="462860" grpId="0"/>
      <p:bldP spid="462862" grpId="0" build="p" autoUpdateAnimBg="0"/>
      <p:bldP spid="462863" grpId="0" build="p" autoUpdateAnimBg="0"/>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64392628-0F30-4734-A609-3C33865DF155}"/>
              </a:ext>
            </a:extLst>
          </p:cNvPr>
          <p:cNvSpPr>
            <a:spLocks noChangeArrowheads="1"/>
          </p:cNvSpPr>
          <p:nvPr/>
        </p:nvSpPr>
        <p:spPr bwMode="auto">
          <a:xfrm>
            <a:off x="1908175" y="3572619"/>
            <a:ext cx="647700" cy="56078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75" name="Text Box 3">
            <a:extLst>
              <a:ext uri="{FF2B5EF4-FFF2-40B4-BE49-F238E27FC236}">
                <a16:creationId xmlns:a16="http://schemas.microsoft.com/office/drawing/2014/main" id="{22739F4A-5E4A-4E54-892A-BFFD7513EFB6}"/>
              </a:ext>
            </a:extLst>
          </p:cNvPr>
          <p:cNvSpPr txBox="1">
            <a:spLocks noChangeArrowheads="1"/>
          </p:cNvSpPr>
          <p:nvPr/>
        </p:nvSpPr>
        <p:spPr bwMode="auto">
          <a:xfrm>
            <a:off x="609075" y="2901924"/>
            <a:ext cx="7207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则</a:t>
            </a:r>
          </a:p>
        </p:txBody>
      </p:sp>
      <p:sp>
        <p:nvSpPr>
          <p:cNvPr id="463877" name="AutoShape 5">
            <a:extLst>
              <a:ext uri="{FF2B5EF4-FFF2-40B4-BE49-F238E27FC236}">
                <a16:creationId xmlns:a16="http://schemas.microsoft.com/office/drawing/2014/main" id="{59DF9483-E1BD-4FCE-B16A-1B2690A8586C}"/>
              </a:ext>
            </a:extLst>
          </p:cNvPr>
          <p:cNvSpPr>
            <a:spLocks noChangeArrowheads="1"/>
          </p:cNvSpPr>
          <p:nvPr/>
        </p:nvSpPr>
        <p:spPr bwMode="auto">
          <a:xfrm>
            <a:off x="1169194" y="2984897"/>
            <a:ext cx="5850731" cy="431800"/>
          </a:xfrm>
          <a:prstGeom prst="wedgeRoundRectCallout">
            <a:avLst>
              <a:gd name="adj1" fmla="val 21281"/>
              <a:gd name="adj2" fmla="val 26079"/>
              <a:gd name="adj3" fmla="val 16667"/>
            </a:avLst>
          </a:prstGeom>
          <a:solidFill>
            <a:srgbClr val="FFFF99"/>
          </a:solidFill>
          <a:ln>
            <a:noFill/>
          </a:ln>
          <a:effectLs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直流源作用下一阶电路三要素公式</a:t>
            </a:r>
          </a:p>
        </p:txBody>
      </p:sp>
      <p:graphicFrame>
        <p:nvGraphicFramePr>
          <p:cNvPr id="463878" name="Object 6">
            <a:extLst>
              <a:ext uri="{FF2B5EF4-FFF2-40B4-BE49-F238E27FC236}">
                <a16:creationId xmlns:a16="http://schemas.microsoft.com/office/drawing/2014/main" id="{6FCF7A17-7A6C-445D-91A1-7F474DEEDDDE}"/>
              </a:ext>
            </a:extLst>
          </p:cNvPr>
          <p:cNvGraphicFramePr>
            <a:graphicFrameLocks noChangeAspect="1"/>
          </p:cNvGraphicFramePr>
          <p:nvPr>
            <p:extLst>
              <p:ext uri="{D42A27DB-BD31-4B8C-83A1-F6EECF244321}">
                <p14:modId xmlns:p14="http://schemas.microsoft.com/office/powerpoint/2010/main" val="76465360"/>
              </p:ext>
            </p:extLst>
          </p:nvPr>
        </p:nvGraphicFramePr>
        <p:xfrm>
          <a:off x="693713" y="881062"/>
          <a:ext cx="5915025" cy="673100"/>
        </p:xfrm>
        <a:graphic>
          <a:graphicData uri="http://schemas.openxmlformats.org/presentationml/2006/ole">
            <mc:AlternateContent xmlns:mc="http://schemas.openxmlformats.org/markup-compatibility/2006">
              <mc:Choice xmlns:v="urn:schemas-microsoft-com:vml" Requires="v">
                <p:oleObj spid="_x0000_s74803" name="Equation" r:id="rId3" imgW="5905500" imgH="673100" progId="Equation.DSMT4">
                  <p:embed/>
                </p:oleObj>
              </mc:Choice>
              <mc:Fallback>
                <p:oleObj name="Equation" r:id="rId3" imgW="5905500" imgH="673100" progId="Equation.DSMT4">
                  <p:embed/>
                  <p:pic>
                    <p:nvPicPr>
                      <p:cNvPr id="463878" name="Object 6">
                        <a:extLst>
                          <a:ext uri="{FF2B5EF4-FFF2-40B4-BE49-F238E27FC236}">
                            <a16:creationId xmlns:a16="http://schemas.microsoft.com/office/drawing/2014/main" id="{6FCF7A17-7A6C-445D-91A1-7F474DEED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13" y="881062"/>
                        <a:ext cx="59150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82" name="Text Box 10">
            <a:extLst>
              <a:ext uri="{FF2B5EF4-FFF2-40B4-BE49-F238E27FC236}">
                <a16:creationId xmlns:a16="http://schemas.microsoft.com/office/drawing/2014/main" id="{332A1B04-6ABB-4D59-8CD6-68408B8DE9BF}"/>
              </a:ext>
            </a:extLst>
          </p:cNvPr>
          <p:cNvSpPr txBox="1">
            <a:spLocks noChangeArrowheads="1"/>
          </p:cNvSpPr>
          <p:nvPr/>
        </p:nvSpPr>
        <p:spPr bwMode="auto">
          <a:xfrm>
            <a:off x="431800" y="1743074"/>
            <a:ext cx="36004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50000"/>
              </a:spcBef>
              <a:spcAft>
                <a:spcPct val="5000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对直流一阶线性电路</a:t>
            </a:r>
          </a:p>
        </p:txBody>
      </p:sp>
      <p:graphicFrame>
        <p:nvGraphicFramePr>
          <p:cNvPr id="463883" name="Object 11">
            <a:extLst>
              <a:ext uri="{FF2B5EF4-FFF2-40B4-BE49-F238E27FC236}">
                <a16:creationId xmlns:a16="http://schemas.microsoft.com/office/drawing/2014/main" id="{0B74B9CE-974B-4584-AFCC-E44BAF047CBB}"/>
              </a:ext>
            </a:extLst>
          </p:cNvPr>
          <p:cNvGraphicFramePr>
            <a:graphicFrameLocks noChangeAspect="1"/>
          </p:cNvGraphicFramePr>
          <p:nvPr>
            <p:extLst>
              <p:ext uri="{D42A27DB-BD31-4B8C-83A1-F6EECF244321}">
                <p14:modId xmlns:p14="http://schemas.microsoft.com/office/powerpoint/2010/main" val="601331826"/>
              </p:ext>
            </p:extLst>
          </p:nvPr>
        </p:nvGraphicFramePr>
        <p:xfrm>
          <a:off x="4067175" y="1863724"/>
          <a:ext cx="2517775" cy="431800"/>
        </p:xfrm>
        <a:graphic>
          <a:graphicData uri="http://schemas.openxmlformats.org/presentationml/2006/ole">
            <mc:AlternateContent xmlns:mc="http://schemas.openxmlformats.org/markup-compatibility/2006">
              <mc:Choice xmlns:v="urn:schemas-microsoft-com:vml" Requires="v">
                <p:oleObj spid="_x0000_s74804" name="Equation" r:id="rId5" imgW="2514600" imgH="431800" progId="Equation.DSMT4">
                  <p:embed/>
                </p:oleObj>
              </mc:Choice>
              <mc:Fallback>
                <p:oleObj name="Equation" r:id="rId5" imgW="2514600" imgH="431800" progId="Equation.DSMT4">
                  <p:embed/>
                  <p:pic>
                    <p:nvPicPr>
                      <p:cNvPr id="463883" name="Object 11">
                        <a:extLst>
                          <a:ext uri="{FF2B5EF4-FFF2-40B4-BE49-F238E27FC236}">
                            <a16:creationId xmlns:a16="http://schemas.microsoft.com/office/drawing/2014/main" id="{0B74B9CE-974B-4584-AFCC-E44BAF047C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863724"/>
                        <a:ext cx="25177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84" name="Object 12">
            <a:extLst>
              <a:ext uri="{FF2B5EF4-FFF2-40B4-BE49-F238E27FC236}">
                <a16:creationId xmlns:a16="http://schemas.microsoft.com/office/drawing/2014/main" id="{1CADF11C-3631-4598-82AA-CB10B457D8D1}"/>
              </a:ext>
            </a:extLst>
          </p:cNvPr>
          <p:cNvGraphicFramePr>
            <a:graphicFrameLocks noChangeAspect="1"/>
          </p:cNvGraphicFramePr>
          <p:nvPr>
            <p:extLst>
              <p:ext uri="{D42A27DB-BD31-4B8C-83A1-F6EECF244321}">
                <p14:modId xmlns:p14="http://schemas.microsoft.com/office/powerpoint/2010/main" val="142164827"/>
              </p:ext>
            </p:extLst>
          </p:nvPr>
        </p:nvGraphicFramePr>
        <p:xfrm>
          <a:off x="632814" y="2276872"/>
          <a:ext cx="4792663" cy="482600"/>
        </p:xfrm>
        <a:graphic>
          <a:graphicData uri="http://schemas.openxmlformats.org/presentationml/2006/ole">
            <mc:AlternateContent xmlns:mc="http://schemas.openxmlformats.org/markup-compatibility/2006">
              <mc:Choice xmlns:v="urn:schemas-microsoft-com:vml" Requires="v">
                <p:oleObj spid="_x0000_s74805" name="Equation" r:id="rId7" imgW="4787900" imgH="482600" progId="Equation.DSMT4">
                  <p:embed/>
                </p:oleObj>
              </mc:Choice>
              <mc:Fallback>
                <p:oleObj name="Equation" r:id="rId7" imgW="4787900" imgH="482600" progId="Equation.DSMT4">
                  <p:embed/>
                  <p:pic>
                    <p:nvPicPr>
                      <p:cNvPr id="463884" name="Object 12">
                        <a:extLst>
                          <a:ext uri="{FF2B5EF4-FFF2-40B4-BE49-F238E27FC236}">
                            <a16:creationId xmlns:a16="http://schemas.microsoft.com/office/drawing/2014/main" id="{1CADF11C-3631-4598-82AA-CB10B457D8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814" y="2276872"/>
                        <a:ext cx="47926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85" name="Rectangle 13">
            <a:extLst>
              <a:ext uri="{FF2B5EF4-FFF2-40B4-BE49-F238E27FC236}">
                <a16:creationId xmlns:a16="http://schemas.microsoft.com/office/drawing/2014/main" id="{38FF81D0-B395-49DD-B778-DC28EACB2430}"/>
              </a:ext>
            </a:extLst>
          </p:cNvPr>
          <p:cNvSpPr>
            <a:spLocks noChangeArrowheads="1"/>
          </p:cNvSpPr>
          <p:nvPr/>
        </p:nvSpPr>
        <p:spPr bwMode="auto">
          <a:xfrm>
            <a:off x="3059113" y="3572619"/>
            <a:ext cx="647700" cy="56078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87" name="Rectangle 15">
            <a:extLst>
              <a:ext uri="{FF2B5EF4-FFF2-40B4-BE49-F238E27FC236}">
                <a16:creationId xmlns:a16="http://schemas.microsoft.com/office/drawing/2014/main" id="{30A63715-1DFE-404F-A592-A0DBF8392B26}"/>
              </a:ext>
            </a:extLst>
          </p:cNvPr>
          <p:cNvSpPr>
            <a:spLocks noChangeArrowheads="1"/>
          </p:cNvSpPr>
          <p:nvPr/>
        </p:nvSpPr>
        <p:spPr bwMode="auto">
          <a:xfrm>
            <a:off x="5326062" y="3780779"/>
            <a:ext cx="433388" cy="14446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3890" name="Object 18">
            <a:extLst>
              <a:ext uri="{FF2B5EF4-FFF2-40B4-BE49-F238E27FC236}">
                <a16:creationId xmlns:a16="http://schemas.microsoft.com/office/drawing/2014/main" id="{EFA6544A-E885-489B-B653-F2D12A0FE7FC}"/>
              </a:ext>
            </a:extLst>
          </p:cNvPr>
          <p:cNvGraphicFramePr>
            <a:graphicFrameLocks noChangeAspect="1"/>
          </p:cNvGraphicFramePr>
          <p:nvPr>
            <p:extLst>
              <p:ext uri="{D42A27DB-BD31-4B8C-83A1-F6EECF244321}">
                <p14:modId xmlns:p14="http://schemas.microsoft.com/office/powerpoint/2010/main" val="1229725240"/>
              </p:ext>
            </p:extLst>
          </p:nvPr>
        </p:nvGraphicFramePr>
        <p:xfrm>
          <a:off x="1001713" y="3425377"/>
          <a:ext cx="6018212" cy="673100"/>
        </p:xfrm>
        <a:graphic>
          <a:graphicData uri="http://schemas.openxmlformats.org/presentationml/2006/ole">
            <mc:AlternateContent xmlns:mc="http://schemas.openxmlformats.org/markup-compatibility/2006">
              <mc:Choice xmlns:v="urn:schemas-microsoft-com:vml" Requires="v">
                <p:oleObj spid="_x0000_s74806" name="Equation" r:id="rId9" imgW="6007100" imgH="673100" progId="Equation.DSMT4">
                  <p:embed/>
                </p:oleObj>
              </mc:Choice>
              <mc:Fallback>
                <p:oleObj name="Equation" r:id="rId9" imgW="6007100" imgH="673100" progId="Equation.DSMT4">
                  <p:embed/>
                  <p:pic>
                    <p:nvPicPr>
                      <p:cNvPr id="463890" name="Object 18">
                        <a:extLst>
                          <a:ext uri="{FF2B5EF4-FFF2-40B4-BE49-F238E27FC236}">
                            <a16:creationId xmlns:a16="http://schemas.microsoft.com/office/drawing/2014/main" id="{EFA6544A-E885-489B-B653-F2D12A0FE7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1713" y="3425377"/>
                        <a:ext cx="6018212"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91" name="AutoShape 19">
            <a:extLst>
              <a:ext uri="{FF2B5EF4-FFF2-40B4-BE49-F238E27FC236}">
                <a16:creationId xmlns:a16="http://schemas.microsoft.com/office/drawing/2014/main" id="{41088C83-16EF-45D0-9078-105EEBBE9038}"/>
              </a:ext>
            </a:extLst>
          </p:cNvPr>
          <p:cNvSpPr>
            <a:spLocks noChangeArrowheads="1"/>
          </p:cNvSpPr>
          <p:nvPr/>
        </p:nvSpPr>
        <p:spPr bwMode="auto">
          <a:xfrm>
            <a:off x="1403350" y="188913"/>
            <a:ext cx="1008063" cy="503237"/>
          </a:xfrm>
          <a:prstGeom prst="wedgeRoundRectCallout">
            <a:avLst>
              <a:gd name="adj1" fmla="val 13620"/>
              <a:gd name="adj2" fmla="val 146528"/>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特解</a:t>
            </a:r>
          </a:p>
        </p:txBody>
      </p:sp>
      <p:sp>
        <p:nvSpPr>
          <p:cNvPr id="463892" name="AutoShape 20">
            <a:extLst>
              <a:ext uri="{FF2B5EF4-FFF2-40B4-BE49-F238E27FC236}">
                <a16:creationId xmlns:a16="http://schemas.microsoft.com/office/drawing/2014/main" id="{BB893319-2275-4B89-805B-3F2CD87CA309}"/>
              </a:ext>
            </a:extLst>
          </p:cNvPr>
          <p:cNvSpPr>
            <a:spLocks noChangeArrowheads="1"/>
          </p:cNvSpPr>
          <p:nvPr/>
        </p:nvSpPr>
        <p:spPr bwMode="auto">
          <a:xfrm>
            <a:off x="2700338" y="188913"/>
            <a:ext cx="1366837" cy="503237"/>
          </a:xfrm>
          <a:prstGeom prst="wedgeRoundRectCallout">
            <a:avLst>
              <a:gd name="adj1" fmla="val -3079"/>
              <a:gd name="adj2" fmla="val 146528"/>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初始值</a:t>
            </a:r>
          </a:p>
        </p:txBody>
      </p:sp>
      <p:sp>
        <p:nvSpPr>
          <p:cNvPr id="463893" name="AutoShape 21">
            <a:extLst>
              <a:ext uri="{FF2B5EF4-FFF2-40B4-BE49-F238E27FC236}">
                <a16:creationId xmlns:a16="http://schemas.microsoft.com/office/drawing/2014/main" id="{623D0669-885A-4FDE-97BC-209F3A0468E8}"/>
              </a:ext>
            </a:extLst>
          </p:cNvPr>
          <p:cNvSpPr>
            <a:spLocks noChangeArrowheads="1"/>
          </p:cNvSpPr>
          <p:nvPr/>
        </p:nvSpPr>
        <p:spPr bwMode="auto">
          <a:xfrm>
            <a:off x="4284663" y="188913"/>
            <a:ext cx="2087562" cy="503237"/>
          </a:xfrm>
          <a:prstGeom prst="wedgeRoundRectCallout">
            <a:avLst>
              <a:gd name="adj1" fmla="val -43611"/>
              <a:gd name="adj2" fmla="val 123500"/>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特解初始值</a:t>
            </a:r>
          </a:p>
        </p:txBody>
      </p:sp>
      <p:sp>
        <p:nvSpPr>
          <p:cNvPr id="22" name="AutoShape 2">
            <a:extLst>
              <a:ext uri="{FF2B5EF4-FFF2-40B4-BE49-F238E27FC236}">
                <a16:creationId xmlns:a16="http://schemas.microsoft.com/office/drawing/2014/main" id="{935EA610-CFA6-4798-AF20-D7E7464E5311}"/>
              </a:ext>
            </a:extLst>
          </p:cNvPr>
          <p:cNvSpPr>
            <a:spLocks noChangeArrowheads="1"/>
          </p:cNvSpPr>
          <p:nvPr/>
        </p:nvSpPr>
        <p:spPr bwMode="auto">
          <a:xfrm>
            <a:off x="632814" y="4375539"/>
            <a:ext cx="8117780" cy="620712"/>
          </a:xfrm>
          <a:prstGeom prst="wedgeRoundRectCallout">
            <a:avLst>
              <a:gd name="adj1" fmla="val -13790"/>
              <a:gd name="adj2" fmla="val -8156"/>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思考：若假设在</a:t>
            </a:r>
            <a:r>
              <a:rPr lang="en-US" altLang="zh-CN" sz="2800" b="1"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t=t’</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时刻换路，三要素公式有何变化？</a:t>
            </a:r>
          </a:p>
        </p:txBody>
      </p:sp>
      <p:graphicFrame>
        <p:nvGraphicFramePr>
          <p:cNvPr id="24" name="Object 17">
            <a:extLst>
              <a:ext uri="{FF2B5EF4-FFF2-40B4-BE49-F238E27FC236}">
                <a16:creationId xmlns:a16="http://schemas.microsoft.com/office/drawing/2014/main" id="{69D8DBAF-B369-45FD-AB9D-2454377EBBDD}"/>
              </a:ext>
            </a:extLst>
          </p:cNvPr>
          <p:cNvGraphicFramePr>
            <a:graphicFrameLocks noChangeAspect="1"/>
          </p:cNvGraphicFramePr>
          <p:nvPr>
            <p:extLst>
              <p:ext uri="{D42A27DB-BD31-4B8C-83A1-F6EECF244321}">
                <p14:modId xmlns:p14="http://schemas.microsoft.com/office/powerpoint/2010/main" val="2560551893"/>
              </p:ext>
            </p:extLst>
          </p:nvPr>
        </p:nvGraphicFramePr>
        <p:xfrm>
          <a:off x="1001713" y="4996251"/>
          <a:ext cx="5827712" cy="774700"/>
        </p:xfrm>
        <a:graphic>
          <a:graphicData uri="http://schemas.openxmlformats.org/presentationml/2006/ole">
            <mc:AlternateContent xmlns:mc="http://schemas.openxmlformats.org/markup-compatibility/2006">
              <mc:Choice xmlns:v="urn:schemas-microsoft-com:vml" Requires="v">
                <p:oleObj spid="_x0000_s74807" name="Equation" r:id="rId11" imgW="5816600" imgH="774700" progId="Equation.DSMT4">
                  <p:embed/>
                </p:oleObj>
              </mc:Choice>
              <mc:Fallback>
                <p:oleObj name="Equation" r:id="rId11" imgW="5816600" imgH="774700" progId="Equation.DSMT4">
                  <p:embed/>
                  <p:pic>
                    <p:nvPicPr>
                      <p:cNvPr id="463889" name="Object 17">
                        <a:extLst>
                          <a:ext uri="{FF2B5EF4-FFF2-40B4-BE49-F238E27FC236}">
                            <a16:creationId xmlns:a16="http://schemas.microsoft.com/office/drawing/2014/main" id="{A4A2DEAE-7BCE-430C-80CA-96560E84D5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1713" y="4996251"/>
                        <a:ext cx="5827712" cy="774700"/>
                      </a:xfrm>
                      <a:prstGeom prst="rect">
                        <a:avLst/>
                      </a:prstGeom>
                      <a:solidFill>
                        <a:srgbClr val="FFFF99"/>
                      </a:solidFill>
                      <a:ln>
                        <a:noFill/>
                      </a:ln>
                      <a:effectLst/>
                      <a:extLst/>
                    </p:spPr>
                  </p:pic>
                </p:oleObj>
              </mc:Fallback>
            </mc:AlternateContent>
          </a:graphicData>
        </a:graphic>
      </p:graphicFrame>
    </p:spTree>
    <p:extLst>
      <p:ext uri="{BB962C8B-B14F-4D97-AF65-F5344CB8AC3E}">
        <p14:creationId xmlns:p14="http://schemas.microsoft.com/office/powerpoint/2010/main" val="4209835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3878"/>
                                        </p:tgtEl>
                                        <p:attrNameLst>
                                          <p:attrName>style.visibility</p:attrName>
                                        </p:attrNameLst>
                                      </p:cBhvr>
                                      <p:to>
                                        <p:strVal val="visible"/>
                                      </p:to>
                                    </p:set>
                                    <p:animEffect transition="in" filter="wipe(left)">
                                      <p:cBhvr>
                                        <p:cTn id="7" dur="2000"/>
                                        <p:tgtEl>
                                          <p:spTgt spid="463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3882"/>
                                        </p:tgtEl>
                                        <p:attrNameLst>
                                          <p:attrName>style.visibility</p:attrName>
                                        </p:attrNameLst>
                                      </p:cBhvr>
                                      <p:to>
                                        <p:strVal val="visible"/>
                                      </p:to>
                                    </p:set>
                                    <p:animEffect transition="in" filter="wipe(left)">
                                      <p:cBhvr>
                                        <p:cTn id="12" dur="2000"/>
                                        <p:tgtEl>
                                          <p:spTgt spid="4638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3883"/>
                                        </p:tgtEl>
                                        <p:attrNameLst>
                                          <p:attrName>style.visibility</p:attrName>
                                        </p:attrNameLst>
                                      </p:cBhvr>
                                      <p:to>
                                        <p:strVal val="visible"/>
                                      </p:to>
                                    </p:set>
                                    <p:animEffect transition="in" filter="wipe(left)">
                                      <p:cBhvr>
                                        <p:cTn id="17" dur="2000"/>
                                        <p:tgtEl>
                                          <p:spTgt spid="463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3884"/>
                                        </p:tgtEl>
                                        <p:attrNameLst>
                                          <p:attrName>style.visibility</p:attrName>
                                        </p:attrNameLst>
                                      </p:cBhvr>
                                      <p:to>
                                        <p:strVal val="visible"/>
                                      </p:to>
                                    </p:set>
                                    <p:animEffect transition="in" filter="wipe(left)">
                                      <p:cBhvr>
                                        <p:cTn id="22" dur="2000"/>
                                        <p:tgtEl>
                                          <p:spTgt spid="4638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3875"/>
                                        </p:tgtEl>
                                        <p:attrNameLst>
                                          <p:attrName>style.visibility</p:attrName>
                                        </p:attrNameLst>
                                      </p:cBhvr>
                                      <p:to>
                                        <p:strVal val="visible"/>
                                      </p:to>
                                    </p:set>
                                    <p:animEffect transition="in" filter="wipe(left)">
                                      <p:cBhvr>
                                        <p:cTn id="27" dur="500"/>
                                        <p:tgtEl>
                                          <p:spTgt spid="463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3890"/>
                                        </p:tgtEl>
                                        <p:attrNameLst>
                                          <p:attrName>style.visibility</p:attrName>
                                        </p:attrNameLst>
                                      </p:cBhvr>
                                      <p:to>
                                        <p:strVal val="visible"/>
                                      </p:to>
                                    </p:set>
                                    <p:animEffect transition="in" filter="wipe(left)">
                                      <p:cBhvr>
                                        <p:cTn id="32" dur="2000"/>
                                        <p:tgtEl>
                                          <p:spTgt spid="4638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63874"/>
                                        </p:tgtEl>
                                        <p:attrNameLst>
                                          <p:attrName>style.visibility</p:attrName>
                                        </p:attrNameLst>
                                      </p:cBhvr>
                                      <p:to>
                                        <p:strVal val="visible"/>
                                      </p:to>
                                    </p:set>
                                    <p:animEffect transition="in" filter="box(in)">
                                      <p:cBhvr>
                                        <p:cTn id="37" dur="500"/>
                                        <p:tgtEl>
                                          <p:spTgt spid="4638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63885"/>
                                        </p:tgtEl>
                                        <p:attrNameLst>
                                          <p:attrName>style.visibility</p:attrName>
                                        </p:attrNameLst>
                                      </p:cBhvr>
                                      <p:to>
                                        <p:strVal val="visible"/>
                                      </p:to>
                                    </p:set>
                                    <p:animEffect transition="in" filter="box(in)">
                                      <p:cBhvr>
                                        <p:cTn id="42" dur="500"/>
                                        <p:tgtEl>
                                          <p:spTgt spid="4638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63887"/>
                                        </p:tgtEl>
                                        <p:attrNameLst>
                                          <p:attrName>style.visibility</p:attrName>
                                        </p:attrNameLst>
                                      </p:cBhvr>
                                      <p:to>
                                        <p:strVal val="visible"/>
                                      </p:to>
                                    </p:set>
                                    <p:animEffect transition="in" filter="box(in)">
                                      <p:cBhvr>
                                        <p:cTn id="47" dur="500"/>
                                        <p:tgtEl>
                                          <p:spTgt spid="463887"/>
                                        </p:tgtEl>
                                      </p:cBhvr>
                                    </p:animEffect>
                                  </p:childTnLst>
                                </p:cTn>
                              </p:par>
                            </p:childTnLst>
                          </p:cTn>
                        </p:par>
                        <p:par>
                          <p:cTn id="48" fill="hold" nodeType="afterGroup">
                            <p:stCondLst>
                              <p:cond delay="500"/>
                            </p:stCondLst>
                            <p:childTnLst>
                              <p:par>
                                <p:cTn id="49" presetID="4" presetClass="entr" presetSubtype="16" fill="hold" grpId="0" nodeType="afterEffect">
                                  <p:stCondLst>
                                    <p:cond delay="0"/>
                                  </p:stCondLst>
                                  <p:childTnLst>
                                    <p:set>
                                      <p:cBhvr>
                                        <p:cTn id="50" dur="1" fill="hold">
                                          <p:stCondLst>
                                            <p:cond delay="0"/>
                                          </p:stCondLst>
                                        </p:cTn>
                                        <p:tgtEl>
                                          <p:spTgt spid="463877"/>
                                        </p:tgtEl>
                                        <p:attrNameLst>
                                          <p:attrName>style.visibility</p:attrName>
                                        </p:attrNameLst>
                                      </p:cBhvr>
                                      <p:to>
                                        <p:strVal val="visible"/>
                                      </p:to>
                                    </p:set>
                                    <p:animEffect transition="in" filter="box(in)">
                                      <p:cBhvr>
                                        <p:cTn id="51" dur="1000"/>
                                        <p:tgtEl>
                                          <p:spTgt spid="463877"/>
                                        </p:tgtEl>
                                      </p:cBhvr>
                                    </p:animEffect>
                                  </p:childTnLst>
                                </p:cTn>
                              </p:par>
                            </p:childTnLst>
                          </p:cTn>
                        </p:par>
                        <p:par>
                          <p:cTn id="52" fill="hold" nodeType="afterGroup">
                            <p:stCondLst>
                              <p:cond delay="1500"/>
                            </p:stCondLst>
                            <p:childTnLst>
                              <p:par>
                                <p:cTn id="53" presetID="4" presetClass="entr" presetSubtype="16" fill="hold" grpId="0" nodeType="afterEffect">
                                  <p:stCondLst>
                                    <p:cond delay="0"/>
                                  </p:stCondLst>
                                  <p:childTnLst>
                                    <p:set>
                                      <p:cBhvr>
                                        <p:cTn id="54" dur="1" fill="hold">
                                          <p:stCondLst>
                                            <p:cond delay="0"/>
                                          </p:stCondLst>
                                        </p:cTn>
                                        <p:tgtEl>
                                          <p:spTgt spid="463891"/>
                                        </p:tgtEl>
                                        <p:attrNameLst>
                                          <p:attrName>style.visibility</p:attrName>
                                        </p:attrNameLst>
                                      </p:cBhvr>
                                      <p:to>
                                        <p:strVal val="visible"/>
                                      </p:to>
                                    </p:set>
                                    <p:animEffect transition="in" filter="box(in)">
                                      <p:cBhvr>
                                        <p:cTn id="55" dur="1000"/>
                                        <p:tgtEl>
                                          <p:spTgt spid="463891"/>
                                        </p:tgtEl>
                                      </p:cBhvr>
                                    </p:animEffect>
                                  </p:childTnLst>
                                </p:cTn>
                              </p:par>
                            </p:childTnLst>
                          </p:cTn>
                        </p:par>
                        <p:par>
                          <p:cTn id="56" fill="hold" nodeType="afterGroup">
                            <p:stCondLst>
                              <p:cond delay="2500"/>
                            </p:stCondLst>
                            <p:childTnLst>
                              <p:par>
                                <p:cTn id="57" presetID="4" presetClass="entr" presetSubtype="16" fill="hold" grpId="0" nodeType="afterEffect">
                                  <p:stCondLst>
                                    <p:cond delay="0"/>
                                  </p:stCondLst>
                                  <p:childTnLst>
                                    <p:set>
                                      <p:cBhvr>
                                        <p:cTn id="58" dur="1" fill="hold">
                                          <p:stCondLst>
                                            <p:cond delay="0"/>
                                          </p:stCondLst>
                                        </p:cTn>
                                        <p:tgtEl>
                                          <p:spTgt spid="463892"/>
                                        </p:tgtEl>
                                        <p:attrNameLst>
                                          <p:attrName>style.visibility</p:attrName>
                                        </p:attrNameLst>
                                      </p:cBhvr>
                                      <p:to>
                                        <p:strVal val="visible"/>
                                      </p:to>
                                    </p:set>
                                    <p:animEffect transition="in" filter="box(in)">
                                      <p:cBhvr>
                                        <p:cTn id="59" dur="1000"/>
                                        <p:tgtEl>
                                          <p:spTgt spid="463892"/>
                                        </p:tgtEl>
                                      </p:cBhvr>
                                    </p:animEffect>
                                  </p:childTnLst>
                                </p:cTn>
                              </p:par>
                            </p:childTnLst>
                          </p:cTn>
                        </p:par>
                        <p:par>
                          <p:cTn id="60" fill="hold" nodeType="afterGroup">
                            <p:stCondLst>
                              <p:cond delay="3500"/>
                            </p:stCondLst>
                            <p:childTnLst>
                              <p:par>
                                <p:cTn id="61" presetID="4" presetClass="entr" presetSubtype="16" fill="hold" grpId="0" nodeType="afterEffect">
                                  <p:stCondLst>
                                    <p:cond delay="0"/>
                                  </p:stCondLst>
                                  <p:childTnLst>
                                    <p:set>
                                      <p:cBhvr>
                                        <p:cTn id="62" dur="1" fill="hold">
                                          <p:stCondLst>
                                            <p:cond delay="0"/>
                                          </p:stCondLst>
                                        </p:cTn>
                                        <p:tgtEl>
                                          <p:spTgt spid="463893"/>
                                        </p:tgtEl>
                                        <p:attrNameLst>
                                          <p:attrName>style.visibility</p:attrName>
                                        </p:attrNameLst>
                                      </p:cBhvr>
                                      <p:to>
                                        <p:strVal val="visible"/>
                                      </p:to>
                                    </p:set>
                                    <p:animEffect transition="in" filter="box(in)">
                                      <p:cBhvr>
                                        <p:cTn id="63" dur="1000"/>
                                        <p:tgtEl>
                                          <p:spTgt spid="463893"/>
                                        </p:tgtEl>
                                      </p:cBhvr>
                                    </p:animEffect>
                                  </p:childTnLst>
                                </p:cTn>
                              </p:par>
                            </p:childTnLst>
                          </p:cTn>
                        </p:par>
                        <p:par>
                          <p:cTn id="64" fill="hold">
                            <p:stCondLst>
                              <p:cond delay="4500"/>
                            </p:stCondLst>
                            <p:childTnLst>
                              <p:par>
                                <p:cTn id="65" presetID="4"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ox(in)">
                                      <p:cBhvr>
                                        <p:cTn id="67" dur="10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p:bldP spid="463877" grpId="0" animBg="1"/>
      <p:bldP spid="463882" grpId="0"/>
      <p:bldP spid="463891" grpId="0" animBg="1"/>
      <p:bldP spid="463892" grpId="0" animBg="1"/>
      <p:bldP spid="463893"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2850" name="AutoShape 2">
            <a:extLst>
              <a:ext uri="{FF2B5EF4-FFF2-40B4-BE49-F238E27FC236}">
                <a16:creationId xmlns:a16="http://schemas.microsoft.com/office/drawing/2014/main" id="{776F87E0-0423-41E6-87E9-6E2A48984356}"/>
              </a:ext>
            </a:extLst>
          </p:cNvPr>
          <p:cNvSpPr>
            <a:spLocks noChangeArrowheads="1"/>
          </p:cNvSpPr>
          <p:nvPr/>
        </p:nvSpPr>
        <p:spPr bwMode="auto">
          <a:xfrm>
            <a:off x="4067175" y="1773238"/>
            <a:ext cx="3851275" cy="620712"/>
          </a:xfrm>
          <a:prstGeom prst="wedgeRoundRectCallout">
            <a:avLst>
              <a:gd name="adj1" fmla="val -110222"/>
              <a:gd name="adj2" fmla="val 263810"/>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假设在</a:t>
            </a:r>
            <a:r>
              <a:rPr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时刻换路</a:t>
            </a:r>
          </a:p>
        </p:txBody>
      </p:sp>
      <p:sp>
        <p:nvSpPr>
          <p:cNvPr id="51203" name="Text Box 3">
            <a:extLst>
              <a:ext uri="{FF2B5EF4-FFF2-40B4-BE49-F238E27FC236}">
                <a16:creationId xmlns:a16="http://schemas.microsoft.com/office/drawing/2014/main" id="{5A507198-FECA-40C4-BA12-147701B66DE3}"/>
              </a:ext>
            </a:extLst>
          </p:cNvPr>
          <p:cNvSpPr txBox="1">
            <a:spLocks noChangeArrowheads="1"/>
          </p:cNvSpPr>
          <p:nvPr/>
        </p:nvSpPr>
        <p:spPr bwMode="auto">
          <a:xfrm>
            <a:off x="468313" y="112713"/>
            <a:ext cx="7343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4.  </a:t>
            </a:r>
            <a:r>
              <a:rPr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用</a:t>
            </a:r>
            <a:r>
              <a:rPr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三要素法</a:t>
            </a:r>
            <a:r>
              <a:rPr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分析直流一阶线性电路</a:t>
            </a:r>
          </a:p>
        </p:txBody>
      </p:sp>
      <p:graphicFrame>
        <p:nvGraphicFramePr>
          <p:cNvPr id="462852" name="Object 4">
            <a:extLst>
              <a:ext uri="{FF2B5EF4-FFF2-40B4-BE49-F238E27FC236}">
                <a16:creationId xmlns:a16="http://schemas.microsoft.com/office/drawing/2014/main" id="{3649DDB8-02FC-40CA-A50C-0C7DBDF96CB9}"/>
              </a:ext>
            </a:extLst>
          </p:cNvPr>
          <p:cNvGraphicFramePr>
            <a:graphicFrameLocks noChangeAspect="1"/>
          </p:cNvGraphicFramePr>
          <p:nvPr/>
        </p:nvGraphicFramePr>
        <p:xfrm>
          <a:off x="865188" y="1701800"/>
          <a:ext cx="1816100" cy="823913"/>
        </p:xfrm>
        <a:graphic>
          <a:graphicData uri="http://schemas.openxmlformats.org/presentationml/2006/ole">
            <mc:AlternateContent xmlns:mc="http://schemas.openxmlformats.org/markup-compatibility/2006">
              <mc:Choice xmlns:v="urn:schemas-microsoft-com:vml" Requires="v">
                <p:oleObj spid="_x0000_s51390" name="Equation" r:id="rId3" imgW="1816100" imgH="825500" progId="Equation.DSMT4">
                  <p:embed/>
                </p:oleObj>
              </mc:Choice>
              <mc:Fallback>
                <p:oleObj name="Equation" r:id="rId3" imgW="1816100" imgH="825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188" y="1701800"/>
                        <a:ext cx="18161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3" name="Object 5">
            <a:extLst>
              <a:ext uri="{FF2B5EF4-FFF2-40B4-BE49-F238E27FC236}">
                <a16:creationId xmlns:a16="http://schemas.microsoft.com/office/drawing/2014/main" id="{056AEE97-1DE9-410F-8961-4D102EEAAC34}"/>
              </a:ext>
            </a:extLst>
          </p:cNvPr>
          <p:cNvGraphicFramePr>
            <a:graphicFrameLocks noChangeAspect="1"/>
          </p:cNvGraphicFramePr>
          <p:nvPr/>
        </p:nvGraphicFramePr>
        <p:xfrm>
          <a:off x="823913" y="2709863"/>
          <a:ext cx="2811462" cy="431800"/>
        </p:xfrm>
        <a:graphic>
          <a:graphicData uri="http://schemas.openxmlformats.org/presentationml/2006/ole">
            <mc:AlternateContent xmlns:mc="http://schemas.openxmlformats.org/markup-compatibility/2006">
              <mc:Choice xmlns:v="urn:schemas-microsoft-com:vml" Requires="v">
                <p:oleObj spid="_x0000_s51391" name="Equation" r:id="rId5" imgW="2806700" imgH="431800" progId="Equation.DSMT4">
                  <p:embed/>
                </p:oleObj>
              </mc:Choice>
              <mc:Fallback>
                <p:oleObj name="Equation" r:id="rId5" imgW="28067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13" y="2709863"/>
                        <a:ext cx="28114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4" name="Object 6">
            <a:extLst>
              <a:ext uri="{FF2B5EF4-FFF2-40B4-BE49-F238E27FC236}">
                <a16:creationId xmlns:a16="http://schemas.microsoft.com/office/drawing/2014/main" id="{C077EF96-6E60-4D0F-B652-E0ED4A2E3450}"/>
              </a:ext>
            </a:extLst>
          </p:cNvPr>
          <p:cNvGraphicFramePr>
            <a:graphicFrameLocks noChangeAspect="1"/>
          </p:cNvGraphicFramePr>
          <p:nvPr/>
        </p:nvGraphicFramePr>
        <p:xfrm>
          <a:off x="3708400" y="2468563"/>
          <a:ext cx="2098675" cy="673100"/>
        </p:xfrm>
        <a:graphic>
          <a:graphicData uri="http://schemas.openxmlformats.org/presentationml/2006/ole">
            <mc:AlternateContent xmlns:mc="http://schemas.openxmlformats.org/markup-compatibility/2006">
              <mc:Choice xmlns:v="urn:schemas-microsoft-com:vml" Requires="v">
                <p:oleObj spid="_x0000_s51392" name="Equation" r:id="rId7" imgW="2095500" imgH="673100" progId="Equation.DSMT4">
                  <p:embed/>
                </p:oleObj>
              </mc:Choice>
              <mc:Fallback>
                <p:oleObj name="Equation" r:id="rId7" imgW="2095500" imgH="673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468563"/>
                        <a:ext cx="20986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2855" name="Object 7">
            <a:extLst>
              <a:ext uri="{FF2B5EF4-FFF2-40B4-BE49-F238E27FC236}">
                <a16:creationId xmlns:a16="http://schemas.microsoft.com/office/drawing/2014/main" id="{78F63D74-D961-4EC2-89EE-4B9BF923291F}"/>
              </a:ext>
            </a:extLst>
          </p:cNvPr>
          <p:cNvGraphicFramePr>
            <a:graphicFrameLocks noChangeAspect="1"/>
          </p:cNvGraphicFramePr>
          <p:nvPr/>
        </p:nvGraphicFramePr>
        <p:xfrm>
          <a:off x="973138" y="3260725"/>
          <a:ext cx="3128962" cy="774700"/>
        </p:xfrm>
        <a:graphic>
          <a:graphicData uri="http://schemas.openxmlformats.org/presentationml/2006/ole">
            <mc:AlternateContent xmlns:mc="http://schemas.openxmlformats.org/markup-compatibility/2006">
              <mc:Choice xmlns:v="urn:schemas-microsoft-com:vml" Requires="v">
                <p:oleObj spid="_x0000_s51393" name="Equation" r:id="rId9" imgW="3124200" imgH="774700" progId="Equation.DSMT4">
                  <p:embed/>
                </p:oleObj>
              </mc:Choice>
              <mc:Fallback>
                <p:oleObj name="Equation" r:id="rId9" imgW="3124200" imgH="7747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3138" y="3260725"/>
                        <a:ext cx="312896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6" name="AutoShape 8">
            <a:extLst>
              <a:ext uri="{FF2B5EF4-FFF2-40B4-BE49-F238E27FC236}">
                <a16:creationId xmlns:a16="http://schemas.microsoft.com/office/drawing/2014/main" id="{A3B7D2DF-0D0E-4D42-A281-EA7116CC624F}"/>
              </a:ext>
            </a:extLst>
          </p:cNvPr>
          <p:cNvSpPr>
            <a:spLocks noChangeArrowheads="1"/>
          </p:cNvSpPr>
          <p:nvPr/>
        </p:nvSpPr>
        <p:spPr bwMode="auto">
          <a:xfrm>
            <a:off x="1187450" y="3141663"/>
            <a:ext cx="142875" cy="431800"/>
          </a:xfrm>
          <a:prstGeom prst="downArrow">
            <a:avLst>
              <a:gd name="adj1" fmla="val 50000"/>
              <a:gd name="adj2" fmla="val 75556"/>
            </a:avLst>
          </a:prstGeom>
          <a:solidFill>
            <a:srgbClr val="00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2857" name="Object 9">
            <a:extLst>
              <a:ext uri="{FF2B5EF4-FFF2-40B4-BE49-F238E27FC236}">
                <a16:creationId xmlns:a16="http://schemas.microsoft.com/office/drawing/2014/main" id="{E20CECD1-E977-4618-A63F-421F5B04F13E}"/>
              </a:ext>
            </a:extLst>
          </p:cNvPr>
          <p:cNvGraphicFramePr>
            <a:graphicFrameLocks noChangeAspect="1"/>
          </p:cNvGraphicFramePr>
          <p:nvPr/>
        </p:nvGraphicFramePr>
        <p:xfrm>
          <a:off x="973138" y="4052888"/>
          <a:ext cx="3535362" cy="774700"/>
        </p:xfrm>
        <a:graphic>
          <a:graphicData uri="http://schemas.openxmlformats.org/presentationml/2006/ole">
            <mc:AlternateContent xmlns:mc="http://schemas.openxmlformats.org/markup-compatibility/2006">
              <mc:Choice xmlns:v="urn:schemas-microsoft-com:vml" Requires="v">
                <p:oleObj spid="_x0000_s51394" name="Equation" r:id="rId11" imgW="3530600" imgH="774700" progId="Equation.DSMT4">
                  <p:embed/>
                </p:oleObj>
              </mc:Choice>
              <mc:Fallback>
                <p:oleObj name="Equation" r:id="rId11" imgW="3530600" imgH="7747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3138" y="4052888"/>
                        <a:ext cx="353536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58" name="Text Box 10">
            <a:extLst>
              <a:ext uri="{FF2B5EF4-FFF2-40B4-BE49-F238E27FC236}">
                <a16:creationId xmlns:a16="http://schemas.microsoft.com/office/drawing/2014/main" id="{C1E3CCC0-676F-45C4-A302-02F152862610}"/>
              </a:ext>
            </a:extLst>
          </p:cNvPr>
          <p:cNvSpPr txBox="1">
            <a:spLocks noChangeArrowheads="1"/>
          </p:cNvSpPr>
          <p:nvPr/>
        </p:nvSpPr>
        <p:spPr bwMode="auto">
          <a:xfrm>
            <a:off x="6011863" y="2693988"/>
            <a:ext cx="9366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462859" name="Text Box 11">
            <a:extLst>
              <a:ext uri="{FF2B5EF4-FFF2-40B4-BE49-F238E27FC236}">
                <a16:creationId xmlns:a16="http://schemas.microsoft.com/office/drawing/2014/main" id="{3ED49161-82FF-4989-AAC2-11ACECABFF3C}"/>
              </a:ext>
            </a:extLst>
          </p:cNvPr>
          <p:cNvSpPr txBox="1">
            <a:spLocks noChangeArrowheads="1"/>
          </p:cNvSpPr>
          <p:nvPr/>
        </p:nvSpPr>
        <p:spPr bwMode="auto">
          <a:xfrm>
            <a:off x="4859338" y="4221163"/>
            <a:ext cx="9366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462860" name="Text Box 12">
            <a:extLst>
              <a:ext uri="{FF2B5EF4-FFF2-40B4-BE49-F238E27FC236}">
                <a16:creationId xmlns:a16="http://schemas.microsoft.com/office/drawing/2014/main" id="{C9E6BA08-CAAA-4A1D-A666-4E7970DEEA47}"/>
              </a:ext>
            </a:extLst>
          </p:cNvPr>
          <p:cNvSpPr txBox="1">
            <a:spLocks noChangeArrowheads="1"/>
          </p:cNvSpPr>
          <p:nvPr/>
        </p:nvSpPr>
        <p:spPr bwMode="auto">
          <a:xfrm>
            <a:off x="827088" y="4941888"/>
            <a:ext cx="22320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代入①得</a:t>
            </a:r>
          </a:p>
        </p:txBody>
      </p:sp>
      <p:graphicFrame>
        <p:nvGraphicFramePr>
          <p:cNvPr id="462861" name="Object 13">
            <a:extLst>
              <a:ext uri="{FF2B5EF4-FFF2-40B4-BE49-F238E27FC236}">
                <a16:creationId xmlns:a16="http://schemas.microsoft.com/office/drawing/2014/main" id="{4E8985E6-8A15-4D2C-B21B-A0497657127B}"/>
              </a:ext>
            </a:extLst>
          </p:cNvPr>
          <p:cNvGraphicFramePr>
            <a:graphicFrameLocks noChangeAspect="1"/>
          </p:cNvGraphicFramePr>
          <p:nvPr/>
        </p:nvGraphicFramePr>
        <p:xfrm>
          <a:off x="1246188" y="5419725"/>
          <a:ext cx="5992812" cy="774700"/>
        </p:xfrm>
        <a:graphic>
          <a:graphicData uri="http://schemas.openxmlformats.org/presentationml/2006/ole">
            <mc:AlternateContent xmlns:mc="http://schemas.openxmlformats.org/markup-compatibility/2006">
              <mc:Choice xmlns:v="urn:schemas-microsoft-com:vml" Requires="v">
                <p:oleObj spid="_x0000_s51395" name="Equation" r:id="rId13" imgW="5981700" imgH="774700" progId="Equation.DSMT4">
                  <p:embed/>
                </p:oleObj>
              </mc:Choice>
              <mc:Fallback>
                <p:oleObj name="Equation" r:id="rId13" imgW="5981700" imgH="7747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6188" y="5419725"/>
                        <a:ext cx="599281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2862" name="Text Box 14">
            <a:extLst>
              <a:ext uri="{FF2B5EF4-FFF2-40B4-BE49-F238E27FC236}">
                <a16:creationId xmlns:a16="http://schemas.microsoft.com/office/drawing/2014/main" id="{678BDF0D-34B1-456F-A46D-652AD8F07E15}"/>
              </a:ext>
            </a:extLst>
          </p:cNvPr>
          <p:cNvSpPr txBox="1">
            <a:spLocks noChangeArrowheads="1"/>
          </p:cNvSpPr>
          <p:nvPr/>
        </p:nvSpPr>
        <p:spPr bwMode="auto">
          <a:xfrm>
            <a:off x="611188" y="1181100"/>
            <a:ext cx="6970712"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一阶电路的数学模型是一阶线性微分方程：</a:t>
            </a:r>
          </a:p>
        </p:txBody>
      </p:sp>
      <p:sp>
        <p:nvSpPr>
          <p:cNvPr id="462863" name="Text Box 15">
            <a:extLst>
              <a:ext uri="{FF2B5EF4-FFF2-40B4-BE49-F238E27FC236}">
                <a16:creationId xmlns:a16="http://schemas.microsoft.com/office/drawing/2014/main" id="{A513EA2C-0AED-41A2-AA4E-CC38FD5F2DF5}"/>
              </a:ext>
            </a:extLst>
          </p:cNvPr>
          <p:cNvSpPr txBox="1">
            <a:spLocks noChangeArrowheads="1"/>
          </p:cNvSpPr>
          <p:nvPr/>
        </p:nvSpPr>
        <p:spPr bwMode="auto">
          <a:xfrm>
            <a:off x="539750" y="692150"/>
            <a:ext cx="321945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）推导三要素公式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63">
                                            <p:txEl>
                                              <p:pRg st="0" end="0"/>
                                            </p:txEl>
                                          </p:spTgt>
                                        </p:tgtEl>
                                        <p:attrNameLst>
                                          <p:attrName>style.visibility</p:attrName>
                                        </p:attrNameLst>
                                      </p:cBhvr>
                                      <p:to>
                                        <p:strVal val="visible"/>
                                      </p:to>
                                    </p:set>
                                    <p:animEffect transition="in" filter="wipe(left)">
                                      <p:cBhvr>
                                        <p:cTn id="7" dur="2000"/>
                                        <p:tgtEl>
                                          <p:spTgt spid="4628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2862">
                                            <p:txEl>
                                              <p:pRg st="0" end="0"/>
                                            </p:txEl>
                                          </p:spTgt>
                                        </p:tgtEl>
                                        <p:attrNameLst>
                                          <p:attrName>style.visibility</p:attrName>
                                        </p:attrNameLst>
                                      </p:cBhvr>
                                      <p:to>
                                        <p:strVal val="visible"/>
                                      </p:to>
                                    </p:set>
                                    <p:animEffect transition="in" filter="wipe(left)">
                                      <p:cBhvr>
                                        <p:cTn id="12" dur="2000"/>
                                        <p:tgtEl>
                                          <p:spTgt spid="4628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2852"/>
                                        </p:tgtEl>
                                        <p:attrNameLst>
                                          <p:attrName>style.visibility</p:attrName>
                                        </p:attrNameLst>
                                      </p:cBhvr>
                                      <p:to>
                                        <p:strVal val="visible"/>
                                      </p:to>
                                    </p:set>
                                    <p:animEffect transition="in" filter="wipe(left)">
                                      <p:cBhvr>
                                        <p:cTn id="17" dur="2000"/>
                                        <p:tgtEl>
                                          <p:spTgt spid="4628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2853"/>
                                        </p:tgtEl>
                                        <p:attrNameLst>
                                          <p:attrName>style.visibility</p:attrName>
                                        </p:attrNameLst>
                                      </p:cBhvr>
                                      <p:to>
                                        <p:strVal val="visible"/>
                                      </p:to>
                                    </p:set>
                                    <p:animEffect transition="in" filter="wipe(left)">
                                      <p:cBhvr>
                                        <p:cTn id="22" dur="2000"/>
                                        <p:tgtEl>
                                          <p:spTgt spid="4628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2854"/>
                                        </p:tgtEl>
                                        <p:attrNameLst>
                                          <p:attrName>style.visibility</p:attrName>
                                        </p:attrNameLst>
                                      </p:cBhvr>
                                      <p:to>
                                        <p:strVal val="visible"/>
                                      </p:to>
                                    </p:set>
                                    <p:animEffect transition="in" filter="wipe(left)">
                                      <p:cBhvr>
                                        <p:cTn id="27" dur="2000"/>
                                        <p:tgtEl>
                                          <p:spTgt spid="462854"/>
                                        </p:tgtEl>
                                      </p:cBhvr>
                                    </p:animEffect>
                                  </p:childTnLst>
                                </p:cTn>
                              </p:par>
                            </p:childTnLst>
                          </p:cTn>
                        </p:par>
                        <p:par>
                          <p:cTn id="28" fill="hold" nodeType="afterGroup">
                            <p:stCondLst>
                              <p:cond delay="2000"/>
                            </p:stCondLst>
                            <p:childTnLst>
                              <p:par>
                                <p:cTn id="29" presetID="4" presetClass="entr" presetSubtype="16" fill="hold" grpId="0" nodeType="afterEffect">
                                  <p:stCondLst>
                                    <p:cond delay="0"/>
                                  </p:stCondLst>
                                  <p:childTnLst>
                                    <p:set>
                                      <p:cBhvr>
                                        <p:cTn id="30" dur="1" fill="hold">
                                          <p:stCondLst>
                                            <p:cond delay="0"/>
                                          </p:stCondLst>
                                        </p:cTn>
                                        <p:tgtEl>
                                          <p:spTgt spid="462858"/>
                                        </p:tgtEl>
                                        <p:attrNameLst>
                                          <p:attrName>style.visibility</p:attrName>
                                        </p:attrNameLst>
                                      </p:cBhvr>
                                      <p:to>
                                        <p:strVal val="visible"/>
                                      </p:to>
                                    </p:set>
                                    <p:animEffect transition="in" filter="box(in)">
                                      <p:cBhvr>
                                        <p:cTn id="31" dur="500"/>
                                        <p:tgtEl>
                                          <p:spTgt spid="46285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62855"/>
                                        </p:tgtEl>
                                        <p:attrNameLst>
                                          <p:attrName>style.visibility</p:attrName>
                                        </p:attrNameLst>
                                      </p:cBhvr>
                                      <p:to>
                                        <p:strVal val="visible"/>
                                      </p:to>
                                    </p:set>
                                    <p:animEffect transition="in" filter="wipe(left)">
                                      <p:cBhvr>
                                        <p:cTn id="36" dur="2000"/>
                                        <p:tgtEl>
                                          <p:spTgt spid="462855"/>
                                        </p:tgtEl>
                                      </p:cBhvr>
                                    </p:animEffect>
                                  </p:childTnLst>
                                </p:cTn>
                              </p:par>
                            </p:childTnLst>
                          </p:cTn>
                        </p:par>
                        <p:par>
                          <p:cTn id="37" fill="hold" nodeType="afterGroup">
                            <p:stCondLst>
                              <p:cond delay="2000"/>
                            </p:stCondLst>
                            <p:childTnLst>
                              <p:par>
                                <p:cTn id="38" presetID="4" presetClass="entr" presetSubtype="16" fill="hold" nodeType="afterEffect">
                                  <p:stCondLst>
                                    <p:cond delay="0"/>
                                  </p:stCondLst>
                                  <p:childTnLst>
                                    <p:set>
                                      <p:cBhvr>
                                        <p:cTn id="39" dur="1" fill="hold">
                                          <p:stCondLst>
                                            <p:cond delay="0"/>
                                          </p:stCondLst>
                                        </p:cTn>
                                        <p:tgtEl>
                                          <p:spTgt spid="462856"/>
                                        </p:tgtEl>
                                        <p:attrNameLst>
                                          <p:attrName>style.visibility</p:attrName>
                                        </p:attrNameLst>
                                      </p:cBhvr>
                                      <p:to>
                                        <p:strVal val="visible"/>
                                      </p:to>
                                    </p:set>
                                    <p:animEffect transition="in" filter="box(in)">
                                      <p:cBhvr>
                                        <p:cTn id="40" dur="500"/>
                                        <p:tgtEl>
                                          <p:spTgt spid="462856"/>
                                        </p:tgtEl>
                                      </p:cBhvr>
                                    </p:animEffect>
                                  </p:childTnLst>
                                </p:cTn>
                              </p:par>
                            </p:childTnLst>
                          </p:cTn>
                        </p:par>
                        <p:par>
                          <p:cTn id="41" fill="hold" nodeType="afterGroup">
                            <p:stCondLst>
                              <p:cond delay="2500"/>
                            </p:stCondLst>
                            <p:childTnLst>
                              <p:par>
                                <p:cTn id="42" presetID="4" presetClass="entr" presetSubtype="16" fill="hold" grpId="0" nodeType="afterEffect">
                                  <p:stCondLst>
                                    <p:cond delay="0"/>
                                  </p:stCondLst>
                                  <p:childTnLst>
                                    <p:set>
                                      <p:cBhvr>
                                        <p:cTn id="43" dur="1" fill="hold">
                                          <p:stCondLst>
                                            <p:cond delay="0"/>
                                          </p:stCondLst>
                                        </p:cTn>
                                        <p:tgtEl>
                                          <p:spTgt spid="462850"/>
                                        </p:tgtEl>
                                        <p:attrNameLst>
                                          <p:attrName>style.visibility</p:attrName>
                                        </p:attrNameLst>
                                      </p:cBhvr>
                                      <p:to>
                                        <p:strVal val="visible"/>
                                      </p:to>
                                    </p:set>
                                    <p:animEffect transition="in" filter="box(in)">
                                      <p:cBhvr>
                                        <p:cTn id="44" dur="1000"/>
                                        <p:tgtEl>
                                          <p:spTgt spid="4628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62857"/>
                                        </p:tgtEl>
                                        <p:attrNameLst>
                                          <p:attrName>style.visibility</p:attrName>
                                        </p:attrNameLst>
                                      </p:cBhvr>
                                      <p:to>
                                        <p:strVal val="visible"/>
                                      </p:to>
                                    </p:set>
                                    <p:animEffect transition="in" filter="wipe(left)">
                                      <p:cBhvr>
                                        <p:cTn id="49" dur="2000"/>
                                        <p:tgtEl>
                                          <p:spTgt spid="462857"/>
                                        </p:tgtEl>
                                      </p:cBhvr>
                                    </p:animEffect>
                                  </p:childTnLst>
                                </p:cTn>
                              </p:par>
                            </p:childTnLst>
                          </p:cTn>
                        </p:par>
                        <p:par>
                          <p:cTn id="50" fill="hold" nodeType="afterGroup">
                            <p:stCondLst>
                              <p:cond delay="2000"/>
                            </p:stCondLst>
                            <p:childTnLst>
                              <p:par>
                                <p:cTn id="51" presetID="4" presetClass="entr" presetSubtype="16" fill="hold" grpId="0" nodeType="afterEffect">
                                  <p:stCondLst>
                                    <p:cond delay="0"/>
                                  </p:stCondLst>
                                  <p:childTnLst>
                                    <p:set>
                                      <p:cBhvr>
                                        <p:cTn id="52" dur="1" fill="hold">
                                          <p:stCondLst>
                                            <p:cond delay="0"/>
                                          </p:stCondLst>
                                        </p:cTn>
                                        <p:tgtEl>
                                          <p:spTgt spid="462859"/>
                                        </p:tgtEl>
                                        <p:attrNameLst>
                                          <p:attrName>style.visibility</p:attrName>
                                        </p:attrNameLst>
                                      </p:cBhvr>
                                      <p:to>
                                        <p:strVal val="visible"/>
                                      </p:to>
                                    </p:set>
                                    <p:animEffect transition="in" filter="box(in)">
                                      <p:cBhvr>
                                        <p:cTn id="53" dur="500"/>
                                        <p:tgtEl>
                                          <p:spTgt spid="4628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62860"/>
                                        </p:tgtEl>
                                        <p:attrNameLst>
                                          <p:attrName>style.visibility</p:attrName>
                                        </p:attrNameLst>
                                      </p:cBhvr>
                                      <p:to>
                                        <p:strVal val="visible"/>
                                      </p:to>
                                    </p:set>
                                    <p:animEffect transition="in" filter="wipe(left)">
                                      <p:cBhvr>
                                        <p:cTn id="58" dur="2000"/>
                                        <p:tgtEl>
                                          <p:spTgt spid="4628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62861"/>
                                        </p:tgtEl>
                                        <p:attrNameLst>
                                          <p:attrName>style.visibility</p:attrName>
                                        </p:attrNameLst>
                                      </p:cBhvr>
                                      <p:to>
                                        <p:strVal val="visible"/>
                                      </p:to>
                                    </p:set>
                                    <p:animEffect transition="in" filter="wipe(left)">
                                      <p:cBhvr>
                                        <p:cTn id="63" dur="1000"/>
                                        <p:tgtEl>
                                          <p:spTgt spid="462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animBg="1"/>
      <p:bldP spid="462858" grpId="0"/>
      <p:bldP spid="462859" grpId="0"/>
      <p:bldP spid="462860" grpId="0"/>
      <p:bldP spid="462862" grpId="0" build="p" autoUpdateAnimBg="0"/>
      <p:bldP spid="4628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64392628-0F30-4734-A609-3C33865DF155}"/>
              </a:ext>
            </a:extLst>
          </p:cNvPr>
          <p:cNvSpPr>
            <a:spLocks noChangeArrowheads="1"/>
          </p:cNvSpPr>
          <p:nvPr/>
        </p:nvSpPr>
        <p:spPr bwMode="auto">
          <a:xfrm>
            <a:off x="1908175" y="4652963"/>
            <a:ext cx="647700" cy="12969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75" name="Text Box 3">
            <a:extLst>
              <a:ext uri="{FF2B5EF4-FFF2-40B4-BE49-F238E27FC236}">
                <a16:creationId xmlns:a16="http://schemas.microsoft.com/office/drawing/2014/main" id="{22739F4A-5E4A-4E54-892A-BFFD7513EFB6}"/>
              </a:ext>
            </a:extLst>
          </p:cNvPr>
          <p:cNvSpPr txBox="1">
            <a:spLocks noChangeArrowheads="1"/>
          </p:cNvSpPr>
          <p:nvPr/>
        </p:nvSpPr>
        <p:spPr bwMode="auto">
          <a:xfrm>
            <a:off x="539750" y="3933825"/>
            <a:ext cx="7207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a:t>
            </a:r>
          </a:p>
        </p:txBody>
      </p:sp>
      <p:graphicFrame>
        <p:nvGraphicFramePr>
          <p:cNvPr id="52228" name="Object 4">
            <a:extLst>
              <a:ext uri="{FF2B5EF4-FFF2-40B4-BE49-F238E27FC236}">
                <a16:creationId xmlns:a16="http://schemas.microsoft.com/office/drawing/2014/main" id="{1B3A6608-7240-40A9-8EFD-ABCDC2FCC26A}"/>
              </a:ext>
            </a:extLst>
          </p:cNvPr>
          <p:cNvGraphicFramePr>
            <a:graphicFrameLocks noChangeAspect="1"/>
          </p:cNvGraphicFramePr>
          <p:nvPr/>
        </p:nvGraphicFramePr>
        <p:xfrm>
          <a:off x="814388" y="739775"/>
          <a:ext cx="5991225" cy="774700"/>
        </p:xfrm>
        <a:graphic>
          <a:graphicData uri="http://schemas.openxmlformats.org/presentationml/2006/ole">
            <mc:AlternateContent xmlns:mc="http://schemas.openxmlformats.org/markup-compatibility/2006">
              <mc:Choice xmlns:v="urn:schemas-microsoft-com:vml" Requires="v">
                <p:oleObj spid="_x0000_s52420" name="Equation" r:id="rId3" imgW="5981700" imgH="774700" progId="Equation.DSMT4">
                  <p:embed/>
                </p:oleObj>
              </mc:Choice>
              <mc:Fallback>
                <p:oleObj name="Equation" r:id="rId3" imgW="5981700" imgH="774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739775"/>
                        <a:ext cx="5991225"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77" name="AutoShape 5">
            <a:extLst>
              <a:ext uri="{FF2B5EF4-FFF2-40B4-BE49-F238E27FC236}">
                <a16:creationId xmlns:a16="http://schemas.microsoft.com/office/drawing/2014/main" id="{59DF9483-E1BD-4FCE-B16A-1B2690A8586C}"/>
              </a:ext>
            </a:extLst>
          </p:cNvPr>
          <p:cNvSpPr>
            <a:spLocks noChangeArrowheads="1"/>
          </p:cNvSpPr>
          <p:nvPr/>
        </p:nvSpPr>
        <p:spPr bwMode="auto">
          <a:xfrm>
            <a:off x="4643438" y="3789363"/>
            <a:ext cx="4427537" cy="431800"/>
          </a:xfrm>
          <a:prstGeom prst="wedgeRoundRectCallout">
            <a:avLst>
              <a:gd name="adj1" fmla="val 9843"/>
              <a:gd name="adj2" fmla="val 283454"/>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直流一阶电路三要素公式</a:t>
            </a:r>
          </a:p>
        </p:txBody>
      </p:sp>
      <p:graphicFrame>
        <p:nvGraphicFramePr>
          <p:cNvPr id="463878" name="Object 6">
            <a:extLst>
              <a:ext uri="{FF2B5EF4-FFF2-40B4-BE49-F238E27FC236}">
                <a16:creationId xmlns:a16="http://schemas.microsoft.com/office/drawing/2014/main" id="{6FCF7A17-7A6C-445D-91A1-7F474DEEDDDE}"/>
              </a:ext>
            </a:extLst>
          </p:cNvPr>
          <p:cNvGraphicFramePr>
            <a:graphicFrameLocks noChangeAspect="1"/>
          </p:cNvGraphicFramePr>
          <p:nvPr/>
        </p:nvGraphicFramePr>
        <p:xfrm>
          <a:off x="611188" y="1892300"/>
          <a:ext cx="5915025" cy="673100"/>
        </p:xfrm>
        <a:graphic>
          <a:graphicData uri="http://schemas.openxmlformats.org/presentationml/2006/ole">
            <mc:AlternateContent xmlns:mc="http://schemas.openxmlformats.org/markup-compatibility/2006">
              <mc:Choice xmlns:v="urn:schemas-microsoft-com:vml" Requires="v">
                <p:oleObj spid="_x0000_s52421" name="Equation" r:id="rId5" imgW="5905500" imgH="673100" progId="Equation.DSMT4">
                  <p:embed/>
                </p:oleObj>
              </mc:Choice>
              <mc:Fallback>
                <p:oleObj name="Equation" r:id="rId5" imgW="5905500" imgH="673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92300"/>
                        <a:ext cx="59150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79" name="Text Box 7">
            <a:extLst>
              <a:ext uri="{FF2B5EF4-FFF2-40B4-BE49-F238E27FC236}">
                <a16:creationId xmlns:a16="http://schemas.microsoft.com/office/drawing/2014/main" id="{D8458561-4B5A-48EF-BCF2-DAD1CCD3ACDD}"/>
              </a:ext>
            </a:extLst>
          </p:cNvPr>
          <p:cNvSpPr txBox="1">
            <a:spLocks noChangeArrowheads="1"/>
          </p:cNvSpPr>
          <p:nvPr/>
        </p:nvSpPr>
        <p:spPr bwMode="auto">
          <a:xfrm>
            <a:off x="539750" y="1557338"/>
            <a:ext cx="19446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8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a:t>
            </a:r>
          </a:p>
        </p:txBody>
      </p:sp>
      <p:sp>
        <p:nvSpPr>
          <p:cNvPr id="463880" name="AutoShape 8">
            <a:extLst>
              <a:ext uri="{FF2B5EF4-FFF2-40B4-BE49-F238E27FC236}">
                <a16:creationId xmlns:a16="http://schemas.microsoft.com/office/drawing/2014/main" id="{77D7D1C9-AE2F-4818-8FB1-45654C9E61E1}"/>
              </a:ext>
            </a:extLst>
          </p:cNvPr>
          <p:cNvSpPr>
            <a:spLocks noChangeArrowheads="1"/>
          </p:cNvSpPr>
          <p:nvPr/>
        </p:nvSpPr>
        <p:spPr bwMode="auto">
          <a:xfrm>
            <a:off x="3132138" y="1484313"/>
            <a:ext cx="144462" cy="576262"/>
          </a:xfrm>
          <a:prstGeom prst="downArrow">
            <a:avLst>
              <a:gd name="adj1" fmla="val 50000"/>
              <a:gd name="adj2" fmla="val 99726"/>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81" name="AutoShape 9">
            <a:extLst>
              <a:ext uri="{FF2B5EF4-FFF2-40B4-BE49-F238E27FC236}">
                <a16:creationId xmlns:a16="http://schemas.microsoft.com/office/drawing/2014/main" id="{710294B6-1C55-4AFE-9645-F616C290F5FB}"/>
              </a:ext>
            </a:extLst>
          </p:cNvPr>
          <p:cNvSpPr>
            <a:spLocks noChangeArrowheads="1"/>
          </p:cNvSpPr>
          <p:nvPr/>
        </p:nvSpPr>
        <p:spPr bwMode="auto">
          <a:xfrm>
            <a:off x="4427538" y="1484313"/>
            <a:ext cx="144462" cy="576262"/>
          </a:xfrm>
          <a:prstGeom prst="downArrow">
            <a:avLst>
              <a:gd name="adj1" fmla="val 50000"/>
              <a:gd name="adj2" fmla="val 99726"/>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82" name="Text Box 10">
            <a:extLst>
              <a:ext uri="{FF2B5EF4-FFF2-40B4-BE49-F238E27FC236}">
                <a16:creationId xmlns:a16="http://schemas.microsoft.com/office/drawing/2014/main" id="{332A1B04-6ABB-4D59-8CD6-68408B8DE9BF}"/>
              </a:ext>
            </a:extLst>
          </p:cNvPr>
          <p:cNvSpPr txBox="1">
            <a:spLocks noChangeArrowheads="1"/>
          </p:cNvSpPr>
          <p:nvPr/>
        </p:nvSpPr>
        <p:spPr bwMode="auto">
          <a:xfrm>
            <a:off x="611188" y="2622550"/>
            <a:ext cx="36004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对直流一阶线性电路</a:t>
            </a:r>
          </a:p>
        </p:txBody>
      </p:sp>
      <p:graphicFrame>
        <p:nvGraphicFramePr>
          <p:cNvPr id="463883" name="Object 11">
            <a:extLst>
              <a:ext uri="{FF2B5EF4-FFF2-40B4-BE49-F238E27FC236}">
                <a16:creationId xmlns:a16="http://schemas.microsoft.com/office/drawing/2014/main" id="{0B74B9CE-974B-4584-AFCC-E44BAF047CBB}"/>
              </a:ext>
            </a:extLst>
          </p:cNvPr>
          <p:cNvGraphicFramePr>
            <a:graphicFrameLocks noChangeAspect="1"/>
          </p:cNvGraphicFramePr>
          <p:nvPr/>
        </p:nvGraphicFramePr>
        <p:xfrm>
          <a:off x="4211638" y="2708275"/>
          <a:ext cx="2517775" cy="431800"/>
        </p:xfrm>
        <a:graphic>
          <a:graphicData uri="http://schemas.openxmlformats.org/presentationml/2006/ole">
            <mc:AlternateContent xmlns:mc="http://schemas.openxmlformats.org/markup-compatibility/2006">
              <mc:Choice xmlns:v="urn:schemas-microsoft-com:vml" Requires="v">
                <p:oleObj spid="_x0000_s52422" name="Equation" r:id="rId7" imgW="2514600" imgH="431800" progId="Equation.DSMT4">
                  <p:embed/>
                </p:oleObj>
              </mc:Choice>
              <mc:Fallback>
                <p:oleObj name="Equation" r:id="rId7" imgW="2514600" imgH="431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2708275"/>
                        <a:ext cx="25177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84" name="Object 12">
            <a:extLst>
              <a:ext uri="{FF2B5EF4-FFF2-40B4-BE49-F238E27FC236}">
                <a16:creationId xmlns:a16="http://schemas.microsoft.com/office/drawing/2014/main" id="{1CADF11C-3631-4598-82AA-CB10B457D8D1}"/>
              </a:ext>
            </a:extLst>
          </p:cNvPr>
          <p:cNvGraphicFramePr>
            <a:graphicFrameLocks noChangeAspect="1"/>
          </p:cNvGraphicFramePr>
          <p:nvPr/>
        </p:nvGraphicFramePr>
        <p:xfrm>
          <a:off x="711200" y="3332163"/>
          <a:ext cx="4792663" cy="482600"/>
        </p:xfrm>
        <a:graphic>
          <a:graphicData uri="http://schemas.openxmlformats.org/presentationml/2006/ole">
            <mc:AlternateContent xmlns:mc="http://schemas.openxmlformats.org/markup-compatibility/2006">
              <mc:Choice xmlns:v="urn:schemas-microsoft-com:vml" Requires="v">
                <p:oleObj spid="_x0000_s52423" name="Equation" r:id="rId9" imgW="4787900" imgH="482600" progId="Equation.DSMT4">
                  <p:embed/>
                </p:oleObj>
              </mc:Choice>
              <mc:Fallback>
                <p:oleObj name="Equation" r:id="rId9" imgW="4787900" imgH="482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200" y="3332163"/>
                        <a:ext cx="479266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85" name="Rectangle 13">
            <a:extLst>
              <a:ext uri="{FF2B5EF4-FFF2-40B4-BE49-F238E27FC236}">
                <a16:creationId xmlns:a16="http://schemas.microsoft.com/office/drawing/2014/main" id="{38FF81D0-B395-49DD-B778-DC28EACB2430}"/>
              </a:ext>
            </a:extLst>
          </p:cNvPr>
          <p:cNvSpPr>
            <a:spLocks noChangeArrowheads="1"/>
          </p:cNvSpPr>
          <p:nvPr/>
        </p:nvSpPr>
        <p:spPr bwMode="auto">
          <a:xfrm>
            <a:off x="3059113" y="4652963"/>
            <a:ext cx="647700" cy="12969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86" name="Rectangle 14">
            <a:extLst>
              <a:ext uri="{FF2B5EF4-FFF2-40B4-BE49-F238E27FC236}">
                <a16:creationId xmlns:a16="http://schemas.microsoft.com/office/drawing/2014/main" id="{E0D4E8C7-0CF9-4F1D-A15C-B8CD43DA350D}"/>
              </a:ext>
            </a:extLst>
          </p:cNvPr>
          <p:cNvSpPr>
            <a:spLocks noChangeArrowheads="1"/>
          </p:cNvSpPr>
          <p:nvPr/>
        </p:nvSpPr>
        <p:spPr bwMode="auto">
          <a:xfrm>
            <a:off x="5219700" y="4724400"/>
            <a:ext cx="504825" cy="2159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87" name="Rectangle 15">
            <a:extLst>
              <a:ext uri="{FF2B5EF4-FFF2-40B4-BE49-F238E27FC236}">
                <a16:creationId xmlns:a16="http://schemas.microsoft.com/office/drawing/2014/main" id="{30A63715-1DFE-404F-A592-A0DBF8392B26}"/>
              </a:ext>
            </a:extLst>
          </p:cNvPr>
          <p:cNvSpPr>
            <a:spLocks noChangeArrowheads="1"/>
          </p:cNvSpPr>
          <p:nvPr/>
        </p:nvSpPr>
        <p:spPr bwMode="auto">
          <a:xfrm>
            <a:off x="5146675" y="5516563"/>
            <a:ext cx="433388" cy="14446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3888" name="AutoShape 16">
            <a:extLst>
              <a:ext uri="{FF2B5EF4-FFF2-40B4-BE49-F238E27FC236}">
                <a16:creationId xmlns:a16="http://schemas.microsoft.com/office/drawing/2014/main" id="{52A16A74-ACD2-4643-98F2-CF259CC12D1D}"/>
              </a:ext>
            </a:extLst>
          </p:cNvPr>
          <p:cNvSpPr>
            <a:spLocks/>
          </p:cNvSpPr>
          <p:nvPr/>
        </p:nvSpPr>
        <p:spPr bwMode="auto">
          <a:xfrm>
            <a:off x="7019925" y="4797425"/>
            <a:ext cx="360363" cy="1008063"/>
          </a:xfrm>
          <a:prstGeom prst="rightBrace">
            <a:avLst>
              <a:gd name="adj1" fmla="val 23311"/>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3889" name="Object 17">
            <a:extLst>
              <a:ext uri="{FF2B5EF4-FFF2-40B4-BE49-F238E27FC236}">
                <a16:creationId xmlns:a16="http://schemas.microsoft.com/office/drawing/2014/main" id="{A4A2DEAE-7BCE-430C-80CA-96560E84D553}"/>
              </a:ext>
            </a:extLst>
          </p:cNvPr>
          <p:cNvGraphicFramePr>
            <a:graphicFrameLocks noChangeAspect="1"/>
          </p:cNvGraphicFramePr>
          <p:nvPr/>
        </p:nvGraphicFramePr>
        <p:xfrm>
          <a:off x="973138" y="4340225"/>
          <a:ext cx="5827712" cy="774700"/>
        </p:xfrm>
        <a:graphic>
          <a:graphicData uri="http://schemas.openxmlformats.org/presentationml/2006/ole">
            <mc:AlternateContent xmlns:mc="http://schemas.openxmlformats.org/markup-compatibility/2006">
              <mc:Choice xmlns:v="urn:schemas-microsoft-com:vml" Requires="v">
                <p:oleObj spid="_x0000_s52424" name="Equation" r:id="rId11" imgW="5816600" imgH="774700" progId="Equation.DSMT4">
                  <p:embed/>
                </p:oleObj>
              </mc:Choice>
              <mc:Fallback>
                <p:oleObj name="Equation" r:id="rId11" imgW="5816600" imgH="7747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3138" y="4340225"/>
                        <a:ext cx="5827712"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3890" name="Object 18">
            <a:extLst>
              <a:ext uri="{FF2B5EF4-FFF2-40B4-BE49-F238E27FC236}">
                <a16:creationId xmlns:a16="http://schemas.microsoft.com/office/drawing/2014/main" id="{EFA6544A-E885-489B-B653-F2D12A0FE7FC}"/>
              </a:ext>
            </a:extLst>
          </p:cNvPr>
          <p:cNvGraphicFramePr>
            <a:graphicFrameLocks noChangeAspect="1"/>
          </p:cNvGraphicFramePr>
          <p:nvPr/>
        </p:nvGraphicFramePr>
        <p:xfrm>
          <a:off x="858838" y="5203825"/>
          <a:ext cx="6018212" cy="673100"/>
        </p:xfrm>
        <a:graphic>
          <a:graphicData uri="http://schemas.openxmlformats.org/presentationml/2006/ole">
            <mc:AlternateContent xmlns:mc="http://schemas.openxmlformats.org/markup-compatibility/2006">
              <mc:Choice xmlns:v="urn:schemas-microsoft-com:vml" Requires="v">
                <p:oleObj spid="_x0000_s52425" name="Equation" r:id="rId13" imgW="6007100" imgH="673100" progId="Equation.DSMT4">
                  <p:embed/>
                </p:oleObj>
              </mc:Choice>
              <mc:Fallback>
                <p:oleObj name="Equation" r:id="rId13" imgW="6007100" imgH="6731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8838" y="5203825"/>
                        <a:ext cx="6018212"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3891" name="AutoShape 19">
            <a:extLst>
              <a:ext uri="{FF2B5EF4-FFF2-40B4-BE49-F238E27FC236}">
                <a16:creationId xmlns:a16="http://schemas.microsoft.com/office/drawing/2014/main" id="{41088C83-16EF-45D0-9078-105EEBBE9038}"/>
              </a:ext>
            </a:extLst>
          </p:cNvPr>
          <p:cNvSpPr>
            <a:spLocks noChangeArrowheads="1"/>
          </p:cNvSpPr>
          <p:nvPr/>
        </p:nvSpPr>
        <p:spPr bwMode="auto">
          <a:xfrm>
            <a:off x="1403350" y="188913"/>
            <a:ext cx="1008063" cy="503237"/>
          </a:xfrm>
          <a:prstGeom prst="wedgeRoundRectCallout">
            <a:avLst>
              <a:gd name="adj1" fmla="val 13620"/>
              <a:gd name="adj2" fmla="val 146528"/>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特解</a:t>
            </a:r>
          </a:p>
        </p:txBody>
      </p:sp>
      <p:sp>
        <p:nvSpPr>
          <p:cNvPr id="463892" name="AutoShape 20">
            <a:extLst>
              <a:ext uri="{FF2B5EF4-FFF2-40B4-BE49-F238E27FC236}">
                <a16:creationId xmlns:a16="http://schemas.microsoft.com/office/drawing/2014/main" id="{BB893319-2275-4B89-805B-3F2CD87CA309}"/>
              </a:ext>
            </a:extLst>
          </p:cNvPr>
          <p:cNvSpPr>
            <a:spLocks noChangeArrowheads="1"/>
          </p:cNvSpPr>
          <p:nvPr/>
        </p:nvSpPr>
        <p:spPr bwMode="auto">
          <a:xfrm>
            <a:off x="2700338" y="188913"/>
            <a:ext cx="1366837" cy="503237"/>
          </a:xfrm>
          <a:prstGeom prst="wedgeRoundRectCallout">
            <a:avLst>
              <a:gd name="adj1" fmla="val -3079"/>
              <a:gd name="adj2" fmla="val 146528"/>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初始值</a:t>
            </a:r>
          </a:p>
        </p:txBody>
      </p:sp>
      <p:sp>
        <p:nvSpPr>
          <p:cNvPr id="463893" name="AutoShape 21">
            <a:extLst>
              <a:ext uri="{FF2B5EF4-FFF2-40B4-BE49-F238E27FC236}">
                <a16:creationId xmlns:a16="http://schemas.microsoft.com/office/drawing/2014/main" id="{623D0669-885A-4FDE-97BC-209F3A0468E8}"/>
              </a:ext>
            </a:extLst>
          </p:cNvPr>
          <p:cNvSpPr>
            <a:spLocks noChangeArrowheads="1"/>
          </p:cNvSpPr>
          <p:nvPr/>
        </p:nvSpPr>
        <p:spPr bwMode="auto">
          <a:xfrm>
            <a:off x="4284663" y="188913"/>
            <a:ext cx="2087562" cy="503237"/>
          </a:xfrm>
          <a:prstGeom prst="wedgeRoundRectCallout">
            <a:avLst>
              <a:gd name="adj1" fmla="val -43611"/>
              <a:gd name="adj2" fmla="val 123500"/>
              <a:gd name="adj3" fmla="val 16667"/>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特解初始值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3879"/>
                                        </p:tgtEl>
                                        <p:attrNameLst>
                                          <p:attrName>style.visibility</p:attrName>
                                        </p:attrNameLst>
                                      </p:cBhvr>
                                      <p:to>
                                        <p:strVal val="visible"/>
                                      </p:to>
                                    </p:set>
                                    <p:animEffect transition="in" filter="wipe(left)">
                                      <p:cBhvr>
                                        <p:cTn id="7" dur="2000"/>
                                        <p:tgtEl>
                                          <p:spTgt spid="463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3878"/>
                                        </p:tgtEl>
                                        <p:attrNameLst>
                                          <p:attrName>style.visibility</p:attrName>
                                        </p:attrNameLst>
                                      </p:cBhvr>
                                      <p:to>
                                        <p:strVal val="visible"/>
                                      </p:to>
                                    </p:set>
                                    <p:animEffect transition="in" filter="wipe(left)">
                                      <p:cBhvr>
                                        <p:cTn id="12" dur="2000"/>
                                        <p:tgtEl>
                                          <p:spTgt spid="463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63880"/>
                                        </p:tgtEl>
                                        <p:attrNameLst>
                                          <p:attrName>style.visibility</p:attrName>
                                        </p:attrNameLst>
                                      </p:cBhvr>
                                      <p:to>
                                        <p:strVal val="visible"/>
                                      </p:to>
                                    </p:set>
                                    <p:animEffect transition="in" filter="wipe(up)">
                                      <p:cBhvr>
                                        <p:cTn id="17" dur="500"/>
                                        <p:tgtEl>
                                          <p:spTgt spid="4638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63881"/>
                                        </p:tgtEl>
                                        <p:attrNameLst>
                                          <p:attrName>style.visibility</p:attrName>
                                        </p:attrNameLst>
                                      </p:cBhvr>
                                      <p:to>
                                        <p:strVal val="visible"/>
                                      </p:to>
                                    </p:set>
                                    <p:animEffect transition="in" filter="wipe(up)">
                                      <p:cBhvr>
                                        <p:cTn id="22" dur="500"/>
                                        <p:tgtEl>
                                          <p:spTgt spid="4638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3882"/>
                                        </p:tgtEl>
                                        <p:attrNameLst>
                                          <p:attrName>style.visibility</p:attrName>
                                        </p:attrNameLst>
                                      </p:cBhvr>
                                      <p:to>
                                        <p:strVal val="visible"/>
                                      </p:to>
                                    </p:set>
                                    <p:animEffect transition="in" filter="wipe(left)">
                                      <p:cBhvr>
                                        <p:cTn id="27" dur="2000"/>
                                        <p:tgtEl>
                                          <p:spTgt spid="4638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3883"/>
                                        </p:tgtEl>
                                        <p:attrNameLst>
                                          <p:attrName>style.visibility</p:attrName>
                                        </p:attrNameLst>
                                      </p:cBhvr>
                                      <p:to>
                                        <p:strVal val="visible"/>
                                      </p:to>
                                    </p:set>
                                    <p:animEffect transition="in" filter="wipe(left)">
                                      <p:cBhvr>
                                        <p:cTn id="32" dur="2000"/>
                                        <p:tgtEl>
                                          <p:spTgt spid="4638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3884"/>
                                        </p:tgtEl>
                                        <p:attrNameLst>
                                          <p:attrName>style.visibility</p:attrName>
                                        </p:attrNameLst>
                                      </p:cBhvr>
                                      <p:to>
                                        <p:strVal val="visible"/>
                                      </p:to>
                                    </p:set>
                                    <p:animEffect transition="in" filter="wipe(left)">
                                      <p:cBhvr>
                                        <p:cTn id="37" dur="2000"/>
                                        <p:tgtEl>
                                          <p:spTgt spid="4638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3875"/>
                                        </p:tgtEl>
                                        <p:attrNameLst>
                                          <p:attrName>style.visibility</p:attrName>
                                        </p:attrNameLst>
                                      </p:cBhvr>
                                      <p:to>
                                        <p:strVal val="visible"/>
                                      </p:to>
                                    </p:set>
                                    <p:animEffect transition="in" filter="wipe(left)">
                                      <p:cBhvr>
                                        <p:cTn id="42" dur="500"/>
                                        <p:tgtEl>
                                          <p:spTgt spid="4638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63889"/>
                                        </p:tgtEl>
                                        <p:attrNameLst>
                                          <p:attrName>style.visibility</p:attrName>
                                        </p:attrNameLst>
                                      </p:cBhvr>
                                      <p:to>
                                        <p:strVal val="visible"/>
                                      </p:to>
                                    </p:set>
                                    <p:animEffect transition="in" filter="wipe(left)">
                                      <p:cBhvr>
                                        <p:cTn id="47" dur="2000"/>
                                        <p:tgtEl>
                                          <p:spTgt spid="4638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3890"/>
                                        </p:tgtEl>
                                        <p:attrNameLst>
                                          <p:attrName>style.visibility</p:attrName>
                                        </p:attrNameLst>
                                      </p:cBhvr>
                                      <p:to>
                                        <p:strVal val="visible"/>
                                      </p:to>
                                    </p:set>
                                    <p:animEffect transition="in" filter="wipe(left)">
                                      <p:cBhvr>
                                        <p:cTn id="52" dur="2000"/>
                                        <p:tgtEl>
                                          <p:spTgt spid="4638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63874"/>
                                        </p:tgtEl>
                                        <p:attrNameLst>
                                          <p:attrName>style.visibility</p:attrName>
                                        </p:attrNameLst>
                                      </p:cBhvr>
                                      <p:to>
                                        <p:strVal val="visible"/>
                                      </p:to>
                                    </p:set>
                                    <p:animEffect transition="in" filter="box(in)">
                                      <p:cBhvr>
                                        <p:cTn id="57" dur="500"/>
                                        <p:tgtEl>
                                          <p:spTgt spid="4638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63885"/>
                                        </p:tgtEl>
                                        <p:attrNameLst>
                                          <p:attrName>style.visibility</p:attrName>
                                        </p:attrNameLst>
                                      </p:cBhvr>
                                      <p:to>
                                        <p:strVal val="visible"/>
                                      </p:to>
                                    </p:set>
                                    <p:animEffect transition="in" filter="box(in)">
                                      <p:cBhvr>
                                        <p:cTn id="62" dur="500"/>
                                        <p:tgtEl>
                                          <p:spTgt spid="46388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463886"/>
                                        </p:tgtEl>
                                        <p:attrNameLst>
                                          <p:attrName>style.visibility</p:attrName>
                                        </p:attrNameLst>
                                      </p:cBhvr>
                                      <p:to>
                                        <p:strVal val="visible"/>
                                      </p:to>
                                    </p:set>
                                    <p:animEffect transition="in" filter="box(in)">
                                      <p:cBhvr>
                                        <p:cTn id="67" dur="500"/>
                                        <p:tgtEl>
                                          <p:spTgt spid="4638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463887"/>
                                        </p:tgtEl>
                                        <p:attrNameLst>
                                          <p:attrName>style.visibility</p:attrName>
                                        </p:attrNameLst>
                                      </p:cBhvr>
                                      <p:to>
                                        <p:strVal val="visible"/>
                                      </p:to>
                                    </p:set>
                                    <p:animEffect transition="in" filter="box(in)">
                                      <p:cBhvr>
                                        <p:cTn id="72" dur="500"/>
                                        <p:tgtEl>
                                          <p:spTgt spid="46388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463888"/>
                                        </p:tgtEl>
                                        <p:attrNameLst>
                                          <p:attrName>style.visibility</p:attrName>
                                        </p:attrNameLst>
                                      </p:cBhvr>
                                      <p:to>
                                        <p:strVal val="visible"/>
                                      </p:to>
                                    </p:set>
                                    <p:animEffect transition="in" filter="wipe(up)">
                                      <p:cBhvr>
                                        <p:cTn id="77" dur="500"/>
                                        <p:tgtEl>
                                          <p:spTgt spid="463888"/>
                                        </p:tgtEl>
                                      </p:cBhvr>
                                    </p:animEffect>
                                  </p:childTnLst>
                                </p:cTn>
                              </p:par>
                            </p:childTnLst>
                          </p:cTn>
                        </p:par>
                        <p:par>
                          <p:cTn id="78" fill="hold" nodeType="afterGroup">
                            <p:stCondLst>
                              <p:cond delay="500"/>
                            </p:stCondLst>
                            <p:childTnLst>
                              <p:par>
                                <p:cTn id="79" presetID="4" presetClass="entr" presetSubtype="16" fill="hold" grpId="0" nodeType="afterEffect">
                                  <p:stCondLst>
                                    <p:cond delay="0"/>
                                  </p:stCondLst>
                                  <p:childTnLst>
                                    <p:set>
                                      <p:cBhvr>
                                        <p:cTn id="80" dur="1" fill="hold">
                                          <p:stCondLst>
                                            <p:cond delay="0"/>
                                          </p:stCondLst>
                                        </p:cTn>
                                        <p:tgtEl>
                                          <p:spTgt spid="463877"/>
                                        </p:tgtEl>
                                        <p:attrNameLst>
                                          <p:attrName>style.visibility</p:attrName>
                                        </p:attrNameLst>
                                      </p:cBhvr>
                                      <p:to>
                                        <p:strVal val="visible"/>
                                      </p:to>
                                    </p:set>
                                    <p:animEffect transition="in" filter="box(in)">
                                      <p:cBhvr>
                                        <p:cTn id="81" dur="1000"/>
                                        <p:tgtEl>
                                          <p:spTgt spid="463877"/>
                                        </p:tgtEl>
                                      </p:cBhvr>
                                    </p:animEffect>
                                  </p:childTnLst>
                                </p:cTn>
                              </p:par>
                            </p:childTnLst>
                          </p:cTn>
                        </p:par>
                        <p:par>
                          <p:cTn id="82" fill="hold" nodeType="afterGroup">
                            <p:stCondLst>
                              <p:cond delay="1500"/>
                            </p:stCondLst>
                            <p:childTnLst>
                              <p:par>
                                <p:cTn id="83" presetID="4" presetClass="entr" presetSubtype="16" fill="hold" grpId="0" nodeType="afterEffect">
                                  <p:stCondLst>
                                    <p:cond delay="0"/>
                                  </p:stCondLst>
                                  <p:childTnLst>
                                    <p:set>
                                      <p:cBhvr>
                                        <p:cTn id="84" dur="1" fill="hold">
                                          <p:stCondLst>
                                            <p:cond delay="0"/>
                                          </p:stCondLst>
                                        </p:cTn>
                                        <p:tgtEl>
                                          <p:spTgt spid="463891"/>
                                        </p:tgtEl>
                                        <p:attrNameLst>
                                          <p:attrName>style.visibility</p:attrName>
                                        </p:attrNameLst>
                                      </p:cBhvr>
                                      <p:to>
                                        <p:strVal val="visible"/>
                                      </p:to>
                                    </p:set>
                                    <p:animEffect transition="in" filter="box(in)">
                                      <p:cBhvr>
                                        <p:cTn id="85" dur="1000"/>
                                        <p:tgtEl>
                                          <p:spTgt spid="463891"/>
                                        </p:tgtEl>
                                      </p:cBhvr>
                                    </p:animEffect>
                                  </p:childTnLst>
                                </p:cTn>
                              </p:par>
                            </p:childTnLst>
                          </p:cTn>
                        </p:par>
                        <p:par>
                          <p:cTn id="86" fill="hold" nodeType="afterGroup">
                            <p:stCondLst>
                              <p:cond delay="2500"/>
                            </p:stCondLst>
                            <p:childTnLst>
                              <p:par>
                                <p:cTn id="87" presetID="4" presetClass="entr" presetSubtype="16" fill="hold" grpId="0" nodeType="afterEffect">
                                  <p:stCondLst>
                                    <p:cond delay="0"/>
                                  </p:stCondLst>
                                  <p:childTnLst>
                                    <p:set>
                                      <p:cBhvr>
                                        <p:cTn id="88" dur="1" fill="hold">
                                          <p:stCondLst>
                                            <p:cond delay="0"/>
                                          </p:stCondLst>
                                        </p:cTn>
                                        <p:tgtEl>
                                          <p:spTgt spid="463892"/>
                                        </p:tgtEl>
                                        <p:attrNameLst>
                                          <p:attrName>style.visibility</p:attrName>
                                        </p:attrNameLst>
                                      </p:cBhvr>
                                      <p:to>
                                        <p:strVal val="visible"/>
                                      </p:to>
                                    </p:set>
                                    <p:animEffect transition="in" filter="box(in)">
                                      <p:cBhvr>
                                        <p:cTn id="89" dur="1000"/>
                                        <p:tgtEl>
                                          <p:spTgt spid="463892"/>
                                        </p:tgtEl>
                                      </p:cBhvr>
                                    </p:animEffect>
                                  </p:childTnLst>
                                </p:cTn>
                              </p:par>
                            </p:childTnLst>
                          </p:cTn>
                        </p:par>
                        <p:par>
                          <p:cTn id="90" fill="hold" nodeType="afterGroup">
                            <p:stCondLst>
                              <p:cond delay="3500"/>
                            </p:stCondLst>
                            <p:childTnLst>
                              <p:par>
                                <p:cTn id="91" presetID="4" presetClass="entr" presetSubtype="16" fill="hold" grpId="0" nodeType="afterEffect">
                                  <p:stCondLst>
                                    <p:cond delay="0"/>
                                  </p:stCondLst>
                                  <p:childTnLst>
                                    <p:set>
                                      <p:cBhvr>
                                        <p:cTn id="92" dur="1" fill="hold">
                                          <p:stCondLst>
                                            <p:cond delay="0"/>
                                          </p:stCondLst>
                                        </p:cTn>
                                        <p:tgtEl>
                                          <p:spTgt spid="463893"/>
                                        </p:tgtEl>
                                        <p:attrNameLst>
                                          <p:attrName>style.visibility</p:attrName>
                                        </p:attrNameLst>
                                      </p:cBhvr>
                                      <p:to>
                                        <p:strVal val="visible"/>
                                      </p:to>
                                    </p:set>
                                    <p:animEffect transition="in" filter="box(in)">
                                      <p:cBhvr>
                                        <p:cTn id="93" dur="1000"/>
                                        <p:tgtEl>
                                          <p:spTgt spid="46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p:bldP spid="463877" grpId="0" animBg="1"/>
      <p:bldP spid="463879" grpId="0"/>
      <p:bldP spid="463882" grpId="0"/>
      <p:bldP spid="463891" grpId="0" animBg="1"/>
      <p:bldP spid="463892" grpId="0" animBg="1"/>
      <p:bldP spid="46389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a:extLst>
              <a:ext uri="{FF2B5EF4-FFF2-40B4-BE49-F238E27FC236}">
                <a16:creationId xmlns:a16="http://schemas.microsoft.com/office/drawing/2014/main" id="{0E762489-EB27-4F01-8E3E-2CCB561521F7}"/>
              </a:ext>
            </a:extLst>
          </p:cNvPr>
          <p:cNvSpPr txBox="1">
            <a:spLocks noChangeArrowheads="1"/>
          </p:cNvSpPr>
          <p:nvPr/>
        </p:nvSpPr>
        <p:spPr bwMode="auto">
          <a:xfrm>
            <a:off x="323850" y="0"/>
            <a:ext cx="8569325" cy="5794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用三要素法求解直流一阶电路响应步骤</a:t>
            </a:r>
            <a:endParaRPr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4899" name="Text Box 3">
            <a:extLst>
              <a:ext uri="{FF2B5EF4-FFF2-40B4-BE49-F238E27FC236}">
                <a16:creationId xmlns:a16="http://schemas.microsoft.com/office/drawing/2014/main" id="{0D97E6B2-47E0-46BE-9018-14CD0E6EBB8B}"/>
              </a:ext>
            </a:extLst>
          </p:cNvPr>
          <p:cNvSpPr txBox="1">
            <a:spLocks noChangeArrowheads="1"/>
          </p:cNvSpPr>
          <p:nvPr/>
        </p:nvSpPr>
        <p:spPr bwMode="auto">
          <a:xfrm>
            <a:off x="395288" y="836613"/>
            <a:ext cx="8675687" cy="364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）换路前，由</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时刻电路求起始值</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ts val="4000"/>
              </a:lnSpc>
            </a:pPr>
            <a:r>
              <a:rPr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）换路后，根据换路定则，求出</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时刻电路，并求其它量初始值；</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）换路后，作∞时刻电路，求稳态值；</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）求除储能元件以外二端网络的戴维南等效电阻</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）求时间常数</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p>
          <a:p>
            <a:pPr eaLnBrk="1" hangingPunct="1">
              <a:lnSpc>
                <a:spcPts val="4000"/>
              </a:lnSpc>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）代入三要素公式。</a:t>
            </a:r>
          </a:p>
        </p:txBody>
      </p:sp>
      <p:graphicFrame>
        <p:nvGraphicFramePr>
          <p:cNvPr id="464900" name="Object 4">
            <a:extLst>
              <a:ext uri="{FF2B5EF4-FFF2-40B4-BE49-F238E27FC236}">
                <a16:creationId xmlns:a16="http://schemas.microsoft.com/office/drawing/2014/main" id="{E986A9F4-5D02-4FB5-86F0-ACD2E15D5121}"/>
              </a:ext>
            </a:extLst>
          </p:cNvPr>
          <p:cNvGraphicFramePr>
            <a:graphicFrameLocks noChangeAspect="1"/>
          </p:cNvGraphicFramePr>
          <p:nvPr/>
        </p:nvGraphicFramePr>
        <p:xfrm>
          <a:off x="3217863" y="3451225"/>
          <a:ext cx="1295400" cy="482600"/>
        </p:xfrm>
        <a:graphic>
          <a:graphicData uri="http://schemas.openxmlformats.org/presentationml/2006/ole">
            <mc:AlternateContent xmlns:mc="http://schemas.openxmlformats.org/markup-compatibility/2006">
              <mc:Choice xmlns:v="urn:schemas-microsoft-com:vml" Requires="v">
                <p:oleObj spid="_x0000_s53344" name="Equation" r:id="rId3" imgW="1295400" imgH="482600" progId="Equation.DSMT4">
                  <p:embed/>
                </p:oleObj>
              </mc:Choice>
              <mc:Fallback>
                <p:oleObj name="Equation" r:id="rId3" imgW="12954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863" y="3451225"/>
                        <a:ext cx="1295400" cy="482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4901" name="Object 5">
            <a:extLst>
              <a:ext uri="{FF2B5EF4-FFF2-40B4-BE49-F238E27FC236}">
                <a16:creationId xmlns:a16="http://schemas.microsoft.com/office/drawing/2014/main" id="{F0A069D4-12FE-4CF9-97DD-F8E29CBFB917}"/>
              </a:ext>
            </a:extLst>
          </p:cNvPr>
          <p:cNvGraphicFramePr>
            <a:graphicFrameLocks noChangeAspect="1"/>
          </p:cNvGraphicFramePr>
          <p:nvPr/>
        </p:nvGraphicFramePr>
        <p:xfrm>
          <a:off x="4822825" y="3327400"/>
          <a:ext cx="1092200" cy="889000"/>
        </p:xfrm>
        <a:graphic>
          <a:graphicData uri="http://schemas.openxmlformats.org/presentationml/2006/ole">
            <mc:AlternateContent xmlns:mc="http://schemas.openxmlformats.org/markup-compatibility/2006">
              <mc:Choice xmlns:v="urn:schemas-microsoft-com:vml" Requires="v">
                <p:oleObj spid="_x0000_s53345" name="Equation" r:id="rId5" imgW="1091726" imgH="888614" progId="Equation.DSMT4">
                  <p:embed/>
                </p:oleObj>
              </mc:Choice>
              <mc:Fallback>
                <p:oleObj name="Equation" r:id="rId5" imgW="1091726" imgH="88861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2825" y="3327400"/>
                        <a:ext cx="1092200" cy="8890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4902" name="Object 6">
            <a:extLst>
              <a:ext uri="{FF2B5EF4-FFF2-40B4-BE49-F238E27FC236}">
                <a16:creationId xmlns:a16="http://schemas.microsoft.com/office/drawing/2014/main" id="{CE545A48-A896-4C28-9988-F12AD5EDAC36}"/>
              </a:ext>
            </a:extLst>
          </p:cNvPr>
          <p:cNvGraphicFramePr>
            <a:graphicFrameLocks noChangeAspect="1"/>
          </p:cNvGraphicFramePr>
          <p:nvPr/>
        </p:nvGraphicFramePr>
        <p:xfrm>
          <a:off x="4487863" y="3468688"/>
          <a:ext cx="334962" cy="439737"/>
        </p:xfrm>
        <a:graphic>
          <a:graphicData uri="http://schemas.openxmlformats.org/presentationml/2006/ole">
            <mc:AlternateContent xmlns:mc="http://schemas.openxmlformats.org/markup-compatibility/2006">
              <mc:Choice xmlns:v="urn:schemas-microsoft-com:vml" Requires="v">
                <p:oleObj spid="_x0000_s53346" name="Visio" r:id="rId7" imgW="334670" imgH="440086" progId="Visio.Drawing.11">
                  <p:embed/>
                </p:oleObj>
              </mc:Choice>
              <mc:Fallback>
                <p:oleObj name="Visio" r:id="rId7" imgW="334670" imgH="440086"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7863" y="3468688"/>
                        <a:ext cx="334962" cy="43973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4903" name="Text Box 7">
            <a:extLst>
              <a:ext uri="{FF2B5EF4-FFF2-40B4-BE49-F238E27FC236}">
                <a16:creationId xmlns:a16="http://schemas.microsoft.com/office/drawing/2014/main" id="{A02FA4D6-B10C-41BA-A02B-CF0BB52C21DD}"/>
              </a:ext>
            </a:extLst>
          </p:cNvPr>
          <p:cNvSpPr txBox="1">
            <a:spLocks noChangeArrowheads="1"/>
          </p:cNvSpPr>
          <p:nvPr/>
        </p:nvSpPr>
        <p:spPr bwMode="auto">
          <a:xfrm>
            <a:off x="323850" y="4437063"/>
            <a:ext cx="8569325" cy="22272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重要说明：①原电路可以不进行等效化简，用三要素法即可以求解一阶电路的</a:t>
            </a:r>
            <a:r>
              <a:rPr kumimoji="1" lang="zh-CN" altLang="en-US" sz="2800" b="1">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零输入响应、零状态响应</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和全响应。②同样为了避免求解非状态变量的初始值，先求状态变量的解，即</a:t>
            </a:r>
            <a:r>
              <a:rPr kumimoji="1" lang="en-US" altLang="zh-CN" sz="2800"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或</a:t>
            </a:r>
            <a:r>
              <a:rPr kumimoji="1" lang="en-US" altLang="zh-CN" sz="2800"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。然后再利用两类约束求解非状态变量解。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4898">
                                            <p:txEl>
                                              <p:pRg st="0" end="0"/>
                                            </p:txEl>
                                          </p:spTgt>
                                        </p:tgtEl>
                                        <p:attrNameLst>
                                          <p:attrName>style.visibility</p:attrName>
                                        </p:attrNameLst>
                                      </p:cBhvr>
                                      <p:to>
                                        <p:strVal val="visible"/>
                                      </p:to>
                                    </p:set>
                                    <p:animEffect transition="in" filter="wipe(left)">
                                      <p:cBhvr>
                                        <p:cTn id="7" dur="2000"/>
                                        <p:tgtEl>
                                          <p:spTgt spid="4648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4899">
                                            <p:txEl>
                                              <p:pRg st="0" end="0"/>
                                            </p:txEl>
                                          </p:spTgt>
                                        </p:tgtEl>
                                        <p:attrNameLst>
                                          <p:attrName>style.visibility</p:attrName>
                                        </p:attrNameLst>
                                      </p:cBhvr>
                                      <p:to>
                                        <p:strVal val="visible"/>
                                      </p:to>
                                    </p:set>
                                    <p:animEffect transition="in" filter="wipe(left)">
                                      <p:cBhvr>
                                        <p:cTn id="12" dur="2000"/>
                                        <p:tgtEl>
                                          <p:spTgt spid="464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4899">
                                            <p:txEl>
                                              <p:pRg st="1" end="1"/>
                                            </p:txEl>
                                          </p:spTgt>
                                        </p:tgtEl>
                                        <p:attrNameLst>
                                          <p:attrName>style.visibility</p:attrName>
                                        </p:attrNameLst>
                                      </p:cBhvr>
                                      <p:to>
                                        <p:strVal val="visible"/>
                                      </p:to>
                                    </p:set>
                                    <p:animEffect transition="in" filter="wipe(left)">
                                      <p:cBhvr>
                                        <p:cTn id="17" dur="2000"/>
                                        <p:tgtEl>
                                          <p:spTgt spid="464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4899">
                                            <p:txEl>
                                              <p:pRg st="2" end="2"/>
                                            </p:txEl>
                                          </p:spTgt>
                                        </p:tgtEl>
                                        <p:attrNameLst>
                                          <p:attrName>style.visibility</p:attrName>
                                        </p:attrNameLst>
                                      </p:cBhvr>
                                      <p:to>
                                        <p:strVal val="visible"/>
                                      </p:to>
                                    </p:set>
                                    <p:animEffect transition="in" filter="wipe(left)">
                                      <p:cBhvr>
                                        <p:cTn id="22" dur="2000"/>
                                        <p:tgtEl>
                                          <p:spTgt spid="4648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4899">
                                            <p:txEl>
                                              <p:pRg st="3" end="3"/>
                                            </p:txEl>
                                          </p:spTgt>
                                        </p:tgtEl>
                                        <p:attrNameLst>
                                          <p:attrName>style.visibility</p:attrName>
                                        </p:attrNameLst>
                                      </p:cBhvr>
                                      <p:to>
                                        <p:strVal val="visible"/>
                                      </p:to>
                                    </p:set>
                                    <p:animEffect transition="in" filter="wipe(left)">
                                      <p:cBhvr>
                                        <p:cTn id="27" dur="2000"/>
                                        <p:tgtEl>
                                          <p:spTgt spid="4648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64899">
                                            <p:txEl>
                                              <p:pRg st="4" end="4"/>
                                            </p:txEl>
                                          </p:spTgt>
                                        </p:tgtEl>
                                        <p:attrNameLst>
                                          <p:attrName>style.visibility</p:attrName>
                                        </p:attrNameLst>
                                      </p:cBhvr>
                                      <p:to>
                                        <p:strVal val="visible"/>
                                      </p:to>
                                    </p:set>
                                    <p:animEffect transition="in" filter="wipe(left)">
                                      <p:cBhvr>
                                        <p:cTn id="32" dur="2000"/>
                                        <p:tgtEl>
                                          <p:spTgt spid="46489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64899">
                                            <p:txEl>
                                              <p:pRg st="5" end="5"/>
                                            </p:txEl>
                                          </p:spTgt>
                                        </p:tgtEl>
                                        <p:attrNameLst>
                                          <p:attrName>style.visibility</p:attrName>
                                        </p:attrNameLst>
                                      </p:cBhvr>
                                      <p:to>
                                        <p:strVal val="visible"/>
                                      </p:to>
                                    </p:set>
                                    <p:animEffect transition="in" filter="wipe(left)">
                                      <p:cBhvr>
                                        <p:cTn id="37" dur="2000"/>
                                        <p:tgtEl>
                                          <p:spTgt spid="464899">
                                            <p:txEl>
                                              <p:pRg st="5" end="5"/>
                                            </p:txEl>
                                          </p:spTgt>
                                        </p:tgtEl>
                                      </p:cBhvr>
                                    </p:animEffect>
                                  </p:childTnLst>
                                </p:cTn>
                              </p:par>
                            </p:childTnLst>
                          </p:cTn>
                        </p:par>
                        <p:par>
                          <p:cTn id="38" fill="hold" nodeType="afterGroup">
                            <p:stCondLst>
                              <p:cond delay="2000"/>
                            </p:stCondLst>
                            <p:childTnLst>
                              <p:par>
                                <p:cTn id="39" presetID="22" presetClass="entr" presetSubtype="8" fill="hold" nodeType="afterEffect">
                                  <p:stCondLst>
                                    <p:cond delay="0"/>
                                  </p:stCondLst>
                                  <p:childTnLst>
                                    <p:set>
                                      <p:cBhvr>
                                        <p:cTn id="40" dur="1" fill="hold">
                                          <p:stCondLst>
                                            <p:cond delay="0"/>
                                          </p:stCondLst>
                                        </p:cTn>
                                        <p:tgtEl>
                                          <p:spTgt spid="464900"/>
                                        </p:tgtEl>
                                        <p:attrNameLst>
                                          <p:attrName>style.visibility</p:attrName>
                                        </p:attrNameLst>
                                      </p:cBhvr>
                                      <p:to>
                                        <p:strVal val="visible"/>
                                      </p:to>
                                    </p:set>
                                    <p:animEffect transition="in" filter="wipe(left)">
                                      <p:cBhvr>
                                        <p:cTn id="41" dur="500"/>
                                        <p:tgtEl>
                                          <p:spTgt spid="464900"/>
                                        </p:tgtEl>
                                      </p:cBhvr>
                                    </p:animEffect>
                                  </p:childTnLst>
                                </p:cTn>
                              </p:par>
                            </p:childTnLst>
                          </p:cTn>
                        </p:par>
                        <p:par>
                          <p:cTn id="42" fill="hold" nodeType="afterGroup">
                            <p:stCondLst>
                              <p:cond delay="2500"/>
                            </p:stCondLst>
                            <p:childTnLst>
                              <p:par>
                                <p:cTn id="43" presetID="22" presetClass="entr" presetSubtype="8" fill="hold" nodeType="afterEffect">
                                  <p:stCondLst>
                                    <p:cond delay="0"/>
                                  </p:stCondLst>
                                  <p:childTnLst>
                                    <p:set>
                                      <p:cBhvr>
                                        <p:cTn id="44" dur="1" fill="hold">
                                          <p:stCondLst>
                                            <p:cond delay="0"/>
                                          </p:stCondLst>
                                        </p:cTn>
                                        <p:tgtEl>
                                          <p:spTgt spid="464902"/>
                                        </p:tgtEl>
                                        <p:attrNameLst>
                                          <p:attrName>style.visibility</p:attrName>
                                        </p:attrNameLst>
                                      </p:cBhvr>
                                      <p:to>
                                        <p:strVal val="visible"/>
                                      </p:to>
                                    </p:set>
                                    <p:animEffect transition="in" filter="wipe(left)">
                                      <p:cBhvr>
                                        <p:cTn id="45" dur="500"/>
                                        <p:tgtEl>
                                          <p:spTgt spid="464902"/>
                                        </p:tgtEl>
                                      </p:cBhvr>
                                    </p:animEffect>
                                  </p:childTnLst>
                                </p:cTn>
                              </p:par>
                            </p:childTnLst>
                          </p:cTn>
                        </p:par>
                        <p:par>
                          <p:cTn id="46" fill="hold" nodeType="afterGroup">
                            <p:stCondLst>
                              <p:cond delay="3000"/>
                            </p:stCondLst>
                            <p:childTnLst>
                              <p:par>
                                <p:cTn id="47" presetID="22" presetClass="entr" presetSubtype="8" fill="hold" nodeType="afterEffect">
                                  <p:stCondLst>
                                    <p:cond delay="0"/>
                                  </p:stCondLst>
                                  <p:childTnLst>
                                    <p:set>
                                      <p:cBhvr>
                                        <p:cTn id="48" dur="1" fill="hold">
                                          <p:stCondLst>
                                            <p:cond delay="0"/>
                                          </p:stCondLst>
                                        </p:cTn>
                                        <p:tgtEl>
                                          <p:spTgt spid="464901"/>
                                        </p:tgtEl>
                                        <p:attrNameLst>
                                          <p:attrName>style.visibility</p:attrName>
                                        </p:attrNameLst>
                                      </p:cBhvr>
                                      <p:to>
                                        <p:strVal val="visible"/>
                                      </p:to>
                                    </p:set>
                                    <p:animEffect transition="in" filter="wipe(left)">
                                      <p:cBhvr>
                                        <p:cTn id="49" dur="500"/>
                                        <p:tgtEl>
                                          <p:spTgt spid="46490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64899">
                                            <p:txEl>
                                              <p:pRg st="6" end="6"/>
                                            </p:txEl>
                                          </p:spTgt>
                                        </p:tgtEl>
                                        <p:attrNameLst>
                                          <p:attrName>style.visibility</p:attrName>
                                        </p:attrNameLst>
                                      </p:cBhvr>
                                      <p:to>
                                        <p:strVal val="visible"/>
                                      </p:to>
                                    </p:set>
                                    <p:animEffect transition="in" filter="wipe(left)">
                                      <p:cBhvr>
                                        <p:cTn id="54" dur="2000"/>
                                        <p:tgtEl>
                                          <p:spTgt spid="464899">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64903">
                                            <p:txEl>
                                              <p:pRg st="0" end="0"/>
                                            </p:txEl>
                                          </p:spTgt>
                                        </p:tgtEl>
                                        <p:attrNameLst>
                                          <p:attrName>style.visibility</p:attrName>
                                        </p:attrNameLst>
                                      </p:cBhvr>
                                      <p:to>
                                        <p:strVal val="visible"/>
                                      </p:to>
                                    </p:set>
                                    <p:animEffect transition="in" filter="wipe(left)">
                                      <p:cBhvr>
                                        <p:cTn id="59" dur="2000"/>
                                        <p:tgtEl>
                                          <p:spTgt spid="464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Text Box 2">
            <a:extLst>
              <a:ext uri="{FF2B5EF4-FFF2-40B4-BE49-F238E27FC236}">
                <a16:creationId xmlns:a16="http://schemas.microsoft.com/office/drawing/2014/main" id="{C1E244D7-6CE5-444C-A8B3-C06413212408}"/>
              </a:ext>
            </a:extLst>
          </p:cNvPr>
          <p:cNvSpPr txBox="1">
            <a:spLocks noChangeArrowheads="1"/>
          </p:cNvSpPr>
          <p:nvPr/>
        </p:nvSpPr>
        <p:spPr bwMode="auto">
          <a:xfrm>
            <a:off x="323850" y="822325"/>
            <a:ext cx="8353425" cy="9556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2-3</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图（</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）电路原已达稳态，求换路后的</a:t>
            </a:r>
            <a:r>
              <a:rPr kumimoji="1" lang="en-US" altLang="zh-CN" sz="2800" b="1"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5923" name="Object 3">
            <a:extLst>
              <a:ext uri="{FF2B5EF4-FFF2-40B4-BE49-F238E27FC236}">
                <a16:creationId xmlns:a16="http://schemas.microsoft.com/office/drawing/2014/main" id="{1696B751-36A6-4C2A-A49F-9E2089117176}"/>
              </a:ext>
            </a:extLst>
          </p:cNvPr>
          <p:cNvGraphicFramePr>
            <a:graphicFrameLocks noChangeAspect="1"/>
          </p:cNvGraphicFramePr>
          <p:nvPr/>
        </p:nvGraphicFramePr>
        <p:xfrm>
          <a:off x="476250" y="1620838"/>
          <a:ext cx="4383088" cy="2816225"/>
        </p:xfrm>
        <a:graphic>
          <a:graphicData uri="http://schemas.openxmlformats.org/presentationml/2006/ole">
            <mc:AlternateContent xmlns:mc="http://schemas.openxmlformats.org/markup-compatibility/2006">
              <mc:Choice xmlns:v="urn:schemas-microsoft-com:vml" Requires="v">
                <p:oleObj spid="_x0000_s54398" name="Visio" r:id="rId3" imgW="2208733" imgH="1432112" progId="Visio.Drawing.11">
                  <p:embed/>
                </p:oleObj>
              </mc:Choice>
              <mc:Fallback>
                <p:oleObj name="Visio" r:id="rId3" imgW="2208733" imgH="143211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1620838"/>
                        <a:ext cx="4383088"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5924" name="Object 4">
            <a:extLst>
              <a:ext uri="{FF2B5EF4-FFF2-40B4-BE49-F238E27FC236}">
                <a16:creationId xmlns:a16="http://schemas.microsoft.com/office/drawing/2014/main" id="{9231C926-83F6-4A79-9336-083551BD70C5}"/>
              </a:ext>
            </a:extLst>
          </p:cNvPr>
          <p:cNvGraphicFramePr>
            <a:graphicFrameLocks noChangeAspect="1"/>
          </p:cNvGraphicFramePr>
          <p:nvPr/>
        </p:nvGraphicFramePr>
        <p:xfrm>
          <a:off x="4716463" y="1562100"/>
          <a:ext cx="3351212" cy="2874963"/>
        </p:xfrm>
        <a:graphic>
          <a:graphicData uri="http://schemas.openxmlformats.org/presentationml/2006/ole">
            <mc:AlternateContent xmlns:mc="http://schemas.openxmlformats.org/markup-compatibility/2006">
              <mc:Choice xmlns:v="urn:schemas-microsoft-com:vml" Requires="v">
                <p:oleObj spid="_x0000_s54399" name="Visio" r:id="rId5" imgW="1931670" imgH="1463284" progId="Visio.Drawing.11">
                  <p:embed/>
                </p:oleObj>
              </mc:Choice>
              <mc:Fallback>
                <p:oleObj name="Visio" r:id="rId5" imgW="1931670" imgH="1463284"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1562100"/>
                        <a:ext cx="3351212" cy="287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5" name="Text Box 5">
            <a:extLst>
              <a:ext uri="{FF2B5EF4-FFF2-40B4-BE49-F238E27FC236}">
                <a16:creationId xmlns:a16="http://schemas.microsoft.com/office/drawing/2014/main" id="{5E679F83-192F-458C-8B88-9346393CA2A3}"/>
              </a:ext>
            </a:extLst>
          </p:cNvPr>
          <p:cNvSpPr txBox="1">
            <a:spLocks noChangeArrowheads="1"/>
          </p:cNvSpPr>
          <p:nvPr/>
        </p:nvSpPr>
        <p:spPr bwMode="auto">
          <a:xfrm>
            <a:off x="612775" y="4205288"/>
            <a:ext cx="45354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a:t>
            </a:r>
          </a:p>
        </p:txBody>
      </p:sp>
      <p:graphicFrame>
        <p:nvGraphicFramePr>
          <p:cNvPr id="465926" name="Object 6">
            <a:extLst>
              <a:ext uri="{FF2B5EF4-FFF2-40B4-BE49-F238E27FC236}">
                <a16:creationId xmlns:a16="http://schemas.microsoft.com/office/drawing/2014/main" id="{94031C88-474A-4CA3-A369-B995B119D558}"/>
              </a:ext>
            </a:extLst>
          </p:cNvPr>
          <p:cNvGraphicFramePr>
            <a:graphicFrameLocks noChangeAspect="1"/>
          </p:cNvGraphicFramePr>
          <p:nvPr/>
        </p:nvGraphicFramePr>
        <p:xfrm>
          <a:off x="1774825" y="4852988"/>
          <a:ext cx="1930400" cy="431800"/>
        </p:xfrm>
        <a:graphic>
          <a:graphicData uri="http://schemas.openxmlformats.org/presentationml/2006/ole">
            <mc:AlternateContent xmlns:mc="http://schemas.openxmlformats.org/markup-compatibility/2006">
              <mc:Choice xmlns:v="urn:schemas-microsoft-com:vml" Requires="v">
                <p:oleObj spid="_x0000_s54400" name="Equation" r:id="rId7" imgW="1930400" imgH="431800" progId="Equation.DSMT4">
                  <p:embed/>
                </p:oleObj>
              </mc:Choice>
              <mc:Fallback>
                <p:oleObj name="Equation" r:id="rId7" imgW="19304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825" y="4852988"/>
                        <a:ext cx="1930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7" name="Text Box 7">
            <a:extLst>
              <a:ext uri="{FF2B5EF4-FFF2-40B4-BE49-F238E27FC236}">
                <a16:creationId xmlns:a16="http://schemas.microsoft.com/office/drawing/2014/main" id="{BB57E010-1429-4A55-AB74-F57873646A7C}"/>
              </a:ext>
            </a:extLst>
          </p:cNvPr>
          <p:cNvSpPr txBox="1">
            <a:spLocks noChangeArrowheads="1"/>
          </p:cNvSpPr>
          <p:nvPr/>
        </p:nvSpPr>
        <p:spPr bwMode="auto">
          <a:xfrm>
            <a:off x="1187450" y="5357813"/>
            <a:ext cx="273526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根据换路定则有</a:t>
            </a:r>
          </a:p>
        </p:txBody>
      </p:sp>
      <p:graphicFrame>
        <p:nvGraphicFramePr>
          <p:cNvPr id="465928" name="Object 8">
            <a:extLst>
              <a:ext uri="{FF2B5EF4-FFF2-40B4-BE49-F238E27FC236}">
                <a16:creationId xmlns:a16="http://schemas.microsoft.com/office/drawing/2014/main" id="{511AA0BF-E918-4FFA-AC14-59EE378D9FBC}"/>
              </a:ext>
            </a:extLst>
          </p:cNvPr>
          <p:cNvGraphicFramePr>
            <a:graphicFrameLocks noChangeAspect="1"/>
          </p:cNvGraphicFramePr>
          <p:nvPr/>
        </p:nvGraphicFramePr>
        <p:xfrm>
          <a:off x="4170363" y="5373688"/>
          <a:ext cx="3162300" cy="431800"/>
        </p:xfrm>
        <a:graphic>
          <a:graphicData uri="http://schemas.openxmlformats.org/presentationml/2006/ole">
            <mc:AlternateContent xmlns:mc="http://schemas.openxmlformats.org/markup-compatibility/2006">
              <mc:Choice xmlns:v="urn:schemas-microsoft-com:vml" Requires="v">
                <p:oleObj spid="_x0000_s54401" name="Equation" r:id="rId9" imgW="3162300" imgH="431800" progId="Equation.DSMT4">
                  <p:embed/>
                </p:oleObj>
              </mc:Choice>
              <mc:Fallback>
                <p:oleObj name="Equation" r:id="rId9" imgW="3162300" imgH="431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0363" y="5373688"/>
                        <a:ext cx="316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5929" name="Rectangle 9">
            <a:extLst>
              <a:ext uri="{FF2B5EF4-FFF2-40B4-BE49-F238E27FC236}">
                <a16:creationId xmlns:a16="http://schemas.microsoft.com/office/drawing/2014/main" id="{79383B20-7861-4726-80E3-C40C32C45192}"/>
              </a:ext>
            </a:extLst>
          </p:cNvPr>
          <p:cNvSpPr>
            <a:spLocks noChangeArrowheads="1"/>
          </p:cNvSpPr>
          <p:nvPr/>
        </p:nvSpPr>
        <p:spPr bwMode="auto">
          <a:xfrm>
            <a:off x="5724525" y="4221163"/>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5922">
                                            <p:txEl>
                                              <p:pRg st="0" end="0"/>
                                            </p:txEl>
                                          </p:spTgt>
                                        </p:tgtEl>
                                        <p:attrNameLst>
                                          <p:attrName>style.visibility</p:attrName>
                                        </p:attrNameLst>
                                      </p:cBhvr>
                                      <p:to>
                                        <p:strVal val="visible"/>
                                      </p:to>
                                    </p:set>
                                    <p:animEffect transition="in" filter="wipe(left)">
                                      <p:cBhvr>
                                        <p:cTn id="7" dur="2000"/>
                                        <p:tgtEl>
                                          <p:spTgt spid="465922">
                                            <p:txEl>
                                              <p:pRg st="0" end="0"/>
                                            </p:txEl>
                                          </p:spTgt>
                                        </p:tgtEl>
                                      </p:cBhvr>
                                    </p:animEffect>
                                  </p:childTnLst>
                                </p:cTn>
                              </p:par>
                            </p:childTnLst>
                          </p:cTn>
                        </p:par>
                        <p:par>
                          <p:cTn id="8" fill="hold" nodeType="afterGroup">
                            <p:stCondLst>
                              <p:cond delay="2000"/>
                            </p:stCondLst>
                            <p:childTnLst>
                              <p:par>
                                <p:cTn id="9" presetID="4" presetClass="entr" presetSubtype="16" fill="hold" nodeType="afterEffect">
                                  <p:stCondLst>
                                    <p:cond delay="0"/>
                                  </p:stCondLst>
                                  <p:childTnLst>
                                    <p:set>
                                      <p:cBhvr>
                                        <p:cTn id="10" dur="1" fill="hold">
                                          <p:stCondLst>
                                            <p:cond delay="0"/>
                                          </p:stCondLst>
                                        </p:cTn>
                                        <p:tgtEl>
                                          <p:spTgt spid="465923"/>
                                        </p:tgtEl>
                                        <p:attrNameLst>
                                          <p:attrName>style.visibility</p:attrName>
                                        </p:attrNameLst>
                                      </p:cBhvr>
                                      <p:to>
                                        <p:strVal val="visible"/>
                                      </p:to>
                                    </p:set>
                                    <p:animEffect transition="in" filter="box(in)">
                                      <p:cBhvr>
                                        <p:cTn id="11" dur="2000"/>
                                        <p:tgtEl>
                                          <p:spTgt spid="4659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5925"/>
                                        </p:tgtEl>
                                        <p:attrNameLst>
                                          <p:attrName>style.visibility</p:attrName>
                                        </p:attrNameLst>
                                      </p:cBhvr>
                                      <p:to>
                                        <p:strVal val="visible"/>
                                      </p:to>
                                    </p:set>
                                    <p:animEffect transition="in" filter="wipe(left)">
                                      <p:cBhvr>
                                        <p:cTn id="16" dur="2000"/>
                                        <p:tgtEl>
                                          <p:spTgt spid="4659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465924"/>
                                        </p:tgtEl>
                                        <p:attrNameLst>
                                          <p:attrName>style.visibility</p:attrName>
                                        </p:attrNameLst>
                                      </p:cBhvr>
                                      <p:to>
                                        <p:strVal val="visible"/>
                                      </p:to>
                                    </p:set>
                                    <p:animEffect transition="in" filter="box(in)">
                                      <p:cBhvr>
                                        <p:cTn id="21" dur="1000"/>
                                        <p:tgtEl>
                                          <p:spTgt spid="4659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65929"/>
                                        </p:tgtEl>
                                        <p:attrNameLst>
                                          <p:attrName>style.visibility</p:attrName>
                                        </p:attrNameLst>
                                      </p:cBhvr>
                                      <p:to>
                                        <p:strVal val="visible"/>
                                      </p:to>
                                    </p:set>
                                    <p:animEffect transition="in" filter="wipe(left)">
                                      <p:cBhvr>
                                        <p:cTn id="26" dur="2000"/>
                                        <p:tgtEl>
                                          <p:spTgt spid="4659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65926"/>
                                        </p:tgtEl>
                                        <p:attrNameLst>
                                          <p:attrName>style.visibility</p:attrName>
                                        </p:attrNameLst>
                                      </p:cBhvr>
                                      <p:to>
                                        <p:strVal val="visible"/>
                                      </p:to>
                                    </p:set>
                                    <p:animEffect transition="in" filter="wipe(left)">
                                      <p:cBhvr>
                                        <p:cTn id="31" dur="2000"/>
                                        <p:tgtEl>
                                          <p:spTgt spid="4659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5927"/>
                                        </p:tgtEl>
                                        <p:attrNameLst>
                                          <p:attrName>style.visibility</p:attrName>
                                        </p:attrNameLst>
                                      </p:cBhvr>
                                      <p:to>
                                        <p:strVal val="visible"/>
                                      </p:to>
                                    </p:set>
                                    <p:animEffect transition="in" filter="wipe(left)">
                                      <p:cBhvr>
                                        <p:cTn id="36" dur="2000"/>
                                        <p:tgtEl>
                                          <p:spTgt spid="4659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65928"/>
                                        </p:tgtEl>
                                        <p:attrNameLst>
                                          <p:attrName>style.visibility</p:attrName>
                                        </p:attrNameLst>
                                      </p:cBhvr>
                                      <p:to>
                                        <p:strVal val="visible"/>
                                      </p:to>
                                    </p:set>
                                    <p:animEffect transition="in" filter="wipe(left)">
                                      <p:cBhvr>
                                        <p:cTn id="41" dur="2000"/>
                                        <p:tgtEl>
                                          <p:spTgt spid="46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P spid="465927" grpId="0"/>
      <p:bldP spid="4659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a:extLst>
              <a:ext uri="{FF2B5EF4-FFF2-40B4-BE49-F238E27FC236}">
                <a16:creationId xmlns:a16="http://schemas.microsoft.com/office/drawing/2014/main" id="{B75AEB16-1957-4414-A1F3-780B85E455ED}"/>
              </a:ext>
            </a:extLst>
          </p:cNvPr>
          <p:cNvSpPr txBox="1">
            <a:spLocks noChangeArrowheads="1"/>
          </p:cNvSpPr>
          <p:nvPr/>
        </p:nvSpPr>
        <p:spPr bwMode="auto">
          <a:xfrm>
            <a:off x="684213" y="1050925"/>
            <a:ext cx="3527425" cy="5238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6947" name="Object 3">
            <a:extLst>
              <a:ext uri="{FF2B5EF4-FFF2-40B4-BE49-F238E27FC236}">
                <a16:creationId xmlns:a16="http://schemas.microsoft.com/office/drawing/2014/main" id="{C5BB25BD-84D3-430F-95C5-5C3CBF956C80}"/>
              </a:ext>
            </a:extLst>
          </p:cNvPr>
          <p:cNvGraphicFramePr>
            <a:graphicFrameLocks noChangeAspect="1"/>
          </p:cNvGraphicFramePr>
          <p:nvPr/>
        </p:nvGraphicFramePr>
        <p:xfrm>
          <a:off x="2916238" y="1700213"/>
          <a:ext cx="2897187" cy="2754312"/>
        </p:xfrm>
        <a:graphic>
          <a:graphicData uri="http://schemas.openxmlformats.org/presentationml/2006/ole">
            <mc:AlternateContent xmlns:mc="http://schemas.openxmlformats.org/markup-compatibility/2006">
              <mc:Choice xmlns:v="urn:schemas-microsoft-com:vml" Requires="v">
                <p:oleObj spid="_x0000_s55422" name="Visio" r:id="rId3" imgW="1447495" imgH="1375726" progId="Visio.Drawing.11">
                  <p:embed/>
                </p:oleObj>
              </mc:Choice>
              <mc:Fallback>
                <p:oleObj name="Visio" r:id="rId3" imgW="1447495" imgH="137572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700213"/>
                        <a:ext cx="2897187" cy="275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48" name="Object 4">
            <a:extLst>
              <a:ext uri="{FF2B5EF4-FFF2-40B4-BE49-F238E27FC236}">
                <a16:creationId xmlns:a16="http://schemas.microsoft.com/office/drawing/2014/main" id="{5BD864B9-E32A-430B-A46F-E4B3E72C632C}"/>
              </a:ext>
            </a:extLst>
          </p:cNvPr>
          <p:cNvGraphicFramePr>
            <a:graphicFrameLocks noChangeAspect="1"/>
          </p:cNvGraphicFramePr>
          <p:nvPr/>
        </p:nvGraphicFramePr>
        <p:xfrm>
          <a:off x="971550" y="4708525"/>
          <a:ext cx="5016500" cy="520700"/>
        </p:xfrm>
        <a:graphic>
          <a:graphicData uri="http://schemas.openxmlformats.org/presentationml/2006/ole">
            <mc:AlternateContent xmlns:mc="http://schemas.openxmlformats.org/markup-compatibility/2006">
              <mc:Choice xmlns:v="urn:schemas-microsoft-com:vml" Requires="v">
                <p:oleObj spid="_x0000_s55423" name="Equation" r:id="rId5" imgW="5016500" imgH="520700" progId="Equation.DSMT4">
                  <p:embed/>
                </p:oleObj>
              </mc:Choice>
              <mc:Fallback>
                <p:oleObj name="Equation" r:id="rId5" imgW="5016500" imgH="520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708525"/>
                        <a:ext cx="50165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49" name="Object 5">
            <a:extLst>
              <a:ext uri="{FF2B5EF4-FFF2-40B4-BE49-F238E27FC236}">
                <a16:creationId xmlns:a16="http://schemas.microsoft.com/office/drawing/2014/main" id="{0353AF9C-F99A-4B2C-AF45-BB232945BCEF}"/>
              </a:ext>
            </a:extLst>
          </p:cNvPr>
          <p:cNvGraphicFramePr>
            <a:graphicFrameLocks noChangeAspect="1"/>
          </p:cNvGraphicFramePr>
          <p:nvPr/>
        </p:nvGraphicFramePr>
        <p:xfrm>
          <a:off x="1979613" y="5526088"/>
          <a:ext cx="3898900" cy="495300"/>
        </p:xfrm>
        <a:graphic>
          <a:graphicData uri="http://schemas.openxmlformats.org/presentationml/2006/ole">
            <mc:AlternateContent xmlns:mc="http://schemas.openxmlformats.org/markup-compatibility/2006">
              <mc:Choice xmlns:v="urn:schemas-microsoft-com:vml" Requires="v">
                <p:oleObj spid="_x0000_s55424" name="Equation" r:id="rId7" imgW="3898900" imgH="495300" progId="Equation.DSMT4">
                  <p:embed/>
                </p:oleObj>
              </mc:Choice>
              <mc:Fallback>
                <p:oleObj name="Equation" r:id="rId7" imgW="3898900" imgH="4953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5526088"/>
                        <a:ext cx="38989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0" name="Text Box 6">
            <a:extLst>
              <a:ext uri="{FF2B5EF4-FFF2-40B4-BE49-F238E27FC236}">
                <a16:creationId xmlns:a16="http://schemas.microsoft.com/office/drawing/2014/main" id="{EF6F2062-EF49-4C0B-A6C2-F347A70186CF}"/>
              </a:ext>
            </a:extLst>
          </p:cNvPr>
          <p:cNvSpPr txBox="1">
            <a:spLocks noChangeArrowheads="1"/>
          </p:cNvSpPr>
          <p:nvPr/>
        </p:nvSpPr>
        <p:spPr bwMode="auto">
          <a:xfrm>
            <a:off x="900113" y="4149725"/>
            <a:ext cx="649287"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则</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3" name="Rectangle 7">
            <a:extLst>
              <a:ext uri="{FF2B5EF4-FFF2-40B4-BE49-F238E27FC236}">
                <a16:creationId xmlns:a16="http://schemas.microsoft.com/office/drawing/2014/main" id="{45DA9AA0-C82A-4316-97B7-108BCE837586}"/>
              </a:ext>
            </a:extLst>
          </p:cNvPr>
          <p:cNvSpPr>
            <a:spLocks noChangeArrowheads="1"/>
          </p:cNvSpPr>
          <p:nvPr/>
        </p:nvSpPr>
        <p:spPr bwMode="auto">
          <a:xfrm>
            <a:off x="4365625" y="3244850"/>
            <a:ext cx="2873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b="1" i="1">
                <a:latin typeface="Times New Roman" panose="02020603050405020304" pitchFamily="18" charset="0"/>
                <a:ea typeface="华文楷体" panose="02010600040101010101" pitchFamily="2" charset="-122"/>
                <a:cs typeface="Times New Roman" panose="02020603050405020304" pitchFamily="18" charset="0"/>
              </a:rPr>
              <a:t>τ</a:t>
            </a:r>
          </a:p>
        </p:txBody>
      </p:sp>
      <p:graphicFrame>
        <p:nvGraphicFramePr>
          <p:cNvPr id="55304" name="Object 8">
            <a:extLst>
              <a:ext uri="{FF2B5EF4-FFF2-40B4-BE49-F238E27FC236}">
                <a16:creationId xmlns:a16="http://schemas.microsoft.com/office/drawing/2014/main" id="{5F788C0D-C4DE-4276-A198-52280A7B4A5A}"/>
              </a:ext>
            </a:extLst>
          </p:cNvPr>
          <p:cNvGraphicFramePr>
            <a:graphicFrameLocks noChangeAspect="1"/>
          </p:cNvGraphicFramePr>
          <p:nvPr/>
        </p:nvGraphicFramePr>
        <p:xfrm>
          <a:off x="5795963" y="333375"/>
          <a:ext cx="3162300" cy="431800"/>
        </p:xfrm>
        <a:graphic>
          <a:graphicData uri="http://schemas.openxmlformats.org/presentationml/2006/ole">
            <mc:AlternateContent xmlns:mc="http://schemas.openxmlformats.org/markup-compatibility/2006">
              <mc:Choice xmlns:v="urn:schemas-microsoft-com:vml" Requires="v">
                <p:oleObj spid="_x0000_s55425" name="Equation" r:id="rId9" imgW="3162300" imgH="431800" progId="Equation.DSMT4">
                  <p:embed/>
                </p:oleObj>
              </mc:Choice>
              <mc:Fallback>
                <p:oleObj name="Equation" r:id="rId9" imgW="3162300" imgH="431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333375"/>
                        <a:ext cx="3162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3" name="Freeform 9">
            <a:extLst>
              <a:ext uri="{FF2B5EF4-FFF2-40B4-BE49-F238E27FC236}">
                <a16:creationId xmlns:a16="http://schemas.microsoft.com/office/drawing/2014/main" id="{0FFAB71F-7DDF-4291-8CB7-B7E49DAFBF4A}"/>
              </a:ext>
            </a:extLst>
          </p:cNvPr>
          <p:cNvSpPr>
            <a:spLocks/>
          </p:cNvSpPr>
          <p:nvPr/>
        </p:nvSpPr>
        <p:spPr bwMode="auto">
          <a:xfrm>
            <a:off x="4572000" y="3141663"/>
            <a:ext cx="565150" cy="503237"/>
          </a:xfrm>
          <a:custGeom>
            <a:avLst/>
            <a:gdLst>
              <a:gd name="T0" fmla="*/ 113407825 w 356"/>
              <a:gd name="T1" fmla="*/ 0 h 317"/>
              <a:gd name="T2" fmla="*/ 572076263 w 356"/>
              <a:gd name="T3" fmla="*/ 113406125 h 317"/>
              <a:gd name="T4" fmla="*/ 801409688 w 356"/>
              <a:gd name="T5" fmla="*/ 685481819 h 317"/>
              <a:gd name="T6" fmla="*/ 0 w 356"/>
              <a:gd name="T7" fmla="*/ 798887944 h 3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6" h="317">
                <a:moveTo>
                  <a:pt x="45" y="0"/>
                </a:moveTo>
                <a:cubicBezTo>
                  <a:pt x="113" y="0"/>
                  <a:pt x="182" y="0"/>
                  <a:pt x="227" y="45"/>
                </a:cubicBezTo>
                <a:cubicBezTo>
                  <a:pt x="272" y="90"/>
                  <a:pt x="356" y="227"/>
                  <a:pt x="318" y="272"/>
                </a:cubicBezTo>
                <a:cubicBezTo>
                  <a:pt x="280" y="317"/>
                  <a:pt x="140" y="317"/>
                  <a:pt x="0" y="317"/>
                </a:cubicBezTo>
              </a:path>
            </a:pathLst>
          </a:custGeom>
          <a:noFill/>
          <a:ln w="381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wipe(left)">
                                      <p:cBhvr>
                                        <p:cTn id="7" dur="500"/>
                                        <p:tgtEl>
                                          <p:spTgt spid="46694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66947"/>
                                        </p:tgtEl>
                                        <p:attrNameLst>
                                          <p:attrName>style.visibility</p:attrName>
                                        </p:attrNameLst>
                                      </p:cBhvr>
                                      <p:to>
                                        <p:strVal val="visible"/>
                                      </p:to>
                                    </p:set>
                                    <p:animEffect transition="in" filter="box(in)">
                                      <p:cBhvr>
                                        <p:cTn id="11" dur="500"/>
                                        <p:tgtEl>
                                          <p:spTgt spid="4669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669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6950"/>
                                        </p:tgtEl>
                                        <p:attrNameLst>
                                          <p:attrName>style.visibility</p:attrName>
                                        </p:attrNameLst>
                                      </p:cBhvr>
                                      <p:to>
                                        <p:strVal val="visible"/>
                                      </p:to>
                                    </p:set>
                                    <p:animEffect transition="in" filter="wipe(left)">
                                      <p:cBhvr>
                                        <p:cTn id="20" dur="500"/>
                                        <p:tgtEl>
                                          <p:spTgt spid="4669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66948"/>
                                        </p:tgtEl>
                                        <p:attrNameLst>
                                          <p:attrName>style.visibility</p:attrName>
                                        </p:attrNameLst>
                                      </p:cBhvr>
                                      <p:to>
                                        <p:strVal val="visible"/>
                                      </p:to>
                                    </p:set>
                                    <p:animEffect transition="in" filter="wipe(left)">
                                      <p:cBhvr>
                                        <p:cTn id="25" dur="500"/>
                                        <p:tgtEl>
                                          <p:spTgt spid="4669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66949"/>
                                        </p:tgtEl>
                                        <p:attrNameLst>
                                          <p:attrName>style.visibility</p:attrName>
                                        </p:attrNameLst>
                                      </p:cBhvr>
                                      <p:to>
                                        <p:strVal val="visible"/>
                                      </p:to>
                                    </p:set>
                                    <p:animEffect transition="in" filter="wipe(left)">
                                      <p:cBhvr>
                                        <p:cTn id="30" dur="500"/>
                                        <p:tgtEl>
                                          <p:spTgt spid="466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6" grpId="0" autoUpdateAnimBg="0"/>
      <p:bldP spid="46695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ext Box 2">
            <a:extLst>
              <a:ext uri="{FF2B5EF4-FFF2-40B4-BE49-F238E27FC236}">
                <a16:creationId xmlns:a16="http://schemas.microsoft.com/office/drawing/2014/main" id="{711AC85B-1C46-4258-9F24-2FEA4D3F3E29}"/>
              </a:ext>
            </a:extLst>
          </p:cNvPr>
          <p:cNvSpPr txBox="1">
            <a:spLocks noChangeArrowheads="1"/>
          </p:cNvSpPr>
          <p:nvPr/>
        </p:nvSpPr>
        <p:spPr bwMode="auto">
          <a:xfrm>
            <a:off x="468313" y="0"/>
            <a:ext cx="316865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）求稳态值。</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7971" name="Text Box 3">
            <a:extLst>
              <a:ext uri="{FF2B5EF4-FFF2-40B4-BE49-F238E27FC236}">
                <a16:creationId xmlns:a16="http://schemas.microsoft.com/office/drawing/2014/main" id="{243BF341-2E04-4AD4-9B1C-DDFDDF4AD952}"/>
              </a:ext>
            </a:extLst>
          </p:cNvPr>
          <p:cNvSpPr txBox="1">
            <a:spLocks noChangeArrowheads="1"/>
          </p:cNvSpPr>
          <p:nvPr/>
        </p:nvSpPr>
        <p:spPr bwMode="auto">
          <a:xfrm>
            <a:off x="900113" y="765175"/>
            <a:ext cx="525621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7972" name="Object 4">
            <a:extLst>
              <a:ext uri="{FF2B5EF4-FFF2-40B4-BE49-F238E27FC236}">
                <a16:creationId xmlns:a16="http://schemas.microsoft.com/office/drawing/2014/main" id="{671199C2-D22C-4F44-A0D0-75AFBDA85A1B}"/>
              </a:ext>
            </a:extLst>
          </p:cNvPr>
          <p:cNvGraphicFramePr>
            <a:graphicFrameLocks noChangeAspect="1"/>
          </p:cNvGraphicFramePr>
          <p:nvPr/>
        </p:nvGraphicFramePr>
        <p:xfrm>
          <a:off x="1003300" y="1541463"/>
          <a:ext cx="2870200" cy="749300"/>
        </p:xfrm>
        <a:graphic>
          <a:graphicData uri="http://schemas.openxmlformats.org/presentationml/2006/ole">
            <mc:AlternateContent xmlns:mc="http://schemas.openxmlformats.org/markup-compatibility/2006">
              <mc:Choice xmlns:v="urn:schemas-microsoft-com:vml" Requires="v">
                <p:oleObj spid="_x0000_s56505" name="Equation" r:id="rId3" imgW="2870200" imgH="749300" progId="Equation.DSMT4">
                  <p:embed/>
                </p:oleObj>
              </mc:Choice>
              <mc:Fallback>
                <p:oleObj name="Equation" r:id="rId3" imgW="2870200" imgH="749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300" y="1541463"/>
                        <a:ext cx="28702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3" name="Object 5">
            <a:extLst>
              <a:ext uri="{FF2B5EF4-FFF2-40B4-BE49-F238E27FC236}">
                <a16:creationId xmlns:a16="http://schemas.microsoft.com/office/drawing/2014/main" id="{F7B869A2-ABDC-4DF4-81EA-E06315224B4C}"/>
              </a:ext>
            </a:extLst>
          </p:cNvPr>
          <p:cNvGraphicFramePr>
            <a:graphicFrameLocks noChangeAspect="1"/>
          </p:cNvGraphicFramePr>
          <p:nvPr/>
        </p:nvGraphicFramePr>
        <p:xfrm>
          <a:off x="1187450" y="2349500"/>
          <a:ext cx="1435100" cy="431800"/>
        </p:xfrm>
        <a:graphic>
          <a:graphicData uri="http://schemas.openxmlformats.org/presentationml/2006/ole">
            <mc:AlternateContent xmlns:mc="http://schemas.openxmlformats.org/markup-compatibility/2006">
              <mc:Choice xmlns:v="urn:schemas-microsoft-com:vml" Requires="v">
                <p:oleObj spid="_x0000_s56506" name="Equation" r:id="rId5" imgW="1435100" imgH="431800" progId="Equation.DSMT4">
                  <p:embed/>
                </p:oleObj>
              </mc:Choice>
              <mc:Fallback>
                <p:oleObj name="Equation" r:id="rId5" imgW="14351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143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4" name="Object 6">
            <a:extLst>
              <a:ext uri="{FF2B5EF4-FFF2-40B4-BE49-F238E27FC236}">
                <a16:creationId xmlns:a16="http://schemas.microsoft.com/office/drawing/2014/main" id="{037572D3-4440-4A81-8703-15A255A3DEE7}"/>
              </a:ext>
            </a:extLst>
          </p:cNvPr>
          <p:cNvGraphicFramePr>
            <a:graphicFrameLocks noChangeAspect="1"/>
          </p:cNvGraphicFramePr>
          <p:nvPr/>
        </p:nvGraphicFramePr>
        <p:xfrm>
          <a:off x="5419725" y="1196975"/>
          <a:ext cx="2897188" cy="2601913"/>
        </p:xfrm>
        <a:graphic>
          <a:graphicData uri="http://schemas.openxmlformats.org/presentationml/2006/ole">
            <mc:AlternateContent xmlns:mc="http://schemas.openxmlformats.org/markup-compatibility/2006">
              <mc:Choice xmlns:v="urn:schemas-microsoft-com:vml" Requires="v">
                <p:oleObj spid="_x0000_s56507" name="Visio" r:id="rId7" imgW="1447495" imgH="1300086" progId="Visio.Drawing.11">
                  <p:embed/>
                </p:oleObj>
              </mc:Choice>
              <mc:Fallback>
                <p:oleObj name="Visio" r:id="rId7" imgW="1447495" imgH="1300086"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9725" y="1196975"/>
                        <a:ext cx="2897188"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7975" name="Text Box 7">
            <a:extLst>
              <a:ext uri="{FF2B5EF4-FFF2-40B4-BE49-F238E27FC236}">
                <a16:creationId xmlns:a16="http://schemas.microsoft.com/office/drawing/2014/main" id="{2C8D8EC7-0ADC-45F8-BC2F-21B89285057B}"/>
              </a:ext>
            </a:extLst>
          </p:cNvPr>
          <p:cNvSpPr txBox="1">
            <a:spLocks noChangeArrowheads="1"/>
          </p:cNvSpPr>
          <p:nvPr/>
        </p:nvSpPr>
        <p:spPr bwMode="auto">
          <a:xfrm>
            <a:off x="322263" y="2924175"/>
            <a:ext cx="5689600"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）求时间常数</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7976" name="Object 8">
            <a:extLst>
              <a:ext uri="{FF2B5EF4-FFF2-40B4-BE49-F238E27FC236}">
                <a16:creationId xmlns:a16="http://schemas.microsoft.com/office/drawing/2014/main" id="{3B0FA92B-43CC-4266-92C0-352789C42B65}"/>
              </a:ext>
            </a:extLst>
          </p:cNvPr>
          <p:cNvGraphicFramePr>
            <a:graphicFrameLocks noChangeAspect="1"/>
          </p:cNvGraphicFramePr>
          <p:nvPr/>
        </p:nvGraphicFramePr>
        <p:xfrm>
          <a:off x="5940425" y="3933825"/>
          <a:ext cx="2281238" cy="2116138"/>
        </p:xfrm>
        <a:graphic>
          <a:graphicData uri="http://schemas.openxmlformats.org/presentationml/2006/ole">
            <mc:AlternateContent xmlns:mc="http://schemas.openxmlformats.org/markup-compatibility/2006">
              <mc:Choice xmlns:v="urn:schemas-microsoft-com:vml" Requires="v">
                <p:oleObj spid="_x0000_s56508" name="Visio" r:id="rId9" imgW="1570025" imgH="1077751" progId="Visio.Drawing.11">
                  <p:embed/>
                </p:oleObj>
              </mc:Choice>
              <mc:Fallback>
                <p:oleObj name="Visio" r:id="rId9" imgW="1570025" imgH="1077751" progId="Visio.Drawing.11">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0425" y="3933825"/>
                        <a:ext cx="2281238"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7" name="Object 9">
            <a:extLst>
              <a:ext uri="{FF2B5EF4-FFF2-40B4-BE49-F238E27FC236}">
                <a16:creationId xmlns:a16="http://schemas.microsoft.com/office/drawing/2014/main" id="{79B08C2E-441D-46A9-A127-23330602C342}"/>
              </a:ext>
            </a:extLst>
          </p:cNvPr>
          <p:cNvGraphicFramePr>
            <a:graphicFrameLocks noChangeAspect="1"/>
          </p:cNvGraphicFramePr>
          <p:nvPr/>
        </p:nvGraphicFramePr>
        <p:xfrm>
          <a:off x="815975" y="3763963"/>
          <a:ext cx="2552700" cy="482600"/>
        </p:xfrm>
        <a:graphic>
          <a:graphicData uri="http://schemas.openxmlformats.org/presentationml/2006/ole">
            <mc:AlternateContent xmlns:mc="http://schemas.openxmlformats.org/markup-compatibility/2006">
              <mc:Choice xmlns:v="urn:schemas-microsoft-com:vml" Requires="v">
                <p:oleObj spid="_x0000_s56509" name="Equation" r:id="rId11" imgW="2552700" imgH="482600" progId="Equation.DSMT4">
                  <p:embed/>
                </p:oleObj>
              </mc:Choice>
              <mc:Fallback>
                <p:oleObj name="Equation" r:id="rId11" imgW="2552700" imgH="4826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975" y="3763963"/>
                        <a:ext cx="25527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8" name="Object 10">
            <a:extLst>
              <a:ext uri="{FF2B5EF4-FFF2-40B4-BE49-F238E27FC236}">
                <a16:creationId xmlns:a16="http://schemas.microsoft.com/office/drawing/2014/main" id="{4A508AA4-8106-4C65-A6D1-627C32CE4259}"/>
              </a:ext>
            </a:extLst>
          </p:cNvPr>
          <p:cNvGraphicFramePr>
            <a:graphicFrameLocks noChangeAspect="1"/>
          </p:cNvGraphicFramePr>
          <p:nvPr/>
        </p:nvGraphicFramePr>
        <p:xfrm>
          <a:off x="793750" y="4503738"/>
          <a:ext cx="3175000" cy="889000"/>
        </p:xfrm>
        <a:graphic>
          <a:graphicData uri="http://schemas.openxmlformats.org/presentationml/2006/ole">
            <mc:AlternateContent xmlns:mc="http://schemas.openxmlformats.org/markup-compatibility/2006">
              <mc:Choice xmlns:v="urn:schemas-microsoft-com:vml" Requires="v">
                <p:oleObj spid="_x0000_s56510" name="Equation" r:id="rId13" imgW="3175000" imgH="889000" progId="Equation.DSMT4">
                  <p:embed/>
                </p:oleObj>
              </mc:Choice>
              <mc:Fallback>
                <p:oleObj name="Equation" r:id="rId13" imgW="3175000" imgH="8890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3750" y="4503738"/>
                        <a:ext cx="31750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7970">
                                            <p:txEl>
                                              <p:pRg st="0" end="0"/>
                                            </p:txEl>
                                          </p:spTgt>
                                        </p:tgtEl>
                                        <p:attrNameLst>
                                          <p:attrName>style.visibility</p:attrName>
                                        </p:attrNameLst>
                                      </p:cBhvr>
                                      <p:to>
                                        <p:strVal val="visible"/>
                                      </p:to>
                                    </p:set>
                                    <p:animEffect transition="in" filter="wipe(left)">
                                      <p:cBhvr>
                                        <p:cTn id="7" dur="2000"/>
                                        <p:tgtEl>
                                          <p:spTgt spid="467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7971">
                                            <p:txEl>
                                              <p:pRg st="0" end="0"/>
                                            </p:txEl>
                                          </p:spTgt>
                                        </p:tgtEl>
                                        <p:attrNameLst>
                                          <p:attrName>style.visibility</p:attrName>
                                        </p:attrNameLst>
                                      </p:cBhvr>
                                      <p:to>
                                        <p:strVal val="visible"/>
                                      </p:to>
                                    </p:set>
                                    <p:animEffect transition="in" filter="wipe(left)">
                                      <p:cBhvr>
                                        <p:cTn id="12" dur="2000"/>
                                        <p:tgtEl>
                                          <p:spTgt spid="467971">
                                            <p:txEl>
                                              <p:pRg st="0" end="0"/>
                                            </p:txEl>
                                          </p:spTgt>
                                        </p:tgtEl>
                                      </p:cBhvr>
                                    </p:animEffect>
                                  </p:childTnLst>
                                </p:cTn>
                              </p:par>
                            </p:childTnLst>
                          </p:cTn>
                        </p:par>
                        <p:par>
                          <p:cTn id="13" fill="hold" nodeType="afterGroup">
                            <p:stCondLst>
                              <p:cond delay="2000"/>
                            </p:stCondLst>
                            <p:childTnLst>
                              <p:par>
                                <p:cTn id="14" presetID="4" presetClass="entr" presetSubtype="16" fill="hold" nodeType="afterEffect">
                                  <p:stCondLst>
                                    <p:cond delay="0"/>
                                  </p:stCondLst>
                                  <p:childTnLst>
                                    <p:set>
                                      <p:cBhvr>
                                        <p:cTn id="15" dur="1" fill="hold">
                                          <p:stCondLst>
                                            <p:cond delay="0"/>
                                          </p:stCondLst>
                                        </p:cTn>
                                        <p:tgtEl>
                                          <p:spTgt spid="467974"/>
                                        </p:tgtEl>
                                        <p:attrNameLst>
                                          <p:attrName>style.visibility</p:attrName>
                                        </p:attrNameLst>
                                      </p:cBhvr>
                                      <p:to>
                                        <p:strVal val="visible"/>
                                      </p:to>
                                    </p:set>
                                    <p:animEffect transition="in" filter="box(in)">
                                      <p:cBhvr>
                                        <p:cTn id="16" dur="1000"/>
                                        <p:tgtEl>
                                          <p:spTgt spid="4679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67972"/>
                                        </p:tgtEl>
                                        <p:attrNameLst>
                                          <p:attrName>style.visibility</p:attrName>
                                        </p:attrNameLst>
                                      </p:cBhvr>
                                      <p:to>
                                        <p:strVal val="visible"/>
                                      </p:to>
                                    </p:set>
                                    <p:animEffect transition="in" filter="wipe(left)">
                                      <p:cBhvr>
                                        <p:cTn id="21" dur="2000"/>
                                        <p:tgtEl>
                                          <p:spTgt spid="467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67973"/>
                                        </p:tgtEl>
                                        <p:attrNameLst>
                                          <p:attrName>style.visibility</p:attrName>
                                        </p:attrNameLst>
                                      </p:cBhvr>
                                      <p:to>
                                        <p:strVal val="visible"/>
                                      </p:to>
                                    </p:set>
                                    <p:animEffect transition="in" filter="wipe(left)">
                                      <p:cBhvr>
                                        <p:cTn id="26" dur="2000"/>
                                        <p:tgtEl>
                                          <p:spTgt spid="4679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7975"/>
                                        </p:tgtEl>
                                        <p:attrNameLst>
                                          <p:attrName>style.visibility</p:attrName>
                                        </p:attrNameLst>
                                      </p:cBhvr>
                                      <p:to>
                                        <p:strVal val="visible"/>
                                      </p:to>
                                    </p:set>
                                    <p:animEffect transition="in" filter="wipe(left)">
                                      <p:cBhvr>
                                        <p:cTn id="31" dur="2000"/>
                                        <p:tgtEl>
                                          <p:spTgt spid="4679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67976"/>
                                        </p:tgtEl>
                                        <p:attrNameLst>
                                          <p:attrName>style.visibility</p:attrName>
                                        </p:attrNameLst>
                                      </p:cBhvr>
                                      <p:to>
                                        <p:strVal val="visible"/>
                                      </p:to>
                                    </p:set>
                                    <p:animEffect transition="in" filter="box(in)">
                                      <p:cBhvr>
                                        <p:cTn id="36" dur="1000"/>
                                        <p:tgtEl>
                                          <p:spTgt spid="46797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67977"/>
                                        </p:tgtEl>
                                        <p:attrNameLst>
                                          <p:attrName>style.visibility</p:attrName>
                                        </p:attrNameLst>
                                      </p:cBhvr>
                                      <p:to>
                                        <p:strVal val="visible"/>
                                      </p:to>
                                    </p:set>
                                    <p:animEffect transition="in" filter="wipe(left)">
                                      <p:cBhvr>
                                        <p:cTn id="41" dur="2000"/>
                                        <p:tgtEl>
                                          <p:spTgt spid="4679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67978"/>
                                        </p:tgtEl>
                                        <p:attrNameLst>
                                          <p:attrName>style.visibility</p:attrName>
                                        </p:attrNameLst>
                                      </p:cBhvr>
                                      <p:to>
                                        <p:strVal val="visible"/>
                                      </p:to>
                                    </p:set>
                                    <p:animEffect transition="in" filter="wipe(left)">
                                      <p:cBhvr>
                                        <p:cTn id="46" dur="1000"/>
                                        <p:tgtEl>
                                          <p:spTgt spid="46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706" name="AutoShape 138" descr="蓝色面巾纸">
            <a:extLst>
              <a:ext uri="{FF2B5EF4-FFF2-40B4-BE49-F238E27FC236}">
                <a16:creationId xmlns:a16="http://schemas.microsoft.com/office/drawing/2014/main" id="{FEFE8E94-12CA-4520-9310-454A8B9CBA67}"/>
              </a:ext>
            </a:extLst>
          </p:cNvPr>
          <p:cNvSpPr>
            <a:spLocks noChangeArrowheads="1"/>
          </p:cNvSpPr>
          <p:nvPr/>
        </p:nvSpPr>
        <p:spPr bwMode="auto">
          <a:xfrm>
            <a:off x="4427538" y="0"/>
            <a:ext cx="1943100" cy="719138"/>
          </a:xfrm>
          <a:prstGeom prst="wedgeRoundRectCallout">
            <a:avLst>
              <a:gd name="adj1" fmla="val 4140"/>
              <a:gd name="adj2" fmla="val 469447"/>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前一个稳定状态</a:t>
            </a:r>
          </a:p>
        </p:txBody>
      </p:sp>
      <p:sp>
        <p:nvSpPr>
          <p:cNvPr id="38" name="Text Box 63">
            <a:extLst>
              <a:ext uri="{FF2B5EF4-FFF2-40B4-BE49-F238E27FC236}">
                <a16:creationId xmlns:a16="http://schemas.microsoft.com/office/drawing/2014/main" id="{AC908232-C0D0-4F45-A50F-237C3527E1E3}"/>
              </a:ext>
            </a:extLst>
          </p:cNvPr>
          <p:cNvSpPr txBox="1">
            <a:spLocks noChangeArrowheads="1"/>
          </p:cNvSpPr>
          <p:nvPr/>
        </p:nvSpPr>
        <p:spPr bwMode="auto">
          <a:xfrm>
            <a:off x="5290455" y="5696803"/>
            <a:ext cx="3644899" cy="830997"/>
          </a:xfrm>
          <a:prstGeom prst="rect">
            <a:avLst/>
          </a:prstGeom>
          <a:solidFill>
            <a:srgbClr val="FFFF99"/>
          </a:solidFill>
          <a:ln>
            <a:noFill/>
          </a:ln>
          <a:effectLst/>
          <a:ex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思考：若将电感换成电容，电容两端电压如何变化？</a:t>
            </a:r>
          </a:p>
        </p:txBody>
      </p:sp>
      <p:sp>
        <p:nvSpPr>
          <p:cNvPr id="109582" name="AutoShape 14" descr="蓝色面巾纸">
            <a:extLst>
              <a:ext uri="{FF2B5EF4-FFF2-40B4-BE49-F238E27FC236}">
                <a16:creationId xmlns:a16="http://schemas.microsoft.com/office/drawing/2014/main" id="{BB0CF8E8-2874-4E34-BBEE-1933F70072AC}"/>
              </a:ext>
            </a:extLst>
          </p:cNvPr>
          <p:cNvSpPr>
            <a:spLocks noChangeArrowheads="1"/>
          </p:cNvSpPr>
          <p:nvPr/>
        </p:nvSpPr>
        <p:spPr bwMode="auto">
          <a:xfrm>
            <a:off x="6227763" y="1196975"/>
            <a:ext cx="2305050" cy="503238"/>
          </a:xfrm>
          <a:prstGeom prst="wedgeRoundRectCallout">
            <a:avLst>
              <a:gd name="adj1" fmla="val -42495"/>
              <a:gd name="adj2" fmla="val 308361"/>
              <a:gd name="adj3" fmla="val 16667"/>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有过渡过程</a:t>
            </a:r>
          </a:p>
        </p:txBody>
      </p:sp>
      <p:sp>
        <p:nvSpPr>
          <p:cNvPr id="109583" name="Text Box 15">
            <a:extLst>
              <a:ext uri="{FF2B5EF4-FFF2-40B4-BE49-F238E27FC236}">
                <a16:creationId xmlns:a16="http://schemas.microsoft.com/office/drawing/2014/main" id="{754978DC-0225-4F79-9E91-DAD3C370420B}"/>
              </a:ext>
            </a:extLst>
          </p:cNvPr>
          <p:cNvSpPr txBox="1">
            <a:spLocks noChangeArrowheads="1"/>
          </p:cNvSpPr>
          <p:nvPr/>
        </p:nvSpPr>
        <p:spPr bwMode="auto">
          <a:xfrm>
            <a:off x="250825" y="836613"/>
            <a:ext cx="2592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）电感电路</a:t>
            </a:r>
          </a:p>
        </p:txBody>
      </p:sp>
      <p:sp>
        <p:nvSpPr>
          <p:cNvPr id="109588" name="Text Box 20">
            <a:extLst>
              <a:ext uri="{FF2B5EF4-FFF2-40B4-BE49-F238E27FC236}">
                <a16:creationId xmlns:a16="http://schemas.microsoft.com/office/drawing/2014/main" id="{B4C164D2-0C47-432A-9D50-F3B539309A47}"/>
              </a:ext>
            </a:extLst>
          </p:cNvPr>
          <p:cNvSpPr txBox="1">
            <a:spLocks noChangeArrowheads="1"/>
          </p:cNvSpPr>
          <p:nvPr/>
        </p:nvSpPr>
        <p:spPr bwMode="auto">
          <a:xfrm>
            <a:off x="3348038" y="3403600"/>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a:t>
            </a:r>
          </a:p>
        </p:txBody>
      </p:sp>
      <p:graphicFrame>
        <p:nvGraphicFramePr>
          <p:cNvPr id="109600" name="Object 32">
            <a:extLst>
              <a:ext uri="{FF2B5EF4-FFF2-40B4-BE49-F238E27FC236}">
                <a16:creationId xmlns:a16="http://schemas.microsoft.com/office/drawing/2014/main" id="{859CD32A-1C08-475B-83A6-87A10F17A94B}"/>
              </a:ext>
            </a:extLst>
          </p:cNvPr>
          <p:cNvGraphicFramePr>
            <a:graphicFrameLocks noGrp="1" noChangeAspect="1"/>
          </p:cNvGraphicFramePr>
          <p:nvPr>
            <p:ph sz="half" idx="1"/>
            <p:extLst>
              <p:ext uri="{D42A27DB-BD31-4B8C-83A1-F6EECF244321}">
                <p14:modId xmlns:p14="http://schemas.microsoft.com/office/powerpoint/2010/main" val="4124635212"/>
              </p:ext>
            </p:extLst>
          </p:nvPr>
        </p:nvGraphicFramePr>
        <p:xfrm>
          <a:off x="241300" y="1430338"/>
          <a:ext cx="3081338" cy="2509837"/>
        </p:xfrm>
        <a:graphic>
          <a:graphicData uri="http://schemas.openxmlformats.org/presentationml/2006/ole">
            <mc:AlternateContent xmlns:mc="http://schemas.openxmlformats.org/markup-compatibility/2006">
              <mc:Choice xmlns:v="urn:schemas-microsoft-com:vml" Requires="v">
                <p:oleObj spid="_x0000_s6364" name="Visio" r:id="rId4" imgW="1538322" imgH="1252494" progId="Visio.Drawing.11">
                  <p:embed/>
                </p:oleObj>
              </mc:Choice>
              <mc:Fallback>
                <p:oleObj name="Visio" r:id="rId4" imgW="1538322" imgH="1252494" progId="Visio.Drawing.11">
                  <p:embed/>
                  <p:pic>
                    <p:nvPicPr>
                      <p:cNvPr id="0" name="Object 32"/>
                      <p:cNvPicPr>
                        <a:picLocks noGrp="1" noChangeAspect="1" noChangeArrowheads="1"/>
                      </p:cNvPicPr>
                      <p:nvPr/>
                    </p:nvPicPr>
                    <p:blipFill>
                      <a:blip r:embed="rId5"/>
                      <a:srcRect/>
                      <a:stretch>
                        <a:fillRect/>
                      </a:stretch>
                    </p:blipFill>
                    <p:spPr bwMode="auto">
                      <a:xfrm>
                        <a:off x="241300" y="1430338"/>
                        <a:ext cx="3081338"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96" name="Object 28">
            <a:extLst>
              <a:ext uri="{FF2B5EF4-FFF2-40B4-BE49-F238E27FC236}">
                <a16:creationId xmlns:a16="http://schemas.microsoft.com/office/drawing/2014/main" id="{90A3DC90-B65D-4406-9471-D89AF1DD8AAA}"/>
              </a:ext>
            </a:extLst>
          </p:cNvPr>
          <p:cNvGraphicFramePr>
            <a:graphicFrameLocks noGrp="1" noChangeAspect="1"/>
          </p:cNvGraphicFramePr>
          <p:nvPr>
            <p:ph sz="quarter" idx="2"/>
            <p:extLst>
              <p:ext uri="{D42A27DB-BD31-4B8C-83A1-F6EECF244321}">
                <p14:modId xmlns:p14="http://schemas.microsoft.com/office/powerpoint/2010/main" val="1632682113"/>
              </p:ext>
            </p:extLst>
          </p:nvPr>
        </p:nvGraphicFramePr>
        <p:xfrm>
          <a:off x="274638" y="3789363"/>
          <a:ext cx="3076575" cy="2571750"/>
        </p:xfrm>
        <a:graphic>
          <a:graphicData uri="http://schemas.openxmlformats.org/presentationml/2006/ole">
            <mc:AlternateContent xmlns:mc="http://schemas.openxmlformats.org/markup-compatibility/2006">
              <mc:Choice xmlns:v="urn:schemas-microsoft-com:vml" Requires="v">
                <p:oleObj spid="_x0000_s6365" name="Visio" r:id="rId6" imgW="1538322" imgH="1285318" progId="Visio.Drawing.11">
                  <p:embed/>
                </p:oleObj>
              </mc:Choice>
              <mc:Fallback>
                <p:oleObj name="Visio" r:id="rId6" imgW="1538322" imgH="1285318" progId="Visio.Drawing.11">
                  <p:embed/>
                  <p:pic>
                    <p:nvPicPr>
                      <p:cNvPr id="0" name="Object 28"/>
                      <p:cNvPicPr>
                        <a:picLocks noGrp="1" noChangeAspect="1" noChangeArrowheads="1"/>
                      </p:cNvPicPr>
                      <p:nvPr/>
                    </p:nvPicPr>
                    <p:blipFill>
                      <a:blip r:embed="rId7"/>
                      <a:srcRect/>
                      <a:stretch>
                        <a:fillRect/>
                      </a:stretch>
                    </p:blipFill>
                    <p:spPr bwMode="auto">
                      <a:xfrm>
                        <a:off x="274638" y="3789363"/>
                        <a:ext cx="30765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604" name="Object 36">
            <a:extLst>
              <a:ext uri="{FF2B5EF4-FFF2-40B4-BE49-F238E27FC236}">
                <a16:creationId xmlns:a16="http://schemas.microsoft.com/office/drawing/2014/main" id="{8756964D-6A43-4960-82E3-E55610A1AFB9}"/>
              </a:ext>
            </a:extLst>
          </p:cNvPr>
          <p:cNvGraphicFramePr>
            <a:graphicFrameLocks noChangeAspect="1"/>
          </p:cNvGraphicFramePr>
          <p:nvPr/>
        </p:nvGraphicFramePr>
        <p:xfrm>
          <a:off x="3549650" y="1700213"/>
          <a:ext cx="1238250" cy="1236662"/>
        </p:xfrm>
        <a:graphic>
          <a:graphicData uri="http://schemas.openxmlformats.org/presentationml/2006/ole">
            <mc:AlternateContent xmlns:mc="http://schemas.openxmlformats.org/markup-compatibility/2006">
              <mc:Choice xmlns:v="urn:schemas-microsoft-com:vml" Requires="v">
                <p:oleObj spid="_x0000_s6366" name="Equation" r:id="rId8" imgW="431613" imgH="431613" progId="Equation.DSMT4">
                  <p:embed/>
                </p:oleObj>
              </mc:Choice>
              <mc:Fallback>
                <p:oleObj name="Equation" r:id="rId8" imgW="431613" imgH="431613" progId="Equation.DSMT4">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650" y="1700213"/>
                        <a:ext cx="123825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605" name="Object 37">
            <a:extLst>
              <a:ext uri="{FF2B5EF4-FFF2-40B4-BE49-F238E27FC236}">
                <a16:creationId xmlns:a16="http://schemas.microsoft.com/office/drawing/2014/main" id="{26CDBE3E-3AB3-449D-A74F-AA107F9C87D0}"/>
              </a:ext>
            </a:extLst>
          </p:cNvPr>
          <p:cNvGraphicFramePr>
            <a:graphicFrameLocks noChangeAspect="1"/>
          </p:cNvGraphicFramePr>
          <p:nvPr>
            <p:extLst>
              <p:ext uri="{D42A27DB-BD31-4B8C-83A1-F6EECF244321}">
                <p14:modId xmlns:p14="http://schemas.microsoft.com/office/powerpoint/2010/main" val="358201513"/>
              </p:ext>
            </p:extLst>
          </p:nvPr>
        </p:nvGraphicFramePr>
        <p:xfrm>
          <a:off x="3449638" y="5113338"/>
          <a:ext cx="1417637" cy="1092200"/>
        </p:xfrm>
        <a:graphic>
          <a:graphicData uri="http://schemas.openxmlformats.org/presentationml/2006/ole">
            <mc:AlternateContent xmlns:mc="http://schemas.openxmlformats.org/markup-compatibility/2006">
              <mc:Choice xmlns:v="urn:schemas-microsoft-com:vml" Requires="v">
                <p:oleObj spid="_x0000_s6367" name="Equation" r:id="rId10" imgW="558720" imgH="431640" progId="Equation.DSMT4">
                  <p:embed/>
                </p:oleObj>
              </mc:Choice>
              <mc:Fallback>
                <p:oleObj name="Equation" r:id="rId10" imgW="558720" imgH="431640" progId="Equation.DSMT4">
                  <p:embed/>
                  <p:pic>
                    <p:nvPicPr>
                      <p:cNvPr id="0" name="Object 37"/>
                      <p:cNvPicPr>
                        <a:picLocks noChangeAspect="1" noChangeArrowheads="1"/>
                      </p:cNvPicPr>
                      <p:nvPr/>
                    </p:nvPicPr>
                    <p:blipFill>
                      <a:blip r:embed="rId11"/>
                      <a:srcRect/>
                      <a:stretch>
                        <a:fillRect/>
                      </a:stretch>
                    </p:blipFill>
                    <p:spPr bwMode="auto">
                      <a:xfrm>
                        <a:off x="3449638" y="5113338"/>
                        <a:ext cx="1417637"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631" name="Text Box 63">
            <a:extLst>
              <a:ext uri="{FF2B5EF4-FFF2-40B4-BE49-F238E27FC236}">
                <a16:creationId xmlns:a16="http://schemas.microsoft.com/office/drawing/2014/main" id="{AB0F2362-27B6-47CA-B006-4EF5DA23BA0E}"/>
              </a:ext>
            </a:extLst>
          </p:cNvPr>
          <p:cNvSpPr txBox="1">
            <a:spLocks noChangeArrowheads="1"/>
          </p:cNvSpPr>
          <p:nvPr/>
        </p:nvSpPr>
        <p:spPr bwMode="auto">
          <a:xfrm>
            <a:off x="5364163" y="4322763"/>
            <a:ext cx="1965325"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过渡状态</a:t>
            </a:r>
          </a:p>
        </p:txBody>
      </p:sp>
      <p:sp>
        <p:nvSpPr>
          <p:cNvPr id="109632" name="Text Box 64">
            <a:extLst>
              <a:ext uri="{FF2B5EF4-FFF2-40B4-BE49-F238E27FC236}">
                <a16:creationId xmlns:a16="http://schemas.microsoft.com/office/drawing/2014/main" id="{901E9C94-0AC1-4C25-9780-76A2442E1F0D}"/>
              </a:ext>
            </a:extLst>
          </p:cNvPr>
          <p:cNvSpPr txBox="1">
            <a:spLocks noChangeArrowheads="1"/>
          </p:cNvSpPr>
          <p:nvPr/>
        </p:nvSpPr>
        <p:spPr bwMode="auto">
          <a:xfrm>
            <a:off x="6908800" y="3998913"/>
            <a:ext cx="1839913" cy="4572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新稳态</a:t>
            </a:r>
          </a:p>
        </p:txBody>
      </p:sp>
      <p:grpSp>
        <p:nvGrpSpPr>
          <p:cNvPr id="109633" name="Group 65">
            <a:extLst>
              <a:ext uri="{FF2B5EF4-FFF2-40B4-BE49-F238E27FC236}">
                <a16:creationId xmlns:a16="http://schemas.microsoft.com/office/drawing/2014/main" id="{0CDB087E-3701-4B0A-B410-42B264B087BD}"/>
              </a:ext>
            </a:extLst>
          </p:cNvPr>
          <p:cNvGrpSpPr>
            <a:grpSpLocks/>
          </p:cNvGrpSpPr>
          <p:nvPr/>
        </p:nvGrpSpPr>
        <p:grpSpPr bwMode="auto">
          <a:xfrm>
            <a:off x="6604000" y="2657475"/>
            <a:ext cx="369888" cy="1755775"/>
            <a:chOff x="3724" y="336"/>
            <a:chExt cx="233" cy="1106"/>
          </a:xfrm>
        </p:grpSpPr>
        <p:sp>
          <p:nvSpPr>
            <p:cNvPr id="6180" name="Text Box 66">
              <a:extLst>
                <a:ext uri="{FF2B5EF4-FFF2-40B4-BE49-F238E27FC236}">
                  <a16:creationId xmlns:a16="http://schemas.microsoft.com/office/drawing/2014/main" id="{37115E2A-D71C-4317-B3D4-3243E21BE3E7}"/>
                </a:ext>
              </a:extLst>
            </p:cNvPr>
            <p:cNvSpPr txBox="1">
              <a:spLocks noChangeArrowheads="1"/>
            </p:cNvSpPr>
            <p:nvPr/>
          </p:nvSpPr>
          <p:spPr bwMode="auto">
            <a:xfrm>
              <a:off x="3724" y="1151"/>
              <a:ext cx="23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4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81" name="Line 67">
              <a:extLst>
                <a:ext uri="{FF2B5EF4-FFF2-40B4-BE49-F238E27FC236}">
                  <a16:creationId xmlns:a16="http://schemas.microsoft.com/office/drawing/2014/main" id="{EE7015EF-0E67-40BC-A907-5F1459405F23}"/>
                </a:ext>
              </a:extLst>
            </p:cNvPr>
            <p:cNvSpPr>
              <a:spLocks noChangeShapeType="1"/>
            </p:cNvSpPr>
            <p:nvPr/>
          </p:nvSpPr>
          <p:spPr bwMode="auto">
            <a:xfrm>
              <a:off x="3840" y="336"/>
              <a:ext cx="0" cy="912"/>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9639" name="Group 71">
            <a:extLst>
              <a:ext uri="{FF2B5EF4-FFF2-40B4-BE49-F238E27FC236}">
                <a16:creationId xmlns:a16="http://schemas.microsoft.com/office/drawing/2014/main" id="{07FBA7DD-3B55-4EDE-BC40-C25570245E64}"/>
              </a:ext>
            </a:extLst>
          </p:cNvPr>
          <p:cNvGrpSpPr>
            <a:grpSpLocks/>
          </p:cNvGrpSpPr>
          <p:nvPr/>
        </p:nvGrpSpPr>
        <p:grpSpPr bwMode="auto">
          <a:xfrm>
            <a:off x="5003800" y="2347913"/>
            <a:ext cx="3948113" cy="1982787"/>
            <a:chOff x="2736" y="143"/>
            <a:chExt cx="2487" cy="1249"/>
          </a:xfrm>
        </p:grpSpPr>
        <p:sp>
          <p:nvSpPr>
            <p:cNvPr id="6175" name="Line 72">
              <a:extLst>
                <a:ext uri="{FF2B5EF4-FFF2-40B4-BE49-F238E27FC236}">
                  <a16:creationId xmlns:a16="http://schemas.microsoft.com/office/drawing/2014/main" id="{49694AD4-DC05-40FA-A6FC-FEE8FC012A0C}"/>
                </a:ext>
              </a:extLst>
            </p:cNvPr>
            <p:cNvSpPr>
              <a:spLocks noChangeShapeType="1"/>
            </p:cNvSpPr>
            <p:nvPr/>
          </p:nvSpPr>
          <p:spPr bwMode="auto">
            <a:xfrm>
              <a:off x="2736" y="1104"/>
              <a:ext cx="235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6" name="Line 73">
              <a:extLst>
                <a:ext uri="{FF2B5EF4-FFF2-40B4-BE49-F238E27FC236}">
                  <a16:creationId xmlns:a16="http://schemas.microsoft.com/office/drawing/2014/main" id="{093CED7D-DFDB-47AC-BDF1-145170A06E20}"/>
                </a:ext>
              </a:extLst>
            </p:cNvPr>
            <p:cNvSpPr>
              <a:spLocks noChangeShapeType="1"/>
            </p:cNvSpPr>
            <p:nvPr/>
          </p:nvSpPr>
          <p:spPr bwMode="auto">
            <a:xfrm flipH="1" flipV="1">
              <a:off x="3216" y="240"/>
              <a:ext cx="0" cy="105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Text Box 74">
              <a:extLst>
                <a:ext uri="{FF2B5EF4-FFF2-40B4-BE49-F238E27FC236}">
                  <a16:creationId xmlns:a16="http://schemas.microsoft.com/office/drawing/2014/main" id="{1A38B40A-8733-4424-9637-51BC28F556CE}"/>
                </a:ext>
              </a:extLst>
            </p:cNvPr>
            <p:cNvSpPr txBox="1">
              <a:spLocks noChangeArrowheads="1"/>
            </p:cNvSpPr>
            <p:nvPr/>
          </p:nvSpPr>
          <p:spPr bwMode="auto">
            <a:xfrm>
              <a:off x="3276" y="143"/>
              <a:ext cx="170"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78" name="Text Box 75">
              <a:extLst>
                <a:ext uri="{FF2B5EF4-FFF2-40B4-BE49-F238E27FC236}">
                  <a16:creationId xmlns:a16="http://schemas.microsoft.com/office/drawing/2014/main" id="{ED9A96C9-498E-47EE-B85B-D41D4684E005}"/>
                </a:ext>
              </a:extLst>
            </p:cNvPr>
            <p:cNvSpPr txBox="1">
              <a:spLocks noChangeArrowheads="1"/>
            </p:cNvSpPr>
            <p:nvPr/>
          </p:nvSpPr>
          <p:spPr bwMode="auto">
            <a:xfrm>
              <a:off x="5050" y="1055"/>
              <a:ext cx="173" cy="29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79" name="Text Box 76">
              <a:extLst>
                <a:ext uri="{FF2B5EF4-FFF2-40B4-BE49-F238E27FC236}">
                  <a16:creationId xmlns:a16="http://schemas.microsoft.com/office/drawing/2014/main" id="{2126C125-D2A4-4FCC-8FC4-FB20ECD53BB9}"/>
                </a:ext>
              </a:extLst>
            </p:cNvPr>
            <p:cNvSpPr txBox="1">
              <a:spLocks noChangeArrowheads="1"/>
            </p:cNvSpPr>
            <p:nvPr/>
          </p:nvSpPr>
          <p:spPr bwMode="auto">
            <a:xfrm>
              <a:off x="3216" y="1104"/>
              <a:ext cx="212" cy="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109646" name="Text Box 78">
            <a:extLst>
              <a:ext uri="{FF2B5EF4-FFF2-40B4-BE49-F238E27FC236}">
                <a16:creationId xmlns:a16="http://schemas.microsoft.com/office/drawing/2014/main" id="{A31A0335-84C1-49FD-B6C2-BAA6AC48ED55}"/>
              </a:ext>
            </a:extLst>
          </p:cNvPr>
          <p:cNvSpPr txBox="1">
            <a:spLocks noChangeArrowheads="1"/>
          </p:cNvSpPr>
          <p:nvPr/>
        </p:nvSpPr>
        <p:spPr bwMode="auto">
          <a:xfrm>
            <a:off x="5978525" y="2892425"/>
            <a:ext cx="869950" cy="8239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kumimoji="1" lang="en-US" altLang="zh-CN" sz="4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a:solidFill>
                <a:srgbClr val="CC33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9647" name="Freeform 79">
            <a:extLst>
              <a:ext uri="{FF2B5EF4-FFF2-40B4-BE49-F238E27FC236}">
                <a16:creationId xmlns:a16="http://schemas.microsoft.com/office/drawing/2014/main" id="{BED437D1-12E5-4A5F-8586-7A30780CA4ED}"/>
              </a:ext>
            </a:extLst>
          </p:cNvPr>
          <p:cNvSpPr>
            <a:spLocks/>
          </p:cNvSpPr>
          <p:nvPr/>
        </p:nvSpPr>
        <p:spPr bwMode="auto">
          <a:xfrm>
            <a:off x="5768975" y="3001963"/>
            <a:ext cx="1019175" cy="868362"/>
          </a:xfrm>
          <a:custGeom>
            <a:avLst/>
            <a:gdLst>
              <a:gd name="T0" fmla="*/ 0 w 663"/>
              <a:gd name="T1" fmla="*/ 1422740685 h 530"/>
              <a:gd name="T2" fmla="*/ 222124810 w 663"/>
              <a:gd name="T3" fmla="*/ 740899566 h 530"/>
              <a:gd name="T4" fmla="*/ 519868409 w 663"/>
              <a:gd name="T5" fmla="*/ 241597969 h 530"/>
              <a:gd name="T6" fmla="*/ 966482269 w 663"/>
              <a:gd name="T7" fmla="*/ 56373078 h 530"/>
              <a:gd name="T8" fmla="*/ 1375286735 w 663"/>
              <a:gd name="T9" fmla="*/ 8052829 h 530"/>
              <a:gd name="T10" fmla="*/ 1566693334 w 663"/>
              <a:gd name="T11" fmla="*/ 8052829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1" name="Line 83">
            <a:extLst>
              <a:ext uri="{FF2B5EF4-FFF2-40B4-BE49-F238E27FC236}">
                <a16:creationId xmlns:a16="http://schemas.microsoft.com/office/drawing/2014/main" id="{950367A5-AD8F-4B1D-874B-9BCA8D561A0C}"/>
              </a:ext>
            </a:extLst>
          </p:cNvPr>
          <p:cNvSpPr>
            <a:spLocks noChangeShapeType="1"/>
          </p:cNvSpPr>
          <p:nvPr/>
        </p:nvSpPr>
        <p:spPr bwMode="auto">
          <a:xfrm>
            <a:off x="6858000" y="3860800"/>
            <a:ext cx="1447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2" name="Freeform 84">
            <a:extLst>
              <a:ext uri="{FF2B5EF4-FFF2-40B4-BE49-F238E27FC236}">
                <a16:creationId xmlns:a16="http://schemas.microsoft.com/office/drawing/2014/main" id="{A0867591-EBAF-4AF8-A8F9-A8B35596B457}"/>
              </a:ext>
            </a:extLst>
          </p:cNvPr>
          <p:cNvSpPr>
            <a:spLocks/>
          </p:cNvSpPr>
          <p:nvPr/>
        </p:nvSpPr>
        <p:spPr bwMode="auto">
          <a:xfrm flipV="1">
            <a:off x="5778500" y="3019425"/>
            <a:ext cx="1052513" cy="841375"/>
          </a:xfrm>
          <a:custGeom>
            <a:avLst/>
            <a:gdLst>
              <a:gd name="T0" fmla="*/ 0 w 663"/>
              <a:gd name="T1" fmla="*/ 1335682813 h 530"/>
              <a:gd name="T2" fmla="*/ 236894800 w 663"/>
              <a:gd name="T3" fmla="*/ 695563125 h 530"/>
              <a:gd name="T4" fmla="*/ 554434638 w 663"/>
              <a:gd name="T5" fmla="*/ 226814063 h 530"/>
              <a:gd name="T6" fmla="*/ 1030745190 w 663"/>
              <a:gd name="T7" fmla="*/ 52924075 h 530"/>
              <a:gd name="T8" fmla="*/ 1466731634 w 663"/>
              <a:gd name="T9" fmla="*/ 7561263 h 530"/>
              <a:gd name="T10" fmla="*/ 1670865181 w 663"/>
              <a:gd name="T11" fmla="*/ 7561263 h 5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3" h="530">
                <a:moveTo>
                  <a:pt x="0" y="530"/>
                </a:moveTo>
                <a:cubicBezTo>
                  <a:pt x="16" y="488"/>
                  <a:pt x="57" y="349"/>
                  <a:pt x="94" y="276"/>
                </a:cubicBezTo>
                <a:cubicBezTo>
                  <a:pt x="131" y="203"/>
                  <a:pt x="168" y="132"/>
                  <a:pt x="220" y="90"/>
                </a:cubicBezTo>
                <a:cubicBezTo>
                  <a:pt x="272" y="48"/>
                  <a:pt x="349" y="36"/>
                  <a:pt x="409" y="21"/>
                </a:cubicBezTo>
                <a:cubicBezTo>
                  <a:pt x="469" y="6"/>
                  <a:pt x="540" y="6"/>
                  <a:pt x="582" y="3"/>
                </a:cubicBezTo>
                <a:cubicBezTo>
                  <a:pt x="624" y="0"/>
                  <a:pt x="651" y="3"/>
                  <a:pt x="663" y="3"/>
                </a:cubicBezTo>
              </a:path>
            </a:pathLst>
          </a:custGeom>
          <a:noFill/>
          <a:ln w="38100" cap="flat" cmpd="sng">
            <a:solidFill>
              <a:srgbClr val="006600"/>
            </a:solidFill>
            <a:prstDash val="solid"/>
            <a:round/>
            <a:headEnd/>
            <a:tailEnd/>
          </a:ln>
          <a:effectLst/>
          <a:extLst>
            <a:ext uri="{909E8E84-426E-40DD-AFC4-6F175D3DCCD1}">
              <a14:hiddenFill xmlns:a14="http://schemas.microsoft.com/office/drawing/2010/main">
                <a:solidFill>
                  <a:srgbClr val="99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3" name="Line 85">
            <a:extLst>
              <a:ext uri="{FF2B5EF4-FFF2-40B4-BE49-F238E27FC236}">
                <a16:creationId xmlns:a16="http://schemas.microsoft.com/office/drawing/2014/main" id="{DB13CBC5-380B-4545-8568-C9DAC23C482D}"/>
              </a:ext>
            </a:extLst>
          </p:cNvPr>
          <p:cNvSpPr>
            <a:spLocks noChangeShapeType="1"/>
          </p:cNvSpPr>
          <p:nvPr/>
        </p:nvSpPr>
        <p:spPr bwMode="auto">
          <a:xfrm>
            <a:off x="5759450" y="3068638"/>
            <a:ext cx="19050" cy="723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4" name="Line 86">
            <a:extLst>
              <a:ext uri="{FF2B5EF4-FFF2-40B4-BE49-F238E27FC236}">
                <a16:creationId xmlns:a16="http://schemas.microsoft.com/office/drawing/2014/main" id="{283B0490-581F-41EE-9666-281B422650B8}"/>
              </a:ext>
            </a:extLst>
          </p:cNvPr>
          <p:cNvSpPr>
            <a:spLocks noChangeShapeType="1"/>
          </p:cNvSpPr>
          <p:nvPr/>
        </p:nvSpPr>
        <p:spPr bwMode="auto">
          <a:xfrm flipV="1">
            <a:off x="6227763" y="3392488"/>
            <a:ext cx="1638300" cy="323850"/>
          </a:xfrm>
          <a:prstGeom prst="line">
            <a:avLst/>
          </a:prstGeom>
          <a:noFill/>
          <a:ln w="28575">
            <a:solidFill>
              <a:srgbClr val="00000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57" name="Line 89">
            <a:extLst>
              <a:ext uri="{FF2B5EF4-FFF2-40B4-BE49-F238E27FC236}">
                <a16:creationId xmlns:a16="http://schemas.microsoft.com/office/drawing/2014/main" id="{32756AD0-C6EF-4C2E-BCE1-B336A742ABBE}"/>
              </a:ext>
            </a:extLst>
          </p:cNvPr>
          <p:cNvSpPr>
            <a:spLocks noChangeShapeType="1"/>
          </p:cNvSpPr>
          <p:nvPr/>
        </p:nvSpPr>
        <p:spPr bwMode="auto">
          <a:xfrm>
            <a:off x="6788150" y="3001963"/>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9664" name="Object 96">
            <a:extLst>
              <a:ext uri="{FF2B5EF4-FFF2-40B4-BE49-F238E27FC236}">
                <a16:creationId xmlns:a16="http://schemas.microsoft.com/office/drawing/2014/main" id="{98384E48-3270-4DD7-935F-34D344E2918A}"/>
              </a:ext>
            </a:extLst>
          </p:cNvPr>
          <p:cNvGraphicFramePr>
            <a:graphicFrameLocks noGrp="1" noChangeAspect="1"/>
          </p:cNvGraphicFramePr>
          <p:nvPr>
            <p:ph sz="quarter" idx="3"/>
            <p:extLst>
              <p:ext uri="{D42A27DB-BD31-4B8C-83A1-F6EECF244321}">
                <p14:modId xmlns:p14="http://schemas.microsoft.com/office/powerpoint/2010/main" val="511783244"/>
              </p:ext>
            </p:extLst>
          </p:nvPr>
        </p:nvGraphicFramePr>
        <p:xfrm>
          <a:off x="4905375" y="2779713"/>
          <a:ext cx="812800" cy="406400"/>
        </p:xfrm>
        <a:graphic>
          <a:graphicData uri="http://schemas.openxmlformats.org/presentationml/2006/ole">
            <mc:AlternateContent xmlns:mc="http://schemas.openxmlformats.org/markup-compatibility/2006">
              <mc:Choice xmlns:v="urn:schemas-microsoft-com:vml" Requires="v">
                <p:oleObj spid="_x0000_s6368" name="Equation" r:id="rId12" imgW="355320" imgH="177480" progId="Equation.DSMT4">
                  <p:embed/>
                </p:oleObj>
              </mc:Choice>
              <mc:Fallback>
                <p:oleObj name="Equation" r:id="rId12" imgW="355320" imgH="177480" progId="Equation.DSMT4">
                  <p:embed/>
                  <p:pic>
                    <p:nvPicPr>
                      <p:cNvPr id="0" name="Object 96"/>
                      <p:cNvPicPr>
                        <a:picLocks noGrp="1" noChangeAspect="1" noChangeArrowheads="1"/>
                      </p:cNvPicPr>
                      <p:nvPr/>
                    </p:nvPicPr>
                    <p:blipFill>
                      <a:blip r:embed="rId13"/>
                      <a:srcRect/>
                      <a:stretch>
                        <a:fillRect/>
                      </a:stretch>
                    </p:blipFill>
                    <p:spPr bwMode="auto">
                      <a:xfrm>
                        <a:off x="4905375" y="2779713"/>
                        <a:ext cx="8128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683" name="Line 115">
            <a:extLst>
              <a:ext uri="{FF2B5EF4-FFF2-40B4-BE49-F238E27FC236}">
                <a16:creationId xmlns:a16="http://schemas.microsoft.com/office/drawing/2014/main" id="{9601704D-96B3-4243-A3E8-4A143BDB8163}"/>
              </a:ext>
            </a:extLst>
          </p:cNvPr>
          <p:cNvSpPr>
            <a:spLocks noChangeShapeType="1"/>
          </p:cNvSpPr>
          <p:nvPr/>
        </p:nvSpPr>
        <p:spPr bwMode="auto">
          <a:xfrm>
            <a:off x="5143500" y="3860800"/>
            <a:ext cx="635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84" name="Line 116">
            <a:extLst>
              <a:ext uri="{FF2B5EF4-FFF2-40B4-BE49-F238E27FC236}">
                <a16:creationId xmlns:a16="http://schemas.microsoft.com/office/drawing/2014/main" id="{BFD8EDEF-3DB5-4DB7-AB2A-027F8F51FBC2}"/>
              </a:ext>
            </a:extLst>
          </p:cNvPr>
          <p:cNvSpPr>
            <a:spLocks noChangeShapeType="1"/>
          </p:cNvSpPr>
          <p:nvPr/>
        </p:nvSpPr>
        <p:spPr bwMode="auto">
          <a:xfrm>
            <a:off x="4787900" y="3860800"/>
            <a:ext cx="812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87" name="Line 119">
            <a:extLst>
              <a:ext uri="{FF2B5EF4-FFF2-40B4-BE49-F238E27FC236}">
                <a16:creationId xmlns:a16="http://schemas.microsoft.com/office/drawing/2014/main" id="{613B334C-A55D-4127-9852-E3AB4418620F}"/>
              </a:ext>
            </a:extLst>
          </p:cNvPr>
          <p:cNvSpPr>
            <a:spLocks noChangeShapeType="1"/>
          </p:cNvSpPr>
          <p:nvPr/>
        </p:nvSpPr>
        <p:spPr bwMode="auto">
          <a:xfrm>
            <a:off x="32766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688" name="Line 120">
            <a:extLst>
              <a:ext uri="{FF2B5EF4-FFF2-40B4-BE49-F238E27FC236}">
                <a16:creationId xmlns:a16="http://schemas.microsoft.com/office/drawing/2014/main" id="{5FD05D71-E2F2-4F84-ABF6-55B309A9D172}"/>
              </a:ext>
            </a:extLst>
          </p:cNvPr>
          <p:cNvSpPr>
            <a:spLocks noChangeShapeType="1"/>
          </p:cNvSpPr>
          <p:nvPr/>
        </p:nvSpPr>
        <p:spPr bwMode="auto">
          <a:xfrm>
            <a:off x="5219700" y="1125538"/>
            <a:ext cx="0" cy="4678362"/>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9689" name="Text Box 121">
            <a:extLst>
              <a:ext uri="{FF2B5EF4-FFF2-40B4-BE49-F238E27FC236}">
                <a16:creationId xmlns:a16="http://schemas.microsoft.com/office/drawing/2014/main" id="{8866FBFE-25CB-48B3-B695-D290D389A1B2}"/>
              </a:ext>
            </a:extLst>
          </p:cNvPr>
          <p:cNvSpPr txBox="1">
            <a:spLocks noChangeArrowheads="1"/>
          </p:cNvSpPr>
          <p:nvPr/>
        </p:nvSpPr>
        <p:spPr bwMode="auto">
          <a:xfrm>
            <a:off x="3276600" y="10382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在位置</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p>
        </p:txBody>
      </p:sp>
      <p:sp>
        <p:nvSpPr>
          <p:cNvPr id="109690" name="Text Box 122">
            <a:extLst>
              <a:ext uri="{FF2B5EF4-FFF2-40B4-BE49-F238E27FC236}">
                <a16:creationId xmlns:a16="http://schemas.microsoft.com/office/drawing/2014/main" id="{373B8C32-7593-4DA4-8B9F-50C08B3BA293}"/>
              </a:ext>
            </a:extLst>
          </p:cNvPr>
          <p:cNvSpPr txBox="1">
            <a:spLocks noChangeArrowheads="1"/>
          </p:cNvSpPr>
          <p:nvPr/>
        </p:nvSpPr>
        <p:spPr bwMode="auto">
          <a:xfrm>
            <a:off x="3348038" y="3863975"/>
            <a:ext cx="180022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在位置</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p>
          <a:p>
            <a:pPr eaLnBrk="1" hangingPunct="1">
              <a:spcBef>
                <a:spcPct val="5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很长时间</a:t>
            </a:r>
          </a:p>
        </p:txBody>
      </p:sp>
      <p:graphicFrame>
        <p:nvGraphicFramePr>
          <p:cNvPr id="109691" name="Object 123">
            <a:extLst>
              <a:ext uri="{FF2B5EF4-FFF2-40B4-BE49-F238E27FC236}">
                <a16:creationId xmlns:a16="http://schemas.microsoft.com/office/drawing/2014/main" id="{B04E33BF-B982-4509-85EC-63B5DE50F39B}"/>
              </a:ext>
            </a:extLst>
          </p:cNvPr>
          <p:cNvGraphicFramePr>
            <a:graphicFrameLocks noChangeAspect="1"/>
          </p:cNvGraphicFramePr>
          <p:nvPr/>
        </p:nvGraphicFramePr>
        <p:xfrm>
          <a:off x="7773988" y="3141663"/>
          <a:ext cx="381000" cy="458787"/>
        </p:xfrm>
        <a:graphic>
          <a:graphicData uri="http://schemas.openxmlformats.org/presentationml/2006/ole">
            <mc:AlternateContent xmlns:mc="http://schemas.openxmlformats.org/markup-compatibility/2006">
              <mc:Choice xmlns:v="urn:schemas-microsoft-com:vml" Requires="v">
                <p:oleObj spid="_x0000_s6369" name="Equation" r:id="rId14" imgW="190500" imgH="228600" progId="Equation.DSMT4">
                  <p:embed/>
                </p:oleObj>
              </mc:Choice>
              <mc:Fallback>
                <p:oleObj name="Equation" r:id="rId14" imgW="190500" imgH="228600" progId="Equation.DSMT4">
                  <p:embed/>
                  <p:pic>
                    <p:nvPicPr>
                      <p:cNvPr id="0" name="Object 1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3988" y="3141663"/>
                        <a:ext cx="3810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702" name="Freeform 134">
            <a:extLst>
              <a:ext uri="{FF2B5EF4-FFF2-40B4-BE49-F238E27FC236}">
                <a16:creationId xmlns:a16="http://schemas.microsoft.com/office/drawing/2014/main" id="{E269C6FA-B53F-41B9-962F-A9DD4200AAE7}"/>
              </a:ext>
            </a:extLst>
          </p:cNvPr>
          <p:cNvSpPr>
            <a:spLocks/>
          </p:cNvSpPr>
          <p:nvPr/>
        </p:nvSpPr>
        <p:spPr bwMode="auto">
          <a:xfrm>
            <a:off x="2195513" y="4508500"/>
            <a:ext cx="5545137" cy="2039938"/>
          </a:xfrm>
          <a:custGeom>
            <a:avLst/>
            <a:gdLst>
              <a:gd name="T0" fmla="*/ 0 w 3493"/>
              <a:gd name="T1" fmla="*/ 2147483646 h 1285"/>
              <a:gd name="T2" fmla="*/ 2147483646 w 3493"/>
              <a:gd name="T3" fmla="*/ 2147483646 h 1285"/>
              <a:gd name="T4" fmla="*/ 2147483646 w 3493"/>
              <a:gd name="T5" fmla="*/ 0 h 1285"/>
              <a:gd name="T6" fmla="*/ 0 60000 65536"/>
              <a:gd name="T7" fmla="*/ 0 60000 65536"/>
              <a:gd name="T8" fmla="*/ 0 60000 65536"/>
            </a:gdLst>
            <a:ahLst/>
            <a:cxnLst>
              <a:cxn ang="T6">
                <a:pos x="T0" y="T1"/>
              </a:cxn>
              <a:cxn ang="T7">
                <a:pos x="T2" y="T3"/>
              </a:cxn>
              <a:cxn ang="T8">
                <a:pos x="T4" y="T5"/>
              </a:cxn>
            </a:cxnLst>
            <a:rect l="0" t="0" r="r" b="b"/>
            <a:pathLst>
              <a:path w="3493" h="1285">
                <a:moveTo>
                  <a:pt x="0" y="908"/>
                </a:moveTo>
                <a:cubicBezTo>
                  <a:pt x="525" y="1096"/>
                  <a:pt x="1051" y="1285"/>
                  <a:pt x="1633" y="1134"/>
                </a:cubicBezTo>
                <a:cubicBezTo>
                  <a:pt x="2215" y="983"/>
                  <a:pt x="2854" y="491"/>
                  <a:pt x="3493" y="0"/>
                </a:cubicBezTo>
              </a:path>
            </a:pathLst>
          </a:custGeom>
          <a:noFill/>
          <a:ln w="38100" cmpd="sng">
            <a:solidFill>
              <a:srgbClr val="0066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704" name="Freeform 136">
            <a:extLst>
              <a:ext uri="{FF2B5EF4-FFF2-40B4-BE49-F238E27FC236}">
                <a16:creationId xmlns:a16="http://schemas.microsoft.com/office/drawing/2014/main" id="{363AB9FF-8518-4809-9F0A-2F28B738438A}"/>
              </a:ext>
            </a:extLst>
          </p:cNvPr>
          <p:cNvSpPr>
            <a:spLocks/>
          </p:cNvSpPr>
          <p:nvPr/>
        </p:nvSpPr>
        <p:spPr bwMode="auto">
          <a:xfrm>
            <a:off x="4572000" y="4365625"/>
            <a:ext cx="1512888" cy="1368425"/>
          </a:xfrm>
          <a:custGeom>
            <a:avLst/>
            <a:gdLst>
              <a:gd name="T0" fmla="*/ 0 w 953"/>
              <a:gd name="T1" fmla="*/ 0 h 862"/>
              <a:gd name="T2" fmla="*/ 2147483646 w 953"/>
              <a:gd name="T3" fmla="*/ 2147483646 h 862"/>
              <a:gd name="T4" fmla="*/ 0 60000 65536"/>
              <a:gd name="T5" fmla="*/ 0 60000 65536"/>
            </a:gdLst>
            <a:ahLst/>
            <a:cxnLst>
              <a:cxn ang="T4">
                <a:pos x="T0" y="T1"/>
              </a:cxn>
              <a:cxn ang="T5">
                <a:pos x="T2" y="T3"/>
              </a:cxn>
            </a:cxnLst>
            <a:rect l="0" t="0" r="r" b="b"/>
            <a:pathLst>
              <a:path w="953" h="862">
                <a:moveTo>
                  <a:pt x="0" y="0"/>
                </a:moveTo>
                <a:cubicBezTo>
                  <a:pt x="0" y="0"/>
                  <a:pt x="476" y="431"/>
                  <a:pt x="953" y="862"/>
                </a:cubicBezTo>
              </a:path>
            </a:pathLst>
          </a:custGeom>
          <a:noFill/>
          <a:ln w="38100" cmpd="sng">
            <a:solidFill>
              <a:srgbClr val="0066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 name="Object 10">
            <a:extLst>
              <a:ext uri="{FF2B5EF4-FFF2-40B4-BE49-F238E27FC236}">
                <a16:creationId xmlns:a16="http://schemas.microsoft.com/office/drawing/2014/main" id="{0D9FFA24-699F-42FE-AC13-FDA604360065}"/>
              </a:ext>
            </a:extLst>
          </p:cNvPr>
          <p:cNvGraphicFramePr>
            <a:graphicFrameLocks noChangeAspect="1"/>
          </p:cNvGraphicFramePr>
          <p:nvPr>
            <p:extLst>
              <p:ext uri="{D42A27DB-BD31-4B8C-83A1-F6EECF244321}">
                <p14:modId xmlns:p14="http://schemas.microsoft.com/office/powerpoint/2010/main" val="47049389"/>
              </p:ext>
            </p:extLst>
          </p:nvPr>
        </p:nvGraphicFramePr>
        <p:xfrm>
          <a:off x="5652120" y="2958976"/>
          <a:ext cx="228600" cy="254000"/>
        </p:xfrm>
        <a:graphic>
          <a:graphicData uri="http://schemas.openxmlformats.org/presentationml/2006/ole">
            <mc:AlternateContent xmlns:mc="http://schemas.openxmlformats.org/markup-compatibility/2006">
              <mc:Choice xmlns:v="urn:schemas-microsoft-com:vml" Requires="v">
                <p:oleObj spid="_x0000_s6370" name="Equation" r:id="rId16" imgW="114120" imgH="126720" progId="Equation.DSMT4">
                  <p:embed/>
                </p:oleObj>
              </mc:Choice>
              <mc:Fallback>
                <p:oleObj name="Equation" r:id="rId16" imgW="114120" imgH="126720" progId="Equation.DSMT4">
                  <p:embed/>
                  <p:pic>
                    <p:nvPicPr>
                      <p:cNvPr id="36" name="Object 10">
                        <a:extLst>
                          <a:ext uri="{FF2B5EF4-FFF2-40B4-BE49-F238E27FC236}">
                            <a16:creationId xmlns:a16="http://schemas.microsoft.com/office/drawing/2014/main" id="{A6ABBFF4-6341-4165-824F-48C2C3C243AA}"/>
                          </a:ext>
                        </a:extLst>
                      </p:cNvPr>
                      <p:cNvPicPr>
                        <a:picLocks noChangeAspect="1" noChangeArrowheads="1"/>
                      </p:cNvPicPr>
                      <p:nvPr/>
                    </p:nvPicPr>
                    <p:blipFill>
                      <a:blip r:embed="rId17"/>
                      <a:srcRect/>
                      <a:stretch>
                        <a:fillRect/>
                      </a:stretch>
                    </p:blipFill>
                    <p:spPr bwMode="auto">
                      <a:xfrm>
                        <a:off x="5652120" y="2958976"/>
                        <a:ext cx="228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83"/>
                                        </p:tgtEl>
                                        <p:attrNameLst>
                                          <p:attrName>style.visibility</p:attrName>
                                        </p:attrNameLst>
                                      </p:cBhvr>
                                      <p:to>
                                        <p:strVal val="visible"/>
                                      </p:to>
                                    </p:set>
                                    <p:animEffect transition="in" filter="wipe(left)">
                                      <p:cBhvr>
                                        <p:cTn id="7" dur="2000"/>
                                        <p:tgtEl>
                                          <p:spTgt spid="109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600"/>
                                        </p:tgtEl>
                                        <p:attrNameLst>
                                          <p:attrName>style.visibility</p:attrName>
                                        </p:attrNameLst>
                                      </p:cBhvr>
                                      <p:to>
                                        <p:strVal val="visible"/>
                                      </p:to>
                                    </p:set>
                                    <p:animEffect transition="in" filter="wipe(left)">
                                      <p:cBhvr>
                                        <p:cTn id="12" dur="2000"/>
                                        <p:tgtEl>
                                          <p:spTgt spid="109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09689"/>
                                        </p:tgtEl>
                                        <p:attrNameLst>
                                          <p:attrName>style.visibility</p:attrName>
                                        </p:attrNameLst>
                                      </p:cBhvr>
                                      <p:to>
                                        <p:strVal val="visible"/>
                                      </p:to>
                                    </p:set>
                                    <p:anim calcmode="lin" valueType="num">
                                      <p:cBhvr additive="base">
                                        <p:cTn id="17" dur="500" fill="hold"/>
                                        <p:tgtEl>
                                          <p:spTgt spid="109689"/>
                                        </p:tgtEl>
                                        <p:attrNameLst>
                                          <p:attrName>ppt_x</p:attrName>
                                        </p:attrNameLst>
                                      </p:cBhvr>
                                      <p:tavLst>
                                        <p:tav tm="0">
                                          <p:val>
                                            <p:strVal val="1+#ppt_w/2"/>
                                          </p:val>
                                        </p:tav>
                                        <p:tav tm="100000">
                                          <p:val>
                                            <p:strVal val="#ppt_x"/>
                                          </p:val>
                                        </p:tav>
                                      </p:tavLst>
                                    </p:anim>
                                    <p:anim calcmode="lin" valueType="num">
                                      <p:cBhvr additive="base">
                                        <p:cTn id="18" dur="500" fill="hold"/>
                                        <p:tgtEl>
                                          <p:spTgt spid="1096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09604"/>
                                        </p:tgtEl>
                                        <p:attrNameLst>
                                          <p:attrName>style.visibility</p:attrName>
                                        </p:attrNameLst>
                                      </p:cBhvr>
                                      <p:to>
                                        <p:strVal val="visible"/>
                                      </p:to>
                                    </p:set>
                                    <p:animEffect transition="in" filter="checkerboard(across)">
                                      <p:cBhvr>
                                        <p:cTn id="23" dur="500"/>
                                        <p:tgtEl>
                                          <p:spTgt spid="1096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9588"/>
                                        </p:tgtEl>
                                        <p:attrNameLst>
                                          <p:attrName>style.visibility</p:attrName>
                                        </p:attrNameLst>
                                      </p:cBhvr>
                                      <p:to>
                                        <p:strVal val="visible"/>
                                      </p:to>
                                    </p:set>
                                    <p:anim calcmode="lin" valueType="num">
                                      <p:cBhvr additive="base">
                                        <p:cTn id="28" dur="500" fill="hold"/>
                                        <p:tgtEl>
                                          <p:spTgt spid="109588"/>
                                        </p:tgtEl>
                                        <p:attrNameLst>
                                          <p:attrName>ppt_x</p:attrName>
                                        </p:attrNameLst>
                                      </p:cBhvr>
                                      <p:tavLst>
                                        <p:tav tm="0">
                                          <p:val>
                                            <p:strVal val="1+#ppt_w/2"/>
                                          </p:val>
                                        </p:tav>
                                        <p:tav tm="100000">
                                          <p:val>
                                            <p:strVal val="#ppt_x"/>
                                          </p:val>
                                        </p:tav>
                                      </p:tavLst>
                                    </p:anim>
                                    <p:anim calcmode="lin" valueType="num">
                                      <p:cBhvr additive="base">
                                        <p:cTn id="29" dur="500" fill="hold"/>
                                        <p:tgtEl>
                                          <p:spTgt spid="10958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9596"/>
                                        </p:tgtEl>
                                        <p:attrNameLst>
                                          <p:attrName>style.visibility</p:attrName>
                                        </p:attrNameLst>
                                      </p:cBhvr>
                                      <p:to>
                                        <p:strVal val="visible"/>
                                      </p:to>
                                    </p:set>
                                    <p:animEffect transition="in" filter="wipe(left)">
                                      <p:cBhvr>
                                        <p:cTn id="34" dur="1000"/>
                                        <p:tgtEl>
                                          <p:spTgt spid="10959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9690"/>
                                        </p:tgtEl>
                                        <p:attrNameLst>
                                          <p:attrName>style.visibility</p:attrName>
                                        </p:attrNameLst>
                                      </p:cBhvr>
                                      <p:to>
                                        <p:strVal val="visible"/>
                                      </p:to>
                                    </p:set>
                                    <p:anim calcmode="lin" valueType="num">
                                      <p:cBhvr additive="base">
                                        <p:cTn id="39" dur="500" fill="hold"/>
                                        <p:tgtEl>
                                          <p:spTgt spid="109690"/>
                                        </p:tgtEl>
                                        <p:attrNameLst>
                                          <p:attrName>ppt_x</p:attrName>
                                        </p:attrNameLst>
                                      </p:cBhvr>
                                      <p:tavLst>
                                        <p:tav tm="0">
                                          <p:val>
                                            <p:strVal val="1+#ppt_w/2"/>
                                          </p:val>
                                        </p:tav>
                                        <p:tav tm="100000">
                                          <p:val>
                                            <p:strVal val="#ppt_x"/>
                                          </p:val>
                                        </p:tav>
                                      </p:tavLst>
                                    </p:anim>
                                    <p:anim calcmode="lin" valueType="num">
                                      <p:cBhvr additive="base">
                                        <p:cTn id="40" dur="500" fill="hold"/>
                                        <p:tgtEl>
                                          <p:spTgt spid="10969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109605"/>
                                        </p:tgtEl>
                                        <p:attrNameLst>
                                          <p:attrName>style.visibility</p:attrName>
                                        </p:attrNameLst>
                                      </p:cBhvr>
                                      <p:to>
                                        <p:strVal val="visible"/>
                                      </p:to>
                                    </p:set>
                                    <p:animEffect transition="in" filter="box(in)">
                                      <p:cBhvr>
                                        <p:cTn id="45" dur="1000"/>
                                        <p:tgtEl>
                                          <p:spTgt spid="10960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09687"/>
                                        </p:tgtEl>
                                        <p:attrNameLst>
                                          <p:attrName>style.visibility</p:attrName>
                                        </p:attrNameLst>
                                      </p:cBhvr>
                                      <p:to>
                                        <p:strVal val="visible"/>
                                      </p:to>
                                    </p:set>
                                    <p:animEffect transition="in" filter="blinds(horizontal)">
                                      <p:cBhvr>
                                        <p:cTn id="50" dur="500"/>
                                        <p:tgtEl>
                                          <p:spTgt spid="10968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109688"/>
                                        </p:tgtEl>
                                        <p:attrNameLst>
                                          <p:attrName>style.visibility</p:attrName>
                                        </p:attrNameLst>
                                      </p:cBhvr>
                                      <p:to>
                                        <p:strVal val="visible"/>
                                      </p:to>
                                    </p:set>
                                    <p:animEffect transition="in" filter="box(in)">
                                      <p:cBhvr>
                                        <p:cTn id="55" dur="500"/>
                                        <p:tgtEl>
                                          <p:spTgt spid="10968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09639"/>
                                        </p:tgtEl>
                                        <p:attrNameLst>
                                          <p:attrName>style.visibility</p:attrName>
                                        </p:attrNameLst>
                                      </p:cBhvr>
                                      <p:to>
                                        <p:strVal val="visible"/>
                                      </p:to>
                                    </p:set>
                                    <p:animEffect transition="in" filter="dissolve">
                                      <p:cBhvr>
                                        <p:cTn id="60" dur="500"/>
                                        <p:tgtEl>
                                          <p:spTgt spid="10963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09633"/>
                                        </p:tgtEl>
                                        <p:attrNameLst>
                                          <p:attrName>style.visibility</p:attrName>
                                        </p:attrNameLst>
                                      </p:cBhvr>
                                      <p:to>
                                        <p:strVal val="visible"/>
                                      </p:to>
                                    </p:set>
                                    <p:animEffect transition="in" filter="dissolve">
                                      <p:cBhvr>
                                        <p:cTn id="65" dur="500"/>
                                        <p:tgtEl>
                                          <p:spTgt spid="10963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109683"/>
                                        </p:tgtEl>
                                        <p:attrNameLst>
                                          <p:attrName>style.visibility</p:attrName>
                                        </p:attrNameLst>
                                      </p:cBhvr>
                                      <p:to>
                                        <p:strVal val="visible"/>
                                      </p:to>
                                    </p:set>
                                    <p:animEffect transition="in" filter="dissolve">
                                      <p:cBhvr>
                                        <p:cTn id="70" dur="500"/>
                                        <p:tgtEl>
                                          <p:spTgt spid="10968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109657"/>
                                        </p:tgtEl>
                                        <p:attrNameLst>
                                          <p:attrName>style.visibility</p:attrName>
                                        </p:attrNameLst>
                                      </p:cBhvr>
                                      <p:to>
                                        <p:strVal val="visible"/>
                                      </p:to>
                                    </p:set>
                                    <p:animEffect transition="in" filter="dissolve">
                                      <p:cBhvr>
                                        <p:cTn id="75" dur="500"/>
                                        <p:tgtEl>
                                          <p:spTgt spid="109657"/>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09664"/>
                                        </p:tgtEl>
                                        <p:attrNameLst>
                                          <p:attrName>style.visibility</p:attrName>
                                        </p:attrNameLst>
                                      </p:cBhvr>
                                      <p:to>
                                        <p:strVal val="visible"/>
                                      </p:to>
                                    </p:set>
                                    <p:animEffect transition="in" filter="box(in)">
                                      <p:cBhvr>
                                        <p:cTn id="80" dur="500"/>
                                        <p:tgtEl>
                                          <p:spTgt spid="109664"/>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checkerboard(across)">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19" presetClass="entr" presetSubtype="10" fill="hold" grpId="0" nodeType="clickEffect">
                                  <p:stCondLst>
                                    <p:cond delay="0"/>
                                  </p:stCondLst>
                                  <p:childTnLst>
                                    <p:set>
                                      <p:cBhvr>
                                        <p:cTn id="89" dur="1" fill="hold">
                                          <p:stCondLst>
                                            <p:cond delay="0"/>
                                          </p:stCondLst>
                                        </p:cTn>
                                        <p:tgtEl>
                                          <p:spTgt spid="109646"/>
                                        </p:tgtEl>
                                        <p:attrNameLst>
                                          <p:attrName>style.visibility</p:attrName>
                                        </p:attrNameLst>
                                      </p:cBhvr>
                                      <p:to>
                                        <p:strVal val="visible"/>
                                      </p:to>
                                    </p:set>
                                    <p:anim calcmode="lin" valueType="num">
                                      <p:cBhvr>
                                        <p:cTn id="90" dur="5000" fill="hold"/>
                                        <p:tgtEl>
                                          <p:spTgt spid="109646"/>
                                        </p:tgtEl>
                                        <p:attrNameLst>
                                          <p:attrName>ppt_w</p:attrName>
                                        </p:attrNameLst>
                                      </p:cBhvr>
                                      <p:tavLst>
                                        <p:tav tm="0" fmla="#ppt_w*sin(2.5*pi*$)">
                                          <p:val>
                                            <p:fltVal val="0"/>
                                          </p:val>
                                        </p:tav>
                                        <p:tav tm="100000">
                                          <p:val>
                                            <p:fltVal val="1"/>
                                          </p:val>
                                        </p:tav>
                                      </p:tavLst>
                                    </p:anim>
                                    <p:anim calcmode="lin" valueType="num">
                                      <p:cBhvr>
                                        <p:cTn id="91" dur="5000" fill="hold"/>
                                        <p:tgtEl>
                                          <p:spTgt spid="10964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0964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09647"/>
                                        </p:tgtEl>
                                        <p:attrNameLst>
                                          <p:attrName>style.visibility</p:attrName>
                                        </p:attrNameLst>
                                      </p:cBhvr>
                                      <p:to>
                                        <p:strVal val="visible"/>
                                      </p:to>
                                    </p:set>
                                    <p:animEffect transition="in" filter="dissolve">
                                      <p:cBhvr>
                                        <p:cTn id="96" dur="500"/>
                                        <p:tgtEl>
                                          <p:spTgt spid="109647"/>
                                        </p:tgtEl>
                                      </p:cBhvr>
                                    </p:animEffect>
                                  </p:childTnLst>
                                </p:cTn>
                              </p:par>
                            </p:childTnLst>
                          </p:cTn>
                        </p:par>
                      </p:childTnLst>
                    </p:cTn>
                  </p:par>
                  <p:par>
                    <p:cTn id="97" fill="hold">
                      <p:stCondLst>
                        <p:cond delay="indefinite"/>
                      </p:stCondLst>
                      <p:childTnLst>
                        <p:par>
                          <p:cTn id="98" fill="hold">
                            <p:stCondLst>
                              <p:cond delay="0"/>
                            </p:stCondLst>
                            <p:childTnLst>
                              <p:par>
                                <p:cTn id="99" presetID="19" presetClass="entr" presetSubtype="10" fill="hold" nodeType="clickEffect">
                                  <p:stCondLst>
                                    <p:cond delay="0"/>
                                  </p:stCondLst>
                                  <p:childTnLst>
                                    <p:set>
                                      <p:cBhvr>
                                        <p:cTn id="100" dur="1" fill="hold">
                                          <p:stCondLst>
                                            <p:cond delay="0"/>
                                          </p:stCondLst>
                                        </p:cTn>
                                        <p:tgtEl>
                                          <p:spTgt spid="109684"/>
                                        </p:tgtEl>
                                        <p:attrNameLst>
                                          <p:attrName>style.visibility</p:attrName>
                                        </p:attrNameLst>
                                      </p:cBhvr>
                                      <p:to>
                                        <p:strVal val="visible"/>
                                      </p:to>
                                    </p:set>
                                    <p:anim calcmode="lin" valueType="num">
                                      <p:cBhvr>
                                        <p:cTn id="101" dur="5000" fill="hold"/>
                                        <p:tgtEl>
                                          <p:spTgt spid="109684"/>
                                        </p:tgtEl>
                                        <p:attrNameLst>
                                          <p:attrName>ppt_w</p:attrName>
                                        </p:attrNameLst>
                                      </p:cBhvr>
                                      <p:tavLst>
                                        <p:tav tm="0" fmla="#ppt_w*sin(2.5*pi*$)">
                                          <p:val>
                                            <p:fltVal val="0"/>
                                          </p:val>
                                        </p:tav>
                                        <p:tav tm="100000">
                                          <p:val>
                                            <p:fltVal val="1"/>
                                          </p:val>
                                        </p:tav>
                                      </p:tavLst>
                                    </p:anim>
                                    <p:anim calcmode="lin" valueType="num">
                                      <p:cBhvr>
                                        <p:cTn id="102" dur="5000" fill="hold"/>
                                        <p:tgtEl>
                                          <p:spTgt spid="109684"/>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9" presetClass="entr" presetSubtype="10" fill="hold" nodeType="clickEffect">
                                  <p:stCondLst>
                                    <p:cond delay="0"/>
                                  </p:stCondLst>
                                  <p:childTnLst>
                                    <p:set>
                                      <p:cBhvr>
                                        <p:cTn id="106" dur="1" fill="hold">
                                          <p:stCondLst>
                                            <p:cond delay="0"/>
                                          </p:stCondLst>
                                        </p:cTn>
                                        <p:tgtEl>
                                          <p:spTgt spid="109651"/>
                                        </p:tgtEl>
                                        <p:attrNameLst>
                                          <p:attrName>style.visibility</p:attrName>
                                        </p:attrNameLst>
                                      </p:cBhvr>
                                      <p:to>
                                        <p:strVal val="visible"/>
                                      </p:to>
                                    </p:set>
                                    <p:anim calcmode="lin" valueType="num">
                                      <p:cBhvr>
                                        <p:cTn id="107" dur="5000" fill="hold"/>
                                        <p:tgtEl>
                                          <p:spTgt spid="109651"/>
                                        </p:tgtEl>
                                        <p:attrNameLst>
                                          <p:attrName>ppt_w</p:attrName>
                                        </p:attrNameLst>
                                      </p:cBhvr>
                                      <p:tavLst>
                                        <p:tav tm="0" fmla="#ppt_w*sin(2.5*pi*$)">
                                          <p:val>
                                            <p:fltVal val="0"/>
                                          </p:val>
                                        </p:tav>
                                        <p:tav tm="100000">
                                          <p:val>
                                            <p:fltVal val="1"/>
                                          </p:val>
                                        </p:tav>
                                      </p:tavLst>
                                    </p:anim>
                                    <p:anim calcmode="lin" valueType="num">
                                      <p:cBhvr>
                                        <p:cTn id="108" dur="5000" fill="hold"/>
                                        <p:tgtEl>
                                          <p:spTgt spid="109651"/>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09653"/>
                                        </p:tgtEl>
                                        <p:attrNameLst>
                                          <p:attrName>style.visibility</p:attrName>
                                        </p:attrNameLst>
                                      </p:cBhvr>
                                      <p:to>
                                        <p:strVal val="visible"/>
                                      </p:to>
                                    </p:set>
                                    <p:anim calcmode="lin" valueType="num">
                                      <p:cBhvr additive="base">
                                        <p:cTn id="113" dur="500" fill="hold"/>
                                        <p:tgtEl>
                                          <p:spTgt spid="109653"/>
                                        </p:tgtEl>
                                        <p:attrNameLst>
                                          <p:attrName>ppt_x</p:attrName>
                                        </p:attrNameLst>
                                      </p:cBhvr>
                                      <p:tavLst>
                                        <p:tav tm="0">
                                          <p:val>
                                            <p:strVal val="#ppt_x"/>
                                          </p:val>
                                        </p:tav>
                                        <p:tav tm="100000">
                                          <p:val>
                                            <p:strVal val="#ppt_x"/>
                                          </p:val>
                                        </p:tav>
                                      </p:tavLst>
                                    </p:anim>
                                    <p:anim calcmode="lin" valueType="num">
                                      <p:cBhvr additive="base">
                                        <p:cTn id="114" dur="500" fill="hold"/>
                                        <p:tgtEl>
                                          <p:spTgt spid="10965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09652"/>
                                        </p:tgtEl>
                                        <p:attrNameLst>
                                          <p:attrName>style.visibility</p:attrName>
                                        </p:attrNameLst>
                                      </p:cBhvr>
                                      <p:to>
                                        <p:strVal val="visible"/>
                                      </p:to>
                                    </p:set>
                                    <p:anim calcmode="lin" valueType="num">
                                      <p:cBhvr additive="base">
                                        <p:cTn id="119" dur="500" fill="hold"/>
                                        <p:tgtEl>
                                          <p:spTgt spid="109652"/>
                                        </p:tgtEl>
                                        <p:attrNameLst>
                                          <p:attrName>ppt_x</p:attrName>
                                        </p:attrNameLst>
                                      </p:cBhvr>
                                      <p:tavLst>
                                        <p:tav tm="0">
                                          <p:val>
                                            <p:strVal val="#ppt_x"/>
                                          </p:val>
                                        </p:tav>
                                        <p:tav tm="100000">
                                          <p:val>
                                            <p:strVal val="#ppt_x"/>
                                          </p:val>
                                        </p:tav>
                                      </p:tavLst>
                                    </p:anim>
                                    <p:anim calcmode="lin" valueType="num">
                                      <p:cBhvr additive="base">
                                        <p:cTn id="120" dur="500" fill="hold"/>
                                        <p:tgtEl>
                                          <p:spTgt spid="10965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09654"/>
                                        </p:tgtEl>
                                        <p:attrNameLst>
                                          <p:attrName>style.visibility</p:attrName>
                                        </p:attrNameLst>
                                      </p:cBhvr>
                                      <p:to>
                                        <p:strVal val="visible"/>
                                      </p:to>
                                    </p:set>
                                  </p:childTnLst>
                                </p:cTn>
                              </p:par>
                            </p:childTnLst>
                          </p:cTn>
                        </p:par>
                        <p:par>
                          <p:cTn id="125" fill="hold">
                            <p:stCondLst>
                              <p:cond delay="0"/>
                            </p:stCondLst>
                            <p:childTnLst>
                              <p:par>
                                <p:cTn id="126" presetID="4" presetClass="entr" presetSubtype="16" fill="hold" nodeType="afterEffect">
                                  <p:stCondLst>
                                    <p:cond delay="0"/>
                                  </p:stCondLst>
                                  <p:childTnLst>
                                    <p:set>
                                      <p:cBhvr>
                                        <p:cTn id="127" dur="1" fill="hold">
                                          <p:stCondLst>
                                            <p:cond delay="0"/>
                                          </p:stCondLst>
                                        </p:cTn>
                                        <p:tgtEl>
                                          <p:spTgt spid="109691"/>
                                        </p:tgtEl>
                                        <p:attrNameLst>
                                          <p:attrName>style.visibility</p:attrName>
                                        </p:attrNameLst>
                                      </p:cBhvr>
                                      <p:to>
                                        <p:strVal val="visible"/>
                                      </p:to>
                                    </p:set>
                                    <p:animEffect transition="in" filter="box(in)">
                                      <p:cBhvr>
                                        <p:cTn id="128" dur="500"/>
                                        <p:tgtEl>
                                          <p:spTgt spid="109691"/>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09632">
                                            <p:txEl>
                                              <p:pRg st="0" end="0"/>
                                            </p:txEl>
                                          </p:spTgt>
                                        </p:tgtEl>
                                        <p:attrNameLst>
                                          <p:attrName>style.visibility</p:attrName>
                                        </p:attrNameLst>
                                      </p:cBhvr>
                                      <p:to>
                                        <p:strVal val="visible"/>
                                      </p:to>
                                    </p:set>
                                    <p:animEffect transition="in" filter="wipe(left)">
                                      <p:cBhvr>
                                        <p:cTn id="133" dur="500"/>
                                        <p:tgtEl>
                                          <p:spTgt spid="109632">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09631">
                                            <p:txEl>
                                              <p:pRg st="0" end="0"/>
                                            </p:txEl>
                                          </p:spTgt>
                                        </p:tgtEl>
                                        <p:attrNameLst>
                                          <p:attrName>style.visibility</p:attrName>
                                        </p:attrNameLst>
                                      </p:cBhvr>
                                      <p:to>
                                        <p:strVal val="visible"/>
                                      </p:to>
                                    </p:set>
                                    <p:animEffect transition="in" filter="wipe(left)">
                                      <p:cBhvr>
                                        <p:cTn id="138" dur="500"/>
                                        <p:tgtEl>
                                          <p:spTgt spid="10963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0" presetClass="entr" presetSubtype="0" fill="hold" grpId="0" nodeType="clickEffect">
                                  <p:stCondLst>
                                    <p:cond delay="0"/>
                                  </p:stCondLst>
                                  <p:childTnLst>
                                    <p:set>
                                      <p:cBhvr>
                                        <p:cTn id="142" dur="1" fill="hold">
                                          <p:stCondLst>
                                            <p:cond delay="0"/>
                                          </p:stCondLst>
                                        </p:cTn>
                                        <p:tgtEl>
                                          <p:spTgt spid="109582"/>
                                        </p:tgtEl>
                                        <p:attrNameLst>
                                          <p:attrName>style.visibility</p:attrName>
                                        </p:attrNameLst>
                                      </p:cBhvr>
                                      <p:to>
                                        <p:strVal val="visible"/>
                                      </p:to>
                                    </p:set>
                                    <p:animEffect transition="in" filter="wedge">
                                      <p:cBhvr>
                                        <p:cTn id="143" dur="2000"/>
                                        <p:tgtEl>
                                          <p:spTgt spid="109582"/>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nodeType="clickEffect">
                                  <p:stCondLst>
                                    <p:cond delay="0"/>
                                  </p:stCondLst>
                                  <p:childTnLst>
                                    <p:set>
                                      <p:cBhvr>
                                        <p:cTn id="147" dur="1" fill="hold">
                                          <p:stCondLst>
                                            <p:cond delay="0"/>
                                          </p:stCondLst>
                                        </p:cTn>
                                        <p:tgtEl>
                                          <p:spTgt spid="109702"/>
                                        </p:tgtEl>
                                        <p:attrNameLst>
                                          <p:attrName>style.visibility</p:attrName>
                                        </p:attrNameLst>
                                      </p:cBhvr>
                                      <p:to>
                                        <p:strVal val="visible"/>
                                      </p:to>
                                    </p:set>
                                    <p:animEffect transition="in" filter="box(out)">
                                      <p:cBhvr>
                                        <p:cTn id="148" dur="2000"/>
                                        <p:tgtEl>
                                          <p:spTgt spid="109702"/>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109704"/>
                                        </p:tgtEl>
                                        <p:attrNameLst>
                                          <p:attrName>style.visibility</p:attrName>
                                        </p:attrNameLst>
                                      </p:cBhvr>
                                      <p:to>
                                        <p:strVal val="visible"/>
                                      </p:to>
                                    </p:set>
                                    <p:animEffect transition="in" filter="wipe(down)">
                                      <p:cBhvr>
                                        <p:cTn id="153" dur="1000"/>
                                        <p:tgtEl>
                                          <p:spTgt spid="109704"/>
                                        </p:tgtEl>
                                      </p:cBhvr>
                                    </p:animEffect>
                                  </p:childTnLst>
                                </p:cTn>
                              </p:par>
                            </p:childTnLst>
                          </p:cTn>
                        </p:par>
                      </p:childTnLst>
                    </p:cTn>
                  </p:par>
                  <p:par>
                    <p:cTn id="154" fill="hold">
                      <p:stCondLst>
                        <p:cond delay="indefinite"/>
                      </p:stCondLst>
                      <p:childTnLst>
                        <p:par>
                          <p:cTn id="155" fill="hold">
                            <p:stCondLst>
                              <p:cond delay="0"/>
                            </p:stCondLst>
                            <p:childTnLst>
                              <p:par>
                                <p:cTn id="156" presetID="20" presetClass="entr" presetSubtype="0" fill="hold" grpId="0" nodeType="clickEffect">
                                  <p:stCondLst>
                                    <p:cond delay="0"/>
                                  </p:stCondLst>
                                  <p:childTnLst>
                                    <p:set>
                                      <p:cBhvr>
                                        <p:cTn id="157" dur="1" fill="hold">
                                          <p:stCondLst>
                                            <p:cond delay="0"/>
                                          </p:stCondLst>
                                        </p:cTn>
                                        <p:tgtEl>
                                          <p:spTgt spid="109706"/>
                                        </p:tgtEl>
                                        <p:attrNameLst>
                                          <p:attrName>style.visibility</p:attrName>
                                        </p:attrNameLst>
                                      </p:cBhvr>
                                      <p:to>
                                        <p:strVal val="visible"/>
                                      </p:to>
                                    </p:set>
                                    <p:animEffect transition="in" filter="wedge">
                                      <p:cBhvr>
                                        <p:cTn id="158" dur="2000"/>
                                        <p:tgtEl>
                                          <p:spTgt spid="109706"/>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06" grpId="0" animBg="1"/>
      <p:bldP spid="38" grpId="0" animBg="1"/>
      <p:bldP spid="109582" grpId="0" animBg="1"/>
      <p:bldP spid="109583" grpId="0"/>
      <p:bldP spid="109588" grpId="0"/>
      <p:bldP spid="109631" grpId="0" build="p" autoUpdateAnimBg="0"/>
      <p:bldP spid="109632" grpId="0" build="p" autoUpdateAnimBg="0"/>
      <p:bldP spid="109646" grpId="0" autoUpdateAnimBg="0"/>
      <p:bldP spid="109654" grpId="0" animBg="1"/>
      <p:bldP spid="10969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a:extLst>
              <a:ext uri="{FF2B5EF4-FFF2-40B4-BE49-F238E27FC236}">
                <a16:creationId xmlns:a16="http://schemas.microsoft.com/office/drawing/2014/main" id="{872D2E8D-B844-48E3-AFB1-3E773326B262}"/>
              </a:ext>
            </a:extLst>
          </p:cNvPr>
          <p:cNvSpPr txBox="1">
            <a:spLocks noChangeArrowheads="1"/>
          </p:cNvSpPr>
          <p:nvPr/>
        </p:nvSpPr>
        <p:spPr bwMode="auto">
          <a:xfrm>
            <a:off x="323850" y="836613"/>
            <a:ext cx="83534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）求全响应</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和</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68995" name="Object 3">
            <a:extLst>
              <a:ext uri="{FF2B5EF4-FFF2-40B4-BE49-F238E27FC236}">
                <a16:creationId xmlns:a16="http://schemas.microsoft.com/office/drawing/2014/main" id="{8772ECD8-EAED-4C3B-A1FC-D56BAB261229}"/>
              </a:ext>
            </a:extLst>
          </p:cNvPr>
          <p:cNvGraphicFramePr>
            <a:graphicFrameLocks noChangeAspect="1"/>
          </p:cNvGraphicFramePr>
          <p:nvPr/>
        </p:nvGraphicFramePr>
        <p:xfrm>
          <a:off x="900113" y="1638300"/>
          <a:ext cx="4864100" cy="711200"/>
        </p:xfrm>
        <a:graphic>
          <a:graphicData uri="http://schemas.openxmlformats.org/presentationml/2006/ole">
            <mc:AlternateContent xmlns:mc="http://schemas.openxmlformats.org/markup-compatibility/2006">
              <mc:Choice xmlns:v="urn:schemas-microsoft-com:vml" Requires="v">
                <p:oleObj spid="_x0000_s57467" name="Equation" r:id="rId3" imgW="4864100" imgH="711200" progId="Equation.DSMT4">
                  <p:embed/>
                </p:oleObj>
              </mc:Choice>
              <mc:Fallback>
                <p:oleObj name="Equation" r:id="rId3" imgW="4864100" imgH="71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638300"/>
                        <a:ext cx="48641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8996" name="Object 4">
            <a:extLst>
              <a:ext uri="{FF2B5EF4-FFF2-40B4-BE49-F238E27FC236}">
                <a16:creationId xmlns:a16="http://schemas.microsoft.com/office/drawing/2014/main" id="{AB8FE500-1681-4537-A522-F1F7B9725036}"/>
              </a:ext>
            </a:extLst>
          </p:cNvPr>
          <p:cNvGraphicFramePr>
            <a:graphicFrameLocks noChangeAspect="1"/>
          </p:cNvGraphicFramePr>
          <p:nvPr/>
        </p:nvGraphicFramePr>
        <p:xfrm>
          <a:off x="1635125" y="2628900"/>
          <a:ext cx="5384800" cy="508000"/>
        </p:xfrm>
        <a:graphic>
          <a:graphicData uri="http://schemas.openxmlformats.org/presentationml/2006/ole">
            <mc:AlternateContent xmlns:mc="http://schemas.openxmlformats.org/markup-compatibility/2006">
              <mc:Choice xmlns:v="urn:schemas-microsoft-com:vml" Requires="v">
                <p:oleObj spid="_x0000_s57468" name="Equation" r:id="rId5" imgW="5384800" imgH="508000" progId="Equation.DSMT4">
                  <p:embed/>
                </p:oleObj>
              </mc:Choice>
              <mc:Fallback>
                <p:oleObj name="Equation" r:id="rId5" imgW="5384800" imgH="508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5125" y="2628900"/>
                        <a:ext cx="5384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8997" name="Object 5">
            <a:extLst>
              <a:ext uri="{FF2B5EF4-FFF2-40B4-BE49-F238E27FC236}">
                <a16:creationId xmlns:a16="http://schemas.microsoft.com/office/drawing/2014/main" id="{EB9B0CB1-9142-4D94-81AC-A26795E94E41}"/>
              </a:ext>
            </a:extLst>
          </p:cNvPr>
          <p:cNvGraphicFramePr>
            <a:graphicFrameLocks noChangeAspect="1"/>
          </p:cNvGraphicFramePr>
          <p:nvPr/>
        </p:nvGraphicFramePr>
        <p:xfrm>
          <a:off x="900113" y="3279775"/>
          <a:ext cx="5219700" cy="711200"/>
        </p:xfrm>
        <a:graphic>
          <a:graphicData uri="http://schemas.openxmlformats.org/presentationml/2006/ole">
            <mc:AlternateContent xmlns:mc="http://schemas.openxmlformats.org/markup-compatibility/2006">
              <mc:Choice xmlns:v="urn:schemas-microsoft-com:vml" Requires="v">
                <p:oleObj spid="_x0000_s57469" name="Equation" r:id="rId7" imgW="5219700" imgH="711200" progId="Equation.DSMT4">
                  <p:embed/>
                </p:oleObj>
              </mc:Choice>
              <mc:Fallback>
                <p:oleObj name="Equation" r:id="rId7" imgW="5219700" imgH="711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279775"/>
                        <a:ext cx="52197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8998" name="Object 6">
            <a:extLst>
              <a:ext uri="{FF2B5EF4-FFF2-40B4-BE49-F238E27FC236}">
                <a16:creationId xmlns:a16="http://schemas.microsoft.com/office/drawing/2014/main" id="{11EF527F-FC2A-4708-AEE7-6DE3FAA41360}"/>
              </a:ext>
            </a:extLst>
          </p:cNvPr>
          <p:cNvGraphicFramePr>
            <a:graphicFrameLocks noChangeAspect="1"/>
          </p:cNvGraphicFramePr>
          <p:nvPr/>
        </p:nvGraphicFramePr>
        <p:xfrm>
          <a:off x="1763713" y="4360863"/>
          <a:ext cx="5702300" cy="508000"/>
        </p:xfrm>
        <a:graphic>
          <a:graphicData uri="http://schemas.openxmlformats.org/presentationml/2006/ole">
            <mc:AlternateContent xmlns:mc="http://schemas.openxmlformats.org/markup-compatibility/2006">
              <mc:Choice xmlns:v="urn:schemas-microsoft-com:vml" Requires="v">
                <p:oleObj spid="_x0000_s57470" name="Equation" r:id="rId9" imgW="5702300" imgH="508000" progId="Equation.DSMT4">
                  <p:embed/>
                </p:oleObj>
              </mc:Choice>
              <mc:Fallback>
                <p:oleObj name="Equation" r:id="rId9" imgW="5702300" imgH="5080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360863"/>
                        <a:ext cx="57023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Effect transition="in" filter="wipe(left)">
                                      <p:cBhvr>
                                        <p:cTn id="7" dur="2000"/>
                                        <p:tgtEl>
                                          <p:spTgt spid="468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8995"/>
                                        </p:tgtEl>
                                        <p:attrNameLst>
                                          <p:attrName>style.visibility</p:attrName>
                                        </p:attrNameLst>
                                      </p:cBhvr>
                                      <p:to>
                                        <p:strVal val="visible"/>
                                      </p:to>
                                    </p:set>
                                    <p:animEffect transition="in" filter="wipe(left)">
                                      <p:cBhvr>
                                        <p:cTn id="12" dur="2000"/>
                                        <p:tgtEl>
                                          <p:spTgt spid="468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8996"/>
                                        </p:tgtEl>
                                        <p:attrNameLst>
                                          <p:attrName>style.visibility</p:attrName>
                                        </p:attrNameLst>
                                      </p:cBhvr>
                                      <p:to>
                                        <p:strVal val="visible"/>
                                      </p:to>
                                    </p:set>
                                    <p:animEffect transition="in" filter="wipe(left)">
                                      <p:cBhvr>
                                        <p:cTn id="17" dur="2000"/>
                                        <p:tgtEl>
                                          <p:spTgt spid="468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8997"/>
                                        </p:tgtEl>
                                        <p:attrNameLst>
                                          <p:attrName>style.visibility</p:attrName>
                                        </p:attrNameLst>
                                      </p:cBhvr>
                                      <p:to>
                                        <p:strVal val="visible"/>
                                      </p:to>
                                    </p:set>
                                    <p:animEffect transition="in" filter="wipe(left)">
                                      <p:cBhvr>
                                        <p:cTn id="22" dur="2000"/>
                                        <p:tgtEl>
                                          <p:spTgt spid="468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8998"/>
                                        </p:tgtEl>
                                        <p:attrNameLst>
                                          <p:attrName>style.visibility</p:attrName>
                                        </p:attrNameLst>
                                      </p:cBhvr>
                                      <p:to>
                                        <p:strVal val="visible"/>
                                      </p:to>
                                    </p:set>
                                    <p:animEffect transition="in" filter="wipe(left)">
                                      <p:cBhvr>
                                        <p:cTn id="27" dur="2000"/>
                                        <p:tgtEl>
                                          <p:spTgt spid="468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ext Box 2">
            <a:extLst>
              <a:ext uri="{FF2B5EF4-FFF2-40B4-BE49-F238E27FC236}">
                <a16:creationId xmlns:a16="http://schemas.microsoft.com/office/drawing/2014/main" id="{B42B6488-F8FA-4023-BE54-8B0B0E4C3464}"/>
              </a:ext>
            </a:extLst>
          </p:cNvPr>
          <p:cNvSpPr txBox="1">
            <a:spLocks noChangeArrowheads="1"/>
          </p:cNvSpPr>
          <p:nvPr/>
        </p:nvSpPr>
        <p:spPr bwMode="auto">
          <a:xfrm>
            <a:off x="539750" y="188913"/>
            <a:ext cx="7200900" cy="946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）所示电路，已知当</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470019" name="Object 3">
            <a:extLst>
              <a:ext uri="{FF2B5EF4-FFF2-40B4-BE49-F238E27FC236}">
                <a16:creationId xmlns:a16="http://schemas.microsoft.com/office/drawing/2014/main" id="{29439ECE-8382-44DE-9FE4-915A8E25BED8}"/>
              </a:ext>
            </a:extLst>
          </p:cNvPr>
          <p:cNvGraphicFramePr>
            <a:graphicFrameLocks noChangeAspect="1"/>
          </p:cNvGraphicFramePr>
          <p:nvPr/>
        </p:nvGraphicFramePr>
        <p:xfrm>
          <a:off x="1835150" y="1196975"/>
          <a:ext cx="3419475" cy="2657475"/>
        </p:xfrm>
        <a:graphic>
          <a:graphicData uri="http://schemas.openxmlformats.org/presentationml/2006/ole">
            <mc:AlternateContent xmlns:mc="http://schemas.openxmlformats.org/markup-compatibility/2006">
              <mc:Choice xmlns:v="urn:schemas-microsoft-com:vml" Requires="v">
                <p:oleObj spid="_x0000_s58435" name="Visio" r:id="rId3" imgW="1725930" imgH="1345470" progId="Visio.Drawing.11">
                  <p:embed/>
                </p:oleObj>
              </mc:Choice>
              <mc:Fallback>
                <p:oleObj name="Visio" r:id="rId3" imgW="1725930" imgH="134547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196975"/>
                        <a:ext cx="34194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0" name="Text Box 4">
            <a:extLst>
              <a:ext uri="{FF2B5EF4-FFF2-40B4-BE49-F238E27FC236}">
                <a16:creationId xmlns:a16="http://schemas.microsoft.com/office/drawing/2014/main" id="{0E36B387-6DAE-4C21-BA56-079A0341B211}"/>
              </a:ext>
            </a:extLst>
          </p:cNvPr>
          <p:cNvSpPr txBox="1">
            <a:spLocks noChangeArrowheads="1"/>
          </p:cNvSpPr>
          <p:nvPr/>
        </p:nvSpPr>
        <p:spPr bwMode="auto">
          <a:xfrm>
            <a:off x="630238" y="4005064"/>
            <a:ext cx="4589462"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）求初始值</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470021" name="Object 5">
            <a:extLst>
              <a:ext uri="{FF2B5EF4-FFF2-40B4-BE49-F238E27FC236}">
                <a16:creationId xmlns:a16="http://schemas.microsoft.com/office/drawing/2014/main" id="{9963B81A-482A-4735-8BD9-6012FFFBF546}"/>
              </a:ext>
            </a:extLst>
          </p:cNvPr>
          <p:cNvGraphicFramePr>
            <a:graphicFrameLocks noChangeAspect="1"/>
          </p:cNvGraphicFramePr>
          <p:nvPr>
            <p:extLst>
              <p:ext uri="{D42A27DB-BD31-4B8C-83A1-F6EECF244321}">
                <p14:modId xmlns:p14="http://schemas.microsoft.com/office/powerpoint/2010/main" val="1676566109"/>
              </p:ext>
            </p:extLst>
          </p:nvPr>
        </p:nvGraphicFramePr>
        <p:xfrm>
          <a:off x="1952625" y="4668639"/>
          <a:ext cx="2844800" cy="431800"/>
        </p:xfrm>
        <a:graphic>
          <a:graphicData uri="http://schemas.openxmlformats.org/presentationml/2006/ole">
            <mc:AlternateContent xmlns:mc="http://schemas.openxmlformats.org/markup-compatibility/2006">
              <mc:Choice xmlns:v="urn:schemas-microsoft-com:vml" Requires="v">
                <p:oleObj spid="_x0000_s58436" name="Equation" r:id="rId5" imgW="2844800" imgH="431800" progId="Equation.DSMT4">
                  <p:embed/>
                </p:oleObj>
              </mc:Choice>
              <mc:Fallback>
                <p:oleObj name="Equation" r:id="rId5" imgW="28448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4668639"/>
                        <a:ext cx="2844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2" name="Rectangle 6">
            <a:extLst>
              <a:ext uri="{FF2B5EF4-FFF2-40B4-BE49-F238E27FC236}">
                <a16:creationId xmlns:a16="http://schemas.microsoft.com/office/drawing/2014/main" id="{D60A5C6D-DD0D-408A-AFE4-26C2F505FC85}"/>
              </a:ext>
            </a:extLst>
          </p:cNvPr>
          <p:cNvSpPr>
            <a:spLocks noChangeArrowheads="1"/>
          </p:cNvSpPr>
          <p:nvPr/>
        </p:nvSpPr>
        <p:spPr bwMode="auto">
          <a:xfrm>
            <a:off x="1116013" y="5157589"/>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
        <p:nvSpPr>
          <p:cNvPr id="470023" name="Rectangle 7">
            <a:extLst>
              <a:ext uri="{FF2B5EF4-FFF2-40B4-BE49-F238E27FC236}">
                <a16:creationId xmlns:a16="http://schemas.microsoft.com/office/drawing/2014/main" id="{80A36421-2F97-4516-A31A-62BF63DB07FF}"/>
              </a:ext>
            </a:extLst>
          </p:cNvPr>
          <p:cNvSpPr>
            <a:spLocks noChangeArrowheads="1"/>
          </p:cNvSpPr>
          <p:nvPr/>
        </p:nvSpPr>
        <p:spPr bwMode="auto">
          <a:xfrm>
            <a:off x="5219700" y="400665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0018">
                                            <p:txEl>
                                              <p:pRg st="0" end="0"/>
                                            </p:txEl>
                                          </p:spTgt>
                                        </p:tgtEl>
                                        <p:attrNameLst>
                                          <p:attrName>style.visibility</p:attrName>
                                        </p:attrNameLst>
                                      </p:cBhvr>
                                      <p:to>
                                        <p:strVal val="visible"/>
                                      </p:to>
                                    </p:set>
                                    <p:animEffect transition="in" filter="wipe(left)">
                                      <p:cBhvr>
                                        <p:cTn id="7" dur="2000"/>
                                        <p:tgtEl>
                                          <p:spTgt spid="470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0019"/>
                                        </p:tgtEl>
                                        <p:attrNameLst>
                                          <p:attrName>style.visibility</p:attrName>
                                        </p:attrNameLst>
                                      </p:cBhvr>
                                      <p:to>
                                        <p:strVal val="visible"/>
                                      </p:to>
                                    </p:set>
                                    <p:animEffect transition="in" filter="box(in)">
                                      <p:cBhvr>
                                        <p:cTn id="12" dur="2000"/>
                                        <p:tgtEl>
                                          <p:spTgt spid="470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0020"/>
                                        </p:tgtEl>
                                        <p:attrNameLst>
                                          <p:attrName>style.visibility</p:attrName>
                                        </p:attrNameLst>
                                      </p:cBhvr>
                                      <p:to>
                                        <p:strVal val="visible"/>
                                      </p:to>
                                    </p:set>
                                    <p:animEffect transition="in" filter="wipe(left)">
                                      <p:cBhvr>
                                        <p:cTn id="17" dur="2000"/>
                                        <p:tgtEl>
                                          <p:spTgt spid="470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0023"/>
                                        </p:tgtEl>
                                        <p:attrNameLst>
                                          <p:attrName>style.visibility</p:attrName>
                                        </p:attrNameLst>
                                      </p:cBhvr>
                                      <p:to>
                                        <p:strVal val="visible"/>
                                      </p:to>
                                    </p:set>
                                    <p:animEffect transition="in" filter="wipe(left)">
                                      <p:cBhvr>
                                        <p:cTn id="22" dur="2000"/>
                                        <p:tgtEl>
                                          <p:spTgt spid="470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0021"/>
                                        </p:tgtEl>
                                        <p:attrNameLst>
                                          <p:attrName>style.visibility</p:attrName>
                                        </p:attrNameLst>
                                      </p:cBhvr>
                                      <p:to>
                                        <p:strVal val="visible"/>
                                      </p:to>
                                    </p:set>
                                    <p:animEffect transition="in" filter="wipe(left)">
                                      <p:cBhvr>
                                        <p:cTn id="27" dur="2000"/>
                                        <p:tgtEl>
                                          <p:spTgt spid="4700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0022"/>
                                        </p:tgtEl>
                                        <p:attrNameLst>
                                          <p:attrName>style.visibility</p:attrName>
                                        </p:attrNameLst>
                                      </p:cBhvr>
                                      <p:to>
                                        <p:strVal val="visible"/>
                                      </p:to>
                                    </p:set>
                                    <p:animEffect transition="in" filter="wipe(left)">
                                      <p:cBhvr>
                                        <p:cTn id="32" dur="2000"/>
                                        <p:tgtEl>
                                          <p:spTgt spid="47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p:bldP spid="470022" grpId="0"/>
      <p:bldP spid="47002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42" name="Object 2">
            <a:extLst>
              <a:ext uri="{FF2B5EF4-FFF2-40B4-BE49-F238E27FC236}">
                <a16:creationId xmlns:a16="http://schemas.microsoft.com/office/drawing/2014/main" id="{38A63620-B1BA-4E63-9C2F-BCAF6EE29B14}"/>
              </a:ext>
            </a:extLst>
          </p:cNvPr>
          <p:cNvGraphicFramePr>
            <a:graphicFrameLocks noChangeAspect="1"/>
          </p:cNvGraphicFramePr>
          <p:nvPr/>
        </p:nvGraphicFramePr>
        <p:xfrm>
          <a:off x="539750" y="981075"/>
          <a:ext cx="4203700" cy="520700"/>
        </p:xfrm>
        <a:graphic>
          <a:graphicData uri="http://schemas.openxmlformats.org/presentationml/2006/ole">
            <mc:AlternateContent xmlns:mc="http://schemas.openxmlformats.org/markup-compatibility/2006">
              <mc:Choice xmlns:v="urn:schemas-microsoft-com:vml" Requires="v">
                <p:oleObj spid="_x0000_s59547" name="Equation" r:id="rId3" imgW="4203700" imgH="520700" progId="Equation.DSMT4">
                  <p:embed/>
                </p:oleObj>
              </mc:Choice>
              <mc:Fallback>
                <p:oleObj name="Equation" r:id="rId3" imgW="4203700" imgH="520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81075"/>
                        <a:ext cx="42037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3" name="Object 3">
            <a:extLst>
              <a:ext uri="{FF2B5EF4-FFF2-40B4-BE49-F238E27FC236}">
                <a16:creationId xmlns:a16="http://schemas.microsoft.com/office/drawing/2014/main" id="{F2FDEDA3-79C4-4514-A363-6D4D44B80EC0}"/>
              </a:ext>
            </a:extLst>
          </p:cNvPr>
          <p:cNvGraphicFramePr>
            <a:graphicFrameLocks noChangeAspect="1"/>
          </p:cNvGraphicFramePr>
          <p:nvPr/>
        </p:nvGraphicFramePr>
        <p:xfrm>
          <a:off x="5429250" y="3429000"/>
          <a:ext cx="3714750" cy="2695575"/>
        </p:xfrm>
        <a:graphic>
          <a:graphicData uri="http://schemas.openxmlformats.org/presentationml/2006/ole">
            <mc:AlternateContent xmlns:mc="http://schemas.openxmlformats.org/markup-compatibility/2006">
              <mc:Choice xmlns:v="urn:schemas-microsoft-com:vml" Requires="v">
                <p:oleObj spid="_x0000_s59548" name="Visio" r:id="rId5" imgW="1876349" imgH="1365641" progId="Visio.Drawing.11">
                  <p:embed/>
                </p:oleObj>
              </mc:Choice>
              <mc:Fallback>
                <p:oleObj name="Visio" r:id="rId5" imgW="1876349" imgH="1365641"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0" y="3429000"/>
                        <a:ext cx="37147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4" name="Object 4">
            <a:extLst>
              <a:ext uri="{FF2B5EF4-FFF2-40B4-BE49-F238E27FC236}">
                <a16:creationId xmlns:a16="http://schemas.microsoft.com/office/drawing/2014/main" id="{04906CDA-0E5B-4A16-85F8-13AF6EA72B86}"/>
              </a:ext>
            </a:extLst>
          </p:cNvPr>
          <p:cNvGraphicFramePr>
            <a:graphicFrameLocks noChangeAspect="1"/>
          </p:cNvGraphicFramePr>
          <p:nvPr/>
        </p:nvGraphicFramePr>
        <p:xfrm>
          <a:off x="539750" y="1844675"/>
          <a:ext cx="2628900" cy="431800"/>
        </p:xfrm>
        <a:graphic>
          <a:graphicData uri="http://schemas.openxmlformats.org/presentationml/2006/ole">
            <mc:AlternateContent xmlns:mc="http://schemas.openxmlformats.org/markup-compatibility/2006">
              <mc:Choice xmlns:v="urn:schemas-microsoft-com:vml" Requires="v">
                <p:oleObj spid="_x0000_s59549" name="Equation" r:id="rId7" imgW="2628900" imgH="431800" progId="Equation.DSMT4">
                  <p:embed/>
                </p:oleObj>
              </mc:Choice>
              <mc:Fallback>
                <p:oleObj name="Equation" r:id="rId7" imgW="2628900" imgH="431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1844675"/>
                        <a:ext cx="2628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45" name="Text Box 5">
            <a:extLst>
              <a:ext uri="{FF2B5EF4-FFF2-40B4-BE49-F238E27FC236}">
                <a16:creationId xmlns:a16="http://schemas.microsoft.com/office/drawing/2014/main" id="{4F970BED-27E8-4463-82B7-6D1CE779B476}"/>
              </a:ext>
            </a:extLst>
          </p:cNvPr>
          <p:cNvSpPr txBox="1">
            <a:spLocks noChangeArrowheads="1"/>
          </p:cNvSpPr>
          <p:nvPr/>
        </p:nvSpPr>
        <p:spPr bwMode="auto">
          <a:xfrm>
            <a:off x="395288" y="2636838"/>
            <a:ext cx="38703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）求稳态值</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71046" name="Rectangle 6">
            <a:extLst>
              <a:ext uri="{FF2B5EF4-FFF2-40B4-BE49-F238E27FC236}">
                <a16:creationId xmlns:a16="http://schemas.microsoft.com/office/drawing/2014/main" id="{61ED3C11-6218-4479-85F7-39D071082BF3}"/>
              </a:ext>
            </a:extLst>
          </p:cNvPr>
          <p:cNvSpPr>
            <a:spLocks noChangeArrowheads="1"/>
          </p:cNvSpPr>
          <p:nvPr/>
        </p:nvSpPr>
        <p:spPr bwMode="auto">
          <a:xfrm>
            <a:off x="539750" y="3357563"/>
            <a:ext cx="518477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作∞时刻电路，如图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）所示。</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graphicFrame>
        <p:nvGraphicFramePr>
          <p:cNvPr id="471047" name="Object 7">
            <a:extLst>
              <a:ext uri="{FF2B5EF4-FFF2-40B4-BE49-F238E27FC236}">
                <a16:creationId xmlns:a16="http://schemas.microsoft.com/office/drawing/2014/main" id="{AF15A7B1-7DB6-4778-BDB1-84F8BAADAA17}"/>
              </a:ext>
            </a:extLst>
          </p:cNvPr>
          <p:cNvGraphicFramePr>
            <a:graphicFrameLocks noChangeAspect="1"/>
          </p:cNvGraphicFramePr>
          <p:nvPr/>
        </p:nvGraphicFramePr>
        <p:xfrm>
          <a:off x="900113" y="4941888"/>
          <a:ext cx="1727200" cy="393700"/>
        </p:xfrm>
        <a:graphic>
          <a:graphicData uri="http://schemas.openxmlformats.org/presentationml/2006/ole">
            <mc:AlternateContent xmlns:mc="http://schemas.openxmlformats.org/markup-compatibility/2006">
              <mc:Choice xmlns:v="urn:schemas-microsoft-com:vml" Requires="v">
                <p:oleObj spid="_x0000_s59550" name="Equation" r:id="rId9" imgW="1726451" imgH="393529" progId="Equation.DSMT4">
                  <p:embed/>
                </p:oleObj>
              </mc:Choice>
              <mc:Fallback>
                <p:oleObj name="Equation" r:id="rId9" imgW="1726451" imgH="39352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941888"/>
                        <a:ext cx="1727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8" name="Object 8">
            <a:extLst>
              <a:ext uri="{FF2B5EF4-FFF2-40B4-BE49-F238E27FC236}">
                <a16:creationId xmlns:a16="http://schemas.microsoft.com/office/drawing/2014/main" id="{3FD5B5E7-DF66-409F-B9D3-A486D938B5A9}"/>
              </a:ext>
            </a:extLst>
          </p:cNvPr>
          <p:cNvGraphicFramePr>
            <a:graphicFrameLocks noChangeAspect="1"/>
          </p:cNvGraphicFramePr>
          <p:nvPr/>
        </p:nvGraphicFramePr>
        <p:xfrm>
          <a:off x="5422900" y="635000"/>
          <a:ext cx="3757613" cy="2722563"/>
        </p:xfrm>
        <a:graphic>
          <a:graphicData uri="http://schemas.openxmlformats.org/presentationml/2006/ole">
            <mc:AlternateContent xmlns:mc="http://schemas.openxmlformats.org/markup-compatibility/2006">
              <mc:Choice xmlns:v="urn:schemas-microsoft-com:vml" Requires="v">
                <p:oleObj spid="_x0000_s59551" name="Visio" r:id="rId11" imgW="1895551" imgH="1378476" progId="Visio.Drawing.11">
                  <p:embed/>
                </p:oleObj>
              </mc:Choice>
              <mc:Fallback>
                <p:oleObj name="Visio" r:id="rId11" imgW="1895551" imgH="1378476" progId="Visio.Drawing.11">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2900" y="635000"/>
                        <a:ext cx="3757613" cy="27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49" name="Freeform 9">
            <a:extLst>
              <a:ext uri="{FF2B5EF4-FFF2-40B4-BE49-F238E27FC236}">
                <a16:creationId xmlns:a16="http://schemas.microsoft.com/office/drawing/2014/main" id="{D9CB06E4-F996-4C88-A432-05C67AACF645}"/>
              </a:ext>
            </a:extLst>
          </p:cNvPr>
          <p:cNvSpPr>
            <a:spLocks/>
          </p:cNvSpPr>
          <p:nvPr/>
        </p:nvSpPr>
        <p:spPr bwMode="auto">
          <a:xfrm>
            <a:off x="7092950" y="1749425"/>
            <a:ext cx="900113" cy="671513"/>
          </a:xfrm>
          <a:custGeom>
            <a:avLst/>
            <a:gdLst>
              <a:gd name="T0" fmla="*/ 0 w 567"/>
              <a:gd name="T1" fmla="*/ 133569174 h 423"/>
              <a:gd name="T2" fmla="*/ 1257559461 w 567"/>
              <a:gd name="T3" fmla="*/ 133569174 h 423"/>
              <a:gd name="T4" fmla="*/ 1028224321 w 567"/>
              <a:gd name="T5" fmla="*/ 932458507 h 423"/>
              <a:gd name="T6" fmla="*/ 0 w 567"/>
              <a:gd name="T7" fmla="*/ 932458507 h 4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7" h="423">
                <a:moveTo>
                  <a:pt x="0" y="53"/>
                </a:moveTo>
                <a:cubicBezTo>
                  <a:pt x="215" y="26"/>
                  <a:pt x="431" y="0"/>
                  <a:pt x="499" y="53"/>
                </a:cubicBezTo>
                <a:cubicBezTo>
                  <a:pt x="567" y="106"/>
                  <a:pt x="491" y="317"/>
                  <a:pt x="408" y="370"/>
                </a:cubicBezTo>
                <a:cubicBezTo>
                  <a:pt x="325" y="423"/>
                  <a:pt x="162" y="396"/>
                  <a:pt x="0" y="370"/>
                </a:cubicBezTo>
              </a:path>
            </a:pathLst>
          </a:custGeom>
          <a:noFill/>
          <a:ln w="3810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48"/>
                                        </p:tgtEl>
                                        <p:attrNameLst>
                                          <p:attrName>style.visibility</p:attrName>
                                        </p:attrNameLst>
                                      </p:cBhvr>
                                      <p:to>
                                        <p:strVal val="visible"/>
                                      </p:to>
                                    </p:set>
                                    <p:animEffect transition="in" filter="wipe(left)">
                                      <p:cBhvr>
                                        <p:cTn id="7" dur="2000"/>
                                        <p:tgtEl>
                                          <p:spTgt spid="471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71049"/>
                                        </p:tgtEl>
                                        <p:attrNameLst>
                                          <p:attrName>style.visibility</p:attrName>
                                        </p:attrNameLst>
                                      </p:cBhvr>
                                      <p:to>
                                        <p:strVal val="visible"/>
                                      </p:to>
                                    </p:set>
                                    <p:animEffect transition="in" filter="box(in)">
                                      <p:cBhvr>
                                        <p:cTn id="12" dur="500"/>
                                        <p:tgtEl>
                                          <p:spTgt spid="4710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42"/>
                                        </p:tgtEl>
                                        <p:attrNameLst>
                                          <p:attrName>style.visibility</p:attrName>
                                        </p:attrNameLst>
                                      </p:cBhvr>
                                      <p:to>
                                        <p:strVal val="visible"/>
                                      </p:to>
                                    </p:set>
                                    <p:animEffect transition="in" filter="wipe(left)">
                                      <p:cBhvr>
                                        <p:cTn id="17" dur="2000"/>
                                        <p:tgtEl>
                                          <p:spTgt spid="471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44"/>
                                        </p:tgtEl>
                                        <p:attrNameLst>
                                          <p:attrName>style.visibility</p:attrName>
                                        </p:attrNameLst>
                                      </p:cBhvr>
                                      <p:to>
                                        <p:strVal val="visible"/>
                                      </p:to>
                                    </p:set>
                                    <p:animEffect transition="in" filter="wipe(left)">
                                      <p:cBhvr>
                                        <p:cTn id="22" dur="2000"/>
                                        <p:tgtEl>
                                          <p:spTgt spid="4710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45"/>
                                        </p:tgtEl>
                                        <p:attrNameLst>
                                          <p:attrName>style.visibility</p:attrName>
                                        </p:attrNameLst>
                                      </p:cBhvr>
                                      <p:to>
                                        <p:strVal val="visible"/>
                                      </p:to>
                                    </p:set>
                                    <p:animEffect transition="in" filter="wipe(left)">
                                      <p:cBhvr>
                                        <p:cTn id="27" dur="2000"/>
                                        <p:tgtEl>
                                          <p:spTgt spid="4710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046">
                                            <p:txEl>
                                              <p:pRg st="0" end="0"/>
                                            </p:txEl>
                                          </p:spTgt>
                                        </p:tgtEl>
                                        <p:attrNameLst>
                                          <p:attrName>style.visibility</p:attrName>
                                        </p:attrNameLst>
                                      </p:cBhvr>
                                      <p:to>
                                        <p:strVal val="visible"/>
                                      </p:to>
                                    </p:set>
                                    <p:animEffect transition="in" filter="wipe(left)">
                                      <p:cBhvr>
                                        <p:cTn id="32" dur="2000"/>
                                        <p:tgtEl>
                                          <p:spTgt spid="47104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1043"/>
                                        </p:tgtEl>
                                        <p:attrNameLst>
                                          <p:attrName>style.visibility</p:attrName>
                                        </p:attrNameLst>
                                      </p:cBhvr>
                                      <p:to>
                                        <p:strVal val="visible"/>
                                      </p:to>
                                    </p:set>
                                    <p:animEffect transition="in" filter="wipe(left)">
                                      <p:cBhvr>
                                        <p:cTn id="37" dur="2000"/>
                                        <p:tgtEl>
                                          <p:spTgt spid="4710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046">
                                            <p:txEl>
                                              <p:pRg st="1" end="1"/>
                                            </p:txEl>
                                          </p:spTgt>
                                        </p:tgtEl>
                                        <p:attrNameLst>
                                          <p:attrName>style.visibility</p:attrName>
                                        </p:attrNameLst>
                                      </p:cBhvr>
                                      <p:to>
                                        <p:strVal val="visible"/>
                                      </p:to>
                                    </p:set>
                                    <p:animEffect transition="in" filter="wipe(left)">
                                      <p:cBhvr>
                                        <p:cTn id="42" dur="2000"/>
                                        <p:tgtEl>
                                          <p:spTgt spid="471046">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1047"/>
                                        </p:tgtEl>
                                        <p:attrNameLst>
                                          <p:attrName>style.visibility</p:attrName>
                                        </p:attrNameLst>
                                      </p:cBhvr>
                                      <p:to>
                                        <p:strVal val="visible"/>
                                      </p:to>
                                    </p:set>
                                    <p:animEffect transition="in" filter="wipe(left)">
                                      <p:cBhvr>
                                        <p:cTn id="47" dur="2000"/>
                                        <p:tgtEl>
                                          <p:spTgt spid="47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066" name="Object 2">
            <a:extLst>
              <a:ext uri="{FF2B5EF4-FFF2-40B4-BE49-F238E27FC236}">
                <a16:creationId xmlns:a16="http://schemas.microsoft.com/office/drawing/2014/main" id="{D9913D4E-26B0-485A-9DDE-89CBD8B2FCA2}"/>
              </a:ext>
            </a:extLst>
          </p:cNvPr>
          <p:cNvGraphicFramePr>
            <a:graphicFrameLocks noChangeAspect="1"/>
          </p:cNvGraphicFramePr>
          <p:nvPr/>
        </p:nvGraphicFramePr>
        <p:xfrm>
          <a:off x="1403350" y="1628775"/>
          <a:ext cx="2819400" cy="431800"/>
        </p:xfrm>
        <a:graphic>
          <a:graphicData uri="http://schemas.openxmlformats.org/presentationml/2006/ole">
            <mc:AlternateContent xmlns:mc="http://schemas.openxmlformats.org/markup-compatibility/2006">
              <mc:Choice xmlns:v="urn:schemas-microsoft-com:vml" Requires="v">
                <p:oleObj spid="_x0000_s60601" name="Equation" r:id="rId3" imgW="2819400" imgH="431800" progId="Equation.DSMT4">
                  <p:embed/>
                </p:oleObj>
              </mc:Choice>
              <mc:Fallback>
                <p:oleObj name="Equation" r:id="rId3" imgW="28194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628775"/>
                        <a:ext cx="2819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067" name="Object 3">
            <a:extLst>
              <a:ext uri="{FF2B5EF4-FFF2-40B4-BE49-F238E27FC236}">
                <a16:creationId xmlns:a16="http://schemas.microsoft.com/office/drawing/2014/main" id="{40C93971-E439-467F-BD83-07BBF6AC4374}"/>
              </a:ext>
            </a:extLst>
          </p:cNvPr>
          <p:cNvGraphicFramePr>
            <a:graphicFrameLocks noChangeAspect="1"/>
          </p:cNvGraphicFramePr>
          <p:nvPr>
            <p:extLst>
              <p:ext uri="{D42A27DB-BD31-4B8C-83A1-F6EECF244321}">
                <p14:modId xmlns:p14="http://schemas.microsoft.com/office/powerpoint/2010/main" val="1225089514"/>
              </p:ext>
            </p:extLst>
          </p:nvPr>
        </p:nvGraphicFramePr>
        <p:xfrm>
          <a:off x="6011863" y="332656"/>
          <a:ext cx="2592387" cy="2597150"/>
        </p:xfrm>
        <a:graphic>
          <a:graphicData uri="http://schemas.openxmlformats.org/presentationml/2006/ole">
            <mc:AlternateContent xmlns:mc="http://schemas.openxmlformats.org/markup-compatibility/2006">
              <mc:Choice xmlns:v="urn:schemas-microsoft-com:vml" Requires="v">
                <p:oleObj spid="_x0000_s60602" name="Visio" r:id="rId5" imgW="1490472" imgH="1333551" progId="Visio.Drawing.11">
                  <p:embed/>
                </p:oleObj>
              </mc:Choice>
              <mc:Fallback>
                <p:oleObj name="Visio" r:id="rId5" imgW="1490472" imgH="1333551"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32656"/>
                        <a:ext cx="2592387"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2068" name="Text Box 4">
            <a:extLst>
              <a:ext uri="{FF2B5EF4-FFF2-40B4-BE49-F238E27FC236}">
                <a16:creationId xmlns:a16="http://schemas.microsoft.com/office/drawing/2014/main" id="{B2623888-928A-4223-A901-A4FD7514EC35}"/>
              </a:ext>
            </a:extLst>
          </p:cNvPr>
          <p:cNvSpPr txBox="1">
            <a:spLocks noChangeArrowheads="1"/>
          </p:cNvSpPr>
          <p:nvPr/>
        </p:nvSpPr>
        <p:spPr bwMode="auto">
          <a:xfrm>
            <a:off x="323850" y="979488"/>
            <a:ext cx="3384550" cy="5238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）求时间常数</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τ</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72069" name="Object 5">
            <a:extLst>
              <a:ext uri="{FF2B5EF4-FFF2-40B4-BE49-F238E27FC236}">
                <a16:creationId xmlns:a16="http://schemas.microsoft.com/office/drawing/2014/main" id="{1A8B3D7F-EE51-405B-B39D-21D795FD0A0B}"/>
              </a:ext>
            </a:extLst>
          </p:cNvPr>
          <p:cNvGraphicFramePr>
            <a:graphicFrameLocks noChangeAspect="1"/>
          </p:cNvGraphicFramePr>
          <p:nvPr/>
        </p:nvGraphicFramePr>
        <p:xfrm>
          <a:off x="1138238" y="2133600"/>
          <a:ext cx="2997200" cy="952500"/>
        </p:xfrm>
        <a:graphic>
          <a:graphicData uri="http://schemas.openxmlformats.org/presentationml/2006/ole">
            <mc:AlternateContent xmlns:mc="http://schemas.openxmlformats.org/markup-compatibility/2006">
              <mc:Choice xmlns:v="urn:schemas-microsoft-com:vml" Requires="v">
                <p:oleObj spid="_x0000_s60603" name="Equation" r:id="rId7" imgW="2997200" imgH="952500" progId="Equation.DSMT4">
                  <p:embed/>
                </p:oleObj>
              </mc:Choice>
              <mc:Fallback>
                <p:oleObj name="Equation" r:id="rId7" imgW="2997200" imgH="952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238" y="2133600"/>
                        <a:ext cx="2997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070" name="Object 6">
            <a:extLst>
              <a:ext uri="{FF2B5EF4-FFF2-40B4-BE49-F238E27FC236}">
                <a16:creationId xmlns:a16="http://schemas.microsoft.com/office/drawing/2014/main" id="{0A31EC71-FB1A-489E-9618-D449D6438167}"/>
              </a:ext>
            </a:extLst>
          </p:cNvPr>
          <p:cNvGraphicFramePr>
            <a:graphicFrameLocks noChangeAspect="1"/>
          </p:cNvGraphicFramePr>
          <p:nvPr/>
        </p:nvGraphicFramePr>
        <p:xfrm>
          <a:off x="773113" y="3162300"/>
          <a:ext cx="4648200" cy="482600"/>
        </p:xfrm>
        <a:graphic>
          <a:graphicData uri="http://schemas.openxmlformats.org/presentationml/2006/ole">
            <mc:AlternateContent xmlns:mc="http://schemas.openxmlformats.org/markup-compatibility/2006">
              <mc:Choice xmlns:v="urn:schemas-microsoft-com:vml" Requires="v">
                <p:oleObj spid="_x0000_s60604" name="Equation" r:id="rId9" imgW="4648200" imgH="482600" progId="Equation.DSMT4">
                  <p:embed/>
                </p:oleObj>
              </mc:Choice>
              <mc:Fallback>
                <p:oleObj name="Equation" r:id="rId9" imgW="4648200" imgH="4826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113" y="3162300"/>
                        <a:ext cx="4648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2071" name="Text Box 7">
            <a:extLst>
              <a:ext uri="{FF2B5EF4-FFF2-40B4-BE49-F238E27FC236}">
                <a16:creationId xmlns:a16="http://schemas.microsoft.com/office/drawing/2014/main" id="{1A4F48C8-8D1B-4530-8883-52633EF25E5E}"/>
              </a:ext>
            </a:extLst>
          </p:cNvPr>
          <p:cNvSpPr txBox="1">
            <a:spLocks noChangeArrowheads="1"/>
          </p:cNvSpPr>
          <p:nvPr/>
        </p:nvSpPr>
        <p:spPr bwMode="auto">
          <a:xfrm>
            <a:off x="682625" y="3716338"/>
            <a:ext cx="3529013"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）求全响应</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72072" name="Object 8">
            <a:extLst>
              <a:ext uri="{FF2B5EF4-FFF2-40B4-BE49-F238E27FC236}">
                <a16:creationId xmlns:a16="http://schemas.microsoft.com/office/drawing/2014/main" id="{7EF738D4-82A8-472A-8C19-BDF0AAA50B37}"/>
              </a:ext>
            </a:extLst>
          </p:cNvPr>
          <p:cNvGraphicFramePr>
            <a:graphicFrameLocks noChangeAspect="1"/>
          </p:cNvGraphicFramePr>
          <p:nvPr/>
        </p:nvGraphicFramePr>
        <p:xfrm>
          <a:off x="1042988" y="4076700"/>
          <a:ext cx="4267200" cy="711200"/>
        </p:xfrm>
        <a:graphic>
          <a:graphicData uri="http://schemas.openxmlformats.org/presentationml/2006/ole">
            <mc:AlternateContent xmlns:mc="http://schemas.openxmlformats.org/markup-compatibility/2006">
              <mc:Choice xmlns:v="urn:schemas-microsoft-com:vml" Requires="v">
                <p:oleObj spid="_x0000_s60605" name="Equation" r:id="rId11" imgW="4267200" imgH="711200" progId="Equation.DSMT4">
                  <p:embed/>
                </p:oleObj>
              </mc:Choice>
              <mc:Fallback>
                <p:oleObj name="Equation" r:id="rId11" imgW="4267200" imgH="7112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076700"/>
                        <a:ext cx="4267200"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073" name="Object 9">
            <a:extLst>
              <a:ext uri="{FF2B5EF4-FFF2-40B4-BE49-F238E27FC236}">
                <a16:creationId xmlns:a16="http://schemas.microsoft.com/office/drawing/2014/main" id="{8CEDBE69-1699-44D2-B1A7-FAB7D1D06251}"/>
              </a:ext>
            </a:extLst>
          </p:cNvPr>
          <p:cNvGraphicFramePr>
            <a:graphicFrameLocks noChangeAspect="1"/>
          </p:cNvGraphicFramePr>
          <p:nvPr/>
        </p:nvGraphicFramePr>
        <p:xfrm>
          <a:off x="1619250" y="4941888"/>
          <a:ext cx="3378200" cy="1079500"/>
        </p:xfrm>
        <a:graphic>
          <a:graphicData uri="http://schemas.openxmlformats.org/presentationml/2006/ole">
            <mc:AlternateContent xmlns:mc="http://schemas.openxmlformats.org/markup-compatibility/2006">
              <mc:Choice xmlns:v="urn:schemas-microsoft-com:vml" Requires="v">
                <p:oleObj spid="_x0000_s60606" name="Equation" r:id="rId13" imgW="3378200" imgH="1079500" progId="Equation.DSMT4">
                  <p:embed/>
                </p:oleObj>
              </mc:Choice>
              <mc:Fallback>
                <p:oleObj name="Equation" r:id="rId13" imgW="3378200" imgH="10795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4941888"/>
                        <a:ext cx="33782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2074" name="Rectangle 10">
            <a:extLst>
              <a:ext uri="{FF2B5EF4-FFF2-40B4-BE49-F238E27FC236}">
                <a16:creationId xmlns:a16="http://schemas.microsoft.com/office/drawing/2014/main" id="{4E063994-E817-489B-8E80-CFE359BA4180}"/>
              </a:ext>
            </a:extLst>
          </p:cNvPr>
          <p:cNvSpPr>
            <a:spLocks noChangeArrowheads="1"/>
          </p:cNvSpPr>
          <p:nvPr/>
        </p:nvSpPr>
        <p:spPr bwMode="auto">
          <a:xfrm>
            <a:off x="3779838" y="1003300"/>
            <a:ext cx="216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由图（</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）得</a:t>
            </a:r>
          </a:p>
        </p:txBody>
      </p:sp>
      <p:sp>
        <p:nvSpPr>
          <p:cNvPr id="11" name="Text Box 6">
            <a:extLst>
              <a:ext uri="{FF2B5EF4-FFF2-40B4-BE49-F238E27FC236}">
                <a16:creationId xmlns:a16="http://schemas.microsoft.com/office/drawing/2014/main" id="{DC9DCA20-A36A-4623-8DA2-4671F218FB51}"/>
              </a:ext>
            </a:extLst>
          </p:cNvPr>
          <p:cNvSpPr txBox="1">
            <a:spLocks noChangeArrowheads="1"/>
          </p:cNvSpPr>
          <p:nvPr/>
        </p:nvSpPr>
        <p:spPr bwMode="auto">
          <a:xfrm>
            <a:off x="6219478" y="3619046"/>
            <a:ext cx="2448272" cy="2677656"/>
          </a:xfrm>
          <a:prstGeom prst="rect">
            <a:avLst/>
          </a:prstGeom>
          <a:solidFill>
            <a:srgbClr val="FFFF99"/>
          </a:solidFill>
          <a:ln>
            <a:noFill/>
          </a:ln>
          <a:effectLst/>
          <a:ex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spcAft>
                <a:spcPct val="50000"/>
              </a:spcAft>
            </a:pP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思考：此题可否不通过做</a:t>
            </a:r>
            <a:r>
              <a:rPr kumimoji="1" lang="en-US" altLang="zh-CN"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等效电路（省去求</a:t>
            </a:r>
            <a:r>
              <a:rPr kumimoji="1" lang="en-US" altLang="zh-CN" sz="2800" b="1"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en-US" altLang="zh-CN" sz="2800" b="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）过程），求出响应？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68"/>
                                        </p:tgtEl>
                                        <p:attrNameLst>
                                          <p:attrName>style.visibility</p:attrName>
                                        </p:attrNameLst>
                                      </p:cBhvr>
                                      <p:to>
                                        <p:strVal val="visible"/>
                                      </p:to>
                                    </p:set>
                                    <p:animEffect transition="in" filter="wipe(left)">
                                      <p:cBhvr>
                                        <p:cTn id="7" dur="2000"/>
                                        <p:tgtEl>
                                          <p:spTgt spid="472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2067"/>
                                        </p:tgtEl>
                                        <p:attrNameLst>
                                          <p:attrName>style.visibility</p:attrName>
                                        </p:attrNameLst>
                                      </p:cBhvr>
                                      <p:to>
                                        <p:strVal val="visible"/>
                                      </p:to>
                                    </p:set>
                                    <p:animEffect transition="in" filter="wipe(left)">
                                      <p:cBhvr>
                                        <p:cTn id="12" dur="2000"/>
                                        <p:tgtEl>
                                          <p:spTgt spid="472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2074"/>
                                        </p:tgtEl>
                                        <p:attrNameLst>
                                          <p:attrName>style.visibility</p:attrName>
                                        </p:attrNameLst>
                                      </p:cBhvr>
                                      <p:to>
                                        <p:strVal val="visible"/>
                                      </p:to>
                                    </p:set>
                                    <p:animEffect transition="in" filter="wipe(left)">
                                      <p:cBhvr>
                                        <p:cTn id="17" dur="2000"/>
                                        <p:tgtEl>
                                          <p:spTgt spid="4720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2066"/>
                                        </p:tgtEl>
                                        <p:attrNameLst>
                                          <p:attrName>style.visibility</p:attrName>
                                        </p:attrNameLst>
                                      </p:cBhvr>
                                      <p:to>
                                        <p:strVal val="visible"/>
                                      </p:to>
                                    </p:set>
                                    <p:animEffect transition="in" filter="wipe(left)">
                                      <p:cBhvr>
                                        <p:cTn id="22" dur="2000"/>
                                        <p:tgtEl>
                                          <p:spTgt spid="472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2069"/>
                                        </p:tgtEl>
                                        <p:attrNameLst>
                                          <p:attrName>style.visibility</p:attrName>
                                        </p:attrNameLst>
                                      </p:cBhvr>
                                      <p:to>
                                        <p:strVal val="visible"/>
                                      </p:to>
                                    </p:set>
                                    <p:animEffect transition="in" filter="wipe(left)">
                                      <p:cBhvr>
                                        <p:cTn id="27" dur="2000"/>
                                        <p:tgtEl>
                                          <p:spTgt spid="4720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2070"/>
                                        </p:tgtEl>
                                        <p:attrNameLst>
                                          <p:attrName>style.visibility</p:attrName>
                                        </p:attrNameLst>
                                      </p:cBhvr>
                                      <p:to>
                                        <p:strVal val="visible"/>
                                      </p:to>
                                    </p:set>
                                    <p:animEffect transition="in" filter="wipe(left)">
                                      <p:cBhvr>
                                        <p:cTn id="32" dur="2000"/>
                                        <p:tgtEl>
                                          <p:spTgt spid="4720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2071"/>
                                        </p:tgtEl>
                                        <p:attrNameLst>
                                          <p:attrName>style.visibility</p:attrName>
                                        </p:attrNameLst>
                                      </p:cBhvr>
                                      <p:to>
                                        <p:strVal val="visible"/>
                                      </p:to>
                                    </p:set>
                                    <p:animEffect transition="in" filter="wipe(left)">
                                      <p:cBhvr>
                                        <p:cTn id="37" dur="1000"/>
                                        <p:tgtEl>
                                          <p:spTgt spid="472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2072"/>
                                        </p:tgtEl>
                                        <p:attrNameLst>
                                          <p:attrName>style.visibility</p:attrName>
                                        </p:attrNameLst>
                                      </p:cBhvr>
                                      <p:to>
                                        <p:strVal val="visible"/>
                                      </p:to>
                                    </p:set>
                                    <p:animEffect transition="in" filter="wipe(left)">
                                      <p:cBhvr>
                                        <p:cTn id="42" dur="2000"/>
                                        <p:tgtEl>
                                          <p:spTgt spid="4720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72073"/>
                                        </p:tgtEl>
                                        <p:attrNameLst>
                                          <p:attrName>style.visibility</p:attrName>
                                        </p:attrNameLst>
                                      </p:cBhvr>
                                      <p:to>
                                        <p:strVal val="visible"/>
                                      </p:to>
                                    </p:set>
                                    <p:animEffect transition="in" filter="box(in)">
                                      <p:cBhvr>
                                        <p:cTn id="47" dur="2000"/>
                                        <p:tgtEl>
                                          <p:spTgt spid="47207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p:bldP spid="472071" grpId="0"/>
      <p:bldP spid="472074" grpId="0"/>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880563D9-78C7-4DCF-A483-0663BDC001FC}"/>
              </a:ext>
            </a:extLst>
          </p:cNvPr>
          <p:cNvSpPr>
            <a:spLocks noGrp="1" noChangeArrowheads="1"/>
          </p:cNvSpPr>
          <p:nvPr>
            <p:ph type="body" idx="1"/>
          </p:nvPr>
        </p:nvSpPr>
        <p:spPr bwMode="auto">
          <a:xfrm>
            <a:off x="457200" y="1600200"/>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习题：</a:t>
            </a:r>
          </a:p>
          <a:p>
            <a:pPr>
              <a:buFontTx/>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7-3</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（初始值），</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7-4</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7-6</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（分成两个一阶电路）、</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7-8</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7-11</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7-12</a:t>
            </a:r>
          </a:p>
          <a:p>
            <a:pPr>
              <a:buFontTx/>
              <a:buNone/>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7-32</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，阶跃和冲激</a:t>
            </a:r>
          </a:p>
          <a:p>
            <a:pPr>
              <a:buFontTx/>
              <a:buNone/>
            </a:pP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复习二阶微分方程的求解方法</a:t>
            </a:r>
            <a:endParaRPr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a:extLst>
              <a:ext uri="{FF2B5EF4-FFF2-40B4-BE49-F238E27FC236}">
                <a16:creationId xmlns:a16="http://schemas.microsoft.com/office/drawing/2014/main" id="{864D17BC-E301-4674-92BE-D7B93B941372}"/>
              </a:ext>
            </a:extLst>
          </p:cNvPr>
          <p:cNvSpPr txBox="1">
            <a:spLocks noChangeArrowheads="1"/>
          </p:cNvSpPr>
          <p:nvPr/>
        </p:nvSpPr>
        <p:spPr bwMode="auto">
          <a:xfrm>
            <a:off x="611188" y="1628775"/>
            <a:ext cx="7921625" cy="13731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）电路内部含有</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储能元件</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，电路在</a:t>
            </a:r>
          </a:p>
          <a:p>
            <a:pPr eaLnBrk="1" hangingPunct="1"/>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换路</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时能量发生变化，而能量的储存和释放都需</a:t>
            </a:r>
          </a:p>
          <a:p>
            <a:pPr eaLnBrk="1" hangingPunct="1"/>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要一定的时间来完成。</a:t>
            </a:r>
          </a:p>
        </p:txBody>
      </p:sp>
      <p:sp>
        <p:nvSpPr>
          <p:cNvPr id="8195" name="Text Box 8">
            <a:extLst>
              <a:ext uri="{FF2B5EF4-FFF2-40B4-BE49-F238E27FC236}">
                <a16:creationId xmlns:a16="http://schemas.microsoft.com/office/drawing/2014/main" id="{A2D470C7-96C6-4B73-A14E-A091F0FA7C95}"/>
              </a:ext>
            </a:extLst>
          </p:cNvPr>
          <p:cNvSpPr txBox="1">
            <a:spLocks noChangeArrowheads="1"/>
          </p:cNvSpPr>
          <p:nvPr/>
        </p:nvSpPr>
        <p:spPr bwMode="auto">
          <a:xfrm>
            <a:off x="539750" y="908050"/>
            <a:ext cx="4752975"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通过上述例子分析可知：</a:t>
            </a:r>
          </a:p>
        </p:txBody>
      </p:sp>
      <p:sp>
        <p:nvSpPr>
          <p:cNvPr id="126986" name="Text Box 10">
            <a:extLst>
              <a:ext uri="{FF2B5EF4-FFF2-40B4-BE49-F238E27FC236}">
                <a16:creationId xmlns:a16="http://schemas.microsoft.com/office/drawing/2014/main" id="{B07A547E-D98D-4FB2-B713-BE3873425DA9}"/>
              </a:ext>
            </a:extLst>
          </p:cNvPr>
          <p:cNvSpPr txBox="1">
            <a:spLocks noChangeArrowheads="1"/>
          </p:cNvSpPr>
          <p:nvPr/>
        </p:nvSpPr>
        <p:spPr bwMode="auto">
          <a:xfrm>
            <a:off x="395288" y="3141663"/>
            <a:ext cx="8137525" cy="18002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）当动态电路状态发生改变时</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换路</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，需要经历一个变化过程才从一稳定工作状态过渡到另一新的稳定工作状态，这个变化过程称为电路的过渡过程，也称</a:t>
            </a:r>
            <a:r>
              <a:rPr kumimoji="1" lang="zh-CN" altLang="en-US" sz="2800"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rPr>
              <a:t>暂态过程或动态过程</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6991" name="Text Box 15">
            <a:extLst>
              <a:ext uri="{FF2B5EF4-FFF2-40B4-BE49-F238E27FC236}">
                <a16:creationId xmlns:a16="http://schemas.microsoft.com/office/drawing/2014/main" id="{20FDE942-E950-4D3A-AA7B-07EE6DD100ED}"/>
              </a:ext>
            </a:extLst>
          </p:cNvPr>
          <p:cNvSpPr txBox="1">
            <a:spLocks noChangeArrowheads="1"/>
          </p:cNvSpPr>
          <p:nvPr/>
        </p:nvSpPr>
        <p:spPr bwMode="auto">
          <a:xfrm>
            <a:off x="827088" y="5013325"/>
            <a:ext cx="7129462"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为了分析电路的过渡过程，需要先建立？</a:t>
            </a:r>
          </a:p>
          <a:p>
            <a:pPr eaLnBrk="1" hangingPunct="1">
              <a:lnSpc>
                <a:spcPts val="4000"/>
              </a:lnSpc>
            </a:pP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描述电路的方程（动态电路方程）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6991">
                                            <p:txEl>
                                              <p:pRg st="0" end="0"/>
                                            </p:txEl>
                                          </p:spTgt>
                                        </p:tgtEl>
                                        <p:attrNameLst>
                                          <p:attrName>style.visibility</p:attrName>
                                        </p:attrNameLst>
                                      </p:cBhvr>
                                      <p:to>
                                        <p:strVal val="visible"/>
                                      </p:to>
                                    </p:set>
                                    <p:animEffect transition="in" filter="wipe(left)">
                                      <p:cBhvr>
                                        <p:cTn id="15" dur="5000"/>
                                        <p:tgtEl>
                                          <p:spTgt spid="12699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26991">
                                            <p:txEl>
                                              <p:pRg st="1" end="1"/>
                                            </p:txEl>
                                          </p:spTgt>
                                        </p:tgtEl>
                                        <p:attrNameLst>
                                          <p:attrName>style.visibility</p:attrName>
                                        </p:attrNameLst>
                                      </p:cBhvr>
                                      <p:to>
                                        <p:strVal val="visible"/>
                                      </p:to>
                                    </p:set>
                                    <p:animEffect transition="in" filter="wipe(left)">
                                      <p:cBhvr>
                                        <p:cTn id="20" dur="5000"/>
                                        <p:tgtEl>
                                          <p:spTgt spid="1269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69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a:extLst>
              <a:ext uri="{FF2B5EF4-FFF2-40B4-BE49-F238E27FC236}">
                <a16:creationId xmlns:a16="http://schemas.microsoft.com/office/drawing/2014/main" id="{225143E0-BCE5-4AC3-9622-1647058BF458}"/>
              </a:ext>
            </a:extLst>
          </p:cNvPr>
          <p:cNvSpPr txBox="1">
            <a:spLocks noChangeArrowheads="1"/>
          </p:cNvSpPr>
          <p:nvPr/>
        </p:nvSpPr>
        <p:spPr bwMode="auto">
          <a:xfrm>
            <a:off x="250825" y="836613"/>
            <a:ext cx="482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32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 </a:t>
            </a:r>
            <a:r>
              <a:rPr lang="zh-CN" altLang="en-US" sz="3200" b="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动态电路的方程</a:t>
            </a:r>
          </a:p>
        </p:txBody>
      </p:sp>
      <p:sp>
        <p:nvSpPr>
          <p:cNvPr id="256003" name="Text Box 3">
            <a:extLst>
              <a:ext uri="{FF2B5EF4-FFF2-40B4-BE49-F238E27FC236}">
                <a16:creationId xmlns:a16="http://schemas.microsoft.com/office/drawing/2014/main" id="{39EA962C-529F-4084-83DE-DAF813A90C87}"/>
              </a:ext>
            </a:extLst>
          </p:cNvPr>
          <p:cNvSpPr txBox="1">
            <a:spLocks noChangeArrowheads="1"/>
          </p:cNvSpPr>
          <p:nvPr/>
        </p:nvSpPr>
        <p:spPr bwMode="auto">
          <a:xfrm>
            <a:off x="611188" y="1587500"/>
            <a:ext cx="7056437" cy="4270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分析动态电路的基本依据：</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KCL KVL VAR</a:t>
            </a:r>
          </a:p>
        </p:txBody>
      </p:sp>
      <p:sp>
        <p:nvSpPr>
          <p:cNvPr id="256004" name="Text Box 4">
            <a:extLst>
              <a:ext uri="{FF2B5EF4-FFF2-40B4-BE49-F238E27FC236}">
                <a16:creationId xmlns:a16="http://schemas.microsoft.com/office/drawing/2014/main" id="{C189C2D9-3AD7-4E46-A7F0-83F23006B8B4}"/>
              </a:ext>
            </a:extLst>
          </p:cNvPr>
          <p:cNvSpPr txBox="1">
            <a:spLocks noChangeArrowheads="1"/>
          </p:cNvSpPr>
          <p:nvPr/>
        </p:nvSpPr>
        <p:spPr bwMode="auto">
          <a:xfrm>
            <a:off x="611188" y="3141663"/>
            <a:ext cx="1970087" cy="116046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动态电路的</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分析方法</a:t>
            </a:r>
          </a:p>
        </p:txBody>
      </p:sp>
      <p:sp>
        <p:nvSpPr>
          <p:cNvPr id="256005" name="AutoShape 5">
            <a:extLst>
              <a:ext uri="{FF2B5EF4-FFF2-40B4-BE49-F238E27FC236}">
                <a16:creationId xmlns:a16="http://schemas.microsoft.com/office/drawing/2014/main" id="{39E39E45-3A25-4D8C-A050-D07E6F2A0AEB}"/>
              </a:ext>
            </a:extLst>
          </p:cNvPr>
          <p:cNvSpPr>
            <a:spLocks/>
          </p:cNvSpPr>
          <p:nvPr/>
        </p:nvSpPr>
        <p:spPr bwMode="auto">
          <a:xfrm>
            <a:off x="2555875" y="2765425"/>
            <a:ext cx="360363" cy="2087563"/>
          </a:xfrm>
          <a:prstGeom prst="leftBrace">
            <a:avLst>
              <a:gd name="adj1" fmla="val 48275"/>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006" name="Text Box 6">
            <a:extLst>
              <a:ext uri="{FF2B5EF4-FFF2-40B4-BE49-F238E27FC236}">
                <a16:creationId xmlns:a16="http://schemas.microsoft.com/office/drawing/2014/main" id="{595E70BC-B08A-4D6E-986F-E2752C08560A}"/>
              </a:ext>
            </a:extLst>
          </p:cNvPr>
          <p:cNvSpPr txBox="1">
            <a:spLocks noChangeArrowheads="1"/>
          </p:cNvSpPr>
          <p:nvPr/>
        </p:nvSpPr>
        <p:spPr bwMode="auto">
          <a:xfrm>
            <a:off x="2843213" y="2838450"/>
            <a:ext cx="232727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时域分析方法</a:t>
            </a:r>
          </a:p>
        </p:txBody>
      </p:sp>
      <p:sp>
        <p:nvSpPr>
          <p:cNvPr id="256007" name="Text Box 7">
            <a:extLst>
              <a:ext uri="{FF2B5EF4-FFF2-40B4-BE49-F238E27FC236}">
                <a16:creationId xmlns:a16="http://schemas.microsoft.com/office/drawing/2014/main" id="{ACF5FEE7-3689-4043-8B66-5787928391FF}"/>
              </a:ext>
            </a:extLst>
          </p:cNvPr>
          <p:cNvSpPr txBox="1">
            <a:spLocks noChangeArrowheads="1"/>
          </p:cNvSpPr>
          <p:nvPr/>
        </p:nvSpPr>
        <p:spPr bwMode="auto">
          <a:xfrm>
            <a:off x="2843213" y="4508500"/>
            <a:ext cx="26844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复频域分析方法</a:t>
            </a:r>
          </a:p>
        </p:txBody>
      </p:sp>
      <p:sp>
        <p:nvSpPr>
          <p:cNvPr id="256008" name="Text Box 8">
            <a:extLst>
              <a:ext uri="{FF2B5EF4-FFF2-40B4-BE49-F238E27FC236}">
                <a16:creationId xmlns:a16="http://schemas.microsoft.com/office/drawing/2014/main" id="{5B493F11-FBC1-496D-9394-67BBC39C9295}"/>
              </a:ext>
            </a:extLst>
          </p:cNvPr>
          <p:cNvSpPr txBox="1">
            <a:spLocks noChangeArrowheads="1"/>
          </p:cNvSpPr>
          <p:nvPr/>
        </p:nvSpPr>
        <p:spPr bwMode="auto">
          <a:xfrm>
            <a:off x="5364163" y="2203450"/>
            <a:ext cx="2684462" cy="18018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经典分析方法</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卷积积分法</a:t>
            </a:r>
          </a:p>
          <a:p>
            <a:pP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状态变量分析法</a:t>
            </a:r>
          </a:p>
        </p:txBody>
      </p:sp>
      <p:sp>
        <p:nvSpPr>
          <p:cNvPr id="256009" name="AutoShape 9">
            <a:extLst>
              <a:ext uri="{FF2B5EF4-FFF2-40B4-BE49-F238E27FC236}">
                <a16:creationId xmlns:a16="http://schemas.microsoft.com/office/drawing/2014/main" id="{27AED89A-F776-48CD-BC76-A1D0066BFF57}"/>
              </a:ext>
            </a:extLst>
          </p:cNvPr>
          <p:cNvSpPr>
            <a:spLocks/>
          </p:cNvSpPr>
          <p:nvPr/>
        </p:nvSpPr>
        <p:spPr bwMode="auto">
          <a:xfrm>
            <a:off x="5148263" y="2276475"/>
            <a:ext cx="360362" cy="1800225"/>
          </a:xfrm>
          <a:prstGeom prst="leftBrace">
            <a:avLst>
              <a:gd name="adj1" fmla="val 41630"/>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010" name="AutoShape 10">
            <a:extLst>
              <a:ext uri="{FF2B5EF4-FFF2-40B4-BE49-F238E27FC236}">
                <a16:creationId xmlns:a16="http://schemas.microsoft.com/office/drawing/2014/main" id="{7DEB2F76-46E9-4F59-ACE1-EFC476B9295D}"/>
              </a:ext>
            </a:extLst>
          </p:cNvPr>
          <p:cNvSpPr>
            <a:spLocks noChangeArrowheads="1"/>
          </p:cNvSpPr>
          <p:nvPr/>
        </p:nvSpPr>
        <p:spPr bwMode="auto">
          <a:xfrm>
            <a:off x="755650" y="5300663"/>
            <a:ext cx="1295400" cy="503237"/>
          </a:xfrm>
          <a:prstGeom prst="wedgeRoundRectCallout">
            <a:avLst>
              <a:gd name="adj1" fmla="val 175736"/>
              <a:gd name="adj2" fmla="val -444639"/>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本章讲</a:t>
            </a:r>
          </a:p>
        </p:txBody>
      </p:sp>
      <p:sp>
        <p:nvSpPr>
          <p:cNvPr id="256011" name="AutoShape 11">
            <a:extLst>
              <a:ext uri="{FF2B5EF4-FFF2-40B4-BE49-F238E27FC236}">
                <a16:creationId xmlns:a16="http://schemas.microsoft.com/office/drawing/2014/main" id="{12AFC385-4C42-468D-9A66-6ED6E9B62677}"/>
              </a:ext>
            </a:extLst>
          </p:cNvPr>
          <p:cNvSpPr>
            <a:spLocks noChangeArrowheads="1"/>
          </p:cNvSpPr>
          <p:nvPr/>
        </p:nvSpPr>
        <p:spPr bwMode="auto">
          <a:xfrm>
            <a:off x="7524750" y="2997200"/>
            <a:ext cx="1225550" cy="431800"/>
          </a:xfrm>
          <a:prstGeom prst="wedgeRoundRectCallout">
            <a:avLst>
              <a:gd name="adj1" fmla="val -66708"/>
              <a:gd name="adj2" fmla="val -144486"/>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重点讲</a:t>
            </a:r>
          </a:p>
        </p:txBody>
      </p:sp>
      <p:sp>
        <p:nvSpPr>
          <p:cNvPr id="256012" name="AutoShape 12">
            <a:extLst>
              <a:ext uri="{FF2B5EF4-FFF2-40B4-BE49-F238E27FC236}">
                <a16:creationId xmlns:a16="http://schemas.microsoft.com/office/drawing/2014/main" id="{6A1BB538-2E9A-4332-B8B3-7E6C1C0B0889}"/>
              </a:ext>
            </a:extLst>
          </p:cNvPr>
          <p:cNvSpPr>
            <a:spLocks noChangeArrowheads="1"/>
          </p:cNvSpPr>
          <p:nvPr/>
        </p:nvSpPr>
        <p:spPr bwMode="auto">
          <a:xfrm>
            <a:off x="5795963" y="4941888"/>
            <a:ext cx="1655762" cy="503237"/>
          </a:xfrm>
          <a:prstGeom prst="wedgeRoundRectCallout">
            <a:avLst>
              <a:gd name="adj1" fmla="val -17977"/>
              <a:gd name="adj2" fmla="val -511514"/>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解微分方程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fade">
                                      <p:cBhvr>
                                        <p:cTn id="7" dur="1000"/>
                                        <p:tgtEl>
                                          <p:spTgt spid="256002"/>
                                        </p:tgtEl>
                                      </p:cBhvr>
                                    </p:animEffect>
                                    <p:anim calcmode="lin" valueType="num">
                                      <p:cBhvr>
                                        <p:cTn id="8" dur="1000" fill="hold"/>
                                        <p:tgtEl>
                                          <p:spTgt spid="256002"/>
                                        </p:tgtEl>
                                        <p:attrNameLst>
                                          <p:attrName>ppt_x</p:attrName>
                                        </p:attrNameLst>
                                      </p:cBhvr>
                                      <p:tavLst>
                                        <p:tav tm="0">
                                          <p:val>
                                            <p:strVal val="#ppt_x"/>
                                          </p:val>
                                        </p:tav>
                                        <p:tav tm="100000">
                                          <p:val>
                                            <p:strVal val="#ppt_x"/>
                                          </p:val>
                                        </p:tav>
                                      </p:tavLst>
                                    </p:anim>
                                    <p:anim calcmode="lin" valueType="num">
                                      <p:cBhvr>
                                        <p:cTn id="9" dur="1000" fill="hold"/>
                                        <p:tgtEl>
                                          <p:spTgt spid="25600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56003"/>
                                        </p:tgtEl>
                                        <p:attrNameLst>
                                          <p:attrName>style.visibility</p:attrName>
                                        </p:attrNameLst>
                                      </p:cBhvr>
                                      <p:to>
                                        <p:strVal val="visible"/>
                                      </p:to>
                                    </p:set>
                                    <p:animEffect transition="in" filter="wipe(left)">
                                      <p:cBhvr>
                                        <p:cTn id="14" dur="5000"/>
                                        <p:tgtEl>
                                          <p:spTgt spid="25600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56004">
                                            <p:txEl>
                                              <p:pRg st="0" end="0"/>
                                            </p:txEl>
                                          </p:spTgt>
                                        </p:tgtEl>
                                        <p:attrNameLst>
                                          <p:attrName>style.visibility</p:attrName>
                                        </p:attrNameLst>
                                      </p:cBhvr>
                                      <p:to>
                                        <p:strVal val="visible"/>
                                      </p:to>
                                    </p:set>
                                    <p:animEffect transition="in" filter="wipe(left)">
                                      <p:cBhvr>
                                        <p:cTn id="19" dur="2000"/>
                                        <p:tgtEl>
                                          <p:spTgt spid="256004">
                                            <p:txEl>
                                              <p:pRg st="0" end="0"/>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56004">
                                            <p:txEl>
                                              <p:pRg st="1" end="1"/>
                                            </p:txEl>
                                          </p:spTgt>
                                        </p:tgtEl>
                                        <p:attrNameLst>
                                          <p:attrName>style.visibility</p:attrName>
                                        </p:attrNameLst>
                                      </p:cBhvr>
                                      <p:to>
                                        <p:strVal val="visible"/>
                                      </p:to>
                                    </p:set>
                                    <p:animEffect transition="in" filter="wipe(left)">
                                      <p:cBhvr>
                                        <p:cTn id="23" dur="2000"/>
                                        <p:tgtEl>
                                          <p:spTgt spid="256004">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6005"/>
                                        </p:tgtEl>
                                        <p:attrNameLst>
                                          <p:attrName>style.visibility</p:attrName>
                                        </p:attrNameLst>
                                      </p:cBhvr>
                                      <p:to>
                                        <p:strVal val="visible"/>
                                      </p:to>
                                    </p:set>
                                    <p:animEffect transition="in" filter="wipe(left)">
                                      <p:cBhvr>
                                        <p:cTn id="28" dur="1000"/>
                                        <p:tgtEl>
                                          <p:spTgt spid="2560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6006"/>
                                        </p:tgtEl>
                                        <p:attrNameLst>
                                          <p:attrName>style.visibility</p:attrName>
                                        </p:attrNameLst>
                                      </p:cBhvr>
                                      <p:to>
                                        <p:strVal val="visible"/>
                                      </p:to>
                                    </p:set>
                                    <p:animEffect transition="in" filter="wipe(left)">
                                      <p:cBhvr>
                                        <p:cTn id="33" dur="2000"/>
                                        <p:tgtEl>
                                          <p:spTgt spid="2560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6007"/>
                                        </p:tgtEl>
                                        <p:attrNameLst>
                                          <p:attrName>style.visibility</p:attrName>
                                        </p:attrNameLst>
                                      </p:cBhvr>
                                      <p:to>
                                        <p:strVal val="visible"/>
                                      </p:to>
                                    </p:set>
                                    <p:animEffect transition="in" filter="wipe(left)">
                                      <p:cBhvr>
                                        <p:cTn id="38" dur="2000"/>
                                        <p:tgtEl>
                                          <p:spTgt spid="25600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56009"/>
                                        </p:tgtEl>
                                        <p:attrNameLst>
                                          <p:attrName>style.visibility</p:attrName>
                                        </p:attrNameLst>
                                      </p:cBhvr>
                                      <p:to>
                                        <p:strVal val="visible"/>
                                      </p:to>
                                    </p:set>
                                    <p:animEffect transition="in" filter="wipe(left)">
                                      <p:cBhvr>
                                        <p:cTn id="43" dur="1000"/>
                                        <p:tgtEl>
                                          <p:spTgt spid="25600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56008">
                                            <p:txEl>
                                              <p:pRg st="0" end="0"/>
                                            </p:txEl>
                                          </p:spTgt>
                                        </p:tgtEl>
                                        <p:attrNameLst>
                                          <p:attrName>style.visibility</p:attrName>
                                        </p:attrNameLst>
                                      </p:cBhvr>
                                      <p:to>
                                        <p:strVal val="visible"/>
                                      </p:to>
                                    </p:set>
                                    <p:animEffect transition="in" filter="wipe(left)">
                                      <p:cBhvr>
                                        <p:cTn id="48" dur="3000"/>
                                        <p:tgtEl>
                                          <p:spTgt spid="256008">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56008">
                                            <p:txEl>
                                              <p:pRg st="1" end="1"/>
                                            </p:txEl>
                                          </p:spTgt>
                                        </p:tgtEl>
                                        <p:attrNameLst>
                                          <p:attrName>style.visibility</p:attrName>
                                        </p:attrNameLst>
                                      </p:cBhvr>
                                      <p:to>
                                        <p:strVal val="visible"/>
                                      </p:to>
                                    </p:set>
                                    <p:animEffect transition="in" filter="wipe(left)">
                                      <p:cBhvr>
                                        <p:cTn id="53" dur="3000"/>
                                        <p:tgtEl>
                                          <p:spTgt spid="256008">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56008">
                                            <p:txEl>
                                              <p:pRg st="2" end="2"/>
                                            </p:txEl>
                                          </p:spTgt>
                                        </p:tgtEl>
                                        <p:attrNameLst>
                                          <p:attrName>style.visibility</p:attrName>
                                        </p:attrNameLst>
                                      </p:cBhvr>
                                      <p:to>
                                        <p:strVal val="visible"/>
                                      </p:to>
                                    </p:set>
                                    <p:animEffect transition="in" filter="wipe(left)">
                                      <p:cBhvr>
                                        <p:cTn id="58" dur="3000"/>
                                        <p:tgtEl>
                                          <p:spTgt spid="256008">
                                            <p:txEl>
                                              <p:pRg st="2" end="2"/>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8" presetClass="entr" presetSubtype="16" fill="hold" grpId="0" nodeType="clickEffect">
                                  <p:stCondLst>
                                    <p:cond delay="0"/>
                                  </p:stCondLst>
                                  <p:childTnLst>
                                    <p:set>
                                      <p:cBhvr>
                                        <p:cTn id="62" dur="1" fill="hold">
                                          <p:stCondLst>
                                            <p:cond delay="0"/>
                                          </p:stCondLst>
                                        </p:cTn>
                                        <p:tgtEl>
                                          <p:spTgt spid="256010"/>
                                        </p:tgtEl>
                                        <p:attrNameLst>
                                          <p:attrName>style.visibility</p:attrName>
                                        </p:attrNameLst>
                                      </p:cBhvr>
                                      <p:to>
                                        <p:strVal val="visible"/>
                                      </p:to>
                                    </p:set>
                                    <p:animEffect transition="in" filter="diamond(in)">
                                      <p:cBhvr>
                                        <p:cTn id="63" dur="2000"/>
                                        <p:tgtEl>
                                          <p:spTgt spid="2560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ntr" presetSubtype="32" fill="hold" grpId="0" nodeType="clickEffect">
                                  <p:stCondLst>
                                    <p:cond delay="0"/>
                                  </p:stCondLst>
                                  <p:childTnLst>
                                    <p:set>
                                      <p:cBhvr>
                                        <p:cTn id="67" dur="1" fill="hold">
                                          <p:stCondLst>
                                            <p:cond delay="0"/>
                                          </p:stCondLst>
                                        </p:cTn>
                                        <p:tgtEl>
                                          <p:spTgt spid="256011"/>
                                        </p:tgtEl>
                                        <p:attrNameLst>
                                          <p:attrName>style.visibility</p:attrName>
                                        </p:attrNameLst>
                                      </p:cBhvr>
                                      <p:to>
                                        <p:strVal val="visible"/>
                                      </p:to>
                                    </p:set>
                                    <p:animEffect transition="in" filter="diamond(out)">
                                      <p:cBhvr>
                                        <p:cTn id="68" dur="2000"/>
                                        <p:tgtEl>
                                          <p:spTgt spid="25601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8" presetClass="entr" presetSubtype="32" fill="hold" grpId="0" nodeType="clickEffect">
                                  <p:stCondLst>
                                    <p:cond delay="0"/>
                                  </p:stCondLst>
                                  <p:childTnLst>
                                    <p:set>
                                      <p:cBhvr>
                                        <p:cTn id="72" dur="1" fill="hold">
                                          <p:stCondLst>
                                            <p:cond delay="0"/>
                                          </p:stCondLst>
                                        </p:cTn>
                                        <p:tgtEl>
                                          <p:spTgt spid="256012"/>
                                        </p:tgtEl>
                                        <p:attrNameLst>
                                          <p:attrName>style.visibility</p:attrName>
                                        </p:attrNameLst>
                                      </p:cBhvr>
                                      <p:to>
                                        <p:strVal val="visible"/>
                                      </p:to>
                                    </p:set>
                                    <p:animEffect transition="in" filter="diamond(out)">
                                      <p:cBhvr>
                                        <p:cTn id="73" dur="2000"/>
                                        <p:tgtEl>
                                          <p:spTgt spid="256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P spid="256003" grpId="0"/>
      <p:bldP spid="256006" grpId="0"/>
      <p:bldP spid="256007" grpId="0"/>
      <p:bldP spid="256010" grpId="0" animBg="1"/>
      <p:bldP spid="256011" grpId="0" animBg="1"/>
      <p:bldP spid="2560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60" name="Text Box 156">
            <a:extLst>
              <a:ext uri="{FF2B5EF4-FFF2-40B4-BE49-F238E27FC236}">
                <a16:creationId xmlns:a16="http://schemas.microsoft.com/office/drawing/2014/main" id="{D5AA73CD-55A2-4551-9839-881A3461CFE2}"/>
              </a:ext>
            </a:extLst>
          </p:cNvPr>
          <p:cNvSpPr txBox="1">
            <a:spLocks noChangeArrowheads="1"/>
          </p:cNvSpPr>
          <p:nvPr/>
        </p:nvSpPr>
        <p:spPr bwMode="auto">
          <a:xfrm>
            <a:off x="250825" y="1125538"/>
            <a:ext cx="21605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a:t>
            </a:r>
          </a:p>
        </p:txBody>
      </p:sp>
      <p:sp>
        <p:nvSpPr>
          <p:cNvPr id="98462" name="Text Box 158">
            <a:extLst>
              <a:ext uri="{FF2B5EF4-FFF2-40B4-BE49-F238E27FC236}">
                <a16:creationId xmlns:a16="http://schemas.microsoft.com/office/drawing/2014/main" id="{809DFB09-8FE2-4C7D-97E9-BA173CD85126}"/>
              </a:ext>
            </a:extLst>
          </p:cNvPr>
          <p:cNvSpPr txBox="1">
            <a:spLocks noChangeArrowheads="1"/>
          </p:cNvSpPr>
          <p:nvPr/>
        </p:nvSpPr>
        <p:spPr bwMode="auto">
          <a:xfrm>
            <a:off x="1993900" y="981075"/>
            <a:ext cx="715010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在电路分析中，作为激励的电压和</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电流又称为输入，表示外界对电路的影响。</a:t>
            </a:r>
          </a:p>
        </p:txBody>
      </p:sp>
      <p:sp>
        <p:nvSpPr>
          <p:cNvPr id="98463" name="Text Box 159">
            <a:extLst>
              <a:ext uri="{FF2B5EF4-FFF2-40B4-BE49-F238E27FC236}">
                <a16:creationId xmlns:a16="http://schemas.microsoft.com/office/drawing/2014/main" id="{D065DE16-9822-4757-BCF4-E6264D592950}"/>
              </a:ext>
            </a:extLst>
          </p:cNvPr>
          <p:cNvSpPr txBox="1">
            <a:spLocks noChangeArrowheads="1"/>
          </p:cNvSpPr>
          <p:nvPr/>
        </p:nvSpPr>
        <p:spPr bwMode="auto">
          <a:xfrm>
            <a:off x="0" y="2133600"/>
            <a:ext cx="2376488"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28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a:t>
            </a:r>
          </a:p>
        </p:txBody>
      </p:sp>
      <p:sp>
        <p:nvSpPr>
          <p:cNvPr id="98464" name="Text Box 160">
            <a:extLst>
              <a:ext uri="{FF2B5EF4-FFF2-40B4-BE49-F238E27FC236}">
                <a16:creationId xmlns:a16="http://schemas.microsoft.com/office/drawing/2014/main" id="{86D4C899-B745-40E2-9F71-85EE9E5744DB}"/>
              </a:ext>
            </a:extLst>
          </p:cNvPr>
          <p:cNvSpPr txBox="1">
            <a:spLocks noChangeArrowheads="1"/>
          </p:cNvSpPr>
          <p:nvPr/>
        </p:nvSpPr>
        <p:spPr bwMode="auto">
          <a:xfrm>
            <a:off x="1979613" y="2105025"/>
            <a:ext cx="698500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待求的电压、电流变量（响应）统称为</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a:t>
            </a:r>
          </a:p>
        </p:txBody>
      </p:sp>
      <p:sp>
        <p:nvSpPr>
          <p:cNvPr id="98465" name="Text Box 161">
            <a:extLst>
              <a:ext uri="{FF2B5EF4-FFF2-40B4-BE49-F238E27FC236}">
                <a16:creationId xmlns:a16="http://schemas.microsoft.com/office/drawing/2014/main" id="{4B769F19-A9B8-45BE-9CCC-6084CE4EEC37}"/>
              </a:ext>
            </a:extLst>
          </p:cNvPr>
          <p:cNvSpPr txBox="1">
            <a:spLocks noChangeArrowheads="1"/>
          </p:cNvSpPr>
          <p:nvPr/>
        </p:nvSpPr>
        <p:spPr bwMode="auto">
          <a:xfrm>
            <a:off x="179388" y="3284538"/>
            <a:ext cx="7019925"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输入</a:t>
            </a: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输出方程（即动态电路的方程）</a:t>
            </a:r>
          </a:p>
        </p:txBody>
      </p:sp>
      <p:sp>
        <p:nvSpPr>
          <p:cNvPr id="98466" name="Text Box 162">
            <a:extLst>
              <a:ext uri="{FF2B5EF4-FFF2-40B4-BE49-F238E27FC236}">
                <a16:creationId xmlns:a16="http://schemas.microsoft.com/office/drawing/2014/main" id="{4EE5A906-F8DD-4F32-9898-39FDE64294F9}"/>
              </a:ext>
            </a:extLst>
          </p:cNvPr>
          <p:cNvSpPr txBox="1">
            <a:spLocks noChangeArrowheads="1"/>
          </p:cNvSpPr>
          <p:nvPr/>
        </p:nvSpPr>
        <p:spPr bwMode="auto">
          <a:xfrm>
            <a:off x="900113" y="3860800"/>
            <a:ext cx="7848600" cy="1108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描述电路输入和输出关系的微分方程。它是以</a:t>
            </a:r>
          </a:p>
          <a:p>
            <a:pPr eaLnBrk="1" hangingPunct="1">
              <a:lnSpc>
                <a:spcPts val="4000"/>
              </a:lnSpc>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输出为</a:t>
            </a:r>
            <a:r>
              <a:rPr kumimoji="1" lang="zh-CN" altLang="en-US" sz="2800" b="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单一</a:t>
            </a: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变量建立的方程。</a:t>
            </a:r>
          </a:p>
        </p:txBody>
      </p:sp>
      <p:sp>
        <p:nvSpPr>
          <p:cNvPr id="98467" name="Text Box 163">
            <a:extLst>
              <a:ext uri="{FF2B5EF4-FFF2-40B4-BE49-F238E27FC236}">
                <a16:creationId xmlns:a16="http://schemas.microsoft.com/office/drawing/2014/main" id="{4A08A2B3-C682-42B5-8F61-496CEAB89358}"/>
              </a:ext>
            </a:extLst>
          </p:cNvPr>
          <p:cNvSpPr txBox="1">
            <a:spLocks noChangeArrowheads="1"/>
          </p:cNvSpPr>
          <p:nvPr/>
        </p:nvSpPr>
        <p:spPr bwMode="auto">
          <a:xfrm>
            <a:off x="323850" y="5013325"/>
            <a:ext cx="2735263"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建立依据：</a:t>
            </a:r>
          </a:p>
        </p:txBody>
      </p:sp>
      <p:sp>
        <p:nvSpPr>
          <p:cNvPr id="98468" name="Text Box 164">
            <a:extLst>
              <a:ext uri="{FF2B5EF4-FFF2-40B4-BE49-F238E27FC236}">
                <a16:creationId xmlns:a16="http://schemas.microsoft.com/office/drawing/2014/main" id="{E7A9CD7C-FF9B-4C67-B0D4-B6E475DAC299}"/>
              </a:ext>
            </a:extLst>
          </p:cNvPr>
          <p:cNvSpPr txBox="1">
            <a:spLocks noChangeArrowheads="1"/>
          </p:cNvSpPr>
          <p:nvPr/>
        </p:nvSpPr>
        <p:spPr bwMode="auto">
          <a:xfrm>
            <a:off x="2484438" y="5037138"/>
            <a:ext cx="5040312"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① KCL</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KVL</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和元件</a:t>
            </a: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
        <p:nvSpPr>
          <p:cNvPr id="98469" name="Text Box 165">
            <a:extLst>
              <a:ext uri="{FF2B5EF4-FFF2-40B4-BE49-F238E27FC236}">
                <a16:creationId xmlns:a16="http://schemas.microsoft.com/office/drawing/2014/main" id="{8B6A2B0D-0023-497E-8175-24DA447EDB15}"/>
              </a:ext>
            </a:extLst>
          </p:cNvPr>
          <p:cNvSpPr txBox="1">
            <a:spLocks noChangeArrowheads="1"/>
          </p:cNvSpPr>
          <p:nvPr/>
        </p:nvSpPr>
        <p:spPr bwMode="auto">
          <a:xfrm>
            <a:off x="2698750" y="5589588"/>
            <a:ext cx="4537075" cy="6000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lnSpc>
                <a:spcPts val="4000"/>
              </a:lnSpc>
              <a:spcBef>
                <a:spcPct val="50000"/>
              </a:spcBef>
            </a:pPr>
            <a:r>
              <a:rPr kumimoji="1" lang="en-US" altLang="zh-CN"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② </a:t>
            </a:r>
            <a:r>
              <a:rPr kumimoji="1" lang="zh-CN" altLang="en-US" sz="28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消去方程中非输出变量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460"/>
                                        </p:tgtEl>
                                        <p:attrNameLst>
                                          <p:attrName>style.visibility</p:attrName>
                                        </p:attrNameLst>
                                      </p:cBhvr>
                                      <p:to>
                                        <p:strVal val="visible"/>
                                      </p:to>
                                    </p:set>
                                    <p:animEffect transition="in" filter="wipe(left)">
                                      <p:cBhvr>
                                        <p:cTn id="7" dur="2000"/>
                                        <p:tgtEl>
                                          <p:spTgt spid="98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462">
                                            <p:txEl>
                                              <p:pRg st="0" end="0"/>
                                            </p:txEl>
                                          </p:spTgt>
                                        </p:tgtEl>
                                        <p:attrNameLst>
                                          <p:attrName>style.visibility</p:attrName>
                                        </p:attrNameLst>
                                      </p:cBhvr>
                                      <p:to>
                                        <p:strVal val="visible"/>
                                      </p:to>
                                    </p:set>
                                    <p:animEffect transition="in" filter="wipe(left)">
                                      <p:cBhvr>
                                        <p:cTn id="12" dur="1000"/>
                                        <p:tgtEl>
                                          <p:spTgt spid="984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462">
                                            <p:txEl>
                                              <p:pRg st="1" end="1"/>
                                            </p:txEl>
                                          </p:spTgt>
                                        </p:tgtEl>
                                        <p:attrNameLst>
                                          <p:attrName>style.visibility</p:attrName>
                                        </p:attrNameLst>
                                      </p:cBhvr>
                                      <p:to>
                                        <p:strVal val="visible"/>
                                      </p:to>
                                    </p:set>
                                    <p:animEffect transition="in" filter="wipe(left)">
                                      <p:cBhvr>
                                        <p:cTn id="17" dur="1000"/>
                                        <p:tgtEl>
                                          <p:spTgt spid="984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463"/>
                                        </p:tgtEl>
                                        <p:attrNameLst>
                                          <p:attrName>style.visibility</p:attrName>
                                        </p:attrNameLst>
                                      </p:cBhvr>
                                      <p:to>
                                        <p:strVal val="visible"/>
                                      </p:to>
                                    </p:set>
                                    <p:animEffect transition="in" filter="wipe(left)">
                                      <p:cBhvr>
                                        <p:cTn id="22" dur="2000"/>
                                        <p:tgtEl>
                                          <p:spTgt spid="98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8464">
                                            <p:txEl>
                                              <p:pRg st="0" end="0"/>
                                            </p:txEl>
                                          </p:spTgt>
                                        </p:tgtEl>
                                        <p:attrNameLst>
                                          <p:attrName>style.visibility</p:attrName>
                                        </p:attrNameLst>
                                      </p:cBhvr>
                                      <p:to>
                                        <p:strVal val="visible"/>
                                      </p:to>
                                    </p:set>
                                    <p:animEffect transition="in" filter="wipe(left)">
                                      <p:cBhvr>
                                        <p:cTn id="27" dur="2000"/>
                                        <p:tgtEl>
                                          <p:spTgt spid="9846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8464">
                                            <p:txEl>
                                              <p:pRg st="1" end="1"/>
                                            </p:txEl>
                                          </p:spTgt>
                                        </p:tgtEl>
                                        <p:attrNameLst>
                                          <p:attrName>style.visibility</p:attrName>
                                        </p:attrNameLst>
                                      </p:cBhvr>
                                      <p:to>
                                        <p:strVal val="visible"/>
                                      </p:to>
                                    </p:set>
                                    <p:animEffect transition="in" filter="wipe(left)">
                                      <p:cBhvr>
                                        <p:cTn id="32" dur="2000"/>
                                        <p:tgtEl>
                                          <p:spTgt spid="98464">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465"/>
                                        </p:tgtEl>
                                        <p:attrNameLst>
                                          <p:attrName>style.visibility</p:attrName>
                                        </p:attrNameLst>
                                      </p:cBhvr>
                                      <p:to>
                                        <p:strVal val="visible"/>
                                      </p:to>
                                    </p:set>
                                    <p:animEffect transition="in" filter="wipe(left)">
                                      <p:cBhvr>
                                        <p:cTn id="37" dur="2000"/>
                                        <p:tgtEl>
                                          <p:spTgt spid="984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8466">
                                            <p:txEl>
                                              <p:pRg st="0" end="0"/>
                                            </p:txEl>
                                          </p:spTgt>
                                        </p:tgtEl>
                                        <p:attrNameLst>
                                          <p:attrName>style.visibility</p:attrName>
                                        </p:attrNameLst>
                                      </p:cBhvr>
                                      <p:to>
                                        <p:strVal val="visible"/>
                                      </p:to>
                                    </p:set>
                                    <p:animEffect transition="in" filter="wipe(left)">
                                      <p:cBhvr>
                                        <p:cTn id="42" dur="2000"/>
                                        <p:tgtEl>
                                          <p:spTgt spid="9846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8466">
                                            <p:txEl>
                                              <p:pRg st="1" end="1"/>
                                            </p:txEl>
                                          </p:spTgt>
                                        </p:tgtEl>
                                        <p:attrNameLst>
                                          <p:attrName>style.visibility</p:attrName>
                                        </p:attrNameLst>
                                      </p:cBhvr>
                                      <p:to>
                                        <p:strVal val="visible"/>
                                      </p:to>
                                    </p:set>
                                    <p:animEffect transition="in" filter="wipe(left)">
                                      <p:cBhvr>
                                        <p:cTn id="47" dur="2000"/>
                                        <p:tgtEl>
                                          <p:spTgt spid="98466">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8467"/>
                                        </p:tgtEl>
                                        <p:attrNameLst>
                                          <p:attrName>style.visibility</p:attrName>
                                        </p:attrNameLst>
                                      </p:cBhvr>
                                      <p:to>
                                        <p:strVal val="visible"/>
                                      </p:to>
                                    </p:set>
                                    <p:animEffect transition="in" filter="wipe(left)">
                                      <p:cBhvr>
                                        <p:cTn id="52" dur="2000"/>
                                        <p:tgtEl>
                                          <p:spTgt spid="984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8468"/>
                                        </p:tgtEl>
                                        <p:attrNameLst>
                                          <p:attrName>style.visibility</p:attrName>
                                        </p:attrNameLst>
                                      </p:cBhvr>
                                      <p:to>
                                        <p:strVal val="visible"/>
                                      </p:to>
                                    </p:set>
                                    <p:animEffect transition="in" filter="wipe(left)">
                                      <p:cBhvr>
                                        <p:cTn id="57" dur="2000"/>
                                        <p:tgtEl>
                                          <p:spTgt spid="984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8469"/>
                                        </p:tgtEl>
                                        <p:attrNameLst>
                                          <p:attrName>style.visibility</p:attrName>
                                        </p:attrNameLst>
                                      </p:cBhvr>
                                      <p:to>
                                        <p:strVal val="visible"/>
                                      </p:to>
                                    </p:set>
                                    <p:animEffect transition="in" filter="wipe(left)">
                                      <p:cBhvr>
                                        <p:cTn id="62" dur="2000"/>
                                        <p:tgtEl>
                                          <p:spTgt spid="9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60" grpId="0"/>
      <p:bldP spid="98463" grpId="0"/>
      <p:bldP spid="98465" grpId="0"/>
      <p:bldP spid="98467" grpId="0"/>
      <p:bldP spid="98468" grpId="0"/>
      <p:bldP spid="984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51C931FA-2C62-417A-B5A2-520053ACB353}"/>
              </a:ext>
            </a:extLst>
          </p:cNvPr>
          <p:cNvSpPr txBox="1">
            <a:spLocks noChangeArrowheads="1"/>
          </p:cNvSpPr>
          <p:nvPr/>
        </p:nvSpPr>
        <p:spPr bwMode="auto">
          <a:xfrm>
            <a:off x="201613" y="908050"/>
            <a:ext cx="36496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 </a:t>
            </a:r>
            <a:r>
              <a:rPr kumimoji="1" lang="en-US" altLang="zh-CN" sz="28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a:t>
            </a:r>
            <a:r>
              <a:rPr kumimoji="1"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串联电路</a:t>
            </a:r>
          </a:p>
        </p:txBody>
      </p:sp>
      <p:graphicFrame>
        <p:nvGraphicFramePr>
          <p:cNvPr id="120844" name="Object 12">
            <a:extLst>
              <a:ext uri="{FF2B5EF4-FFF2-40B4-BE49-F238E27FC236}">
                <a16:creationId xmlns:a16="http://schemas.microsoft.com/office/drawing/2014/main" id="{5DAAC5E8-CCC5-480F-93FA-A95DA7D111D8}"/>
              </a:ext>
            </a:extLst>
          </p:cNvPr>
          <p:cNvGraphicFramePr>
            <a:graphicFrameLocks noChangeAspect="1"/>
          </p:cNvGraphicFramePr>
          <p:nvPr/>
        </p:nvGraphicFramePr>
        <p:xfrm>
          <a:off x="611188" y="1412875"/>
          <a:ext cx="3152775" cy="2741613"/>
        </p:xfrm>
        <a:graphic>
          <a:graphicData uri="http://schemas.openxmlformats.org/presentationml/2006/ole">
            <mc:AlternateContent xmlns:mc="http://schemas.openxmlformats.org/markup-compatibility/2006">
              <mc:Choice xmlns:v="urn:schemas-microsoft-com:vml" Requires="v">
                <p:oleObj spid="_x0000_s11522" name="Visio" r:id="rId3" imgW="1574140" imgH="1369308" progId="Visio.Drawing.11">
                  <p:embed/>
                </p:oleObj>
              </mc:Choice>
              <mc:Fallback>
                <p:oleObj name="Visio" r:id="rId3" imgW="1574140" imgH="1369308"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3152775"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46" name="Object 14">
            <a:extLst>
              <a:ext uri="{FF2B5EF4-FFF2-40B4-BE49-F238E27FC236}">
                <a16:creationId xmlns:a16="http://schemas.microsoft.com/office/drawing/2014/main" id="{C8FEA682-18ED-4F40-9910-3D832DDDE731}"/>
              </a:ext>
            </a:extLst>
          </p:cNvPr>
          <p:cNvGraphicFramePr>
            <a:graphicFrameLocks noChangeAspect="1"/>
          </p:cNvGraphicFramePr>
          <p:nvPr/>
        </p:nvGraphicFramePr>
        <p:xfrm>
          <a:off x="1404938" y="3789363"/>
          <a:ext cx="1673225" cy="457200"/>
        </p:xfrm>
        <a:graphic>
          <a:graphicData uri="http://schemas.openxmlformats.org/presentationml/2006/ole">
            <mc:AlternateContent xmlns:mc="http://schemas.openxmlformats.org/markup-compatibility/2006">
              <mc:Choice xmlns:v="urn:schemas-microsoft-com:vml" Requires="v">
                <p:oleObj spid="_x0000_s11523" name="Equation" r:id="rId5" imgW="838200" imgH="228600" progId="Equation.DSMT4">
                  <p:embed/>
                </p:oleObj>
              </mc:Choice>
              <mc:Fallback>
                <p:oleObj name="Equation" r:id="rId5" imgW="83820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37893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7" name="Text Box 15">
            <a:extLst>
              <a:ext uri="{FF2B5EF4-FFF2-40B4-BE49-F238E27FC236}">
                <a16:creationId xmlns:a16="http://schemas.microsoft.com/office/drawing/2014/main" id="{76B707A1-EAC5-4755-A241-2B8D37F88620}"/>
              </a:ext>
            </a:extLst>
          </p:cNvPr>
          <p:cNvSpPr txBox="1">
            <a:spLocks noChangeArrowheads="1"/>
          </p:cNvSpPr>
          <p:nvPr/>
        </p:nvSpPr>
        <p:spPr bwMode="auto">
          <a:xfrm>
            <a:off x="182563" y="3787775"/>
            <a:ext cx="1082675" cy="52228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KVL:</a:t>
            </a:r>
          </a:p>
        </p:txBody>
      </p:sp>
      <p:sp>
        <p:nvSpPr>
          <p:cNvPr id="120848" name="Text Box 16">
            <a:extLst>
              <a:ext uri="{FF2B5EF4-FFF2-40B4-BE49-F238E27FC236}">
                <a16:creationId xmlns:a16="http://schemas.microsoft.com/office/drawing/2014/main" id="{641ECB0A-F4D5-4C1B-859D-A8B2CE57A7A0}"/>
              </a:ext>
            </a:extLst>
          </p:cNvPr>
          <p:cNvSpPr txBox="1">
            <a:spLocks noChangeArrowheads="1"/>
          </p:cNvSpPr>
          <p:nvPr/>
        </p:nvSpPr>
        <p:spPr bwMode="auto">
          <a:xfrm>
            <a:off x="198438" y="4421188"/>
            <a:ext cx="1036637" cy="522287"/>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graphicFrame>
        <p:nvGraphicFramePr>
          <p:cNvPr id="120849" name="Object 17">
            <a:extLst>
              <a:ext uri="{FF2B5EF4-FFF2-40B4-BE49-F238E27FC236}">
                <a16:creationId xmlns:a16="http://schemas.microsoft.com/office/drawing/2014/main" id="{836161A7-250B-4AA2-ABFF-A1EF19EDC9F8}"/>
              </a:ext>
            </a:extLst>
          </p:cNvPr>
          <p:cNvGraphicFramePr>
            <a:graphicFrameLocks noChangeAspect="1"/>
          </p:cNvGraphicFramePr>
          <p:nvPr/>
        </p:nvGraphicFramePr>
        <p:xfrm>
          <a:off x="1476375" y="4508500"/>
          <a:ext cx="1065213" cy="457200"/>
        </p:xfrm>
        <a:graphic>
          <a:graphicData uri="http://schemas.openxmlformats.org/presentationml/2006/ole">
            <mc:AlternateContent xmlns:mc="http://schemas.openxmlformats.org/markup-compatibility/2006">
              <mc:Choice xmlns:v="urn:schemas-microsoft-com:vml" Requires="v">
                <p:oleObj spid="_x0000_s11524" name="Equation" r:id="rId7" imgW="533169" imgH="228501" progId="Equation.DSMT4">
                  <p:embed/>
                </p:oleObj>
              </mc:Choice>
              <mc:Fallback>
                <p:oleObj name="Equation" r:id="rId7" imgW="533169" imgH="228501"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508500"/>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50" name="Object 18">
            <a:extLst>
              <a:ext uri="{FF2B5EF4-FFF2-40B4-BE49-F238E27FC236}">
                <a16:creationId xmlns:a16="http://schemas.microsoft.com/office/drawing/2014/main" id="{E901F6F7-38A9-48B4-9787-535F57674910}"/>
              </a:ext>
            </a:extLst>
          </p:cNvPr>
          <p:cNvGraphicFramePr>
            <a:graphicFrameLocks noChangeAspect="1"/>
          </p:cNvGraphicFramePr>
          <p:nvPr/>
        </p:nvGraphicFramePr>
        <p:xfrm>
          <a:off x="1458913" y="5097463"/>
          <a:ext cx="1270000" cy="812800"/>
        </p:xfrm>
        <a:graphic>
          <a:graphicData uri="http://schemas.openxmlformats.org/presentationml/2006/ole">
            <mc:AlternateContent xmlns:mc="http://schemas.openxmlformats.org/markup-compatibility/2006">
              <mc:Choice xmlns:v="urn:schemas-microsoft-com:vml" Requires="v">
                <p:oleObj spid="_x0000_s11525" name="Equation" r:id="rId9" imgW="634725" imgH="406224" progId="Equation.DSMT4">
                  <p:embed/>
                </p:oleObj>
              </mc:Choice>
              <mc:Fallback>
                <p:oleObj name="Equation" r:id="rId9" imgW="634725" imgH="406224"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8913" y="5097463"/>
                        <a:ext cx="12700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51" name="AutoShape 19">
            <a:extLst>
              <a:ext uri="{FF2B5EF4-FFF2-40B4-BE49-F238E27FC236}">
                <a16:creationId xmlns:a16="http://schemas.microsoft.com/office/drawing/2014/main" id="{F465E998-CC75-457A-A5D4-77A8B9090962}"/>
              </a:ext>
            </a:extLst>
          </p:cNvPr>
          <p:cNvSpPr>
            <a:spLocks/>
          </p:cNvSpPr>
          <p:nvPr/>
        </p:nvSpPr>
        <p:spPr bwMode="auto">
          <a:xfrm>
            <a:off x="2844800" y="4724400"/>
            <a:ext cx="287338" cy="1152525"/>
          </a:xfrm>
          <a:prstGeom prst="rightBrace">
            <a:avLst>
              <a:gd name="adj1" fmla="val 33425"/>
              <a:gd name="adj2" fmla="val 50963"/>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52" name="Text Box 20">
            <a:extLst>
              <a:ext uri="{FF2B5EF4-FFF2-40B4-BE49-F238E27FC236}">
                <a16:creationId xmlns:a16="http://schemas.microsoft.com/office/drawing/2014/main" id="{684D4B22-EC9E-43E0-966D-69D354721E79}"/>
              </a:ext>
            </a:extLst>
          </p:cNvPr>
          <p:cNvSpPr txBox="1">
            <a:spLocks noChangeArrowheads="1"/>
          </p:cNvSpPr>
          <p:nvPr/>
        </p:nvSpPr>
        <p:spPr bwMode="auto">
          <a:xfrm>
            <a:off x="3027363" y="3789363"/>
            <a:ext cx="11144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120853" name="Text Box 21">
            <a:extLst>
              <a:ext uri="{FF2B5EF4-FFF2-40B4-BE49-F238E27FC236}">
                <a16:creationId xmlns:a16="http://schemas.microsoft.com/office/drawing/2014/main" id="{BFE7D8B8-504F-438A-B712-B5272346C3B8}"/>
              </a:ext>
            </a:extLst>
          </p:cNvPr>
          <p:cNvSpPr txBox="1">
            <a:spLocks noChangeArrowheads="1"/>
          </p:cNvSpPr>
          <p:nvPr/>
        </p:nvSpPr>
        <p:spPr bwMode="auto">
          <a:xfrm>
            <a:off x="3027363" y="5070475"/>
            <a:ext cx="1185862"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120854" name="Line 22">
            <a:extLst>
              <a:ext uri="{FF2B5EF4-FFF2-40B4-BE49-F238E27FC236}">
                <a16:creationId xmlns:a16="http://schemas.microsoft.com/office/drawing/2014/main" id="{88A1EEDA-ACFA-42C0-8669-D225CEFC4749}"/>
              </a:ext>
            </a:extLst>
          </p:cNvPr>
          <p:cNvSpPr>
            <a:spLocks noChangeShapeType="1"/>
          </p:cNvSpPr>
          <p:nvPr/>
        </p:nvSpPr>
        <p:spPr bwMode="auto">
          <a:xfrm>
            <a:off x="4211638" y="1196975"/>
            <a:ext cx="0" cy="4678363"/>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55" name="Text Box 23">
            <a:extLst>
              <a:ext uri="{FF2B5EF4-FFF2-40B4-BE49-F238E27FC236}">
                <a16:creationId xmlns:a16="http://schemas.microsoft.com/office/drawing/2014/main" id="{F59AC5A8-EF7D-45AE-BF31-B93122B82E38}"/>
              </a:ext>
            </a:extLst>
          </p:cNvPr>
          <p:cNvSpPr txBox="1">
            <a:spLocks noChangeArrowheads="1"/>
          </p:cNvSpPr>
          <p:nvPr/>
        </p:nvSpPr>
        <p:spPr bwMode="auto">
          <a:xfrm>
            <a:off x="4349750" y="836613"/>
            <a:ext cx="4470400"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式②代入式①，并整理得：</a:t>
            </a:r>
          </a:p>
        </p:txBody>
      </p:sp>
      <p:graphicFrame>
        <p:nvGraphicFramePr>
          <p:cNvPr id="120856" name="Object 24">
            <a:extLst>
              <a:ext uri="{FF2B5EF4-FFF2-40B4-BE49-F238E27FC236}">
                <a16:creationId xmlns:a16="http://schemas.microsoft.com/office/drawing/2014/main" id="{F2B96368-F998-4433-83C8-4DA02FAC23B3}"/>
              </a:ext>
            </a:extLst>
          </p:cNvPr>
          <p:cNvGraphicFramePr>
            <a:graphicFrameLocks noChangeAspect="1"/>
          </p:cNvGraphicFramePr>
          <p:nvPr/>
        </p:nvGraphicFramePr>
        <p:xfrm>
          <a:off x="4572000" y="1484313"/>
          <a:ext cx="2263775" cy="812800"/>
        </p:xfrm>
        <a:graphic>
          <a:graphicData uri="http://schemas.openxmlformats.org/presentationml/2006/ole">
            <mc:AlternateContent xmlns:mc="http://schemas.openxmlformats.org/markup-compatibility/2006">
              <mc:Choice xmlns:v="urn:schemas-microsoft-com:vml" Requires="v">
                <p:oleObj spid="_x0000_s11526" name="Equation" r:id="rId11" imgW="1129810" imgH="406224" progId="Equation.DSMT4">
                  <p:embed/>
                </p:oleObj>
              </mc:Choice>
              <mc:Fallback>
                <p:oleObj name="Equation" r:id="rId11" imgW="1129810" imgH="406224"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1484313"/>
                        <a:ext cx="226377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57" name="Text Box 25">
            <a:extLst>
              <a:ext uri="{FF2B5EF4-FFF2-40B4-BE49-F238E27FC236}">
                <a16:creationId xmlns:a16="http://schemas.microsoft.com/office/drawing/2014/main" id="{63A7D4EB-1B5E-4415-A6A6-07F7F1117364}"/>
              </a:ext>
            </a:extLst>
          </p:cNvPr>
          <p:cNvSpPr txBox="1">
            <a:spLocks noChangeArrowheads="1"/>
          </p:cNvSpPr>
          <p:nvPr/>
        </p:nvSpPr>
        <p:spPr bwMode="auto">
          <a:xfrm>
            <a:off x="7131050" y="1773238"/>
            <a:ext cx="898525"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en-US" altLang="zh-CN"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…③</a:t>
            </a:r>
          </a:p>
        </p:txBody>
      </p:sp>
      <p:sp>
        <p:nvSpPr>
          <p:cNvPr id="120859" name="Text Box 27">
            <a:extLst>
              <a:ext uri="{FF2B5EF4-FFF2-40B4-BE49-F238E27FC236}">
                <a16:creationId xmlns:a16="http://schemas.microsoft.com/office/drawing/2014/main" id="{7C96B55C-A449-4F7D-8DBB-6D6C7BD84261}"/>
              </a:ext>
            </a:extLst>
          </p:cNvPr>
          <p:cNvSpPr txBox="1">
            <a:spLocks noChangeArrowheads="1"/>
          </p:cNvSpPr>
          <p:nvPr/>
        </p:nvSpPr>
        <p:spPr bwMode="auto">
          <a:xfrm>
            <a:off x="4140200" y="2636838"/>
            <a:ext cx="4751388" cy="51911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a:t>
            </a:r>
            <a:r>
              <a:rPr kumimoji="1" lang="en-US" altLang="zh-CN" sz="2800" b="1"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800" b="1" i="1"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C</a:t>
            </a: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为输出的输入</a:t>
            </a:r>
            <a:r>
              <a:rPr kumimoji="1" lang="en-US" altLang="zh-CN"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输出方程</a:t>
            </a:r>
          </a:p>
        </p:txBody>
      </p:sp>
      <p:sp>
        <p:nvSpPr>
          <p:cNvPr id="120862" name="AutoShape 30">
            <a:extLst>
              <a:ext uri="{FF2B5EF4-FFF2-40B4-BE49-F238E27FC236}">
                <a16:creationId xmlns:a16="http://schemas.microsoft.com/office/drawing/2014/main" id="{8EE3F2B3-F3F4-43FF-B060-7E55D2CDAEC1}"/>
              </a:ext>
            </a:extLst>
          </p:cNvPr>
          <p:cNvSpPr>
            <a:spLocks noChangeArrowheads="1"/>
          </p:cNvSpPr>
          <p:nvPr/>
        </p:nvSpPr>
        <p:spPr bwMode="auto">
          <a:xfrm>
            <a:off x="6443663" y="2133600"/>
            <a:ext cx="215900" cy="647700"/>
          </a:xfrm>
          <a:prstGeom prst="upArrow">
            <a:avLst>
              <a:gd name="adj1" fmla="val 50000"/>
              <a:gd name="adj2" fmla="val 75000"/>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63" name="Line 31">
            <a:extLst>
              <a:ext uri="{FF2B5EF4-FFF2-40B4-BE49-F238E27FC236}">
                <a16:creationId xmlns:a16="http://schemas.microsoft.com/office/drawing/2014/main" id="{20530F59-A273-4D32-BC5F-A0058382B9E8}"/>
              </a:ext>
            </a:extLst>
          </p:cNvPr>
          <p:cNvSpPr>
            <a:spLocks noChangeShapeType="1"/>
          </p:cNvSpPr>
          <p:nvPr/>
        </p:nvSpPr>
        <p:spPr bwMode="auto">
          <a:xfrm>
            <a:off x="4932363" y="3284538"/>
            <a:ext cx="3311525" cy="0"/>
          </a:xfrm>
          <a:prstGeom prst="line">
            <a:avLst/>
          </a:prstGeom>
          <a:noFill/>
          <a:ln w="95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64" name="Text Box 32">
            <a:extLst>
              <a:ext uri="{FF2B5EF4-FFF2-40B4-BE49-F238E27FC236}">
                <a16:creationId xmlns:a16="http://schemas.microsoft.com/office/drawing/2014/main" id="{9A6FB4B6-A40E-4685-A572-CDA2760391D8}"/>
              </a:ext>
            </a:extLst>
          </p:cNvPr>
          <p:cNvSpPr txBox="1">
            <a:spLocks noChangeArrowheads="1"/>
          </p:cNvSpPr>
          <p:nvPr/>
        </p:nvSpPr>
        <p:spPr bwMode="auto">
          <a:xfrm>
            <a:off x="4357688" y="3429000"/>
            <a:ext cx="898525" cy="519113"/>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spcBef>
                <a:spcPct val="50000"/>
              </a:spcBef>
            </a:pPr>
            <a:r>
              <a:rPr kumimoji="1" lang="zh-CN" altLang="en-US" sz="28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因：</a:t>
            </a:r>
          </a:p>
        </p:txBody>
      </p:sp>
      <p:graphicFrame>
        <p:nvGraphicFramePr>
          <p:cNvPr id="120865" name="Object 33">
            <a:extLst>
              <a:ext uri="{FF2B5EF4-FFF2-40B4-BE49-F238E27FC236}">
                <a16:creationId xmlns:a16="http://schemas.microsoft.com/office/drawing/2014/main" id="{E5323A08-622B-44F4-AAEB-85B4CB228E20}"/>
              </a:ext>
            </a:extLst>
          </p:cNvPr>
          <p:cNvGraphicFramePr>
            <a:graphicFrameLocks noChangeAspect="1"/>
          </p:cNvGraphicFramePr>
          <p:nvPr/>
        </p:nvGraphicFramePr>
        <p:xfrm>
          <a:off x="5454650" y="3429000"/>
          <a:ext cx="1673225" cy="457200"/>
        </p:xfrm>
        <a:graphic>
          <a:graphicData uri="http://schemas.openxmlformats.org/presentationml/2006/ole">
            <mc:AlternateContent xmlns:mc="http://schemas.openxmlformats.org/markup-compatibility/2006">
              <mc:Choice xmlns:v="urn:schemas-microsoft-com:vml" Requires="v">
                <p:oleObj spid="_x0000_s11527" name="Equation" r:id="rId13" imgW="838200" imgH="228600" progId="Equation.DSMT4">
                  <p:embed/>
                </p:oleObj>
              </mc:Choice>
              <mc:Fallback>
                <p:oleObj name="Equation" r:id="rId13" imgW="838200" imgH="228600"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54650" y="3429000"/>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66" name="Object 34">
            <a:extLst>
              <a:ext uri="{FF2B5EF4-FFF2-40B4-BE49-F238E27FC236}">
                <a16:creationId xmlns:a16="http://schemas.microsoft.com/office/drawing/2014/main" id="{64E4E294-6E5B-47C1-874C-53B54554F438}"/>
              </a:ext>
            </a:extLst>
          </p:cNvPr>
          <p:cNvGraphicFramePr>
            <a:graphicFrameLocks noChangeAspect="1"/>
          </p:cNvGraphicFramePr>
          <p:nvPr/>
        </p:nvGraphicFramePr>
        <p:xfrm>
          <a:off x="5219700" y="4078288"/>
          <a:ext cx="2209800" cy="814387"/>
        </p:xfrm>
        <a:graphic>
          <a:graphicData uri="http://schemas.openxmlformats.org/presentationml/2006/ole">
            <mc:AlternateContent xmlns:mc="http://schemas.openxmlformats.org/markup-compatibility/2006">
              <mc:Choice xmlns:v="urn:schemas-microsoft-com:vml" Requires="v">
                <p:oleObj spid="_x0000_s11528" name="Equation" r:id="rId15" imgW="1104421" imgH="406224" progId="Equation.DSMT4">
                  <p:embed/>
                </p:oleObj>
              </mc:Choice>
              <mc:Fallback>
                <p:oleObj name="Equation" r:id="rId15" imgW="1104421" imgH="406224" progId="Equation.DSMT4">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700" y="4078288"/>
                        <a:ext cx="2209800"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67" name="Object 35">
            <a:extLst>
              <a:ext uri="{FF2B5EF4-FFF2-40B4-BE49-F238E27FC236}">
                <a16:creationId xmlns:a16="http://schemas.microsoft.com/office/drawing/2014/main" id="{E145416C-265B-487D-ACB4-9E6890F49983}"/>
              </a:ext>
            </a:extLst>
          </p:cNvPr>
          <p:cNvGraphicFramePr>
            <a:graphicFrameLocks noChangeAspect="1"/>
          </p:cNvGraphicFramePr>
          <p:nvPr/>
        </p:nvGraphicFramePr>
        <p:xfrm>
          <a:off x="5364163" y="5087938"/>
          <a:ext cx="1169987" cy="812800"/>
        </p:xfrm>
        <a:graphic>
          <a:graphicData uri="http://schemas.openxmlformats.org/presentationml/2006/ole">
            <mc:AlternateContent xmlns:mc="http://schemas.openxmlformats.org/markup-compatibility/2006">
              <mc:Choice xmlns:v="urn:schemas-microsoft-com:vml" Requires="v">
                <p:oleObj spid="_x0000_s11529" name="Equation" r:id="rId17" imgW="583947" imgH="406224" progId="Equation.DSMT4">
                  <p:embed/>
                </p:oleObj>
              </mc:Choice>
              <mc:Fallback>
                <p:oleObj name="Equation" r:id="rId17" imgW="583947" imgH="406224" progId="Equation.DSMT4">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64163" y="5087938"/>
                        <a:ext cx="1169987"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68" name="AutoShape 36">
            <a:extLst>
              <a:ext uri="{FF2B5EF4-FFF2-40B4-BE49-F238E27FC236}">
                <a16:creationId xmlns:a16="http://schemas.microsoft.com/office/drawing/2014/main" id="{A0B90083-9BF6-4049-B298-10EFC2C894E5}"/>
              </a:ext>
            </a:extLst>
          </p:cNvPr>
          <p:cNvSpPr>
            <a:spLocks/>
          </p:cNvSpPr>
          <p:nvPr/>
        </p:nvSpPr>
        <p:spPr bwMode="auto">
          <a:xfrm>
            <a:off x="7885113" y="4508500"/>
            <a:ext cx="287337" cy="1152525"/>
          </a:xfrm>
          <a:prstGeom prst="rightBrace">
            <a:avLst>
              <a:gd name="adj1" fmla="val 33425"/>
              <a:gd name="adj2" fmla="val 50963"/>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69" name="AutoShape 37">
            <a:extLst>
              <a:ext uri="{FF2B5EF4-FFF2-40B4-BE49-F238E27FC236}">
                <a16:creationId xmlns:a16="http://schemas.microsoft.com/office/drawing/2014/main" id="{AB57345A-E315-44A0-A052-C7D98DA09FD2}"/>
              </a:ext>
            </a:extLst>
          </p:cNvPr>
          <p:cNvSpPr>
            <a:spLocks noChangeArrowheads="1"/>
          </p:cNvSpPr>
          <p:nvPr/>
        </p:nvSpPr>
        <p:spPr bwMode="auto">
          <a:xfrm>
            <a:off x="8243888" y="5013325"/>
            <a:ext cx="576262" cy="144463"/>
          </a:xfrm>
          <a:prstGeom prst="rightArrow">
            <a:avLst>
              <a:gd name="adj1" fmla="val 50000"/>
              <a:gd name="adj2" fmla="val 99725"/>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0872" name="AutoShape 40">
            <a:extLst>
              <a:ext uri="{FF2B5EF4-FFF2-40B4-BE49-F238E27FC236}">
                <a16:creationId xmlns:a16="http://schemas.microsoft.com/office/drawing/2014/main" id="{7EBC4CC0-BCEE-4CF2-82AB-69FDFD171497}"/>
              </a:ext>
            </a:extLst>
          </p:cNvPr>
          <p:cNvSpPr>
            <a:spLocks noChangeArrowheads="1"/>
          </p:cNvSpPr>
          <p:nvPr/>
        </p:nvSpPr>
        <p:spPr bwMode="auto">
          <a:xfrm>
            <a:off x="7451725" y="3500438"/>
            <a:ext cx="1225550" cy="431800"/>
          </a:xfrm>
          <a:prstGeom prst="wedgeRoundRectCallout">
            <a:avLst>
              <a:gd name="adj1" fmla="val -90287"/>
              <a:gd name="adj2" fmla="val -25736"/>
              <a:gd name="adj3" fmla="val 16667"/>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求导得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2000"/>
                                        <p:tgtEl>
                                          <p:spTgt spid="120834"/>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120844"/>
                                        </p:tgtEl>
                                        <p:attrNameLst>
                                          <p:attrName>style.visibility</p:attrName>
                                        </p:attrNameLst>
                                      </p:cBhvr>
                                      <p:to>
                                        <p:strVal val="visible"/>
                                      </p:to>
                                    </p:set>
                                    <p:animEffect transition="in" filter="wipe(left)">
                                      <p:cBhvr>
                                        <p:cTn id="11" dur="3000"/>
                                        <p:tgtEl>
                                          <p:spTgt spid="120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0847"/>
                                        </p:tgtEl>
                                        <p:attrNameLst>
                                          <p:attrName>style.visibility</p:attrName>
                                        </p:attrNameLst>
                                      </p:cBhvr>
                                      <p:to>
                                        <p:strVal val="visible"/>
                                      </p:to>
                                    </p:set>
                                    <p:animEffect transition="in" filter="wipe(left)">
                                      <p:cBhvr>
                                        <p:cTn id="16" dur="2000"/>
                                        <p:tgtEl>
                                          <p:spTgt spid="1208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0846"/>
                                        </p:tgtEl>
                                        <p:attrNameLst>
                                          <p:attrName>style.visibility</p:attrName>
                                        </p:attrNameLst>
                                      </p:cBhvr>
                                      <p:to>
                                        <p:strVal val="visible"/>
                                      </p:to>
                                    </p:set>
                                    <p:animEffect transition="in" filter="wipe(left)">
                                      <p:cBhvr>
                                        <p:cTn id="21" dur="3000"/>
                                        <p:tgtEl>
                                          <p:spTgt spid="120846"/>
                                        </p:tgtEl>
                                      </p:cBhvr>
                                    </p:animEffect>
                                  </p:childTnLst>
                                </p:cTn>
                              </p:par>
                            </p:childTnLst>
                          </p:cTn>
                        </p:par>
                        <p:par>
                          <p:cTn id="22" fill="hold" nodeType="afterGroup">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20852"/>
                                        </p:tgtEl>
                                        <p:attrNameLst>
                                          <p:attrName>style.visibility</p:attrName>
                                        </p:attrNameLst>
                                      </p:cBhvr>
                                      <p:to>
                                        <p:strVal val="visible"/>
                                      </p:to>
                                    </p:set>
                                    <p:animEffect transition="in" filter="wipe(left)">
                                      <p:cBhvr>
                                        <p:cTn id="25" dur="1000"/>
                                        <p:tgtEl>
                                          <p:spTgt spid="1208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0848"/>
                                        </p:tgtEl>
                                        <p:attrNameLst>
                                          <p:attrName>style.visibility</p:attrName>
                                        </p:attrNameLst>
                                      </p:cBhvr>
                                      <p:to>
                                        <p:strVal val="visible"/>
                                      </p:to>
                                    </p:set>
                                    <p:animEffect transition="in" filter="wipe(left)">
                                      <p:cBhvr>
                                        <p:cTn id="30" dur="2000"/>
                                        <p:tgtEl>
                                          <p:spTgt spid="12084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20849"/>
                                        </p:tgtEl>
                                        <p:attrNameLst>
                                          <p:attrName>style.visibility</p:attrName>
                                        </p:attrNameLst>
                                      </p:cBhvr>
                                      <p:to>
                                        <p:strVal val="visible"/>
                                      </p:to>
                                    </p:set>
                                    <p:animEffect transition="in" filter="wipe(left)">
                                      <p:cBhvr>
                                        <p:cTn id="35" dur="3000"/>
                                        <p:tgtEl>
                                          <p:spTgt spid="1208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20850"/>
                                        </p:tgtEl>
                                        <p:attrNameLst>
                                          <p:attrName>style.visibility</p:attrName>
                                        </p:attrNameLst>
                                      </p:cBhvr>
                                      <p:to>
                                        <p:strVal val="visible"/>
                                      </p:to>
                                    </p:set>
                                    <p:animEffect transition="in" filter="wipe(left)">
                                      <p:cBhvr>
                                        <p:cTn id="40" dur="3000"/>
                                        <p:tgtEl>
                                          <p:spTgt spid="1208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0851"/>
                                        </p:tgtEl>
                                        <p:attrNameLst>
                                          <p:attrName>style.visibility</p:attrName>
                                        </p:attrNameLst>
                                      </p:cBhvr>
                                      <p:to>
                                        <p:strVal val="visible"/>
                                      </p:to>
                                    </p:set>
                                    <p:animEffect transition="in" filter="wipe(left)">
                                      <p:cBhvr>
                                        <p:cTn id="45" dur="1000"/>
                                        <p:tgtEl>
                                          <p:spTgt spid="120851"/>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20853"/>
                                        </p:tgtEl>
                                        <p:attrNameLst>
                                          <p:attrName>style.visibility</p:attrName>
                                        </p:attrNameLst>
                                      </p:cBhvr>
                                      <p:to>
                                        <p:strVal val="visible"/>
                                      </p:to>
                                    </p:set>
                                    <p:animEffect transition="in" filter="wipe(left)">
                                      <p:cBhvr>
                                        <p:cTn id="49" dur="1000"/>
                                        <p:tgtEl>
                                          <p:spTgt spid="1208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20854"/>
                                        </p:tgtEl>
                                        <p:attrNameLst>
                                          <p:attrName>style.visibility</p:attrName>
                                        </p:attrNameLst>
                                      </p:cBhvr>
                                      <p:to>
                                        <p:strVal val="visible"/>
                                      </p:to>
                                    </p:set>
                                    <p:animEffect transition="in" filter="wipe(up)">
                                      <p:cBhvr>
                                        <p:cTn id="54" dur="500"/>
                                        <p:tgtEl>
                                          <p:spTgt spid="120854"/>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20855"/>
                                        </p:tgtEl>
                                        <p:attrNameLst>
                                          <p:attrName>style.visibility</p:attrName>
                                        </p:attrNameLst>
                                      </p:cBhvr>
                                      <p:to>
                                        <p:strVal val="visible"/>
                                      </p:to>
                                    </p:set>
                                    <p:animEffect transition="in" filter="wipe(left)">
                                      <p:cBhvr>
                                        <p:cTn id="58" dur="2000"/>
                                        <p:tgtEl>
                                          <p:spTgt spid="12085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20856"/>
                                        </p:tgtEl>
                                        <p:attrNameLst>
                                          <p:attrName>style.visibility</p:attrName>
                                        </p:attrNameLst>
                                      </p:cBhvr>
                                      <p:to>
                                        <p:strVal val="visible"/>
                                      </p:to>
                                    </p:set>
                                    <p:animEffect transition="in" filter="wipe(left)">
                                      <p:cBhvr>
                                        <p:cTn id="63" dur="3000"/>
                                        <p:tgtEl>
                                          <p:spTgt spid="120856"/>
                                        </p:tgtEl>
                                      </p:cBhvr>
                                    </p:animEffect>
                                  </p:childTnLst>
                                </p:cTn>
                              </p:par>
                            </p:childTnLst>
                          </p:cTn>
                        </p:par>
                        <p:par>
                          <p:cTn id="64" fill="hold" nodeType="afterGroup">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20857"/>
                                        </p:tgtEl>
                                        <p:attrNameLst>
                                          <p:attrName>style.visibility</p:attrName>
                                        </p:attrNameLst>
                                      </p:cBhvr>
                                      <p:to>
                                        <p:strVal val="visible"/>
                                      </p:to>
                                    </p:set>
                                    <p:animEffect transition="in" filter="wipe(left)">
                                      <p:cBhvr>
                                        <p:cTn id="67" dur="1000"/>
                                        <p:tgtEl>
                                          <p:spTgt spid="1208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20862"/>
                                        </p:tgtEl>
                                        <p:attrNameLst>
                                          <p:attrName>style.visibility</p:attrName>
                                        </p:attrNameLst>
                                      </p:cBhvr>
                                      <p:to>
                                        <p:strVal val="visible"/>
                                      </p:to>
                                    </p:set>
                                    <p:animEffect transition="in" filter="wipe(down)">
                                      <p:cBhvr>
                                        <p:cTn id="72" dur="500"/>
                                        <p:tgtEl>
                                          <p:spTgt spid="120862"/>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20859"/>
                                        </p:tgtEl>
                                        <p:attrNameLst>
                                          <p:attrName>style.visibility</p:attrName>
                                        </p:attrNameLst>
                                      </p:cBhvr>
                                      <p:to>
                                        <p:strVal val="visible"/>
                                      </p:to>
                                    </p:set>
                                    <p:animEffect transition="in" filter="wipe(left)">
                                      <p:cBhvr>
                                        <p:cTn id="76" dur="2000"/>
                                        <p:tgtEl>
                                          <p:spTgt spid="12085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20863"/>
                                        </p:tgtEl>
                                        <p:attrNameLst>
                                          <p:attrName>style.visibility</p:attrName>
                                        </p:attrNameLst>
                                      </p:cBhvr>
                                      <p:to>
                                        <p:strVal val="visible"/>
                                      </p:to>
                                    </p:set>
                                    <p:animEffect transition="in" filter="wipe(left)">
                                      <p:cBhvr>
                                        <p:cTn id="81" dur="500"/>
                                        <p:tgtEl>
                                          <p:spTgt spid="12086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20864"/>
                                        </p:tgtEl>
                                        <p:attrNameLst>
                                          <p:attrName>style.visibility</p:attrName>
                                        </p:attrNameLst>
                                      </p:cBhvr>
                                      <p:to>
                                        <p:strVal val="visible"/>
                                      </p:to>
                                    </p:set>
                                    <p:animEffect transition="in" filter="wipe(left)">
                                      <p:cBhvr>
                                        <p:cTn id="86" dur="2000"/>
                                        <p:tgtEl>
                                          <p:spTgt spid="1208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20865"/>
                                        </p:tgtEl>
                                        <p:attrNameLst>
                                          <p:attrName>style.visibility</p:attrName>
                                        </p:attrNameLst>
                                      </p:cBhvr>
                                      <p:to>
                                        <p:strVal val="visible"/>
                                      </p:to>
                                    </p:set>
                                    <p:animEffect transition="in" filter="wipe(left)">
                                      <p:cBhvr>
                                        <p:cTn id="91" dur="3000"/>
                                        <p:tgtEl>
                                          <p:spTgt spid="12086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8" presetClass="entr" presetSubtype="32" fill="hold" grpId="0" nodeType="clickEffect">
                                  <p:stCondLst>
                                    <p:cond delay="0"/>
                                  </p:stCondLst>
                                  <p:childTnLst>
                                    <p:set>
                                      <p:cBhvr>
                                        <p:cTn id="95" dur="1" fill="hold">
                                          <p:stCondLst>
                                            <p:cond delay="0"/>
                                          </p:stCondLst>
                                        </p:cTn>
                                        <p:tgtEl>
                                          <p:spTgt spid="120872"/>
                                        </p:tgtEl>
                                        <p:attrNameLst>
                                          <p:attrName>style.visibility</p:attrName>
                                        </p:attrNameLst>
                                      </p:cBhvr>
                                      <p:to>
                                        <p:strVal val="visible"/>
                                      </p:to>
                                    </p:set>
                                    <p:animEffect transition="in" filter="diamond(out)">
                                      <p:cBhvr>
                                        <p:cTn id="96" dur="2000"/>
                                        <p:tgtEl>
                                          <p:spTgt spid="12087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20866"/>
                                        </p:tgtEl>
                                        <p:attrNameLst>
                                          <p:attrName>style.visibility</p:attrName>
                                        </p:attrNameLst>
                                      </p:cBhvr>
                                      <p:to>
                                        <p:strVal val="visible"/>
                                      </p:to>
                                    </p:set>
                                    <p:animEffect transition="in" filter="wipe(left)">
                                      <p:cBhvr>
                                        <p:cTn id="101" dur="3000"/>
                                        <p:tgtEl>
                                          <p:spTgt spid="12086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120867"/>
                                        </p:tgtEl>
                                        <p:attrNameLst>
                                          <p:attrName>style.visibility</p:attrName>
                                        </p:attrNameLst>
                                      </p:cBhvr>
                                      <p:to>
                                        <p:strVal val="visible"/>
                                      </p:to>
                                    </p:set>
                                    <p:animEffect transition="in" filter="wipe(left)">
                                      <p:cBhvr>
                                        <p:cTn id="106" dur="3000"/>
                                        <p:tgtEl>
                                          <p:spTgt spid="12086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120868"/>
                                        </p:tgtEl>
                                        <p:attrNameLst>
                                          <p:attrName>style.visibility</p:attrName>
                                        </p:attrNameLst>
                                      </p:cBhvr>
                                      <p:to>
                                        <p:strVal val="visible"/>
                                      </p:to>
                                    </p:set>
                                    <p:animEffect transition="in" filter="wipe(up)">
                                      <p:cBhvr>
                                        <p:cTn id="111" dur="500"/>
                                        <p:tgtEl>
                                          <p:spTgt spid="120868"/>
                                        </p:tgtEl>
                                      </p:cBhvr>
                                    </p:animEffect>
                                  </p:childTnLst>
                                </p:cTn>
                              </p:par>
                            </p:childTnLst>
                          </p:cTn>
                        </p:par>
                        <p:par>
                          <p:cTn id="112" fill="hold" nodeType="afterGroup">
                            <p:stCondLst>
                              <p:cond delay="500"/>
                            </p:stCondLst>
                            <p:childTnLst>
                              <p:par>
                                <p:cTn id="113" presetID="22" presetClass="entr" presetSubtype="8" fill="hold" nodeType="afterEffect">
                                  <p:stCondLst>
                                    <p:cond delay="0"/>
                                  </p:stCondLst>
                                  <p:childTnLst>
                                    <p:set>
                                      <p:cBhvr>
                                        <p:cTn id="114" dur="1" fill="hold">
                                          <p:stCondLst>
                                            <p:cond delay="0"/>
                                          </p:stCondLst>
                                        </p:cTn>
                                        <p:tgtEl>
                                          <p:spTgt spid="120869"/>
                                        </p:tgtEl>
                                        <p:attrNameLst>
                                          <p:attrName>style.visibility</p:attrName>
                                        </p:attrNameLst>
                                      </p:cBhvr>
                                      <p:to>
                                        <p:strVal val="visible"/>
                                      </p:to>
                                    </p:set>
                                    <p:animEffect transition="in" filter="wipe(left)">
                                      <p:cBhvr>
                                        <p:cTn id="115" dur="500"/>
                                        <p:tgtEl>
                                          <p:spTgt spid="12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47" grpId="0"/>
      <p:bldP spid="120848" grpId="0"/>
      <p:bldP spid="120852" grpId="0"/>
      <p:bldP spid="120853" grpId="0"/>
      <p:bldP spid="120855" grpId="0"/>
      <p:bldP spid="120857" grpId="0"/>
      <p:bldP spid="120859" grpId="0"/>
      <p:bldP spid="120864" grpId="0"/>
      <p:bldP spid="12087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COURSERAINPROBLEM" val="ProblemSetting"/>
  <p:tag name="RAINCOURSERAINPROBLEMTYPE" val="ProblemSetting"/>
  <p:tag name="METADATA" val="d86c0567524e4c67933327ed590352e7"/>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电路理论基础ppt教案模板">
  <a:themeElements>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电路理论基础ppt教案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电路理论基础ppt教案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电路理论基础ppt教案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电路理论基础ppt教案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电路理论基础ppt教案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电路理论基础ppt教案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电路理论基础ppt教案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电路理论基础ppt教案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电路理论基础ppt教案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电路理论基础ppt教案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电路理论基础ppt教案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电路理论基础ppt教案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电路理论基础ppt教案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路理论基础ppt教案模板">
  <a:themeElements>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电路理论基础ppt教案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电路理论基础ppt教案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电路理论基础ppt教案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电路理论基础ppt教案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电路理论基础ppt教案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电路理论基础ppt教案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电路理论基础ppt教案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电路理论基础ppt教案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电路理论基础ppt教案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电路理论基础ppt教案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电路理论基础ppt教案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电路理论基础ppt教案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电路理论基础ppt教案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电路理论基础ppt教案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电路理论基础ppt教案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电路理论基础ppt教案模板</Template>
  <TotalTime>9894</TotalTime>
  <Words>2609</Words>
  <Application>Microsoft Office PowerPoint</Application>
  <PresentationFormat>全屏显示(4:3)</PresentationFormat>
  <Paragraphs>401</Paragraphs>
  <Slides>54</Slides>
  <Notes>0</Notes>
  <HiddenSlides>7</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vt:i4>
      </vt:variant>
      <vt:variant>
        <vt:lpstr>幻灯片标题</vt:lpstr>
      </vt:variant>
      <vt:variant>
        <vt:i4>54</vt:i4>
      </vt:variant>
    </vt:vector>
  </HeadingPairs>
  <TitlesOfParts>
    <vt:vector size="73" baseType="lpstr">
      <vt:lpstr>Gungsuh</vt:lpstr>
      <vt:lpstr>Monotype Sorts</vt:lpstr>
      <vt:lpstr>黑体</vt:lpstr>
      <vt:lpstr>华文行楷</vt:lpstr>
      <vt:lpstr>华文楷体</vt:lpstr>
      <vt:lpstr>楷体</vt:lpstr>
      <vt:lpstr>楷体_GB2312</vt:lpstr>
      <vt:lpstr>宋体</vt:lpstr>
      <vt:lpstr>Arial</vt:lpstr>
      <vt:lpstr>Impact</vt:lpstr>
      <vt:lpstr>Symbol</vt:lpstr>
      <vt:lpstr>Times New Roman</vt:lpstr>
      <vt:lpstr>Wingdings</vt:lpstr>
      <vt:lpstr>电路理论基础ppt教案模板</vt:lpstr>
      <vt:lpstr>1_电路理论基础ppt教案模板</vt:lpstr>
      <vt:lpstr>Equation</vt:lpstr>
      <vt:lpstr>Visio</vt:lpstr>
      <vt:lpstr>Microsoft Visio 绘图</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xiufang jia</cp:lastModifiedBy>
  <cp:revision>801</cp:revision>
  <dcterms:created xsi:type="dcterms:W3CDTF">2002-08-11T02:46:23Z</dcterms:created>
  <dcterms:modified xsi:type="dcterms:W3CDTF">2017-10-13T14:30:27Z</dcterms:modified>
</cp:coreProperties>
</file>