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64"/>
  </p:notesMasterIdLst>
  <p:handoutMasterIdLst>
    <p:handoutMasterId r:id="rId65"/>
  </p:handoutMasterIdLst>
  <p:sldIdLst>
    <p:sldId id="279" r:id="rId2"/>
    <p:sldId id="280" r:id="rId3"/>
    <p:sldId id="281" r:id="rId4"/>
    <p:sldId id="282" r:id="rId5"/>
    <p:sldId id="390" r:id="rId6"/>
    <p:sldId id="391" r:id="rId7"/>
    <p:sldId id="410" r:id="rId8"/>
    <p:sldId id="416" r:id="rId9"/>
    <p:sldId id="292" r:id="rId10"/>
    <p:sldId id="333" r:id="rId11"/>
    <p:sldId id="336" r:id="rId12"/>
    <p:sldId id="338" r:id="rId13"/>
    <p:sldId id="287" r:id="rId14"/>
    <p:sldId id="301" r:id="rId15"/>
    <p:sldId id="302" r:id="rId16"/>
    <p:sldId id="419" r:id="rId17"/>
    <p:sldId id="417" r:id="rId18"/>
    <p:sldId id="339" r:id="rId19"/>
    <p:sldId id="340" r:id="rId20"/>
    <p:sldId id="343" r:id="rId21"/>
    <p:sldId id="344" r:id="rId22"/>
    <p:sldId id="345" r:id="rId23"/>
    <p:sldId id="348" r:id="rId24"/>
    <p:sldId id="342" r:id="rId25"/>
    <p:sldId id="349" r:id="rId26"/>
    <p:sldId id="350" r:id="rId27"/>
    <p:sldId id="351" r:id="rId28"/>
    <p:sldId id="352" r:id="rId29"/>
    <p:sldId id="353" r:id="rId30"/>
    <p:sldId id="355" r:id="rId31"/>
    <p:sldId id="407" r:id="rId32"/>
    <p:sldId id="357" r:id="rId33"/>
    <p:sldId id="409" r:id="rId34"/>
    <p:sldId id="358" r:id="rId35"/>
    <p:sldId id="354" r:id="rId36"/>
    <p:sldId id="361" r:id="rId37"/>
    <p:sldId id="388" r:id="rId38"/>
    <p:sldId id="396" r:id="rId39"/>
    <p:sldId id="397" r:id="rId40"/>
    <p:sldId id="362" r:id="rId41"/>
    <p:sldId id="363" r:id="rId42"/>
    <p:sldId id="400" r:id="rId43"/>
    <p:sldId id="399" r:id="rId44"/>
    <p:sldId id="402" r:id="rId45"/>
    <p:sldId id="401" r:id="rId46"/>
    <p:sldId id="421" r:id="rId47"/>
    <p:sldId id="414" r:id="rId48"/>
    <p:sldId id="415" r:id="rId49"/>
    <p:sldId id="371" r:id="rId50"/>
    <p:sldId id="373" r:id="rId51"/>
    <p:sldId id="374" r:id="rId52"/>
    <p:sldId id="375" r:id="rId53"/>
    <p:sldId id="376" r:id="rId54"/>
    <p:sldId id="378" r:id="rId55"/>
    <p:sldId id="379" r:id="rId56"/>
    <p:sldId id="413" r:id="rId57"/>
    <p:sldId id="380" r:id="rId58"/>
    <p:sldId id="381" r:id="rId59"/>
    <p:sldId id="382" r:id="rId60"/>
    <p:sldId id="383" r:id="rId61"/>
    <p:sldId id="411" r:id="rId62"/>
    <p:sldId id="412" r:id="rId63"/>
  </p:sldIdLst>
  <p:sldSz cx="9144000" cy="6858000" type="screen4x3"/>
  <p:notesSz cx="6858000" cy="9144000"/>
  <p:defaultTextStyle>
    <a:defPPr>
      <a:defRPr lang="zh-CN"/>
    </a:defPPr>
    <a:lvl1pPr algn="l" rtl="0" eaLnBrk="0" fontAlgn="base" hangingPunct="0">
      <a:spcBef>
        <a:spcPct val="0"/>
      </a:spcBef>
      <a:spcAft>
        <a:spcPct val="0"/>
      </a:spcAft>
      <a:defRPr kern="1200">
        <a:solidFill>
          <a:srgbClr val="000000"/>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ern="1200">
        <a:solidFill>
          <a:srgbClr val="000000"/>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ern="1200">
        <a:solidFill>
          <a:srgbClr val="000000"/>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ern="1200">
        <a:solidFill>
          <a:srgbClr val="000000"/>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ern="1200">
        <a:solidFill>
          <a:srgbClr val="000000"/>
        </a:solidFill>
        <a:latin typeface="Times New Roman" panose="02020603050405020304" pitchFamily="18" charset="0"/>
        <a:ea typeface="楷体_GB2312" pitchFamily="49" charset="-122"/>
        <a:cs typeface="+mn-cs"/>
      </a:defRPr>
    </a:lvl5pPr>
    <a:lvl6pPr marL="2286000" algn="l" defTabSz="914400" rtl="0" eaLnBrk="1" latinLnBrk="0" hangingPunct="1">
      <a:defRPr kern="1200">
        <a:solidFill>
          <a:srgbClr val="000000"/>
        </a:solidFill>
        <a:latin typeface="Times New Roman" panose="02020603050405020304" pitchFamily="18" charset="0"/>
        <a:ea typeface="楷体_GB2312" pitchFamily="49" charset="-122"/>
        <a:cs typeface="+mn-cs"/>
      </a:defRPr>
    </a:lvl6pPr>
    <a:lvl7pPr marL="2743200" algn="l" defTabSz="914400" rtl="0" eaLnBrk="1" latinLnBrk="0" hangingPunct="1">
      <a:defRPr kern="1200">
        <a:solidFill>
          <a:srgbClr val="000000"/>
        </a:solidFill>
        <a:latin typeface="Times New Roman" panose="02020603050405020304" pitchFamily="18" charset="0"/>
        <a:ea typeface="楷体_GB2312" pitchFamily="49" charset="-122"/>
        <a:cs typeface="+mn-cs"/>
      </a:defRPr>
    </a:lvl7pPr>
    <a:lvl8pPr marL="3200400" algn="l" defTabSz="914400" rtl="0" eaLnBrk="1" latinLnBrk="0" hangingPunct="1">
      <a:defRPr kern="1200">
        <a:solidFill>
          <a:srgbClr val="000000"/>
        </a:solidFill>
        <a:latin typeface="Times New Roman" panose="02020603050405020304" pitchFamily="18" charset="0"/>
        <a:ea typeface="楷体_GB2312" pitchFamily="49" charset="-122"/>
        <a:cs typeface="+mn-cs"/>
      </a:defRPr>
    </a:lvl8pPr>
    <a:lvl9pPr marL="3657600" algn="l" defTabSz="914400" rtl="0" eaLnBrk="1" latinLnBrk="0" hangingPunct="1">
      <a:defRPr kern="1200">
        <a:solidFill>
          <a:srgbClr val="000000"/>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99"/>
    <a:srgbClr val="DDDDDD"/>
    <a:srgbClr val="C0C0C0"/>
    <a:srgbClr val="FFFF66"/>
    <a:srgbClr val="FF3300"/>
    <a:srgbClr val="990000"/>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42" autoAdjust="0"/>
    <p:restoredTop sz="96741" autoAdjust="0"/>
  </p:normalViewPr>
  <p:slideViewPr>
    <p:cSldViewPr>
      <p:cViewPr varScale="1">
        <p:scale>
          <a:sx n="71" d="100"/>
          <a:sy n="71" d="100"/>
        </p:scale>
        <p:origin x="140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emf"/><Relationship Id="rId7" Type="http://schemas.openxmlformats.org/officeDocument/2006/relationships/image" Target="../media/image9.wmf"/><Relationship Id="rId2" Type="http://schemas.openxmlformats.org/officeDocument/2006/relationships/image" Target="../media/image4.e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emf"/><Relationship Id="rId5" Type="http://schemas.openxmlformats.org/officeDocument/2006/relationships/image" Target="../media/image73.wmf"/><Relationship Id="rId4" Type="http://schemas.openxmlformats.org/officeDocument/2006/relationships/image" Target="../media/image7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emf"/><Relationship Id="rId1" Type="http://schemas.openxmlformats.org/officeDocument/2006/relationships/image" Target="../media/image74.emf"/><Relationship Id="rId5" Type="http://schemas.openxmlformats.org/officeDocument/2006/relationships/image" Target="../media/image78.wmf"/><Relationship Id="rId4" Type="http://schemas.openxmlformats.org/officeDocument/2006/relationships/image" Target="../media/image77.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image" Target="../media/image81.wmf"/><Relationship Id="rId7" Type="http://schemas.openxmlformats.org/officeDocument/2006/relationships/image" Target="../media/image85.wmf"/><Relationship Id="rId2" Type="http://schemas.openxmlformats.org/officeDocument/2006/relationships/image" Target="../media/image80.emf"/><Relationship Id="rId1" Type="http://schemas.openxmlformats.org/officeDocument/2006/relationships/image" Target="../media/image79.e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emf"/><Relationship Id="rId5" Type="http://schemas.openxmlformats.org/officeDocument/2006/relationships/image" Target="../media/image91.wmf"/><Relationship Id="rId4" Type="http://schemas.openxmlformats.org/officeDocument/2006/relationships/image" Target="../media/image9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4.emf"/><Relationship Id="rId7" Type="http://schemas.openxmlformats.org/officeDocument/2006/relationships/image" Target="../media/image98.e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06.emf"/><Relationship Id="rId3" Type="http://schemas.openxmlformats.org/officeDocument/2006/relationships/image" Target="../media/image101.emf"/><Relationship Id="rId7" Type="http://schemas.openxmlformats.org/officeDocument/2006/relationships/image" Target="../media/image105.emf"/><Relationship Id="rId12" Type="http://schemas.openxmlformats.org/officeDocument/2006/relationships/image" Target="../media/image110.emf"/><Relationship Id="rId2" Type="http://schemas.openxmlformats.org/officeDocument/2006/relationships/image" Target="../media/image100.emf"/><Relationship Id="rId1" Type="http://schemas.openxmlformats.org/officeDocument/2006/relationships/image" Target="../media/image99.emf"/><Relationship Id="rId6" Type="http://schemas.openxmlformats.org/officeDocument/2006/relationships/image" Target="../media/image104.emf"/><Relationship Id="rId11" Type="http://schemas.openxmlformats.org/officeDocument/2006/relationships/image" Target="../media/image109.emf"/><Relationship Id="rId5" Type="http://schemas.openxmlformats.org/officeDocument/2006/relationships/image" Target="../media/image103.emf"/><Relationship Id="rId10" Type="http://schemas.openxmlformats.org/officeDocument/2006/relationships/image" Target="../media/image108.emf"/><Relationship Id="rId4" Type="http://schemas.openxmlformats.org/officeDocument/2006/relationships/image" Target="../media/image102.emf"/><Relationship Id="rId9" Type="http://schemas.openxmlformats.org/officeDocument/2006/relationships/image" Target="../media/image107.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18.emf"/><Relationship Id="rId13" Type="http://schemas.openxmlformats.org/officeDocument/2006/relationships/image" Target="../media/image123.emf"/><Relationship Id="rId18" Type="http://schemas.openxmlformats.org/officeDocument/2006/relationships/image" Target="../media/image128.emf"/><Relationship Id="rId3" Type="http://schemas.openxmlformats.org/officeDocument/2006/relationships/image" Target="../media/image113.emf"/><Relationship Id="rId21" Type="http://schemas.openxmlformats.org/officeDocument/2006/relationships/image" Target="../media/image131.emf"/><Relationship Id="rId7" Type="http://schemas.openxmlformats.org/officeDocument/2006/relationships/image" Target="../media/image117.emf"/><Relationship Id="rId12" Type="http://schemas.openxmlformats.org/officeDocument/2006/relationships/image" Target="../media/image122.emf"/><Relationship Id="rId17" Type="http://schemas.openxmlformats.org/officeDocument/2006/relationships/image" Target="../media/image127.emf"/><Relationship Id="rId2" Type="http://schemas.openxmlformats.org/officeDocument/2006/relationships/image" Target="../media/image112.emf"/><Relationship Id="rId16" Type="http://schemas.openxmlformats.org/officeDocument/2006/relationships/image" Target="../media/image126.emf"/><Relationship Id="rId20" Type="http://schemas.openxmlformats.org/officeDocument/2006/relationships/image" Target="../media/image130.emf"/><Relationship Id="rId1" Type="http://schemas.openxmlformats.org/officeDocument/2006/relationships/image" Target="../media/image111.emf"/><Relationship Id="rId6" Type="http://schemas.openxmlformats.org/officeDocument/2006/relationships/image" Target="../media/image116.emf"/><Relationship Id="rId11" Type="http://schemas.openxmlformats.org/officeDocument/2006/relationships/image" Target="../media/image121.emf"/><Relationship Id="rId5" Type="http://schemas.openxmlformats.org/officeDocument/2006/relationships/image" Target="../media/image115.emf"/><Relationship Id="rId15" Type="http://schemas.openxmlformats.org/officeDocument/2006/relationships/image" Target="../media/image125.emf"/><Relationship Id="rId10" Type="http://schemas.openxmlformats.org/officeDocument/2006/relationships/image" Target="../media/image120.emf"/><Relationship Id="rId19" Type="http://schemas.openxmlformats.org/officeDocument/2006/relationships/image" Target="../media/image129.emf"/><Relationship Id="rId4" Type="http://schemas.openxmlformats.org/officeDocument/2006/relationships/image" Target="../media/image114.emf"/><Relationship Id="rId9" Type="http://schemas.openxmlformats.org/officeDocument/2006/relationships/image" Target="../media/image119.emf"/><Relationship Id="rId14" Type="http://schemas.openxmlformats.org/officeDocument/2006/relationships/image" Target="../media/image124.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39.emf"/><Relationship Id="rId13" Type="http://schemas.openxmlformats.org/officeDocument/2006/relationships/image" Target="../media/image144.emf"/><Relationship Id="rId18" Type="http://schemas.openxmlformats.org/officeDocument/2006/relationships/image" Target="../media/image149.emf"/><Relationship Id="rId3" Type="http://schemas.openxmlformats.org/officeDocument/2006/relationships/image" Target="../media/image134.emf"/><Relationship Id="rId21" Type="http://schemas.openxmlformats.org/officeDocument/2006/relationships/image" Target="../media/image152.emf"/><Relationship Id="rId7" Type="http://schemas.openxmlformats.org/officeDocument/2006/relationships/image" Target="../media/image138.emf"/><Relationship Id="rId12" Type="http://schemas.openxmlformats.org/officeDocument/2006/relationships/image" Target="../media/image143.emf"/><Relationship Id="rId17" Type="http://schemas.openxmlformats.org/officeDocument/2006/relationships/image" Target="../media/image148.emf"/><Relationship Id="rId2" Type="http://schemas.openxmlformats.org/officeDocument/2006/relationships/image" Target="../media/image133.emf"/><Relationship Id="rId16" Type="http://schemas.openxmlformats.org/officeDocument/2006/relationships/image" Target="../media/image147.emf"/><Relationship Id="rId20" Type="http://schemas.openxmlformats.org/officeDocument/2006/relationships/image" Target="../media/image151.emf"/><Relationship Id="rId1" Type="http://schemas.openxmlformats.org/officeDocument/2006/relationships/image" Target="../media/image132.emf"/><Relationship Id="rId6" Type="http://schemas.openxmlformats.org/officeDocument/2006/relationships/image" Target="../media/image137.emf"/><Relationship Id="rId11" Type="http://schemas.openxmlformats.org/officeDocument/2006/relationships/image" Target="../media/image142.emf"/><Relationship Id="rId5" Type="http://schemas.openxmlformats.org/officeDocument/2006/relationships/image" Target="../media/image136.emf"/><Relationship Id="rId15" Type="http://schemas.openxmlformats.org/officeDocument/2006/relationships/image" Target="../media/image146.emf"/><Relationship Id="rId10" Type="http://schemas.openxmlformats.org/officeDocument/2006/relationships/image" Target="../media/image141.emf"/><Relationship Id="rId19" Type="http://schemas.openxmlformats.org/officeDocument/2006/relationships/image" Target="../media/image150.emf"/><Relationship Id="rId4" Type="http://schemas.openxmlformats.org/officeDocument/2006/relationships/image" Target="../media/image135.emf"/><Relationship Id="rId9" Type="http://schemas.openxmlformats.org/officeDocument/2006/relationships/image" Target="../media/image140.emf"/><Relationship Id="rId14" Type="http://schemas.openxmlformats.org/officeDocument/2006/relationships/image" Target="../media/image145.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60.emf"/><Relationship Id="rId13" Type="http://schemas.openxmlformats.org/officeDocument/2006/relationships/image" Target="../media/image165.emf"/><Relationship Id="rId18" Type="http://schemas.openxmlformats.org/officeDocument/2006/relationships/image" Target="../media/image170.emf"/><Relationship Id="rId26" Type="http://schemas.openxmlformats.org/officeDocument/2006/relationships/image" Target="../media/image178.emf"/><Relationship Id="rId3" Type="http://schemas.openxmlformats.org/officeDocument/2006/relationships/image" Target="../media/image155.emf"/><Relationship Id="rId21" Type="http://schemas.openxmlformats.org/officeDocument/2006/relationships/image" Target="../media/image173.emf"/><Relationship Id="rId7" Type="http://schemas.openxmlformats.org/officeDocument/2006/relationships/image" Target="../media/image159.emf"/><Relationship Id="rId12" Type="http://schemas.openxmlformats.org/officeDocument/2006/relationships/image" Target="../media/image164.emf"/><Relationship Id="rId17" Type="http://schemas.openxmlformats.org/officeDocument/2006/relationships/image" Target="../media/image169.emf"/><Relationship Id="rId25" Type="http://schemas.openxmlformats.org/officeDocument/2006/relationships/image" Target="../media/image177.emf"/><Relationship Id="rId2" Type="http://schemas.openxmlformats.org/officeDocument/2006/relationships/image" Target="../media/image154.emf"/><Relationship Id="rId16" Type="http://schemas.openxmlformats.org/officeDocument/2006/relationships/image" Target="../media/image168.emf"/><Relationship Id="rId20" Type="http://schemas.openxmlformats.org/officeDocument/2006/relationships/image" Target="../media/image172.emf"/><Relationship Id="rId29" Type="http://schemas.openxmlformats.org/officeDocument/2006/relationships/image" Target="../media/image181.emf"/><Relationship Id="rId1" Type="http://schemas.openxmlformats.org/officeDocument/2006/relationships/image" Target="../media/image153.emf"/><Relationship Id="rId6" Type="http://schemas.openxmlformats.org/officeDocument/2006/relationships/image" Target="../media/image158.emf"/><Relationship Id="rId11" Type="http://schemas.openxmlformats.org/officeDocument/2006/relationships/image" Target="../media/image163.emf"/><Relationship Id="rId24" Type="http://schemas.openxmlformats.org/officeDocument/2006/relationships/image" Target="../media/image176.emf"/><Relationship Id="rId5" Type="http://schemas.openxmlformats.org/officeDocument/2006/relationships/image" Target="../media/image157.emf"/><Relationship Id="rId15" Type="http://schemas.openxmlformats.org/officeDocument/2006/relationships/image" Target="../media/image167.emf"/><Relationship Id="rId23" Type="http://schemas.openxmlformats.org/officeDocument/2006/relationships/image" Target="../media/image175.emf"/><Relationship Id="rId28" Type="http://schemas.openxmlformats.org/officeDocument/2006/relationships/image" Target="../media/image180.emf"/><Relationship Id="rId10" Type="http://schemas.openxmlformats.org/officeDocument/2006/relationships/image" Target="../media/image162.emf"/><Relationship Id="rId19" Type="http://schemas.openxmlformats.org/officeDocument/2006/relationships/image" Target="../media/image171.emf"/><Relationship Id="rId4" Type="http://schemas.openxmlformats.org/officeDocument/2006/relationships/image" Target="../media/image156.emf"/><Relationship Id="rId9" Type="http://schemas.openxmlformats.org/officeDocument/2006/relationships/image" Target="../media/image161.emf"/><Relationship Id="rId14" Type="http://schemas.openxmlformats.org/officeDocument/2006/relationships/image" Target="../media/image166.emf"/><Relationship Id="rId22" Type="http://schemas.openxmlformats.org/officeDocument/2006/relationships/image" Target="../media/image174.emf"/><Relationship Id="rId27" Type="http://schemas.openxmlformats.org/officeDocument/2006/relationships/image" Target="../media/image179.emf"/><Relationship Id="rId30" Type="http://schemas.openxmlformats.org/officeDocument/2006/relationships/image" Target="../media/image182.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90.emf"/><Relationship Id="rId13" Type="http://schemas.openxmlformats.org/officeDocument/2006/relationships/image" Target="../media/image195.emf"/><Relationship Id="rId3" Type="http://schemas.openxmlformats.org/officeDocument/2006/relationships/image" Target="../media/image185.emf"/><Relationship Id="rId7" Type="http://schemas.openxmlformats.org/officeDocument/2006/relationships/image" Target="../media/image189.emf"/><Relationship Id="rId12" Type="http://schemas.openxmlformats.org/officeDocument/2006/relationships/image" Target="../media/image194.emf"/><Relationship Id="rId2" Type="http://schemas.openxmlformats.org/officeDocument/2006/relationships/image" Target="../media/image184.emf"/><Relationship Id="rId16" Type="http://schemas.openxmlformats.org/officeDocument/2006/relationships/image" Target="../media/image198.emf"/><Relationship Id="rId1" Type="http://schemas.openxmlformats.org/officeDocument/2006/relationships/image" Target="../media/image183.emf"/><Relationship Id="rId6" Type="http://schemas.openxmlformats.org/officeDocument/2006/relationships/image" Target="../media/image188.emf"/><Relationship Id="rId11" Type="http://schemas.openxmlformats.org/officeDocument/2006/relationships/image" Target="../media/image193.emf"/><Relationship Id="rId5" Type="http://schemas.openxmlformats.org/officeDocument/2006/relationships/image" Target="../media/image187.emf"/><Relationship Id="rId15" Type="http://schemas.openxmlformats.org/officeDocument/2006/relationships/image" Target="../media/image197.emf"/><Relationship Id="rId10" Type="http://schemas.openxmlformats.org/officeDocument/2006/relationships/image" Target="../media/image192.emf"/><Relationship Id="rId4" Type="http://schemas.openxmlformats.org/officeDocument/2006/relationships/image" Target="../media/image186.emf"/><Relationship Id="rId9" Type="http://schemas.openxmlformats.org/officeDocument/2006/relationships/image" Target="../media/image191.emf"/><Relationship Id="rId14" Type="http://schemas.openxmlformats.org/officeDocument/2006/relationships/image" Target="../media/image196.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emf"/><Relationship Id="rId7" Type="http://schemas.openxmlformats.org/officeDocument/2006/relationships/image" Target="../media/image19.wmf"/><Relationship Id="rId2" Type="http://schemas.openxmlformats.org/officeDocument/2006/relationships/image" Target="../media/image14.emf"/><Relationship Id="rId1" Type="http://schemas.openxmlformats.org/officeDocument/2006/relationships/image" Target="../media/image13.wmf"/><Relationship Id="rId6" Type="http://schemas.openxmlformats.org/officeDocument/2006/relationships/image" Target="../media/image18.emf"/><Relationship Id="rId5" Type="http://schemas.openxmlformats.org/officeDocument/2006/relationships/image" Target="../media/image17.wmf"/><Relationship Id="rId4" Type="http://schemas.openxmlformats.org/officeDocument/2006/relationships/image" Target="../media/image16.emf"/><Relationship Id="rId9" Type="http://schemas.openxmlformats.org/officeDocument/2006/relationships/image" Target="../media/image21.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200.emf"/><Relationship Id="rId1" Type="http://schemas.openxmlformats.org/officeDocument/2006/relationships/image" Target="../media/image199.e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209.emf"/><Relationship Id="rId3" Type="http://schemas.openxmlformats.org/officeDocument/2006/relationships/image" Target="../media/image204.emf"/><Relationship Id="rId7" Type="http://schemas.openxmlformats.org/officeDocument/2006/relationships/image" Target="../media/image208.emf"/><Relationship Id="rId2" Type="http://schemas.openxmlformats.org/officeDocument/2006/relationships/image" Target="../media/image203.emf"/><Relationship Id="rId1" Type="http://schemas.openxmlformats.org/officeDocument/2006/relationships/image" Target="../media/image202.emf"/><Relationship Id="rId6" Type="http://schemas.openxmlformats.org/officeDocument/2006/relationships/image" Target="../media/image207.emf"/><Relationship Id="rId5" Type="http://schemas.openxmlformats.org/officeDocument/2006/relationships/image" Target="../media/image206.emf"/><Relationship Id="rId4" Type="http://schemas.openxmlformats.org/officeDocument/2006/relationships/image" Target="../media/image205.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217.emf"/><Relationship Id="rId3" Type="http://schemas.openxmlformats.org/officeDocument/2006/relationships/image" Target="../media/image212.emf"/><Relationship Id="rId7" Type="http://schemas.openxmlformats.org/officeDocument/2006/relationships/image" Target="../media/image216.emf"/><Relationship Id="rId2" Type="http://schemas.openxmlformats.org/officeDocument/2006/relationships/image" Target="../media/image211.emf"/><Relationship Id="rId1" Type="http://schemas.openxmlformats.org/officeDocument/2006/relationships/image" Target="../media/image210.emf"/><Relationship Id="rId6" Type="http://schemas.openxmlformats.org/officeDocument/2006/relationships/image" Target="../media/image215.emf"/><Relationship Id="rId5" Type="http://schemas.openxmlformats.org/officeDocument/2006/relationships/image" Target="../media/image214.emf"/><Relationship Id="rId4" Type="http://schemas.openxmlformats.org/officeDocument/2006/relationships/image" Target="../media/image213.emf"/><Relationship Id="rId9" Type="http://schemas.openxmlformats.org/officeDocument/2006/relationships/image" Target="../media/image218.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226.emf"/><Relationship Id="rId3" Type="http://schemas.openxmlformats.org/officeDocument/2006/relationships/image" Target="../media/image221.emf"/><Relationship Id="rId7" Type="http://schemas.openxmlformats.org/officeDocument/2006/relationships/image" Target="../media/image225.emf"/><Relationship Id="rId2" Type="http://schemas.openxmlformats.org/officeDocument/2006/relationships/image" Target="../media/image220.emf"/><Relationship Id="rId1" Type="http://schemas.openxmlformats.org/officeDocument/2006/relationships/image" Target="../media/image219.emf"/><Relationship Id="rId6" Type="http://schemas.openxmlformats.org/officeDocument/2006/relationships/image" Target="../media/image224.emf"/><Relationship Id="rId5" Type="http://schemas.openxmlformats.org/officeDocument/2006/relationships/image" Target="../media/image223.emf"/><Relationship Id="rId4" Type="http://schemas.openxmlformats.org/officeDocument/2006/relationships/image" Target="../media/image222.emf"/><Relationship Id="rId9" Type="http://schemas.openxmlformats.org/officeDocument/2006/relationships/image" Target="../media/image227.e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235.emf"/><Relationship Id="rId3" Type="http://schemas.openxmlformats.org/officeDocument/2006/relationships/image" Target="../media/image230.wmf"/><Relationship Id="rId7" Type="http://schemas.openxmlformats.org/officeDocument/2006/relationships/image" Target="../media/image234.wmf"/><Relationship Id="rId2" Type="http://schemas.openxmlformats.org/officeDocument/2006/relationships/image" Target="../media/image229.wmf"/><Relationship Id="rId1" Type="http://schemas.openxmlformats.org/officeDocument/2006/relationships/image" Target="../media/image228.wmf"/><Relationship Id="rId6" Type="http://schemas.openxmlformats.org/officeDocument/2006/relationships/image" Target="../media/image233.wmf"/><Relationship Id="rId5" Type="http://schemas.openxmlformats.org/officeDocument/2006/relationships/image" Target="../media/image232.wmf"/><Relationship Id="rId4" Type="http://schemas.openxmlformats.org/officeDocument/2006/relationships/image" Target="../media/image231.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240.wmf"/><Relationship Id="rId3" Type="http://schemas.openxmlformats.org/officeDocument/2006/relationships/image" Target="../media/image234.wmf"/><Relationship Id="rId7" Type="http://schemas.openxmlformats.org/officeDocument/2006/relationships/image" Target="../media/image239.wmf"/><Relationship Id="rId2" Type="http://schemas.openxmlformats.org/officeDocument/2006/relationships/image" Target="../media/image233.wmf"/><Relationship Id="rId1" Type="http://schemas.openxmlformats.org/officeDocument/2006/relationships/image" Target="../media/image236.wmf"/><Relationship Id="rId6" Type="http://schemas.openxmlformats.org/officeDocument/2006/relationships/image" Target="../media/image238.wmf"/><Relationship Id="rId5" Type="http://schemas.openxmlformats.org/officeDocument/2006/relationships/image" Target="../media/image237.wmf"/><Relationship Id="rId4" Type="http://schemas.openxmlformats.org/officeDocument/2006/relationships/image" Target="../media/image23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243.emf"/><Relationship Id="rId2" Type="http://schemas.openxmlformats.org/officeDocument/2006/relationships/image" Target="../media/image242.wmf"/><Relationship Id="rId1" Type="http://schemas.openxmlformats.org/officeDocument/2006/relationships/image" Target="../media/image24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246.wmf"/><Relationship Id="rId2" Type="http://schemas.openxmlformats.org/officeDocument/2006/relationships/image" Target="../media/image245.wmf"/><Relationship Id="rId1" Type="http://schemas.openxmlformats.org/officeDocument/2006/relationships/image" Target="../media/image244.emf"/><Relationship Id="rId5" Type="http://schemas.openxmlformats.org/officeDocument/2006/relationships/image" Target="../media/image248.wmf"/><Relationship Id="rId4" Type="http://schemas.openxmlformats.org/officeDocument/2006/relationships/image" Target="../media/image247.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251.emf"/><Relationship Id="rId2" Type="http://schemas.openxmlformats.org/officeDocument/2006/relationships/image" Target="../media/image250.emf"/><Relationship Id="rId1" Type="http://schemas.openxmlformats.org/officeDocument/2006/relationships/image" Target="../media/image249.emf"/><Relationship Id="rId6" Type="http://schemas.openxmlformats.org/officeDocument/2006/relationships/image" Target="../media/image254.wmf"/><Relationship Id="rId5" Type="http://schemas.openxmlformats.org/officeDocument/2006/relationships/image" Target="../media/image253.wmf"/><Relationship Id="rId4" Type="http://schemas.openxmlformats.org/officeDocument/2006/relationships/image" Target="../media/image252.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256.wmf"/><Relationship Id="rId1" Type="http://schemas.openxmlformats.org/officeDocument/2006/relationships/image" Target="../media/image255.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4.emf"/><Relationship Id="rId7" Type="http://schemas.openxmlformats.org/officeDocument/2006/relationships/image" Target="../media/image28.wmf"/><Relationship Id="rId2" Type="http://schemas.openxmlformats.org/officeDocument/2006/relationships/image" Target="../media/image23.e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10" Type="http://schemas.openxmlformats.org/officeDocument/2006/relationships/image" Target="../media/image31.wmf"/><Relationship Id="rId4" Type="http://schemas.openxmlformats.org/officeDocument/2006/relationships/image" Target="../media/image25.wmf"/><Relationship Id="rId9" Type="http://schemas.openxmlformats.org/officeDocument/2006/relationships/image" Target="../media/image3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259.emf"/><Relationship Id="rId2" Type="http://schemas.openxmlformats.org/officeDocument/2006/relationships/image" Target="../media/image258.emf"/><Relationship Id="rId1" Type="http://schemas.openxmlformats.org/officeDocument/2006/relationships/image" Target="../media/image257.emf"/><Relationship Id="rId5" Type="http://schemas.openxmlformats.org/officeDocument/2006/relationships/image" Target="../media/image261.wmf"/><Relationship Id="rId4" Type="http://schemas.openxmlformats.org/officeDocument/2006/relationships/image" Target="../media/image260.e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267.emf"/><Relationship Id="rId3" Type="http://schemas.openxmlformats.org/officeDocument/2006/relationships/image" Target="../media/image16.emf"/><Relationship Id="rId7" Type="http://schemas.openxmlformats.org/officeDocument/2006/relationships/image" Target="../media/image266.emf"/><Relationship Id="rId2" Type="http://schemas.openxmlformats.org/officeDocument/2006/relationships/image" Target="../media/image263.emf"/><Relationship Id="rId1" Type="http://schemas.openxmlformats.org/officeDocument/2006/relationships/image" Target="../media/image262.emf"/><Relationship Id="rId6" Type="http://schemas.openxmlformats.org/officeDocument/2006/relationships/image" Target="../media/image21.emf"/><Relationship Id="rId5" Type="http://schemas.openxmlformats.org/officeDocument/2006/relationships/image" Target="../media/image265.emf"/><Relationship Id="rId4" Type="http://schemas.openxmlformats.org/officeDocument/2006/relationships/image" Target="../media/image264.e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273.emf"/><Relationship Id="rId3" Type="http://schemas.openxmlformats.org/officeDocument/2006/relationships/image" Target="../media/image268.emf"/><Relationship Id="rId7" Type="http://schemas.openxmlformats.org/officeDocument/2006/relationships/image" Target="../media/image272.emf"/><Relationship Id="rId2" Type="http://schemas.openxmlformats.org/officeDocument/2006/relationships/image" Target="../media/image264.emf"/><Relationship Id="rId1" Type="http://schemas.openxmlformats.org/officeDocument/2006/relationships/image" Target="../media/image16.emf"/><Relationship Id="rId6" Type="http://schemas.openxmlformats.org/officeDocument/2006/relationships/image" Target="../media/image271.emf"/><Relationship Id="rId11" Type="http://schemas.openxmlformats.org/officeDocument/2006/relationships/image" Target="../media/image276.emf"/><Relationship Id="rId5" Type="http://schemas.openxmlformats.org/officeDocument/2006/relationships/image" Target="../media/image270.emf"/><Relationship Id="rId10" Type="http://schemas.openxmlformats.org/officeDocument/2006/relationships/image" Target="../media/image275.emf"/><Relationship Id="rId4" Type="http://schemas.openxmlformats.org/officeDocument/2006/relationships/image" Target="../media/image269.emf"/><Relationship Id="rId9" Type="http://schemas.openxmlformats.org/officeDocument/2006/relationships/image" Target="../media/image27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77.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279.emf"/><Relationship Id="rId3" Type="http://schemas.openxmlformats.org/officeDocument/2006/relationships/image" Target="../media/image278.emf"/><Relationship Id="rId7" Type="http://schemas.openxmlformats.org/officeDocument/2006/relationships/image" Target="../media/image272.emf"/><Relationship Id="rId2" Type="http://schemas.openxmlformats.org/officeDocument/2006/relationships/image" Target="../media/image264.emf"/><Relationship Id="rId1" Type="http://schemas.openxmlformats.org/officeDocument/2006/relationships/image" Target="../media/image16.emf"/><Relationship Id="rId6" Type="http://schemas.openxmlformats.org/officeDocument/2006/relationships/image" Target="../media/image271.emf"/><Relationship Id="rId11" Type="http://schemas.openxmlformats.org/officeDocument/2006/relationships/image" Target="../media/image282.emf"/><Relationship Id="rId5" Type="http://schemas.openxmlformats.org/officeDocument/2006/relationships/image" Target="../media/image270.emf"/><Relationship Id="rId10" Type="http://schemas.openxmlformats.org/officeDocument/2006/relationships/image" Target="../media/image281.emf"/><Relationship Id="rId4" Type="http://schemas.openxmlformats.org/officeDocument/2006/relationships/image" Target="../media/image269.emf"/><Relationship Id="rId9" Type="http://schemas.openxmlformats.org/officeDocument/2006/relationships/image" Target="../media/image280.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83.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285.wmf"/><Relationship Id="rId1" Type="http://schemas.openxmlformats.org/officeDocument/2006/relationships/image" Target="../media/image284.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88.wmf"/><Relationship Id="rId2" Type="http://schemas.openxmlformats.org/officeDocument/2006/relationships/image" Target="../media/image287.wmf"/><Relationship Id="rId1" Type="http://schemas.openxmlformats.org/officeDocument/2006/relationships/image" Target="../media/image286.wmf"/><Relationship Id="rId6" Type="http://schemas.openxmlformats.org/officeDocument/2006/relationships/image" Target="../media/image291.wmf"/><Relationship Id="rId5" Type="http://schemas.openxmlformats.org/officeDocument/2006/relationships/image" Target="../media/image290.wmf"/><Relationship Id="rId4" Type="http://schemas.openxmlformats.org/officeDocument/2006/relationships/image" Target="../media/image289.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95.wmf"/><Relationship Id="rId2" Type="http://schemas.openxmlformats.org/officeDocument/2006/relationships/image" Target="../media/image294.wmf"/><Relationship Id="rId1" Type="http://schemas.openxmlformats.org/officeDocument/2006/relationships/image" Target="../media/image293.wmf"/><Relationship Id="rId6" Type="http://schemas.openxmlformats.org/officeDocument/2006/relationships/image" Target="../media/image298.emf"/><Relationship Id="rId5" Type="http://schemas.openxmlformats.org/officeDocument/2006/relationships/image" Target="../media/image297.wmf"/><Relationship Id="rId4" Type="http://schemas.openxmlformats.org/officeDocument/2006/relationships/image" Target="../media/image296.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301.wmf"/><Relationship Id="rId2" Type="http://schemas.openxmlformats.org/officeDocument/2006/relationships/image" Target="../media/image300.wmf"/><Relationship Id="rId1" Type="http://schemas.openxmlformats.org/officeDocument/2006/relationships/image" Target="../media/image299.wmf"/><Relationship Id="rId5" Type="http://schemas.openxmlformats.org/officeDocument/2006/relationships/image" Target="../media/image303.wmf"/><Relationship Id="rId4" Type="http://schemas.openxmlformats.org/officeDocument/2006/relationships/image" Target="../media/image30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emf"/><Relationship Id="rId7" Type="http://schemas.openxmlformats.org/officeDocument/2006/relationships/image" Target="../media/image38.emf"/><Relationship Id="rId2" Type="http://schemas.openxmlformats.org/officeDocument/2006/relationships/image" Target="../media/image33.emf"/><Relationship Id="rId1" Type="http://schemas.openxmlformats.org/officeDocument/2006/relationships/image" Target="../media/image32.wmf"/><Relationship Id="rId6" Type="http://schemas.openxmlformats.org/officeDocument/2006/relationships/image" Target="../media/image37.emf"/><Relationship Id="rId5" Type="http://schemas.openxmlformats.org/officeDocument/2006/relationships/image" Target="../media/image36.wmf"/><Relationship Id="rId4" Type="http://schemas.openxmlformats.org/officeDocument/2006/relationships/image" Target="../media/image35.wmf"/><Relationship Id="rId9" Type="http://schemas.openxmlformats.org/officeDocument/2006/relationships/image" Target="../media/image40.e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311.emf"/><Relationship Id="rId3" Type="http://schemas.openxmlformats.org/officeDocument/2006/relationships/image" Target="../media/image306.emf"/><Relationship Id="rId7" Type="http://schemas.openxmlformats.org/officeDocument/2006/relationships/image" Target="../media/image310.emf"/><Relationship Id="rId2" Type="http://schemas.openxmlformats.org/officeDocument/2006/relationships/image" Target="../media/image305.emf"/><Relationship Id="rId1" Type="http://schemas.openxmlformats.org/officeDocument/2006/relationships/image" Target="../media/image304.emf"/><Relationship Id="rId6" Type="http://schemas.openxmlformats.org/officeDocument/2006/relationships/image" Target="../media/image309.emf"/><Relationship Id="rId5" Type="http://schemas.openxmlformats.org/officeDocument/2006/relationships/image" Target="../media/image308.emf"/><Relationship Id="rId4" Type="http://schemas.openxmlformats.org/officeDocument/2006/relationships/image" Target="../media/image307.emf"/><Relationship Id="rId9" Type="http://schemas.openxmlformats.org/officeDocument/2006/relationships/image" Target="../media/image312.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315.emf"/><Relationship Id="rId7" Type="http://schemas.openxmlformats.org/officeDocument/2006/relationships/image" Target="../media/image319.emf"/><Relationship Id="rId2" Type="http://schemas.openxmlformats.org/officeDocument/2006/relationships/image" Target="../media/image314.emf"/><Relationship Id="rId1" Type="http://schemas.openxmlformats.org/officeDocument/2006/relationships/image" Target="../media/image313.emf"/><Relationship Id="rId6" Type="http://schemas.openxmlformats.org/officeDocument/2006/relationships/image" Target="../media/image318.emf"/><Relationship Id="rId5" Type="http://schemas.openxmlformats.org/officeDocument/2006/relationships/image" Target="../media/image317.emf"/><Relationship Id="rId4" Type="http://schemas.openxmlformats.org/officeDocument/2006/relationships/image" Target="../media/image316.e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327.emf"/><Relationship Id="rId3" Type="http://schemas.openxmlformats.org/officeDocument/2006/relationships/image" Target="../media/image322.emf"/><Relationship Id="rId7" Type="http://schemas.openxmlformats.org/officeDocument/2006/relationships/image" Target="../media/image326.emf"/><Relationship Id="rId2" Type="http://schemas.openxmlformats.org/officeDocument/2006/relationships/image" Target="../media/image321.emf"/><Relationship Id="rId1" Type="http://schemas.openxmlformats.org/officeDocument/2006/relationships/image" Target="../media/image320.emf"/><Relationship Id="rId6" Type="http://schemas.openxmlformats.org/officeDocument/2006/relationships/image" Target="../media/image325.emf"/><Relationship Id="rId5" Type="http://schemas.openxmlformats.org/officeDocument/2006/relationships/image" Target="../media/image324.emf"/><Relationship Id="rId4" Type="http://schemas.openxmlformats.org/officeDocument/2006/relationships/image" Target="../media/image323.e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335.emf"/><Relationship Id="rId3" Type="http://schemas.openxmlformats.org/officeDocument/2006/relationships/image" Target="../media/image330.emf"/><Relationship Id="rId7" Type="http://schemas.openxmlformats.org/officeDocument/2006/relationships/image" Target="../media/image334.emf"/><Relationship Id="rId2" Type="http://schemas.openxmlformats.org/officeDocument/2006/relationships/image" Target="../media/image329.emf"/><Relationship Id="rId1" Type="http://schemas.openxmlformats.org/officeDocument/2006/relationships/image" Target="../media/image328.emf"/><Relationship Id="rId6" Type="http://schemas.openxmlformats.org/officeDocument/2006/relationships/image" Target="../media/image333.emf"/><Relationship Id="rId5" Type="http://schemas.openxmlformats.org/officeDocument/2006/relationships/image" Target="../media/image332.emf"/><Relationship Id="rId4" Type="http://schemas.openxmlformats.org/officeDocument/2006/relationships/image" Target="../media/image331.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338.emf"/><Relationship Id="rId7" Type="http://schemas.openxmlformats.org/officeDocument/2006/relationships/image" Target="../media/image342.emf"/><Relationship Id="rId2" Type="http://schemas.openxmlformats.org/officeDocument/2006/relationships/image" Target="../media/image337.emf"/><Relationship Id="rId1" Type="http://schemas.openxmlformats.org/officeDocument/2006/relationships/image" Target="../media/image336.emf"/><Relationship Id="rId6" Type="http://schemas.openxmlformats.org/officeDocument/2006/relationships/image" Target="../media/image341.emf"/><Relationship Id="rId5" Type="http://schemas.openxmlformats.org/officeDocument/2006/relationships/image" Target="../media/image340.emf"/><Relationship Id="rId4" Type="http://schemas.openxmlformats.org/officeDocument/2006/relationships/image" Target="../media/image339.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345.emf"/><Relationship Id="rId2" Type="http://schemas.openxmlformats.org/officeDocument/2006/relationships/image" Target="../media/image344.emf"/><Relationship Id="rId1" Type="http://schemas.openxmlformats.org/officeDocument/2006/relationships/image" Target="../media/image343.emf"/><Relationship Id="rId5" Type="http://schemas.openxmlformats.org/officeDocument/2006/relationships/image" Target="../media/image347.emf"/><Relationship Id="rId4" Type="http://schemas.openxmlformats.org/officeDocument/2006/relationships/image" Target="../media/image346.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350.emf"/><Relationship Id="rId2" Type="http://schemas.openxmlformats.org/officeDocument/2006/relationships/image" Target="../media/image349.emf"/><Relationship Id="rId1" Type="http://schemas.openxmlformats.org/officeDocument/2006/relationships/image" Target="../media/image348.emf"/><Relationship Id="rId6" Type="http://schemas.openxmlformats.org/officeDocument/2006/relationships/image" Target="../media/image353.emf"/><Relationship Id="rId5" Type="http://schemas.openxmlformats.org/officeDocument/2006/relationships/image" Target="../media/image352.wmf"/><Relationship Id="rId4" Type="http://schemas.openxmlformats.org/officeDocument/2006/relationships/image" Target="../media/image351.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361.emf"/><Relationship Id="rId3" Type="http://schemas.openxmlformats.org/officeDocument/2006/relationships/image" Target="../media/image356.emf"/><Relationship Id="rId7" Type="http://schemas.openxmlformats.org/officeDocument/2006/relationships/image" Target="../media/image360.emf"/><Relationship Id="rId2" Type="http://schemas.openxmlformats.org/officeDocument/2006/relationships/image" Target="../media/image355.emf"/><Relationship Id="rId1" Type="http://schemas.openxmlformats.org/officeDocument/2006/relationships/image" Target="../media/image354.emf"/><Relationship Id="rId6" Type="http://schemas.openxmlformats.org/officeDocument/2006/relationships/image" Target="../media/image359.emf"/><Relationship Id="rId5" Type="http://schemas.openxmlformats.org/officeDocument/2006/relationships/image" Target="../media/image358.emf"/><Relationship Id="rId4" Type="http://schemas.openxmlformats.org/officeDocument/2006/relationships/image" Target="../media/image357.emf"/><Relationship Id="rId9" Type="http://schemas.openxmlformats.org/officeDocument/2006/relationships/image" Target="../media/image362.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365.emf"/><Relationship Id="rId2" Type="http://schemas.openxmlformats.org/officeDocument/2006/relationships/image" Target="../media/image364.emf"/><Relationship Id="rId1" Type="http://schemas.openxmlformats.org/officeDocument/2006/relationships/image" Target="../media/image363.emf"/><Relationship Id="rId5" Type="http://schemas.openxmlformats.org/officeDocument/2006/relationships/image" Target="../media/image367.emf"/><Relationship Id="rId4" Type="http://schemas.openxmlformats.org/officeDocument/2006/relationships/image" Target="../media/image366.e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370.emf"/><Relationship Id="rId2" Type="http://schemas.openxmlformats.org/officeDocument/2006/relationships/image" Target="../media/image369.emf"/><Relationship Id="rId1" Type="http://schemas.openxmlformats.org/officeDocument/2006/relationships/image" Target="../media/image368.emf"/><Relationship Id="rId4" Type="http://schemas.openxmlformats.org/officeDocument/2006/relationships/image" Target="../media/image371.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3.wmf"/><Relationship Id="rId7" Type="http://schemas.openxmlformats.org/officeDocument/2006/relationships/image" Target="../media/image46.wmf"/><Relationship Id="rId2" Type="http://schemas.openxmlformats.org/officeDocument/2006/relationships/image" Target="../media/image42.emf"/><Relationship Id="rId1" Type="http://schemas.openxmlformats.org/officeDocument/2006/relationships/image" Target="../media/image41.emf"/><Relationship Id="rId6" Type="http://schemas.openxmlformats.org/officeDocument/2006/relationships/image" Target="../media/image45.wmf"/><Relationship Id="rId5" Type="http://schemas.openxmlformats.org/officeDocument/2006/relationships/image" Target="../media/image38.emf"/><Relationship Id="rId4" Type="http://schemas.openxmlformats.org/officeDocument/2006/relationships/image" Target="../media/image44.wmf"/><Relationship Id="rId9" Type="http://schemas.openxmlformats.org/officeDocument/2006/relationships/image" Target="../media/image48.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373.emf"/><Relationship Id="rId1" Type="http://schemas.openxmlformats.org/officeDocument/2006/relationships/image" Target="../media/image37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emf"/><Relationship Id="rId4" Type="http://schemas.openxmlformats.org/officeDocument/2006/relationships/image" Target="../media/image52.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image" Target="../media/image53.e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image" Target="../media/image59.emf"/><Relationship Id="rId4" Type="http://schemas.openxmlformats.org/officeDocument/2006/relationships/image" Target="../media/image62.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e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38A14F0-B5DF-48E1-A19C-EA4A8ECBD2D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Arial" panose="020B0604020202020204" pitchFamily="34" charset="0"/>
                <a:ea typeface="宋体" panose="02010600030101010101" pitchFamily="2" charset="-122"/>
              </a:defRPr>
            </a:lvl1pPr>
          </a:lstStyle>
          <a:p>
            <a:pPr>
              <a:defRPr/>
            </a:pPr>
            <a:endParaRPr lang="zh-CN" altLang="en-US"/>
          </a:p>
        </p:txBody>
      </p:sp>
      <p:sp>
        <p:nvSpPr>
          <p:cNvPr id="28675" name="Rectangle 3">
            <a:extLst>
              <a:ext uri="{FF2B5EF4-FFF2-40B4-BE49-F238E27FC236}">
                <a16:creationId xmlns:a16="http://schemas.microsoft.com/office/drawing/2014/main" id="{44D1C442-2E59-4BD5-AA8A-F6A2709C1311}"/>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ea typeface="宋体" pitchFamily="2" charset="-122"/>
              </a:defRPr>
            </a:lvl1pPr>
          </a:lstStyle>
          <a:p>
            <a:pPr>
              <a:defRPr/>
            </a:pPr>
            <a:fld id="{D85392A9-0B25-45C6-8A08-192F05B8424A}" type="datetime1">
              <a:rPr lang="zh-CN" altLang="en-US"/>
              <a:pPr>
                <a:defRPr/>
              </a:pPr>
              <a:t>2017/11/7</a:t>
            </a:fld>
            <a:endParaRPr lang="en-US" altLang="zh-CN"/>
          </a:p>
        </p:txBody>
      </p:sp>
      <p:sp>
        <p:nvSpPr>
          <p:cNvPr id="28676" name="Rectangle 4">
            <a:extLst>
              <a:ext uri="{FF2B5EF4-FFF2-40B4-BE49-F238E27FC236}">
                <a16:creationId xmlns:a16="http://schemas.microsoft.com/office/drawing/2014/main" id="{86331A0A-486F-4957-B5FF-29636842FDC4}"/>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Arial" panose="020B0604020202020204" pitchFamily="34" charset="0"/>
                <a:ea typeface="宋体" panose="02010600030101010101" pitchFamily="2" charset="-122"/>
              </a:defRPr>
            </a:lvl1pPr>
          </a:lstStyle>
          <a:p>
            <a:pPr>
              <a:defRPr/>
            </a:pPr>
            <a:endParaRPr lang="en-US" altLang="zh-CN"/>
          </a:p>
        </p:txBody>
      </p:sp>
      <p:sp>
        <p:nvSpPr>
          <p:cNvPr id="28677" name="Rectangle 5">
            <a:extLst>
              <a:ext uri="{FF2B5EF4-FFF2-40B4-BE49-F238E27FC236}">
                <a16:creationId xmlns:a16="http://schemas.microsoft.com/office/drawing/2014/main" id="{AC9160FA-4DA2-45F7-BC07-BD7D264B5B9A}"/>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solidFill>
                  <a:schemeClr val="tx1"/>
                </a:solidFill>
                <a:latin typeface="Arial" panose="020B0604020202020204" pitchFamily="34" charset="0"/>
                <a:ea typeface="宋体" panose="02010600030101010101" pitchFamily="2" charset="-122"/>
              </a:defRPr>
            </a:lvl1pPr>
          </a:lstStyle>
          <a:p>
            <a:pPr>
              <a:defRPr/>
            </a:pPr>
            <a:fld id="{DFFD0C0B-88F6-4707-B762-BDFF115284C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3275A9C-C043-44D9-9D50-3C896CC3CA7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Arial" panose="020B0604020202020204" pitchFamily="34" charset="0"/>
                <a:ea typeface="宋体" panose="02010600030101010101" pitchFamily="2" charset="-122"/>
              </a:defRPr>
            </a:lvl1pPr>
          </a:lstStyle>
          <a:p>
            <a:pPr>
              <a:defRPr/>
            </a:pPr>
            <a:endParaRPr lang="zh-CN" altLang="en-US"/>
          </a:p>
        </p:txBody>
      </p:sp>
      <p:sp>
        <p:nvSpPr>
          <p:cNvPr id="27651" name="Rectangle 3">
            <a:extLst>
              <a:ext uri="{FF2B5EF4-FFF2-40B4-BE49-F238E27FC236}">
                <a16:creationId xmlns:a16="http://schemas.microsoft.com/office/drawing/2014/main" id="{B5148220-E597-48E7-92A5-1AE4CC00115C}"/>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ea typeface="宋体" pitchFamily="2" charset="-122"/>
              </a:defRPr>
            </a:lvl1pPr>
          </a:lstStyle>
          <a:p>
            <a:pPr>
              <a:defRPr/>
            </a:pPr>
            <a:fld id="{E9D2279D-83AF-42CD-ACBB-855F9ABD2211}" type="datetime1">
              <a:rPr lang="zh-CN" altLang="en-US"/>
              <a:pPr>
                <a:defRPr/>
              </a:pPr>
              <a:t>2017/11/7</a:t>
            </a:fld>
            <a:endParaRPr lang="en-US" altLang="zh-CN"/>
          </a:p>
        </p:txBody>
      </p:sp>
      <p:sp>
        <p:nvSpPr>
          <p:cNvPr id="2052" name="Rectangle 4">
            <a:extLst>
              <a:ext uri="{FF2B5EF4-FFF2-40B4-BE49-F238E27FC236}">
                <a16:creationId xmlns:a16="http://schemas.microsoft.com/office/drawing/2014/main" id="{5D6E7BBC-1B4A-4CF7-AC28-BB8DC8E0F15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88A345ED-B3BF-4850-8610-EE782D25160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D75D8013-1B73-463F-B2EB-57A8BAD038F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Arial" panose="020B0604020202020204" pitchFamily="34" charset="0"/>
                <a:ea typeface="宋体" panose="02010600030101010101" pitchFamily="2" charset="-122"/>
              </a:defRPr>
            </a:lvl1pPr>
          </a:lstStyle>
          <a:p>
            <a:pPr>
              <a:defRPr/>
            </a:pPr>
            <a:endParaRPr lang="en-US" altLang="zh-CN"/>
          </a:p>
        </p:txBody>
      </p:sp>
      <p:sp>
        <p:nvSpPr>
          <p:cNvPr id="27655" name="Rectangle 7">
            <a:extLst>
              <a:ext uri="{FF2B5EF4-FFF2-40B4-BE49-F238E27FC236}">
                <a16:creationId xmlns:a16="http://schemas.microsoft.com/office/drawing/2014/main" id="{85BBB501-86BD-4286-8ED3-B7B7F7664DA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solidFill>
                  <a:schemeClr val="tx1"/>
                </a:solidFill>
                <a:latin typeface="Arial" panose="020B0604020202020204" pitchFamily="34" charset="0"/>
                <a:ea typeface="宋体" panose="02010600030101010101" pitchFamily="2" charset="-122"/>
              </a:defRPr>
            </a:lvl1pPr>
          </a:lstStyle>
          <a:p>
            <a:pPr>
              <a:defRPr/>
            </a:pPr>
            <a:fld id="{CCA2F8B8-E872-4E7E-881E-1D85B3295EC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267861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1748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01678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67752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33230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376590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1842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43013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05929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43031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5809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451176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7" descr="ncepu_r2_c1">
            <a:extLst>
              <a:ext uri="{FF2B5EF4-FFF2-40B4-BE49-F238E27FC236}">
                <a16:creationId xmlns:a16="http://schemas.microsoft.com/office/drawing/2014/main" id="{9FA4E4FA-862C-4591-B239-AFFDA627AB0C}"/>
              </a:ext>
            </a:extLst>
          </p:cNvPr>
          <p:cNvPicPr>
            <a:picLocks noChangeAspect="1" noChangeArrowheads="1"/>
          </p:cNvPicPr>
          <p:nvPr/>
        </p:nvPicPr>
        <p:blipFill>
          <a:blip r:embed="rId14">
            <a:lum bright="-24000" contrast="60000"/>
            <a:extLst>
              <a:ext uri="{28A0092B-C50C-407E-A947-70E740481C1C}">
                <a14:useLocalDpi xmlns:a14="http://schemas.microsoft.com/office/drawing/2010/main" val="0"/>
              </a:ext>
            </a:extLst>
          </a:blip>
          <a:srcRect/>
          <a:stretch>
            <a:fillRect/>
          </a:stretch>
        </p:blipFill>
        <p:spPr bwMode="auto">
          <a:xfrm>
            <a:off x="228600" y="6080125"/>
            <a:ext cx="2286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Box 8">
            <a:extLst>
              <a:ext uri="{FF2B5EF4-FFF2-40B4-BE49-F238E27FC236}">
                <a16:creationId xmlns:a16="http://schemas.microsoft.com/office/drawing/2014/main" id="{452E59F5-4F78-42FE-B509-2C1A36A070D1}"/>
              </a:ext>
            </a:extLst>
          </p:cNvPr>
          <p:cNvSpPr txBox="1">
            <a:spLocks noChangeArrowheads="1"/>
          </p:cNvSpPr>
          <p:nvPr/>
        </p:nvSpPr>
        <p:spPr bwMode="auto">
          <a:xfrm>
            <a:off x="6172200" y="6223000"/>
            <a:ext cx="281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r>
              <a:rPr lang="zh-CN" altLang="en-US" u="sng">
                <a:solidFill>
                  <a:srgbClr val="003366"/>
                </a:solidFill>
                <a:latin typeface="华文行楷" panose="02010800040101010101" pitchFamily="2" charset="-122"/>
                <a:ea typeface="华文行楷" panose="02010800040101010101" pitchFamily="2" charset="-122"/>
              </a:rPr>
              <a:t>电路理论教学研究组</a:t>
            </a:r>
          </a:p>
          <a:p>
            <a:pPr algn="ctr"/>
            <a:r>
              <a:rPr lang="en-US" altLang="zh-CN" sz="1000">
                <a:solidFill>
                  <a:srgbClr val="003366"/>
                </a:solidFill>
                <a:latin typeface="Impact" panose="020B0806030902050204" pitchFamily="34" charset="0"/>
                <a:ea typeface="Gungsuh" panose="02030600000101010101" pitchFamily="18" charset="-127"/>
              </a:rPr>
              <a:t>Circuit Theory Teaching and Research Group</a:t>
            </a:r>
          </a:p>
        </p:txBody>
      </p:sp>
      <p:sp>
        <p:nvSpPr>
          <p:cNvPr id="1028" name="Line 10">
            <a:extLst>
              <a:ext uri="{FF2B5EF4-FFF2-40B4-BE49-F238E27FC236}">
                <a16:creationId xmlns:a16="http://schemas.microsoft.com/office/drawing/2014/main" id="{2367E505-6E42-4646-AECC-D1FD67B02440}"/>
              </a:ext>
            </a:extLst>
          </p:cNvPr>
          <p:cNvSpPr>
            <a:spLocks noChangeShapeType="1"/>
          </p:cNvSpPr>
          <p:nvPr/>
        </p:nvSpPr>
        <p:spPr bwMode="auto">
          <a:xfrm>
            <a:off x="0" y="188913"/>
            <a:ext cx="3810000" cy="0"/>
          </a:xfrm>
          <a:prstGeom prst="line">
            <a:avLst/>
          </a:prstGeom>
          <a:noFill/>
          <a:ln w="38100">
            <a:solidFill>
              <a:srgbClr val="336699"/>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36.xml"/><Relationship Id="rId4" Type="http://schemas.openxmlformats.org/officeDocument/2006/relationships/slide" Target="slide54.xml"/></Relationships>
</file>

<file path=ppt/slides/_rels/slide10.xml.rels><?xml version="1.0" encoding="UTF-8" standalone="yes"?>
<Relationships xmlns="http://schemas.openxmlformats.org/package/2006/relationships"><Relationship Id="rId8" Type="http://schemas.openxmlformats.org/officeDocument/2006/relationships/image" Target="../media/image55.emf"/><Relationship Id="rId13" Type="http://schemas.openxmlformats.org/officeDocument/2006/relationships/oleObject" Target="../embeddings/oleObject57.bin"/><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57.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54.e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56.emf"/><Relationship Id="rId4" Type="http://schemas.openxmlformats.org/officeDocument/2006/relationships/image" Target="../media/image53.emf"/><Relationship Id="rId9" Type="http://schemas.openxmlformats.org/officeDocument/2006/relationships/oleObject" Target="../embeddings/oleObject55.bin"/><Relationship Id="rId14" Type="http://schemas.openxmlformats.org/officeDocument/2006/relationships/image" Target="../media/image58.wmf"/></Relationships>
</file>

<file path=ppt/slides/_rels/slide11.x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60.emf"/><Relationship Id="rId5" Type="http://schemas.openxmlformats.org/officeDocument/2006/relationships/oleObject" Target="../embeddings/oleObject59.bin"/><Relationship Id="rId10" Type="http://schemas.openxmlformats.org/officeDocument/2006/relationships/image" Target="../media/image62.emf"/><Relationship Id="rId4" Type="http://schemas.openxmlformats.org/officeDocument/2006/relationships/image" Target="../media/image59.emf"/><Relationship Id="rId9" Type="http://schemas.openxmlformats.org/officeDocument/2006/relationships/oleObject" Target="../embeddings/oleObject61.bin"/></Relationships>
</file>

<file path=ppt/slides/_rels/slide12.xml.rels><?xml version="1.0" encoding="UTF-8" standalone="yes"?>
<Relationships xmlns="http://schemas.openxmlformats.org/package/2006/relationships"><Relationship Id="rId8" Type="http://schemas.openxmlformats.org/officeDocument/2006/relationships/image" Target="../media/image65.emf"/><Relationship Id="rId13" Type="http://schemas.openxmlformats.org/officeDocument/2006/relationships/oleObject" Target="../embeddings/oleObject67.bin"/><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67.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64.e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66.emf"/><Relationship Id="rId4" Type="http://schemas.openxmlformats.org/officeDocument/2006/relationships/image" Target="../media/image63.emf"/><Relationship Id="rId9" Type="http://schemas.openxmlformats.org/officeDocument/2006/relationships/oleObject" Target="../embeddings/oleObject65.bin"/><Relationship Id="rId14" Type="http://schemas.openxmlformats.org/officeDocument/2006/relationships/image" Target="../media/image68.wmf"/></Relationships>
</file>

<file path=ppt/slides/_rels/slide13.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73.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70.wmf"/><Relationship Id="rId11" Type="http://schemas.openxmlformats.org/officeDocument/2006/relationships/oleObject" Target="../embeddings/oleObject72.bin"/><Relationship Id="rId5" Type="http://schemas.openxmlformats.org/officeDocument/2006/relationships/oleObject" Target="../embeddings/oleObject69.bin"/><Relationship Id="rId10" Type="http://schemas.openxmlformats.org/officeDocument/2006/relationships/image" Target="../media/image72.wmf"/><Relationship Id="rId4" Type="http://schemas.openxmlformats.org/officeDocument/2006/relationships/image" Target="../media/image69.emf"/><Relationship Id="rId9" Type="http://schemas.openxmlformats.org/officeDocument/2006/relationships/oleObject" Target="../embeddings/oleObject71.bin"/></Relationships>
</file>

<file path=ppt/slides/_rels/slide14.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78.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75.emf"/><Relationship Id="rId11" Type="http://schemas.openxmlformats.org/officeDocument/2006/relationships/oleObject" Target="../embeddings/oleObject77.bin"/><Relationship Id="rId5" Type="http://schemas.openxmlformats.org/officeDocument/2006/relationships/oleObject" Target="../embeddings/oleObject74.bin"/><Relationship Id="rId10" Type="http://schemas.openxmlformats.org/officeDocument/2006/relationships/image" Target="../media/image77.wmf"/><Relationship Id="rId4" Type="http://schemas.openxmlformats.org/officeDocument/2006/relationships/image" Target="../media/image74.emf"/><Relationship Id="rId9" Type="http://schemas.openxmlformats.org/officeDocument/2006/relationships/oleObject" Target="../embeddings/oleObject76.bin"/></Relationships>
</file>

<file path=ppt/slides/_rels/slide15.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83.bin"/><Relationship Id="rId18" Type="http://schemas.openxmlformats.org/officeDocument/2006/relationships/image" Target="../media/image86.wmf"/><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83.wmf"/><Relationship Id="rId17" Type="http://schemas.openxmlformats.org/officeDocument/2006/relationships/oleObject" Target="../embeddings/oleObject85.bin"/><Relationship Id="rId2" Type="http://schemas.openxmlformats.org/officeDocument/2006/relationships/slideLayout" Target="../slideLayouts/slideLayout7.xml"/><Relationship Id="rId16" Type="http://schemas.openxmlformats.org/officeDocument/2006/relationships/image" Target="../media/image85.wmf"/><Relationship Id="rId1" Type="http://schemas.openxmlformats.org/officeDocument/2006/relationships/vmlDrawing" Target="../drawings/vmlDrawing12.vml"/><Relationship Id="rId6" Type="http://schemas.openxmlformats.org/officeDocument/2006/relationships/image" Target="../media/image80.emf"/><Relationship Id="rId11" Type="http://schemas.openxmlformats.org/officeDocument/2006/relationships/oleObject" Target="../embeddings/oleObject82.bin"/><Relationship Id="rId5" Type="http://schemas.openxmlformats.org/officeDocument/2006/relationships/oleObject" Target="../embeddings/oleObject79.bin"/><Relationship Id="rId15" Type="http://schemas.openxmlformats.org/officeDocument/2006/relationships/oleObject" Target="../embeddings/oleObject84.bin"/><Relationship Id="rId10" Type="http://schemas.openxmlformats.org/officeDocument/2006/relationships/image" Target="../media/image82.wmf"/><Relationship Id="rId4" Type="http://schemas.openxmlformats.org/officeDocument/2006/relationships/image" Target="../media/image79.emf"/><Relationship Id="rId9" Type="http://schemas.openxmlformats.org/officeDocument/2006/relationships/oleObject" Target="../embeddings/oleObject81.bin"/><Relationship Id="rId14" Type="http://schemas.openxmlformats.org/officeDocument/2006/relationships/image" Target="../media/image84.wmf"/></Relationships>
</file>

<file path=ppt/slides/_rels/slide16.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91.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88.wmf"/><Relationship Id="rId11" Type="http://schemas.openxmlformats.org/officeDocument/2006/relationships/oleObject" Target="../embeddings/oleObject90.bin"/><Relationship Id="rId5" Type="http://schemas.openxmlformats.org/officeDocument/2006/relationships/oleObject" Target="../embeddings/oleObject87.bin"/><Relationship Id="rId10" Type="http://schemas.openxmlformats.org/officeDocument/2006/relationships/image" Target="../media/image90.wmf"/><Relationship Id="rId4" Type="http://schemas.openxmlformats.org/officeDocument/2006/relationships/image" Target="../media/image87.emf"/><Relationship Id="rId9" Type="http://schemas.openxmlformats.org/officeDocument/2006/relationships/oleObject" Target="../embeddings/oleObject89.bin"/></Relationships>
</file>

<file path=ppt/slides/_rels/slide17.xml.rels><?xml version="1.0" encoding="UTF-8" standalone="yes"?>
<Relationships xmlns="http://schemas.openxmlformats.org/package/2006/relationships"><Relationship Id="rId8" Type="http://schemas.openxmlformats.org/officeDocument/2006/relationships/image" Target="../media/image94.emf"/><Relationship Id="rId13" Type="http://schemas.openxmlformats.org/officeDocument/2006/relationships/oleObject" Target="../embeddings/oleObject96.bin"/><Relationship Id="rId3" Type="http://schemas.openxmlformats.org/officeDocument/2006/relationships/oleObject" Target="../embeddings/oleObject91.bin"/><Relationship Id="rId7" Type="http://schemas.openxmlformats.org/officeDocument/2006/relationships/oleObject" Target="../embeddings/oleObject93.bin"/><Relationship Id="rId12" Type="http://schemas.openxmlformats.org/officeDocument/2006/relationships/image" Target="../media/image96.wmf"/><Relationship Id="rId2" Type="http://schemas.openxmlformats.org/officeDocument/2006/relationships/slideLayout" Target="../slideLayouts/slideLayout7.xml"/><Relationship Id="rId16" Type="http://schemas.openxmlformats.org/officeDocument/2006/relationships/image" Target="../media/image98.emf"/><Relationship Id="rId1" Type="http://schemas.openxmlformats.org/officeDocument/2006/relationships/vmlDrawing" Target="../drawings/vmlDrawing14.vml"/><Relationship Id="rId6" Type="http://schemas.openxmlformats.org/officeDocument/2006/relationships/image" Target="../media/image93.wmf"/><Relationship Id="rId11" Type="http://schemas.openxmlformats.org/officeDocument/2006/relationships/oleObject" Target="../embeddings/oleObject95.bin"/><Relationship Id="rId5" Type="http://schemas.openxmlformats.org/officeDocument/2006/relationships/oleObject" Target="../embeddings/oleObject92.bin"/><Relationship Id="rId15" Type="http://schemas.openxmlformats.org/officeDocument/2006/relationships/oleObject" Target="../embeddings/oleObject97.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94.bin"/><Relationship Id="rId14" Type="http://schemas.openxmlformats.org/officeDocument/2006/relationships/image" Target="../media/image9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01.emf"/><Relationship Id="rId13" Type="http://schemas.openxmlformats.org/officeDocument/2006/relationships/oleObject" Target="../embeddings/oleObject103.bin"/><Relationship Id="rId18" Type="http://schemas.openxmlformats.org/officeDocument/2006/relationships/image" Target="../media/image106.emf"/><Relationship Id="rId26" Type="http://schemas.openxmlformats.org/officeDocument/2006/relationships/image" Target="../media/image110.emf"/><Relationship Id="rId3" Type="http://schemas.openxmlformats.org/officeDocument/2006/relationships/oleObject" Target="../embeddings/oleObject98.bin"/><Relationship Id="rId21" Type="http://schemas.openxmlformats.org/officeDocument/2006/relationships/oleObject" Target="../embeddings/oleObject107.bin"/><Relationship Id="rId7" Type="http://schemas.openxmlformats.org/officeDocument/2006/relationships/oleObject" Target="../embeddings/oleObject100.bin"/><Relationship Id="rId12" Type="http://schemas.openxmlformats.org/officeDocument/2006/relationships/image" Target="../media/image103.emf"/><Relationship Id="rId17" Type="http://schemas.openxmlformats.org/officeDocument/2006/relationships/oleObject" Target="../embeddings/oleObject105.bin"/><Relationship Id="rId25" Type="http://schemas.openxmlformats.org/officeDocument/2006/relationships/oleObject" Target="../embeddings/oleObject109.bin"/><Relationship Id="rId2" Type="http://schemas.openxmlformats.org/officeDocument/2006/relationships/slideLayout" Target="../slideLayouts/slideLayout2.xml"/><Relationship Id="rId16" Type="http://schemas.openxmlformats.org/officeDocument/2006/relationships/image" Target="../media/image105.emf"/><Relationship Id="rId20" Type="http://schemas.openxmlformats.org/officeDocument/2006/relationships/image" Target="../media/image107.emf"/><Relationship Id="rId1" Type="http://schemas.openxmlformats.org/officeDocument/2006/relationships/vmlDrawing" Target="../drawings/vmlDrawing15.vml"/><Relationship Id="rId6" Type="http://schemas.openxmlformats.org/officeDocument/2006/relationships/image" Target="../media/image100.emf"/><Relationship Id="rId11" Type="http://schemas.openxmlformats.org/officeDocument/2006/relationships/oleObject" Target="../embeddings/oleObject102.bin"/><Relationship Id="rId24" Type="http://schemas.openxmlformats.org/officeDocument/2006/relationships/image" Target="../media/image109.emf"/><Relationship Id="rId5" Type="http://schemas.openxmlformats.org/officeDocument/2006/relationships/oleObject" Target="../embeddings/oleObject99.bin"/><Relationship Id="rId15" Type="http://schemas.openxmlformats.org/officeDocument/2006/relationships/oleObject" Target="../embeddings/oleObject104.bin"/><Relationship Id="rId23" Type="http://schemas.openxmlformats.org/officeDocument/2006/relationships/oleObject" Target="../embeddings/oleObject108.bin"/><Relationship Id="rId10" Type="http://schemas.openxmlformats.org/officeDocument/2006/relationships/image" Target="../media/image102.emf"/><Relationship Id="rId19" Type="http://schemas.openxmlformats.org/officeDocument/2006/relationships/oleObject" Target="../embeddings/oleObject106.bin"/><Relationship Id="rId4" Type="http://schemas.openxmlformats.org/officeDocument/2006/relationships/image" Target="../media/image99.emf"/><Relationship Id="rId9" Type="http://schemas.openxmlformats.org/officeDocument/2006/relationships/oleObject" Target="../embeddings/oleObject101.bin"/><Relationship Id="rId14" Type="http://schemas.openxmlformats.org/officeDocument/2006/relationships/image" Target="../media/image104.emf"/><Relationship Id="rId22" Type="http://schemas.openxmlformats.org/officeDocument/2006/relationships/image" Target="../media/image108.emf"/></Relationships>
</file>

<file path=ppt/slides/_rels/slide21.xml.rels><?xml version="1.0" encoding="UTF-8" standalone="yes"?>
<Relationships xmlns="http://schemas.openxmlformats.org/package/2006/relationships"><Relationship Id="rId8" Type="http://schemas.openxmlformats.org/officeDocument/2006/relationships/image" Target="../media/image113.emf"/><Relationship Id="rId13" Type="http://schemas.openxmlformats.org/officeDocument/2006/relationships/oleObject" Target="../embeddings/oleObject115.bin"/><Relationship Id="rId18" Type="http://schemas.openxmlformats.org/officeDocument/2006/relationships/image" Target="../media/image118.emf"/><Relationship Id="rId26" Type="http://schemas.openxmlformats.org/officeDocument/2006/relationships/image" Target="../media/image122.emf"/><Relationship Id="rId39" Type="http://schemas.openxmlformats.org/officeDocument/2006/relationships/oleObject" Target="../embeddings/oleObject128.bin"/><Relationship Id="rId3" Type="http://schemas.openxmlformats.org/officeDocument/2006/relationships/oleObject" Target="../embeddings/oleObject110.bin"/><Relationship Id="rId21" Type="http://schemas.openxmlformats.org/officeDocument/2006/relationships/oleObject" Target="../embeddings/oleObject119.bin"/><Relationship Id="rId34" Type="http://schemas.openxmlformats.org/officeDocument/2006/relationships/image" Target="../media/image126.emf"/><Relationship Id="rId42" Type="http://schemas.openxmlformats.org/officeDocument/2006/relationships/image" Target="../media/image130.emf"/><Relationship Id="rId7" Type="http://schemas.openxmlformats.org/officeDocument/2006/relationships/oleObject" Target="../embeddings/oleObject112.bin"/><Relationship Id="rId12" Type="http://schemas.openxmlformats.org/officeDocument/2006/relationships/image" Target="../media/image115.emf"/><Relationship Id="rId17" Type="http://schemas.openxmlformats.org/officeDocument/2006/relationships/oleObject" Target="../embeddings/oleObject117.bin"/><Relationship Id="rId25" Type="http://schemas.openxmlformats.org/officeDocument/2006/relationships/oleObject" Target="../embeddings/oleObject121.bin"/><Relationship Id="rId33" Type="http://schemas.openxmlformats.org/officeDocument/2006/relationships/oleObject" Target="../embeddings/oleObject125.bin"/><Relationship Id="rId38" Type="http://schemas.openxmlformats.org/officeDocument/2006/relationships/image" Target="../media/image128.emf"/><Relationship Id="rId2" Type="http://schemas.openxmlformats.org/officeDocument/2006/relationships/slideLayout" Target="../slideLayouts/slideLayout2.xml"/><Relationship Id="rId16" Type="http://schemas.openxmlformats.org/officeDocument/2006/relationships/image" Target="../media/image117.emf"/><Relationship Id="rId20" Type="http://schemas.openxmlformats.org/officeDocument/2006/relationships/image" Target="../media/image119.emf"/><Relationship Id="rId29" Type="http://schemas.openxmlformats.org/officeDocument/2006/relationships/oleObject" Target="../embeddings/oleObject123.bin"/><Relationship Id="rId41" Type="http://schemas.openxmlformats.org/officeDocument/2006/relationships/oleObject" Target="../embeddings/oleObject129.bin"/><Relationship Id="rId1" Type="http://schemas.openxmlformats.org/officeDocument/2006/relationships/vmlDrawing" Target="../drawings/vmlDrawing16.vml"/><Relationship Id="rId6" Type="http://schemas.openxmlformats.org/officeDocument/2006/relationships/image" Target="../media/image112.emf"/><Relationship Id="rId11" Type="http://schemas.openxmlformats.org/officeDocument/2006/relationships/oleObject" Target="../embeddings/oleObject114.bin"/><Relationship Id="rId24" Type="http://schemas.openxmlformats.org/officeDocument/2006/relationships/image" Target="../media/image121.emf"/><Relationship Id="rId32" Type="http://schemas.openxmlformats.org/officeDocument/2006/relationships/image" Target="../media/image125.emf"/><Relationship Id="rId37" Type="http://schemas.openxmlformats.org/officeDocument/2006/relationships/oleObject" Target="../embeddings/oleObject127.bin"/><Relationship Id="rId40" Type="http://schemas.openxmlformats.org/officeDocument/2006/relationships/image" Target="../media/image129.emf"/><Relationship Id="rId5" Type="http://schemas.openxmlformats.org/officeDocument/2006/relationships/oleObject" Target="../embeddings/oleObject111.bin"/><Relationship Id="rId15" Type="http://schemas.openxmlformats.org/officeDocument/2006/relationships/oleObject" Target="../embeddings/oleObject116.bin"/><Relationship Id="rId23" Type="http://schemas.openxmlformats.org/officeDocument/2006/relationships/oleObject" Target="../embeddings/oleObject120.bin"/><Relationship Id="rId28" Type="http://schemas.openxmlformats.org/officeDocument/2006/relationships/image" Target="../media/image123.emf"/><Relationship Id="rId36" Type="http://schemas.openxmlformats.org/officeDocument/2006/relationships/image" Target="../media/image127.emf"/><Relationship Id="rId10" Type="http://schemas.openxmlformats.org/officeDocument/2006/relationships/image" Target="../media/image114.emf"/><Relationship Id="rId19" Type="http://schemas.openxmlformats.org/officeDocument/2006/relationships/oleObject" Target="../embeddings/oleObject118.bin"/><Relationship Id="rId31" Type="http://schemas.openxmlformats.org/officeDocument/2006/relationships/oleObject" Target="../embeddings/oleObject124.bin"/><Relationship Id="rId44" Type="http://schemas.openxmlformats.org/officeDocument/2006/relationships/image" Target="../media/image131.emf"/><Relationship Id="rId4" Type="http://schemas.openxmlformats.org/officeDocument/2006/relationships/image" Target="../media/image111.emf"/><Relationship Id="rId9" Type="http://schemas.openxmlformats.org/officeDocument/2006/relationships/oleObject" Target="../embeddings/oleObject113.bin"/><Relationship Id="rId14" Type="http://schemas.openxmlformats.org/officeDocument/2006/relationships/image" Target="../media/image116.emf"/><Relationship Id="rId22" Type="http://schemas.openxmlformats.org/officeDocument/2006/relationships/image" Target="../media/image120.emf"/><Relationship Id="rId27" Type="http://schemas.openxmlformats.org/officeDocument/2006/relationships/oleObject" Target="../embeddings/oleObject122.bin"/><Relationship Id="rId30" Type="http://schemas.openxmlformats.org/officeDocument/2006/relationships/image" Target="../media/image124.emf"/><Relationship Id="rId35" Type="http://schemas.openxmlformats.org/officeDocument/2006/relationships/oleObject" Target="../embeddings/oleObject126.bin"/><Relationship Id="rId43" Type="http://schemas.openxmlformats.org/officeDocument/2006/relationships/oleObject" Target="../embeddings/oleObject130.bin"/></Relationships>
</file>

<file path=ppt/slides/_rels/slide22.xml.rels><?xml version="1.0" encoding="UTF-8" standalone="yes"?>
<Relationships xmlns="http://schemas.openxmlformats.org/package/2006/relationships"><Relationship Id="rId8" Type="http://schemas.openxmlformats.org/officeDocument/2006/relationships/image" Target="../media/image134.emf"/><Relationship Id="rId13" Type="http://schemas.openxmlformats.org/officeDocument/2006/relationships/oleObject" Target="../embeddings/oleObject136.bin"/><Relationship Id="rId18" Type="http://schemas.openxmlformats.org/officeDocument/2006/relationships/image" Target="../media/image139.emf"/><Relationship Id="rId26" Type="http://schemas.openxmlformats.org/officeDocument/2006/relationships/image" Target="../media/image143.emf"/><Relationship Id="rId39" Type="http://schemas.openxmlformats.org/officeDocument/2006/relationships/oleObject" Target="../embeddings/oleObject149.bin"/><Relationship Id="rId3" Type="http://schemas.openxmlformats.org/officeDocument/2006/relationships/oleObject" Target="../embeddings/oleObject131.bin"/><Relationship Id="rId21" Type="http://schemas.openxmlformats.org/officeDocument/2006/relationships/oleObject" Target="../embeddings/oleObject140.bin"/><Relationship Id="rId34" Type="http://schemas.openxmlformats.org/officeDocument/2006/relationships/image" Target="../media/image147.emf"/><Relationship Id="rId42" Type="http://schemas.openxmlformats.org/officeDocument/2006/relationships/image" Target="../media/image151.emf"/><Relationship Id="rId7" Type="http://schemas.openxmlformats.org/officeDocument/2006/relationships/oleObject" Target="../embeddings/oleObject133.bin"/><Relationship Id="rId12" Type="http://schemas.openxmlformats.org/officeDocument/2006/relationships/image" Target="../media/image136.emf"/><Relationship Id="rId17" Type="http://schemas.openxmlformats.org/officeDocument/2006/relationships/oleObject" Target="../embeddings/oleObject138.bin"/><Relationship Id="rId25" Type="http://schemas.openxmlformats.org/officeDocument/2006/relationships/oleObject" Target="../embeddings/oleObject142.bin"/><Relationship Id="rId33" Type="http://schemas.openxmlformats.org/officeDocument/2006/relationships/oleObject" Target="../embeddings/oleObject146.bin"/><Relationship Id="rId38" Type="http://schemas.openxmlformats.org/officeDocument/2006/relationships/image" Target="../media/image149.emf"/><Relationship Id="rId2" Type="http://schemas.openxmlformats.org/officeDocument/2006/relationships/slideLayout" Target="../slideLayouts/slideLayout2.xml"/><Relationship Id="rId16" Type="http://schemas.openxmlformats.org/officeDocument/2006/relationships/image" Target="../media/image138.emf"/><Relationship Id="rId20" Type="http://schemas.openxmlformats.org/officeDocument/2006/relationships/image" Target="../media/image140.emf"/><Relationship Id="rId29" Type="http://schemas.openxmlformats.org/officeDocument/2006/relationships/oleObject" Target="../embeddings/oleObject144.bin"/><Relationship Id="rId41" Type="http://schemas.openxmlformats.org/officeDocument/2006/relationships/oleObject" Target="../embeddings/oleObject150.bin"/><Relationship Id="rId1" Type="http://schemas.openxmlformats.org/officeDocument/2006/relationships/vmlDrawing" Target="../drawings/vmlDrawing17.vml"/><Relationship Id="rId6" Type="http://schemas.openxmlformats.org/officeDocument/2006/relationships/image" Target="../media/image133.emf"/><Relationship Id="rId11" Type="http://schemas.openxmlformats.org/officeDocument/2006/relationships/oleObject" Target="../embeddings/oleObject135.bin"/><Relationship Id="rId24" Type="http://schemas.openxmlformats.org/officeDocument/2006/relationships/image" Target="../media/image142.emf"/><Relationship Id="rId32" Type="http://schemas.openxmlformats.org/officeDocument/2006/relationships/image" Target="../media/image146.emf"/><Relationship Id="rId37" Type="http://schemas.openxmlformats.org/officeDocument/2006/relationships/oleObject" Target="../embeddings/oleObject148.bin"/><Relationship Id="rId40" Type="http://schemas.openxmlformats.org/officeDocument/2006/relationships/image" Target="../media/image150.emf"/><Relationship Id="rId5" Type="http://schemas.openxmlformats.org/officeDocument/2006/relationships/oleObject" Target="../embeddings/oleObject132.bin"/><Relationship Id="rId15" Type="http://schemas.openxmlformats.org/officeDocument/2006/relationships/oleObject" Target="../embeddings/oleObject137.bin"/><Relationship Id="rId23" Type="http://schemas.openxmlformats.org/officeDocument/2006/relationships/oleObject" Target="../embeddings/oleObject141.bin"/><Relationship Id="rId28" Type="http://schemas.openxmlformats.org/officeDocument/2006/relationships/image" Target="../media/image144.emf"/><Relationship Id="rId36" Type="http://schemas.openxmlformats.org/officeDocument/2006/relationships/image" Target="../media/image148.emf"/><Relationship Id="rId10" Type="http://schemas.openxmlformats.org/officeDocument/2006/relationships/image" Target="../media/image135.emf"/><Relationship Id="rId19" Type="http://schemas.openxmlformats.org/officeDocument/2006/relationships/oleObject" Target="../embeddings/oleObject139.bin"/><Relationship Id="rId31" Type="http://schemas.openxmlformats.org/officeDocument/2006/relationships/oleObject" Target="../embeddings/oleObject145.bin"/><Relationship Id="rId44" Type="http://schemas.openxmlformats.org/officeDocument/2006/relationships/image" Target="../media/image152.emf"/><Relationship Id="rId4" Type="http://schemas.openxmlformats.org/officeDocument/2006/relationships/image" Target="../media/image132.emf"/><Relationship Id="rId9" Type="http://schemas.openxmlformats.org/officeDocument/2006/relationships/oleObject" Target="../embeddings/oleObject134.bin"/><Relationship Id="rId14" Type="http://schemas.openxmlformats.org/officeDocument/2006/relationships/image" Target="../media/image137.emf"/><Relationship Id="rId22" Type="http://schemas.openxmlformats.org/officeDocument/2006/relationships/image" Target="../media/image141.emf"/><Relationship Id="rId27" Type="http://schemas.openxmlformats.org/officeDocument/2006/relationships/oleObject" Target="../embeddings/oleObject143.bin"/><Relationship Id="rId30" Type="http://schemas.openxmlformats.org/officeDocument/2006/relationships/image" Target="../media/image145.emf"/><Relationship Id="rId35" Type="http://schemas.openxmlformats.org/officeDocument/2006/relationships/oleObject" Target="../embeddings/oleObject147.bin"/><Relationship Id="rId43" Type="http://schemas.openxmlformats.org/officeDocument/2006/relationships/oleObject" Target="../embeddings/oleObject151.bin"/></Relationships>
</file>

<file path=ppt/slides/_rels/slide23.xml.rels><?xml version="1.0" encoding="UTF-8" standalone="yes"?>
<Relationships xmlns="http://schemas.openxmlformats.org/package/2006/relationships"><Relationship Id="rId13" Type="http://schemas.openxmlformats.org/officeDocument/2006/relationships/oleObject" Target="../embeddings/oleObject157.bin"/><Relationship Id="rId18" Type="http://schemas.openxmlformats.org/officeDocument/2006/relationships/image" Target="../media/image160.emf"/><Relationship Id="rId26" Type="http://schemas.openxmlformats.org/officeDocument/2006/relationships/image" Target="../media/image164.emf"/><Relationship Id="rId39" Type="http://schemas.openxmlformats.org/officeDocument/2006/relationships/oleObject" Target="../embeddings/oleObject170.bin"/><Relationship Id="rId21" Type="http://schemas.openxmlformats.org/officeDocument/2006/relationships/oleObject" Target="../embeddings/oleObject161.bin"/><Relationship Id="rId34" Type="http://schemas.openxmlformats.org/officeDocument/2006/relationships/image" Target="../media/image168.emf"/><Relationship Id="rId42" Type="http://schemas.openxmlformats.org/officeDocument/2006/relationships/image" Target="../media/image172.emf"/><Relationship Id="rId47" Type="http://schemas.openxmlformats.org/officeDocument/2006/relationships/oleObject" Target="../embeddings/oleObject174.bin"/><Relationship Id="rId50" Type="http://schemas.openxmlformats.org/officeDocument/2006/relationships/image" Target="../media/image176.emf"/><Relationship Id="rId55" Type="http://schemas.openxmlformats.org/officeDocument/2006/relationships/oleObject" Target="../embeddings/oleObject178.bin"/><Relationship Id="rId7" Type="http://schemas.openxmlformats.org/officeDocument/2006/relationships/oleObject" Target="../embeddings/oleObject154.bin"/><Relationship Id="rId2" Type="http://schemas.openxmlformats.org/officeDocument/2006/relationships/slideLayout" Target="../slideLayouts/slideLayout2.xml"/><Relationship Id="rId16" Type="http://schemas.openxmlformats.org/officeDocument/2006/relationships/image" Target="../media/image159.emf"/><Relationship Id="rId20" Type="http://schemas.openxmlformats.org/officeDocument/2006/relationships/image" Target="../media/image161.emf"/><Relationship Id="rId29" Type="http://schemas.openxmlformats.org/officeDocument/2006/relationships/oleObject" Target="../embeddings/oleObject165.bin"/><Relationship Id="rId41" Type="http://schemas.openxmlformats.org/officeDocument/2006/relationships/oleObject" Target="../embeddings/oleObject171.bin"/><Relationship Id="rId54" Type="http://schemas.openxmlformats.org/officeDocument/2006/relationships/image" Target="../media/image178.emf"/><Relationship Id="rId62" Type="http://schemas.openxmlformats.org/officeDocument/2006/relationships/image" Target="../media/image182.emf"/><Relationship Id="rId1" Type="http://schemas.openxmlformats.org/officeDocument/2006/relationships/vmlDrawing" Target="../drawings/vmlDrawing18.vml"/><Relationship Id="rId6" Type="http://schemas.openxmlformats.org/officeDocument/2006/relationships/image" Target="../media/image154.emf"/><Relationship Id="rId11" Type="http://schemas.openxmlformats.org/officeDocument/2006/relationships/oleObject" Target="../embeddings/oleObject156.bin"/><Relationship Id="rId24" Type="http://schemas.openxmlformats.org/officeDocument/2006/relationships/image" Target="../media/image163.emf"/><Relationship Id="rId32" Type="http://schemas.openxmlformats.org/officeDocument/2006/relationships/image" Target="../media/image167.emf"/><Relationship Id="rId37" Type="http://schemas.openxmlformats.org/officeDocument/2006/relationships/oleObject" Target="../embeddings/oleObject169.bin"/><Relationship Id="rId40" Type="http://schemas.openxmlformats.org/officeDocument/2006/relationships/image" Target="../media/image171.emf"/><Relationship Id="rId45" Type="http://schemas.openxmlformats.org/officeDocument/2006/relationships/oleObject" Target="../embeddings/oleObject173.bin"/><Relationship Id="rId53" Type="http://schemas.openxmlformats.org/officeDocument/2006/relationships/oleObject" Target="../embeddings/oleObject177.bin"/><Relationship Id="rId58" Type="http://schemas.openxmlformats.org/officeDocument/2006/relationships/image" Target="../media/image180.emf"/><Relationship Id="rId5" Type="http://schemas.openxmlformats.org/officeDocument/2006/relationships/oleObject" Target="../embeddings/oleObject153.bin"/><Relationship Id="rId15" Type="http://schemas.openxmlformats.org/officeDocument/2006/relationships/oleObject" Target="../embeddings/oleObject158.bin"/><Relationship Id="rId23" Type="http://schemas.openxmlformats.org/officeDocument/2006/relationships/oleObject" Target="../embeddings/oleObject162.bin"/><Relationship Id="rId28" Type="http://schemas.openxmlformats.org/officeDocument/2006/relationships/image" Target="../media/image165.emf"/><Relationship Id="rId36" Type="http://schemas.openxmlformats.org/officeDocument/2006/relationships/image" Target="../media/image169.emf"/><Relationship Id="rId49" Type="http://schemas.openxmlformats.org/officeDocument/2006/relationships/oleObject" Target="../embeddings/oleObject175.bin"/><Relationship Id="rId57" Type="http://schemas.openxmlformats.org/officeDocument/2006/relationships/oleObject" Target="../embeddings/oleObject179.bin"/><Relationship Id="rId61" Type="http://schemas.openxmlformats.org/officeDocument/2006/relationships/oleObject" Target="../embeddings/oleObject181.bin"/><Relationship Id="rId10" Type="http://schemas.openxmlformats.org/officeDocument/2006/relationships/image" Target="../media/image156.emf"/><Relationship Id="rId19" Type="http://schemas.openxmlformats.org/officeDocument/2006/relationships/oleObject" Target="../embeddings/oleObject160.bin"/><Relationship Id="rId31" Type="http://schemas.openxmlformats.org/officeDocument/2006/relationships/oleObject" Target="../embeddings/oleObject166.bin"/><Relationship Id="rId44" Type="http://schemas.openxmlformats.org/officeDocument/2006/relationships/image" Target="../media/image173.emf"/><Relationship Id="rId52" Type="http://schemas.openxmlformats.org/officeDocument/2006/relationships/image" Target="../media/image177.emf"/><Relationship Id="rId60" Type="http://schemas.openxmlformats.org/officeDocument/2006/relationships/image" Target="../media/image181.emf"/><Relationship Id="rId4" Type="http://schemas.openxmlformats.org/officeDocument/2006/relationships/image" Target="../media/image153.emf"/><Relationship Id="rId9" Type="http://schemas.openxmlformats.org/officeDocument/2006/relationships/oleObject" Target="../embeddings/oleObject155.bin"/><Relationship Id="rId14" Type="http://schemas.openxmlformats.org/officeDocument/2006/relationships/image" Target="../media/image158.emf"/><Relationship Id="rId22" Type="http://schemas.openxmlformats.org/officeDocument/2006/relationships/image" Target="../media/image162.emf"/><Relationship Id="rId27" Type="http://schemas.openxmlformats.org/officeDocument/2006/relationships/oleObject" Target="../embeddings/oleObject164.bin"/><Relationship Id="rId30" Type="http://schemas.openxmlformats.org/officeDocument/2006/relationships/image" Target="../media/image166.emf"/><Relationship Id="rId35" Type="http://schemas.openxmlformats.org/officeDocument/2006/relationships/oleObject" Target="../embeddings/oleObject168.bin"/><Relationship Id="rId43" Type="http://schemas.openxmlformats.org/officeDocument/2006/relationships/oleObject" Target="../embeddings/oleObject172.bin"/><Relationship Id="rId48" Type="http://schemas.openxmlformats.org/officeDocument/2006/relationships/image" Target="../media/image175.emf"/><Relationship Id="rId56" Type="http://schemas.openxmlformats.org/officeDocument/2006/relationships/image" Target="../media/image179.emf"/><Relationship Id="rId8" Type="http://schemas.openxmlformats.org/officeDocument/2006/relationships/image" Target="../media/image155.emf"/><Relationship Id="rId51" Type="http://schemas.openxmlformats.org/officeDocument/2006/relationships/oleObject" Target="../embeddings/oleObject176.bin"/><Relationship Id="rId3" Type="http://schemas.openxmlformats.org/officeDocument/2006/relationships/oleObject" Target="../embeddings/oleObject152.bin"/><Relationship Id="rId12" Type="http://schemas.openxmlformats.org/officeDocument/2006/relationships/image" Target="../media/image157.emf"/><Relationship Id="rId17" Type="http://schemas.openxmlformats.org/officeDocument/2006/relationships/oleObject" Target="../embeddings/oleObject159.bin"/><Relationship Id="rId25" Type="http://schemas.openxmlformats.org/officeDocument/2006/relationships/oleObject" Target="../embeddings/oleObject163.bin"/><Relationship Id="rId33" Type="http://schemas.openxmlformats.org/officeDocument/2006/relationships/oleObject" Target="../embeddings/oleObject167.bin"/><Relationship Id="rId38" Type="http://schemas.openxmlformats.org/officeDocument/2006/relationships/image" Target="../media/image170.emf"/><Relationship Id="rId46" Type="http://schemas.openxmlformats.org/officeDocument/2006/relationships/image" Target="../media/image174.emf"/><Relationship Id="rId59" Type="http://schemas.openxmlformats.org/officeDocument/2006/relationships/oleObject" Target="../embeddings/oleObject180.bin"/></Relationships>
</file>

<file path=ppt/slides/_rels/slide24.xml.rels><?xml version="1.0" encoding="UTF-8" standalone="yes"?>
<Relationships xmlns="http://schemas.openxmlformats.org/package/2006/relationships"><Relationship Id="rId8" Type="http://schemas.openxmlformats.org/officeDocument/2006/relationships/image" Target="../media/image185.emf"/><Relationship Id="rId13" Type="http://schemas.openxmlformats.org/officeDocument/2006/relationships/oleObject" Target="../embeddings/oleObject187.bin"/><Relationship Id="rId18" Type="http://schemas.openxmlformats.org/officeDocument/2006/relationships/image" Target="../media/image190.emf"/><Relationship Id="rId26" Type="http://schemas.openxmlformats.org/officeDocument/2006/relationships/image" Target="../media/image194.emf"/><Relationship Id="rId3" Type="http://schemas.openxmlformats.org/officeDocument/2006/relationships/oleObject" Target="../embeddings/oleObject182.bin"/><Relationship Id="rId21" Type="http://schemas.openxmlformats.org/officeDocument/2006/relationships/oleObject" Target="../embeddings/oleObject191.bin"/><Relationship Id="rId34" Type="http://schemas.openxmlformats.org/officeDocument/2006/relationships/image" Target="../media/image198.emf"/><Relationship Id="rId7" Type="http://schemas.openxmlformats.org/officeDocument/2006/relationships/oleObject" Target="../embeddings/oleObject184.bin"/><Relationship Id="rId12" Type="http://schemas.openxmlformats.org/officeDocument/2006/relationships/image" Target="../media/image187.emf"/><Relationship Id="rId17" Type="http://schemas.openxmlformats.org/officeDocument/2006/relationships/oleObject" Target="../embeddings/oleObject189.bin"/><Relationship Id="rId25" Type="http://schemas.openxmlformats.org/officeDocument/2006/relationships/oleObject" Target="../embeddings/oleObject193.bin"/><Relationship Id="rId33" Type="http://schemas.openxmlformats.org/officeDocument/2006/relationships/oleObject" Target="../embeddings/oleObject197.bin"/><Relationship Id="rId2" Type="http://schemas.openxmlformats.org/officeDocument/2006/relationships/slideLayout" Target="../slideLayouts/slideLayout7.xml"/><Relationship Id="rId16" Type="http://schemas.openxmlformats.org/officeDocument/2006/relationships/image" Target="../media/image189.emf"/><Relationship Id="rId20" Type="http://schemas.openxmlformats.org/officeDocument/2006/relationships/image" Target="../media/image191.emf"/><Relationship Id="rId29" Type="http://schemas.openxmlformats.org/officeDocument/2006/relationships/oleObject" Target="../embeddings/oleObject195.bin"/><Relationship Id="rId1" Type="http://schemas.openxmlformats.org/officeDocument/2006/relationships/vmlDrawing" Target="../drawings/vmlDrawing19.vml"/><Relationship Id="rId6" Type="http://schemas.openxmlformats.org/officeDocument/2006/relationships/image" Target="../media/image184.emf"/><Relationship Id="rId11" Type="http://schemas.openxmlformats.org/officeDocument/2006/relationships/oleObject" Target="../embeddings/oleObject186.bin"/><Relationship Id="rId24" Type="http://schemas.openxmlformats.org/officeDocument/2006/relationships/image" Target="../media/image193.emf"/><Relationship Id="rId32" Type="http://schemas.openxmlformats.org/officeDocument/2006/relationships/image" Target="../media/image197.emf"/><Relationship Id="rId5" Type="http://schemas.openxmlformats.org/officeDocument/2006/relationships/oleObject" Target="../embeddings/oleObject183.bin"/><Relationship Id="rId15" Type="http://schemas.openxmlformats.org/officeDocument/2006/relationships/oleObject" Target="../embeddings/oleObject188.bin"/><Relationship Id="rId23" Type="http://schemas.openxmlformats.org/officeDocument/2006/relationships/oleObject" Target="../embeddings/oleObject192.bin"/><Relationship Id="rId28" Type="http://schemas.openxmlformats.org/officeDocument/2006/relationships/image" Target="../media/image195.emf"/><Relationship Id="rId10" Type="http://schemas.openxmlformats.org/officeDocument/2006/relationships/image" Target="../media/image186.emf"/><Relationship Id="rId19" Type="http://schemas.openxmlformats.org/officeDocument/2006/relationships/oleObject" Target="../embeddings/oleObject190.bin"/><Relationship Id="rId31" Type="http://schemas.openxmlformats.org/officeDocument/2006/relationships/oleObject" Target="../embeddings/oleObject196.bin"/><Relationship Id="rId4" Type="http://schemas.openxmlformats.org/officeDocument/2006/relationships/image" Target="../media/image183.emf"/><Relationship Id="rId9" Type="http://schemas.openxmlformats.org/officeDocument/2006/relationships/oleObject" Target="../embeddings/oleObject185.bin"/><Relationship Id="rId14" Type="http://schemas.openxmlformats.org/officeDocument/2006/relationships/image" Target="../media/image188.emf"/><Relationship Id="rId22" Type="http://schemas.openxmlformats.org/officeDocument/2006/relationships/image" Target="../media/image192.emf"/><Relationship Id="rId27" Type="http://schemas.openxmlformats.org/officeDocument/2006/relationships/oleObject" Target="../embeddings/oleObject194.bin"/><Relationship Id="rId30" Type="http://schemas.openxmlformats.org/officeDocument/2006/relationships/image" Target="../media/image196.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98.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200.emf"/><Relationship Id="rId5" Type="http://schemas.openxmlformats.org/officeDocument/2006/relationships/oleObject" Target="../embeddings/oleObject199.bin"/><Relationship Id="rId4" Type="http://schemas.openxmlformats.org/officeDocument/2006/relationships/image" Target="../media/image199.emf"/></Relationships>
</file>

<file path=ppt/slides/_rels/slide26.xml.rels><?xml version="1.0" encoding="UTF-8" standalone="yes"?>
<Relationships xmlns="http://schemas.openxmlformats.org/package/2006/relationships"><Relationship Id="rId2" Type="http://schemas.openxmlformats.org/officeDocument/2006/relationships/image" Target="../media/image20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204.emf"/><Relationship Id="rId13" Type="http://schemas.openxmlformats.org/officeDocument/2006/relationships/oleObject" Target="../embeddings/oleObject205.bin"/><Relationship Id="rId18" Type="http://schemas.openxmlformats.org/officeDocument/2006/relationships/image" Target="../media/image209.emf"/><Relationship Id="rId3" Type="http://schemas.openxmlformats.org/officeDocument/2006/relationships/oleObject" Target="../embeddings/oleObject200.bin"/><Relationship Id="rId7" Type="http://schemas.openxmlformats.org/officeDocument/2006/relationships/oleObject" Target="../embeddings/oleObject202.bin"/><Relationship Id="rId12" Type="http://schemas.openxmlformats.org/officeDocument/2006/relationships/image" Target="../media/image206.emf"/><Relationship Id="rId17" Type="http://schemas.openxmlformats.org/officeDocument/2006/relationships/oleObject" Target="../embeddings/oleObject207.bin"/><Relationship Id="rId2" Type="http://schemas.openxmlformats.org/officeDocument/2006/relationships/slideLayout" Target="../slideLayouts/slideLayout7.xml"/><Relationship Id="rId16" Type="http://schemas.openxmlformats.org/officeDocument/2006/relationships/image" Target="../media/image208.emf"/><Relationship Id="rId1" Type="http://schemas.openxmlformats.org/officeDocument/2006/relationships/vmlDrawing" Target="../drawings/vmlDrawing21.vml"/><Relationship Id="rId6" Type="http://schemas.openxmlformats.org/officeDocument/2006/relationships/image" Target="../media/image203.emf"/><Relationship Id="rId11" Type="http://schemas.openxmlformats.org/officeDocument/2006/relationships/oleObject" Target="../embeddings/oleObject204.bin"/><Relationship Id="rId5" Type="http://schemas.openxmlformats.org/officeDocument/2006/relationships/oleObject" Target="../embeddings/oleObject201.bin"/><Relationship Id="rId15" Type="http://schemas.openxmlformats.org/officeDocument/2006/relationships/oleObject" Target="../embeddings/oleObject206.bin"/><Relationship Id="rId10" Type="http://schemas.openxmlformats.org/officeDocument/2006/relationships/image" Target="../media/image205.emf"/><Relationship Id="rId4" Type="http://schemas.openxmlformats.org/officeDocument/2006/relationships/image" Target="../media/image202.emf"/><Relationship Id="rId9" Type="http://schemas.openxmlformats.org/officeDocument/2006/relationships/oleObject" Target="../embeddings/oleObject203.bin"/><Relationship Id="rId14" Type="http://schemas.openxmlformats.org/officeDocument/2006/relationships/image" Target="../media/image207.emf"/></Relationships>
</file>

<file path=ppt/slides/_rels/slide28.xml.rels><?xml version="1.0" encoding="UTF-8" standalone="yes"?>
<Relationships xmlns="http://schemas.openxmlformats.org/package/2006/relationships"><Relationship Id="rId8" Type="http://schemas.openxmlformats.org/officeDocument/2006/relationships/image" Target="../media/image212.emf"/><Relationship Id="rId13" Type="http://schemas.openxmlformats.org/officeDocument/2006/relationships/oleObject" Target="../embeddings/oleObject213.bin"/><Relationship Id="rId18" Type="http://schemas.openxmlformats.org/officeDocument/2006/relationships/image" Target="../media/image217.emf"/><Relationship Id="rId3" Type="http://schemas.openxmlformats.org/officeDocument/2006/relationships/oleObject" Target="../embeddings/oleObject208.bin"/><Relationship Id="rId7" Type="http://schemas.openxmlformats.org/officeDocument/2006/relationships/oleObject" Target="../embeddings/oleObject210.bin"/><Relationship Id="rId12" Type="http://schemas.openxmlformats.org/officeDocument/2006/relationships/image" Target="../media/image214.emf"/><Relationship Id="rId17" Type="http://schemas.openxmlformats.org/officeDocument/2006/relationships/oleObject" Target="../embeddings/oleObject215.bin"/><Relationship Id="rId2" Type="http://schemas.openxmlformats.org/officeDocument/2006/relationships/slideLayout" Target="../slideLayouts/slideLayout7.xml"/><Relationship Id="rId16" Type="http://schemas.openxmlformats.org/officeDocument/2006/relationships/image" Target="../media/image216.emf"/><Relationship Id="rId20" Type="http://schemas.openxmlformats.org/officeDocument/2006/relationships/image" Target="../media/image218.emf"/><Relationship Id="rId1" Type="http://schemas.openxmlformats.org/officeDocument/2006/relationships/vmlDrawing" Target="../drawings/vmlDrawing22.vml"/><Relationship Id="rId6" Type="http://schemas.openxmlformats.org/officeDocument/2006/relationships/image" Target="../media/image211.emf"/><Relationship Id="rId11" Type="http://schemas.openxmlformats.org/officeDocument/2006/relationships/oleObject" Target="../embeddings/oleObject212.bin"/><Relationship Id="rId5" Type="http://schemas.openxmlformats.org/officeDocument/2006/relationships/oleObject" Target="../embeddings/oleObject209.bin"/><Relationship Id="rId15" Type="http://schemas.openxmlformats.org/officeDocument/2006/relationships/oleObject" Target="../embeddings/oleObject214.bin"/><Relationship Id="rId10" Type="http://schemas.openxmlformats.org/officeDocument/2006/relationships/image" Target="../media/image213.emf"/><Relationship Id="rId19" Type="http://schemas.openxmlformats.org/officeDocument/2006/relationships/oleObject" Target="../embeddings/oleObject216.bin"/><Relationship Id="rId4" Type="http://schemas.openxmlformats.org/officeDocument/2006/relationships/image" Target="../media/image210.emf"/><Relationship Id="rId9" Type="http://schemas.openxmlformats.org/officeDocument/2006/relationships/oleObject" Target="../embeddings/oleObject211.bin"/><Relationship Id="rId14" Type="http://schemas.openxmlformats.org/officeDocument/2006/relationships/image" Target="../media/image215.emf"/></Relationships>
</file>

<file path=ppt/slides/_rels/slide29.xml.rels><?xml version="1.0" encoding="UTF-8" standalone="yes"?>
<Relationships xmlns="http://schemas.openxmlformats.org/package/2006/relationships"><Relationship Id="rId8" Type="http://schemas.openxmlformats.org/officeDocument/2006/relationships/image" Target="../media/image221.emf"/><Relationship Id="rId13" Type="http://schemas.openxmlformats.org/officeDocument/2006/relationships/oleObject" Target="../embeddings/oleObject222.bin"/><Relationship Id="rId18" Type="http://schemas.openxmlformats.org/officeDocument/2006/relationships/image" Target="../media/image226.emf"/><Relationship Id="rId3" Type="http://schemas.openxmlformats.org/officeDocument/2006/relationships/oleObject" Target="../embeddings/oleObject217.bin"/><Relationship Id="rId7" Type="http://schemas.openxmlformats.org/officeDocument/2006/relationships/oleObject" Target="../embeddings/oleObject219.bin"/><Relationship Id="rId12" Type="http://schemas.openxmlformats.org/officeDocument/2006/relationships/image" Target="../media/image223.emf"/><Relationship Id="rId17" Type="http://schemas.openxmlformats.org/officeDocument/2006/relationships/oleObject" Target="../embeddings/oleObject224.bin"/><Relationship Id="rId2" Type="http://schemas.openxmlformats.org/officeDocument/2006/relationships/slideLayout" Target="../slideLayouts/slideLayout7.xml"/><Relationship Id="rId16" Type="http://schemas.openxmlformats.org/officeDocument/2006/relationships/image" Target="../media/image225.emf"/><Relationship Id="rId20" Type="http://schemas.openxmlformats.org/officeDocument/2006/relationships/image" Target="../media/image227.emf"/><Relationship Id="rId1" Type="http://schemas.openxmlformats.org/officeDocument/2006/relationships/vmlDrawing" Target="../drawings/vmlDrawing23.vml"/><Relationship Id="rId6" Type="http://schemas.openxmlformats.org/officeDocument/2006/relationships/image" Target="../media/image220.emf"/><Relationship Id="rId11" Type="http://schemas.openxmlformats.org/officeDocument/2006/relationships/oleObject" Target="../embeddings/oleObject221.bin"/><Relationship Id="rId5" Type="http://schemas.openxmlformats.org/officeDocument/2006/relationships/oleObject" Target="../embeddings/oleObject218.bin"/><Relationship Id="rId15" Type="http://schemas.openxmlformats.org/officeDocument/2006/relationships/oleObject" Target="../embeddings/oleObject223.bin"/><Relationship Id="rId10" Type="http://schemas.openxmlformats.org/officeDocument/2006/relationships/image" Target="../media/image222.emf"/><Relationship Id="rId19" Type="http://schemas.openxmlformats.org/officeDocument/2006/relationships/oleObject" Target="../embeddings/oleObject225.bin"/><Relationship Id="rId4" Type="http://schemas.openxmlformats.org/officeDocument/2006/relationships/image" Target="../media/image219.emf"/><Relationship Id="rId9" Type="http://schemas.openxmlformats.org/officeDocument/2006/relationships/oleObject" Target="../embeddings/oleObject220.bin"/><Relationship Id="rId14" Type="http://schemas.openxmlformats.org/officeDocument/2006/relationships/image" Target="../media/image224.emf"/></Relationships>
</file>

<file path=ppt/slides/_rels/slide3.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oleObject" Target="../embeddings/oleObject6.bin"/><Relationship Id="rId18" Type="http://schemas.openxmlformats.org/officeDocument/2006/relationships/image" Target="../media/image10.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7.wmf"/><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9.wmf"/><Relationship Id="rId20" Type="http://schemas.openxmlformats.org/officeDocument/2006/relationships/image" Target="../media/image11.wmf"/><Relationship Id="rId1" Type="http://schemas.openxmlformats.org/officeDocument/2006/relationships/vmlDrawing" Target="../drawings/vmlDrawing1.vml"/><Relationship Id="rId6" Type="http://schemas.openxmlformats.org/officeDocument/2006/relationships/image" Target="../media/image4.e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6.wmf"/><Relationship Id="rId19" Type="http://schemas.openxmlformats.org/officeDocument/2006/relationships/oleObject" Target="../embeddings/oleObject9.bin"/><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 Id="rId22" Type="http://schemas.openxmlformats.org/officeDocument/2006/relationships/image" Target="../media/image12.wmf"/></Relationships>
</file>

<file path=ppt/slides/_rels/slide30.xml.rels><?xml version="1.0" encoding="UTF-8" standalone="yes"?>
<Relationships xmlns="http://schemas.openxmlformats.org/package/2006/relationships"><Relationship Id="rId8" Type="http://schemas.openxmlformats.org/officeDocument/2006/relationships/image" Target="../media/image230.wmf"/><Relationship Id="rId13" Type="http://schemas.openxmlformats.org/officeDocument/2006/relationships/oleObject" Target="../embeddings/oleObject231.bin"/><Relationship Id="rId18" Type="http://schemas.openxmlformats.org/officeDocument/2006/relationships/oleObject" Target="../embeddings/oleObject234.bin"/><Relationship Id="rId3" Type="http://schemas.openxmlformats.org/officeDocument/2006/relationships/oleObject" Target="../embeddings/oleObject226.bin"/><Relationship Id="rId7" Type="http://schemas.openxmlformats.org/officeDocument/2006/relationships/oleObject" Target="../embeddings/oleObject228.bin"/><Relationship Id="rId12" Type="http://schemas.openxmlformats.org/officeDocument/2006/relationships/image" Target="../media/image232.wmf"/><Relationship Id="rId17" Type="http://schemas.openxmlformats.org/officeDocument/2006/relationships/oleObject" Target="../embeddings/oleObject233.bin"/><Relationship Id="rId2" Type="http://schemas.openxmlformats.org/officeDocument/2006/relationships/slideLayout" Target="../slideLayouts/slideLayout2.xml"/><Relationship Id="rId16" Type="http://schemas.openxmlformats.org/officeDocument/2006/relationships/image" Target="../media/image234.wmf"/><Relationship Id="rId20" Type="http://schemas.openxmlformats.org/officeDocument/2006/relationships/image" Target="../media/image235.emf"/><Relationship Id="rId1" Type="http://schemas.openxmlformats.org/officeDocument/2006/relationships/vmlDrawing" Target="../drawings/vmlDrawing24.vml"/><Relationship Id="rId6" Type="http://schemas.openxmlformats.org/officeDocument/2006/relationships/image" Target="../media/image229.wmf"/><Relationship Id="rId11" Type="http://schemas.openxmlformats.org/officeDocument/2006/relationships/oleObject" Target="../embeddings/oleObject230.bin"/><Relationship Id="rId5" Type="http://schemas.openxmlformats.org/officeDocument/2006/relationships/oleObject" Target="../embeddings/oleObject227.bin"/><Relationship Id="rId15" Type="http://schemas.openxmlformats.org/officeDocument/2006/relationships/oleObject" Target="../embeddings/oleObject232.bin"/><Relationship Id="rId10" Type="http://schemas.openxmlformats.org/officeDocument/2006/relationships/image" Target="../media/image231.wmf"/><Relationship Id="rId19" Type="http://schemas.openxmlformats.org/officeDocument/2006/relationships/oleObject" Target="../embeddings/oleObject235.bin"/><Relationship Id="rId4" Type="http://schemas.openxmlformats.org/officeDocument/2006/relationships/image" Target="../media/image228.wmf"/><Relationship Id="rId9" Type="http://schemas.openxmlformats.org/officeDocument/2006/relationships/oleObject" Target="../embeddings/oleObject229.bin"/><Relationship Id="rId14" Type="http://schemas.openxmlformats.org/officeDocument/2006/relationships/image" Target="../media/image233.wmf"/></Relationships>
</file>

<file path=ppt/slides/_rels/slide31.xml.rels><?xml version="1.0" encoding="UTF-8" standalone="yes"?>
<Relationships xmlns="http://schemas.openxmlformats.org/package/2006/relationships"><Relationship Id="rId8" Type="http://schemas.openxmlformats.org/officeDocument/2006/relationships/image" Target="../media/image234.wmf"/><Relationship Id="rId13" Type="http://schemas.openxmlformats.org/officeDocument/2006/relationships/image" Target="../media/image237.wmf"/><Relationship Id="rId18" Type="http://schemas.openxmlformats.org/officeDocument/2006/relationships/oleObject" Target="../embeddings/oleObject245.bin"/><Relationship Id="rId3" Type="http://schemas.openxmlformats.org/officeDocument/2006/relationships/oleObject" Target="../embeddings/oleObject236.bin"/><Relationship Id="rId21" Type="http://schemas.openxmlformats.org/officeDocument/2006/relationships/oleObject" Target="../embeddings/oleObject247.bin"/><Relationship Id="rId7" Type="http://schemas.openxmlformats.org/officeDocument/2006/relationships/oleObject" Target="../embeddings/oleObject238.bin"/><Relationship Id="rId12" Type="http://schemas.openxmlformats.org/officeDocument/2006/relationships/oleObject" Target="../embeddings/oleObject241.bin"/><Relationship Id="rId17" Type="http://schemas.openxmlformats.org/officeDocument/2006/relationships/oleObject" Target="../embeddings/oleObject244.bin"/><Relationship Id="rId2" Type="http://schemas.openxmlformats.org/officeDocument/2006/relationships/slideLayout" Target="../slideLayouts/slideLayout2.xml"/><Relationship Id="rId16" Type="http://schemas.openxmlformats.org/officeDocument/2006/relationships/oleObject" Target="../embeddings/oleObject243.bin"/><Relationship Id="rId20" Type="http://schemas.openxmlformats.org/officeDocument/2006/relationships/image" Target="../media/image239.wmf"/><Relationship Id="rId1" Type="http://schemas.openxmlformats.org/officeDocument/2006/relationships/vmlDrawing" Target="../drawings/vmlDrawing25.vml"/><Relationship Id="rId6" Type="http://schemas.openxmlformats.org/officeDocument/2006/relationships/image" Target="../media/image233.wmf"/><Relationship Id="rId11" Type="http://schemas.openxmlformats.org/officeDocument/2006/relationships/oleObject" Target="../embeddings/oleObject240.bin"/><Relationship Id="rId5" Type="http://schemas.openxmlformats.org/officeDocument/2006/relationships/oleObject" Target="../embeddings/oleObject237.bin"/><Relationship Id="rId15" Type="http://schemas.openxmlformats.org/officeDocument/2006/relationships/image" Target="../media/image238.wmf"/><Relationship Id="rId10" Type="http://schemas.openxmlformats.org/officeDocument/2006/relationships/image" Target="../media/image230.wmf"/><Relationship Id="rId19" Type="http://schemas.openxmlformats.org/officeDocument/2006/relationships/oleObject" Target="../embeddings/oleObject246.bin"/><Relationship Id="rId4" Type="http://schemas.openxmlformats.org/officeDocument/2006/relationships/image" Target="../media/image236.wmf"/><Relationship Id="rId9" Type="http://schemas.openxmlformats.org/officeDocument/2006/relationships/oleObject" Target="../embeddings/oleObject239.bin"/><Relationship Id="rId14" Type="http://schemas.openxmlformats.org/officeDocument/2006/relationships/oleObject" Target="../embeddings/oleObject242.bin"/><Relationship Id="rId22" Type="http://schemas.openxmlformats.org/officeDocument/2006/relationships/image" Target="../media/image240.wmf"/></Relationships>
</file>

<file path=ppt/slides/_rels/slide32.xml.rels><?xml version="1.0" encoding="UTF-8" standalone="yes"?>
<Relationships xmlns="http://schemas.openxmlformats.org/package/2006/relationships"><Relationship Id="rId8" Type="http://schemas.openxmlformats.org/officeDocument/2006/relationships/image" Target="../media/image243.emf"/><Relationship Id="rId3" Type="http://schemas.openxmlformats.org/officeDocument/2006/relationships/oleObject" Target="../embeddings/oleObject248.bin"/><Relationship Id="rId7" Type="http://schemas.openxmlformats.org/officeDocument/2006/relationships/oleObject" Target="../embeddings/oleObject250.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242.wmf"/><Relationship Id="rId5" Type="http://schemas.openxmlformats.org/officeDocument/2006/relationships/oleObject" Target="../embeddings/oleObject249.bin"/><Relationship Id="rId4" Type="http://schemas.openxmlformats.org/officeDocument/2006/relationships/image" Target="../media/image241.wmf"/></Relationships>
</file>

<file path=ppt/slides/_rels/slide33.xml.rels><?xml version="1.0" encoding="UTF-8" standalone="yes"?>
<Relationships xmlns="http://schemas.openxmlformats.org/package/2006/relationships"><Relationship Id="rId8" Type="http://schemas.openxmlformats.org/officeDocument/2006/relationships/image" Target="../media/image246.wmf"/><Relationship Id="rId3" Type="http://schemas.openxmlformats.org/officeDocument/2006/relationships/oleObject" Target="../embeddings/oleObject251.bin"/><Relationship Id="rId7" Type="http://schemas.openxmlformats.org/officeDocument/2006/relationships/oleObject" Target="../embeddings/oleObject253.bin"/><Relationship Id="rId12" Type="http://schemas.openxmlformats.org/officeDocument/2006/relationships/image" Target="../media/image248.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245.wmf"/><Relationship Id="rId11" Type="http://schemas.openxmlformats.org/officeDocument/2006/relationships/oleObject" Target="../embeddings/oleObject255.bin"/><Relationship Id="rId5" Type="http://schemas.openxmlformats.org/officeDocument/2006/relationships/oleObject" Target="../embeddings/oleObject252.bin"/><Relationship Id="rId10" Type="http://schemas.openxmlformats.org/officeDocument/2006/relationships/image" Target="../media/image247.wmf"/><Relationship Id="rId4" Type="http://schemas.openxmlformats.org/officeDocument/2006/relationships/image" Target="../media/image244.emf"/><Relationship Id="rId9" Type="http://schemas.openxmlformats.org/officeDocument/2006/relationships/oleObject" Target="../embeddings/oleObject254.bin"/></Relationships>
</file>

<file path=ppt/slides/_rels/slide34.xml.rels><?xml version="1.0" encoding="UTF-8" standalone="yes"?>
<Relationships xmlns="http://schemas.openxmlformats.org/package/2006/relationships"><Relationship Id="rId8" Type="http://schemas.openxmlformats.org/officeDocument/2006/relationships/image" Target="../media/image251.emf"/><Relationship Id="rId13" Type="http://schemas.openxmlformats.org/officeDocument/2006/relationships/oleObject" Target="../embeddings/oleObject261.bin"/><Relationship Id="rId3" Type="http://schemas.openxmlformats.org/officeDocument/2006/relationships/oleObject" Target="../embeddings/oleObject256.bin"/><Relationship Id="rId7" Type="http://schemas.openxmlformats.org/officeDocument/2006/relationships/oleObject" Target="../embeddings/oleObject258.bin"/><Relationship Id="rId12" Type="http://schemas.openxmlformats.org/officeDocument/2006/relationships/image" Target="../media/image253.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250.emf"/><Relationship Id="rId11" Type="http://schemas.openxmlformats.org/officeDocument/2006/relationships/oleObject" Target="../embeddings/oleObject260.bin"/><Relationship Id="rId5" Type="http://schemas.openxmlformats.org/officeDocument/2006/relationships/oleObject" Target="../embeddings/oleObject257.bin"/><Relationship Id="rId10" Type="http://schemas.openxmlformats.org/officeDocument/2006/relationships/image" Target="../media/image252.wmf"/><Relationship Id="rId4" Type="http://schemas.openxmlformats.org/officeDocument/2006/relationships/image" Target="../media/image249.emf"/><Relationship Id="rId9" Type="http://schemas.openxmlformats.org/officeDocument/2006/relationships/oleObject" Target="../embeddings/oleObject259.bin"/><Relationship Id="rId14" Type="http://schemas.openxmlformats.org/officeDocument/2006/relationships/image" Target="../media/image254.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62.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256.wmf"/><Relationship Id="rId5" Type="http://schemas.openxmlformats.org/officeDocument/2006/relationships/oleObject" Target="../embeddings/oleObject263.bin"/><Relationship Id="rId4" Type="http://schemas.openxmlformats.org/officeDocument/2006/relationships/image" Target="../media/image255.wmf"/></Relationships>
</file>

<file path=ppt/slides/_rels/slide36.xml.rels><?xml version="1.0" encoding="UTF-8" standalone="yes"?>
<Relationships xmlns="http://schemas.openxmlformats.org/package/2006/relationships"><Relationship Id="rId8" Type="http://schemas.openxmlformats.org/officeDocument/2006/relationships/image" Target="../media/image259.emf"/><Relationship Id="rId3" Type="http://schemas.openxmlformats.org/officeDocument/2006/relationships/oleObject" Target="../embeddings/oleObject264.bin"/><Relationship Id="rId7" Type="http://schemas.openxmlformats.org/officeDocument/2006/relationships/oleObject" Target="../embeddings/oleObject266.bin"/><Relationship Id="rId12" Type="http://schemas.openxmlformats.org/officeDocument/2006/relationships/image" Target="../media/image261.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258.emf"/><Relationship Id="rId11" Type="http://schemas.openxmlformats.org/officeDocument/2006/relationships/oleObject" Target="../embeddings/oleObject268.bin"/><Relationship Id="rId5" Type="http://schemas.openxmlformats.org/officeDocument/2006/relationships/oleObject" Target="../embeddings/oleObject265.bin"/><Relationship Id="rId10" Type="http://schemas.openxmlformats.org/officeDocument/2006/relationships/image" Target="../media/image260.emf"/><Relationship Id="rId4" Type="http://schemas.openxmlformats.org/officeDocument/2006/relationships/image" Target="../media/image257.emf"/><Relationship Id="rId9" Type="http://schemas.openxmlformats.org/officeDocument/2006/relationships/oleObject" Target="../embeddings/oleObject267.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oleObject" Target="../embeddings/oleObject274.bin"/><Relationship Id="rId18" Type="http://schemas.openxmlformats.org/officeDocument/2006/relationships/image" Target="../media/image267.emf"/><Relationship Id="rId3" Type="http://schemas.openxmlformats.org/officeDocument/2006/relationships/oleObject" Target="../embeddings/oleObject269.bin"/><Relationship Id="rId7" Type="http://schemas.openxmlformats.org/officeDocument/2006/relationships/oleObject" Target="../embeddings/oleObject271.bin"/><Relationship Id="rId12" Type="http://schemas.openxmlformats.org/officeDocument/2006/relationships/image" Target="../media/image265.emf"/><Relationship Id="rId17" Type="http://schemas.openxmlformats.org/officeDocument/2006/relationships/oleObject" Target="../embeddings/oleObject276.bin"/><Relationship Id="rId2" Type="http://schemas.openxmlformats.org/officeDocument/2006/relationships/slideLayout" Target="../slideLayouts/slideLayout2.xml"/><Relationship Id="rId16" Type="http://schemas.openxmlformats.org/officeDocument/2006/relationships/image" Target="../media/image266.emf"/><Relationship Id="rId1" Type="http://schemas.openxmlformats.org/officeDocument/2006/relationships/vmlDrawing" Target="../drawings/vmlDrawing31.vml"/><Relationship Id="rId6" Type="http://schemas.openxmlformats.org/officeDocument/2006/relationships/image" Target="../media/image263.emf"/><Relationship Id="rId11" Type="http://schemas.openxmlformats.org/officeDocument/2006/relationships/oleObject" Target="../embeddings/oleObject273.bin"/><Relationship Id="rId5" Type="http://schemas.openxmlformats.org/officeDocument/2006/relationships/oleObject" Target="../embeddings/oleObject270.bin"/><Relationship Id="rId15" Type="http://schemas.openxmlformats.org/officeDocument/2006/relationships/oleObject" Target="../embeddings/oleObject275.bin"/><Relationship Id="rId10" Type="http://schemas.openxmlformats.org/officeDocument/2006/relationships/image" Target="../media/image264.emf"/><Relationship Id="rId4" Type="http://schemas.openxmlformats.org/officeDocument/2006/relationships/image" Target="../media/image262.emf"/><Relationship Id="rId9" Type="http://schemas.openxmlformats.org/officeDocument/2006/relationships/oleObject" Target="../embeddings/oleObject272.bin"/><Relationship Id="rId14" Type="http://schemas.openxmlformats.org/officeDocument/2006/relationships/image" Target="../media/image21.emf"/></Relationships>
</file>

<file path=ppt/slides/_rels/slide39.xml.rels><?xml version="1.0" encoding="UTF-8" standalone="yes"?>
<Relationships xmlns="http://schemas.openxmlformats.org/package/2006/relationships"><Relationship Id="rId8" Type="http://schemas.openxmlformats.org/officeDocument/2006/relationships/image" Target="../media/image268.emf"/><Relationship Id="rId13" Type="http://schemas.openxmlformats.org/officeDocument/2006/relationships/oleObject" Target="../embeddings/oleObject282.bin"/><Relationship Id="rId18" Type="http://schemas.openxmlformats.org/officeDocument/2006/relationships/image" Target="../media/image273.emf"/><Relationship Id="rId3" Type="http://schemas.openxmlformats.org/officeDocument/2006/relationships/oleObject" Target="../embeddings/oleObject277.bin"/><Relationship Id="rId21" Type="http://schemas.openxmlformats.org/officeDocument/2006/relationships/oleObject" Target="../embeddings/oleObject286.bin"/><Relationship Id="rId7" Type="http://schemas.openxmlformats.org/officeDocument/2006/relationships/oleObject" Target="../embeddings/oleObject279.bin"/><Relationship Id="rId12" Type="http://schemas.openxmlformats.org/officeDocument/2006/relationships/image" Target="../media/image270.emf"/><Relationship Id="rId17" Type="http://schemas.openxmlformats.org/officeDocument/2006/relationships/oleObject" Target="../embeddings/oleObject284.bin"/><Relationship Id="rId2" Type="http://schemas.openxmlformats.org/officeDocument/2006/relationships/slideLayout" Target="../slideLayouts/slideLayout2.xml"/><Relationship Id="rId16" Type="http://schemas.openxmlformats.org/officeDocument/2006/relationships/image" Target="../media/image272.emf"/><Relationship Id="rId20" Type="http://schemas.openxmlformats.org/officeDocument/2006/relationships/image" Target="../media/image274.emf"/><Relationship Id="rId1" Type="http://schemas.openxmlformats.org/officeDocument/2006/relationships/vmlDrawing" Target="../drawings/vmlDrawing32.vml"/><Relationship Id="rId6" Type="http://schemas.openxmlformats.org/officeDocument/2006/relationships/image" Target="../media/image264.emf"/><Relationship Id="rId11" Type="http://schemas.openxmlformats.org/officeDocument/2006/relationships/oleObject" Target="../embeddings/oleObject281.bin"/><Relationship Id="rId24" Type="http://schemas.openxmlformats.org/officeDocument/2006/relationships/image" Target="../media/image276.emf"/><Relationship Id="rId5" Type="http://schemas.openxmlformats.org/officeDocument/2006/relationships/oleObject" Target="../embeddings/oleObject278.bin"/><Relationship Id="rId15" Type="http://schemas.openxmlformats.org/officeDocument/2006/relationships/oleObject" Target="../embeddings/oleObject283.bin"/><Relationship Id="rId23" Type="http://schemas.openxmlformats.org/officeDocument/2006/relationships/oleObject" Target="../embeddings/oleObject287.bin"/><Relationship Id="rId10" Type="http://schemas.openxmlformats.org/officeDocument/2006/relationships/image" Target="../media/image269.emf"/><Relationship Id="rId19" Type="http://schemas.openxmlformats.org/officeDocument/2006/relationships/oleObject" Target="../embeddings/oleObject285.bin"/><Relationship Id="rId4" Type="http://schemas.openxmlformats.org/officeDocument/2006/relationships/image" Target="../media/image16.emf"/><Relationship Id="rId9" Type="http://schemas.openxmlformats.org/officeDocument/2006/relationships/oleObject" Target="../embeddings/oleObject280.bin"/><Relationship Id="rId14" Type="http://schemas.openxmlformats.org/officeDocument/2006/relationships/image" Target="../media/image271.emf"/><Relationship Id="rId22" Type="http://schemas.openxmlformats.org/officeDocument/2006/relationships/image" Target="../media/image275.emf"/></Relationships>
</file>

<file path=ppt/slides/_rels/slide4.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oleObject" Target="../embeddings/oleObject16.bin"/><Relationship Id="rId18" Type="http://schemas.openxmlformats.org/officeDocument/2006/relationships/image" Target="../media/image20.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7.wmf"/><Relationship Id="rId17" Type="http://schemas.openxmlformats.org/officeDocument/2006/relationships/oleObject" Target="../embeddings/oleObject18.bin"/><Relationship Id="rId2" Type="http://schemas.openxmlformats.org/officeDocument/2006/relationships/slideLayout" Target="../slideLayouts/slideLayout7.xml"/><Relationship Id="rId16" Type="http://schemas.openxmlformats.org/officeDocument/2006/relationships/image" Target="../media/image19.wmf"/><Relationship Id="rId20" Type="http://schemas.openxmlformats.org/officeDocument/2006/relationships/image" Target="../media/image21.emf"/><Relationship Id="rId1" Type="http://schemas.openxmlformats.org/officeDocument/2006/relationships/vmlDrawing" Target="../drawings/vmlDrawing2.vml"/><Relationship Id="rId6" Type="http://schemas.openxmlformats.org/officeDocument/2006/relationships/image" Target="../media/image14.e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16.emf"/><Relationship Id="rId19" Type="http://schemas.openxmlformats.org/officeDocument/2006/relationships/oleObject" Target="../embeddings/oleObject19.bin"/><Relationship Id="rId4" Type="http://schemas.openxmlformats.org/officeDocument/2006/relationships/image" Target="../media/image13.wmf"/><Relationship Id="rId9" Type="http://schemas.openxmlformats.org/officeDocument/2006/relationships/oleObject" Target="../embeddings/oleObject14.bin"/><Relationship Id="rId14" Type="http://schemas.openxmlformats.org/officeDocument/2006/relationships/image" Target="../media/image18.emf"/></Relationships>
</file>

<file path=ppt/slides/_rels/slide40.xml.rels><?xml version="1.0" encoding="UTF-8" standalone="yes"?>
<Relationships xmlns="http://schemas.openxmlformats.org/package/2006/relationships"><Relationship Id="rId2" Type="http://schemas.openxmlformats.org/officeDocument/2006/relationships/image" Target="../media/image20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88.bin"/><Relationship Id="rId2" Type="http://schemas.openxmlformats.org/officeDocument/2006/relationships/slideLayout" Target="../slideLayouts/slideLayout7.xml"/><Relationship Id="rId1" Type="http://schemas.openxmlformats.org/officeDocument/2006/relationships/vmlDrawing" Target="../drawings/vmlDrawing33.vml"/><Relationship Id="rId4" Type="http://schemas.openxmlformats.org/officeDocument/2006/relationships/image" Target="../media/image277.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278.emf"/><Relationship Id="rId13" Type="http://schemas.openxmlformats.org/officeDocument/2006/relationships/oleObject" Target="../embeddings/oleObject294.bin"/><Relationship Id="rId18" Type="http://schemas.openxmlformats.org/officeDocument/2006/relationships/image" Target="../media/image279.emf"/><Relationship Id="rId3" Type="http://schemas.openxmlformats.org/officeDocument/2006/relationships/oleObject" Target="../embeddings/oleObject289.bin"/><Relationship Id="rId21" Type="http://schemas.openxmlformats.org/officeDocument/2006/relationships/oleObject" Target="../embeddings/oleObject298.bin"/><Relationship Id="rId7" Type="http://schemas.openxmlformats.org/officeDocument/2006/relationships/oleObject" Target="../embeddings/oleObject291.bin"/><Relationship Id="rId12" Type="http://schemas.openxmlformats.org/officeDocument/2006/relationships/image" Target="../media/image270.emf"/><Relationship Id="rId17" Type="http://schemas.openxmlformats.org/officeDocument/2006/relationships/oleObject" Target="../embeddings/oleObject296.bin"/><Relationship Id="rId2" Type="http://schemas.openxmlformats.org/officeDocument/2006/relationships/slideLayout" Target="../slideLayouts/slideLayout2.xml"/><Relationship Id="rId16" Type="http://schemas.openxmlformats.org/officeDocument/2006/relationships/image" Target="../media/image272.emf"/><Relationship Id="rId20" Type="http://schemas.openxmlformats.org/officeDocument/2006/relationships/image" Target="../media/image280.emf"/><Relationship Id="rId1" Type="http://schemas.openxmlformats.org/officeDocument/2006/relationships/vmlDrawing" Target="../drawings/vmlDrawing34.vml"/><Relationship Id="rId6" Type="http://schemas.openxmlformats.org/officeDocument/2006/relationships/image" Target="../media/image264.emf"/><Relationship Id="rId11" Type="http://schemas.openxmlformats.org/officeDocument/2006/relationships/oleObject" Target="../embeddings/oleObject293.bin"/><Relationship Id="rId24" Type="http://schemas.openxmlformats.org/officeDocument/2006/relationships/image" Target="../media/image282.emf"/><Relationship Id="rId5" Type="http://schemas.openxmlformats.org/officeDocument/2006/relationships/oleObject" Target="../embeddings/oleObject290.bin"/><Relationship Id="rId15" Type="http://schemas.openxmlformats.org/officeDocument/2006/relationships/oleObject" Target="../embeddings/oleObject295.bin"/><Relationship Id="rId23" Type="http://schemas.openxmlformats.org/officeDocument/2006/relationships/oleObject" Target="../embeddings/oleObject299.bin"/><Relationship Id="rId10" Type="http://schemas.openxmlformats.org/officeDocument/2006/relationships/image" Target="../media/image269.emf"/><Relationship Id="rId19" Type="http://schemas.openxmlformats.org/officeDocument/2006/relationships/oleObject" Target="../embeddings/oleObject297.bin"/><Relationship Id="rId4" Type="http://schemas.openxmlformats.org/officeDocument/2006/relationships/image" Target="../media/image16.emf"/><Relationship Id="rId9" Type="http://schemas.openxmlformats.org/officeDocument/2006/relationships/oleObject" Target="../embeddings/oleObject292.bin"/><Relationship Id="rId14" Type="http://schemas.openxmlformats.org/officeDocument/2006/relationships/image" Target="../media/image271.emf"/><Relationship Id="rId22" Type="http://schemas.openxmlformats.org/officeDocument/2006/relationships/image" Target="../media/image281.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00.bin"/><Relationship Id="rId2" Type="http://schemas.openxmlformats.org/officeDocument/2006/relationships/slideLayout" Target="../slideLayouts/slideLayout7.xml"/><Relationship Id="rId1" Type="http://schemas.openxmlformats.org/officeDocument/2006/relationships/vmlDrawing" Target="../drawings/vmlDrawing35.vml"/><Relationship Id="rId4" Type="http://schemas.openxmlformats.org/officeDocument/2006/relationships/image" Target="../media/image283.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01.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285.wmf"/><Relationship Id="rId5" Type="http://schemas.openxmlformats.org/officeDocument/2006/relationships/oleObject" Target="../embeddings/oleObject302.bin"/><Relationship Id="rId4" Type="http://schemas.openxmlformats.org/officeDocument/2006/relationships/image" Target="../media/image284.wmf"/></Relationships>
</file>

<file path=ppt/slides/_rels/slide46.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oleObject" Target="../embeddings/oleObject304.bin"/><Relationship Id="rId18" Type="http://schemas.openxmlformats.org/officeDocument/2006/relationships/image" Target="../media/image289.wmf"/><Relationship Id="rId3" Type="http://schemas.openxmlformats.org/officeDocument/2006/relationships/tags" Target="../tags/tag2.xml"/><Relationship Id="rId21" Type="http://schemas.openxmlformats.org/officeDocument/2006/relationships/oleObject" Target="../embeddings/oleObject308.bin"/><Relationship Id="rId7" Type="http://schemas.openxmlformats.org/officeDocument/2006/relationships/tags" Target="../tags/tag6.xml"/><Relationship Id="rId12" Type="http://schemas.openxmlformats.org/officeDocument/2006/relationships/image" Target="../media/image286.wmf"/><Relationship Id="rId17" Type="http://schemas.openxmlformats.org/officeDocument/2006/relationships/oleObject" Target="../embeddings/oleObject306.bin"/><Relationship Id="rId2" Type="http://schemas.openxmlformats.org/officeDocument/2006/relationships/tags" Target="../tags/tag1.xml"/><Relationship Id="rId16" Type="http://schemas.openxmlformats.org/officeDocument/2006/relationships/image" Target="../media/image288.wmf"/><Relationship Id="rId20" Type="http://schemas.openxmlformats.org/officeDocument/2006/relationships/image" Target="../media/image290.wmf"/><Relationship Id="rId1" Type="http://schemas.openxmlformats.org/officeDocument/2006/relationships/vmlDrawing" Target="../drawings/vmlDrawing37.vml"/><Relationship Id="rId6" Type="http://schemas.openxmlformats.org/officeDocument/2006/relationships/tags" Target="../tags/tag5.xml"/><Relationship Id="rId11" Type="http://schemas.openxmlformats.org/officeDocument/2006/relationships/oleObject" Target="../embeddings/oleObject303.bin"/><Relationship Id="rId5" Type="http://schemas.openxmlformats.org/officeDocument/2006/relationships/tags" Target="../tags/tag4.xml"/><Relationship Id="rId15" Type="http://schemas.openxmlformats.org/officeDocument/2006/relationships/oleObject" Target="../embeddings/oleObject305.bin"/><Relationship Id="rId10" Type="http://schemas.openxmlformats.org/officeDocument/2006/relationships/image" Target="../media/image292.tmp"/><Relationship Id="rId19" Type="http://schemas.openxmlformats.org/officeDocument/2006/relationships/oleObject" Target="../embeddings/oleObject307.bin"/><Relationship Id="rId4" Type="http://schemas.openxmlformats.org/officeDocument/2006/relationships/tags" Target="../tags/tag3.xml"/><Relationship Id="rId9" Type="http://schemas.openxmlformats.org/officeDocument/2006/relationships/slideLayout" Target="../slideLayouts/slideLayout7.xml"/><Relationship Id="rId14" Type="http://schemas.openxmlformats.org/officeDocument/2006/relationships/image" Target="../media/image287.wmf"/><Relationship Id="rId22" Type="http://schemas.openxmlformats.org/officeDocument/2006/relationships/image" Target="../media/image291.wmf"/></Relationships>
</file>

<file path=ppt/slides/_rels/slide47.xml.rels><?xml version="1.0" encoding="UTF-8" standalone="yes"?>
<Relationships xmlns="http://schemas.openxmlformats.org/package/2006/relationships"><Relationship Id="rId8" Type="http://schemas.openxmlformats.org/officeDocument/2006/relationships/image" Target="../media/image295.wmf"/><Relationship Id="rId13" Type="http://schemas.openxmlformats.org/officeDocument/2006/relationships/oleObject" Target="../embeddings/oleObject314.bin"/><Relationship Id="rId3" Type="http://schemas.openxmlformats.org/officeDocument/2006/relationships/oleObject" Target="../embeddings/oleObject309.bin"/><Relationship Id="rId7" Type="http://schemas.openxmlformats.org/officeDocument/2006/relationships/oleObject" Target="../embeddings/oleObject311.bin"/><Relationship Id="rId12" Type="http://schemas.openxmlformats.org/officeDocument/2006/relationships/image" Target="../media/image297.w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294.wmf"/><Relationship Id="rId11" Type="http://schemas.openxmlformats.org/officeDocument/2006/relationships/oleObject" Target="../embeddings/oleObject313.bin"/><Relationship Id="rId5" Type="http://schemas.openxmlformats.org/officeDocument/2006/relationships/oleObject" Target="../embeddings/oleObject310.bin"/><Relationship Id="rId10" Type="http://schemas.openxmlformats.org/officeDocument/2006/relationships/image" Target="../media/image296.wmf"/><Relationship Id="rId4" Type="http://schemas.openxmlformats.org/officeDocument/2006/relationships/image" Target="../media/image293.wmf"/><Relationship Id="rId9" Type="http://schemas.openxmlformats.org/officeDocument/2006/relationships/oleObject" Target="../embeddings/oleObject312.bin"/><Relationship Id="rId14" Type="http://schemas.openxmlformats.org/officeDocument/2006/relationships/image" Target="../media/image298.emf"/></Relationships>
</file>

<file path=ppt/slides/_rels/slide48.xml.rels><?xml version="1.0" encoding="UTF-8" standalone="yes"?>
<Relationships xmlns="http://schemas.openxmlformats.org/package/2006/relationships"><Relationship Id="rId8" Type="http://schemas.openxmlformats.org/officeDocument/2006/relationships/image" Target="../media/image301.wmf"/><Relationship Id="rId3" Type="http://schemas.openxmlformats.org/officeDocument/2006/relationships/oleObject" Target="../embeddings/oleObject315.bin"/><Relationship Id="rId7" Type="http://schemas.openxmlformats.org/officeDocument/2006/relationships/oleObject" Target="../embeddings/oleObject317.bin"/><Relationship Id="rId12" Type="http://schemas.openxmlformats.org/officeDocument/2006/relationships/image" Target="../media/image303.w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300.wmf"/><Relationship Id="rId11" Type="http://schemas.openxmlformats.org/officeDocument/2006/relationships/oleObject" Target="../embeddings/oleObject319.bin"/><Relationship Id="rId5" Type="http://schemas.openxmlformats.org/officeDocument/2006/relationships/oleObject" Target="../embeddings/oleObject316.bin"/><Relationship Id="rId10" Type="http://schemas.openxmlformats.org/officeDocument/2006/relationships/image" Target="../media/image302.wmf"/><Relationship Id="rId4" Type="http://schemas.openxmlformats.org/officeDocument/2006/relationships/image" Target="../media/image299.wmf"/><Relationship Id="rId9" Type="http://schemas.openxmlformats.org/officeDocument/2006/relationships/oleObject" Target="../embeddings/oleObject318.bin"/></Relationships>
</file>

<file path=ppt/slides/_rels/slide49.xml.rels><?xml version="1.0" encoding="UTF-8" standalone="yes"?>
<Relationships xmlns="http://schemas.openxmlformats.org/package/2006/relationships"><Relationship Id="rId8" Type="http://schemas.openxmlformats.org/officeDocument/2006/relationships/image" Target="../media/image306.emf"/><Relationship Id="rId13" Type="http://schemas.openxmlformats.org/officeDocument/2006/relationships/oleObject" Target="../embeddings/oleObject325.bin"/><Relationship Id="rId18" Type="http://schemas.openxmlformats.org/officeDocument/2006/relationships/image" Target="../media/image311.emf"/><Relationship Id="rId3" Type="http://schemas.openxmlformats.org/officeDocument/2006/relationships/oleObject" Target="../embeddings/oleObject320.bin"/><Relationship Id="rId7" Type="http://schemas.openxmlformats.org/officeDocument/2006/relationships/oleObject" Target="../embeddings/oleObject322.bin"/><Relationship Id="rId12" Type="http://schemas.openxmlformats.org/officeDocument/2006/relationships/image" Target="../media/image308.emf"/><Relationship Id="rId17" Type="http://schemas.openxmlformats.org/officeDocument/2006/relationships/oleObject" Target="../embeddings/oleObject327.bin"/><Relationship Id="rId2" Type="http://schemas.openxmlformats.org/officeDocument/2006/relationships/slideLayout" Target="../slideLayouts/slideLayout7.xml"/><Relationship Id="rId16" Type="http://schemas.openxmlformats.org/officeDocument/2006/relationships/image" Target="../media/image310.emf"/><Relationship Id="rId20" Type="http://schemas.openxmlformats.org/officeDocument/2006/relationships/image" Target="../media/image312.emf"/><Relationship Id="rId1" Type="http://schemas.openxmlformats.org/officeDocument/2006/relationships/vmlDrawing" Target="../drawings/vmlDrawing40.vml"/><Relationship Id="rId6" Type="http://schemas.openxmlformats.org/officeDocument/2006/relationships/image" Target="../media/image305.emf"/><Relationship Id="rId11" Type="http://schemas.openxmlformats.org/officeDocument/2006/relationships/oleObject" Target="../embeddings/oleObject324.bin"/><Relationship Id="rId5" Type="http://schemas.openxmlformats.org/officeDocument/2006/relationships/oleObject" Target="../embeddings/oleObject321.bin"/><Relationship Id="rId15" Type="http://schemas.openxmlformats.org/officeDocument/2006/relationships/oleObject" Target="../embeddings/oleObject326.bin"/><Relationship Id="rId10" Type="http://schemas.openxmlformats.org/officeDocument/2006/relationships/image" Target="../media/image307.emf"/><Relationship Id="rId19" Type="http://schemas.openxmlformats.org/officeDocument/2006/relationships/oleObject" Target="../embeddings/oleObject328.bin"/><Relationship Id="rId4" Type="http://schemas.openxmlformats.org/officeDocument/2006/relationships/image" Target="../media/image304.emf"/><Relationship Id="rId9" Type="http://schemas.openxmlformats.org/officeDocument/2006/relationships/oleObject" Target="../embeddings/oleObject323.bin"/><Relationship Id="rId14" Type="http://schemas.openxmlformats.org/officeDocument/2006/relationships/image" Target="../media/image309.emf"/></Relationships>
</file>

<file path=ppt/slides/_rels/slide5.xml.rels><?xml version="1.0" encoding="UTF-8" standalone="yes"?>
<Relationships xmlns="http://schemas.openxmlformats.org/package/2006/relationships"><Relationship Id="rId8" Type="http://schemas.openxmlformats.org/officeDocument/2006/relationships/image" Target="../media/image24.emf"/><Relationship Id="rId13" Type="http://schemas.openxmlformats.org/officeDocument/2006/relationships/oleObject" Target="../embeddings/oleObject25.bin"/><Relationship Id="rId18" Type="http://schemas.openxmlformats.org/officeDocument/2006/relationships/image" Target="../media/image29.wmf"/><Relationship Id="rId3" Type="http://schemas.openxmlformats.org/officeDocument/2006/relationships/oleObject" Target="../embeddings/oleObject20.bin"/><Relationship Id="rId21" Type="http://schemas.openxmlformats.org/officeDocument/2006/relationships/oleObject" Target="../embeddings/oleObject29.bin"/><Relationship Id="rId7" Type="http://schemas.openxmlformats.org/officeDocument/2006/relationships/oleObject" Target="../embeddings/oleObject22.bin"/><Relationship Id="rId12" Type="http://schemas.openxmlformats.org/officeDocument/2006/relationships/image" Target="../media/image26.wmf"/><Relationship Id="rId17" Type="http://schemas.openxmlformats.org/officeDocument/2006/relationships/oleObject" Target="../embeddings/oleObject27.bin"/><Relationship Id="rId2" Type="http://schemas.openxmlformats.org/officeDocument/2006/relationships/slideLayout" Target="../slideLayouts/slideLayout7.xml"/><Relationship Id="rId16" Type="http://schemas.openxmlformats.org/officeDocument/2006/relationships/image" Target="../media/image28.wmf"/><Relationship Id="rId20" Type="http://schemas.openxmlformats.org/officeDocument/2006/relationships/image" Target="../media/image30.wmf"/><Relationship Id="rId1" Type="http://schemas.openxmlformats.org/officeDocument/2006/relationships/vmlDrawing" Target="../drawings/vmlDrawing3.vml"/><Relationship Id="rId6" Type="http://schemas.openxmlformats.org/officeDocument/2006/relationships/image" Target="../media/image23.e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25.wmf"/><Relationship Id="rId19" Type="http://schemas.openxmlformats.org/officeDocument/2006/relationships/oleObject" Target="../embeddings/oleObject28.bin"/><Relationship Id="rId4" Type="http://schemas.openxmlformats.org/officeDocument/2006/relationships/image" Target="../media/image22.wmf"/><Relationship Id="rId9" Type="http://schemas.openxmlformats.org/officeDocument/2006/relationships/oleObject" Target="../embeddings/oleObject23.bin"/><Relationship Id="rId14" Type="http://schemas.openxmlformats.org/officeDocument/2006/relationships/image" Target="../media/image27.wmf"/><Relationship Id="rId22" Type="http://schemas.openxmlformats.org/officeDocument/2006/relationships/image" Target="../media/image31.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image" Target="../media/image315.emf"/><Relationship Id="rId13" Type="http://schemas.openxmlformats.org/officeDocument/2006/relationships/oleObject" Target="../embeddings/oleObject334.bin"/><Relationship Id="rId3" Type="http://schemas.openxmlformats.org/officeDocument/2006/relationships/oleObject" Target="../embeddings/oleObject329.bin"/><Relationship Id="rId7" Type="http://schemas.openxmlformats.org/officeDocument/2006/relationships/oleObject" Target="../embeddings/oleObject331.bin"/><Relationship Id="rId12" Type="http://schemas.openxmlformats.org/officeDocument/2006/relationships/image" Target="../media/image317.emf"/><Relationship Id="rId2" Type="http://schemas.openxmlformats.org/officeDocument/2006/relationships/slideLayout" Target="../slideLayouts/slideLayout7.xml"/><Relationship Id="rId16" Type="http://schemas.openxmlformats.org/officeDocument/2006/relationships/image" Target="../media/image319.emf"/><Relationship Id="rId1" Type="http://schemas.openxmlformats.org/officeDocument/2006/relationships/vmlDrawing" Target="../drawings/vmlDrawing41.vml"/><Relationship Id="rId6" Type="http://schemas.openxmlformats.org/officeDocument/2006/relationships/image" Target="../media/image314.emf"/><Relationship Id="rId11" Type="http://schemas.openxmlformats.org/officeDocument/2006/relationships/oleObject" Target="../embeddings/oleObject333.bin"/><Relationship Id="rId5" Type="http://schemas.openxmlformats.org/officeDocument/2006/relationships/oleObject" Target="../embeddings/oleObject330.bin"/><Relationship Id="rId15" Type="http://schemas.openxmlformats.org/officeDocument/2006/relationships/oleObject" Target="../embeddings/oleObject335.bin"/><Relationship Id="rId10" Type="http://schemas.openxmlformats.org/officeDocument/2006/relationships/image" Target="../media/image316.emf"/><Relationship Id="rId4" Type="http://schemas.openxmlformats.org/officeDocument/2006/relationships/image" Target="../media/image313.emf"/><Relationship Id="rId9" Type="http://schemas.openxmlformats.org/officeDocument/2006/relationships/oleObject" Target="../embeddings/oleObject332.bin"/><Relationship Id="rId14" Type="http://schemas.openxmlformats.org/officeDocument/2006/relationships/image" Target="../media/image318.emf"/></Relationships>
</file>

<file path=ppt/slides/_rels/slide52.xml.rels><?xml version="1.0" encoding="UTF-8" standalone="yes"?>
<Relationships xmlns="http://schemas.openxmlformats.org/package/2006/relationships"><Relationship Id="rId8" Type="http://schemas.openxmlformats.org/officeDocument/2006/relationships/image" Target="../media/image322.emf"/><Relationship Id="rId13" Type="http://schemas.openxmlformats.org/officeDocument/2006/relationships/oleObject" Target="../embeddings/oleObject341.bin"/><Relationship Id="rId18" Type="http://schemas.openxmlformats.org/officeDocument/2006/relationships/image" Target="../media/image327.emf"/><Relationship Id="rId3" Type="http://schemas.openxmlformats.org/officeDocument/2006/relationships/oleObject" Target="../embeddings/oleObject336.bin"/><Relationship Id="rId7" Type="http://schemas.openxmlformats.org/officeDocument/2006/relationships/oleObject" Target="../embeddings/oleObject338.bin"/><Relationship Id="rId12" Type="http://schemas.openxmlformats.org/officeDocument/2006/relationships/image" Target="../media/image324.emf"/><Relationship Id="rId17" Type="http://schemas.openxmlformats.org/officeDocument/2006/relationships/oleObject" Target="../embeddings/oleObject343.bin"/><Relationship Id="rId2" Type="http://schemas.openxmlformats.org/officeDocument/2006/relationships/slideLayout" Target="../slideLayouts/slideLayout7.xml"/><Relationship Id="rId16" Type="http://schemas.openxmlformats.org/officeDocument/2006/relationships/image" Target="../media/image326.emf"/><Relationship Id="rId1" Type="http://schemas.openxmlformats.org/officeDocument/2006/relationships/vmlDrawing" Target="../drawings/vmlDrawing42.vml"/><Relationship Id="rId6" Type="http://schemas.openxmlformats.org/officeDocument/2006/relationships/image" Target="../media/image321.emf"/><Relationship Id="rId11" Type="http://schemas.openxmlformats.org/officeDocument/2006/relationships/oleObject" Target="../embeddings/oleObject340.bin"/><Relationship Id="rId5" Type="http://schemas.openxmlformats.org/officeDocument/2006/relationships/oleObject" Target="../embeddings/oleObject337.bin"/><Relationship Id="rId15" Type="http://schemas.openxmlformats.org/officeDocument/2006/relationships/oleObject" Target="../embeddings/oleObject342.bin"/><Relationship Id="rId10" Type="http://schemas.openxmlformats.org/officeDocument/2006/relationships/image" Target="../media/image323.emf"/><Relationship Id="rId4" Type="http://schemas.openxmlformats.org/officeDocument/2006/relationships/image" Target="../media/image320.emf"/><Relationship Id="rId9" Type="http://schemas.openxmlformats.org/officeDocument/2006/relationships/oleObject" Target="../embeddings/oleObject339.bin"/><Relationship Id="rId14" Type="http://schemas.openxmlformats.org/officeDocument/2006/relationships/image" Target="../media/image325.emf"/></Relationships>
</file>

<file path=ppt/slides/_rels/slide53.xml.rels><?xml version="1.0" encoding="UTF-8" standalone="yes"?>
<Relationships xmlns="http://schemas.openxmlformats.org/package/2006/relationships"><Relationship Id="rId8" Type="http://schemas.openxmlformats.org/officeDocument/2006/relationships/image" Target="../media/image330.emf"/><Relationship Id="rId13" Type="http://schemas.openxmlformats.org/officeDocument/2006/relationships/oleObject" Target="../embeddings/oleObject349.bin"/><Relationship Id="rId18" Type="http://schemas.openxmlformats.org/officeDocument/2006/relationships/image" Target="../media/image335.emf"/><Relationship Id="rId3" Type="http://schemas.openxmlformats.org/officeDocument/2006/relationships/oleObject" Target="../embeddings/oleObject344.bin"/><Relationship Id="rId7" Type="http://schemas.openxmlformats.org/officeDocument/2006/relationships/oleObject" Target="../embeddings/oleObject346.bin"/><Relationship Id="rId12" Type="http://schemas.openxmlformats.org/officeDocument/2006/relationships/image" Target="../media/image332.emf"/><Relationship Id="rId17" Type="http://schemas.openxmlformats.org/officeDocument/2006/relationships/oleObject" Target="../embeddings/oleObject351.bin"/><Relationship Id="rId2" Type="http://schemas.openxmlformats.org/officeDocument/2006/relationships/slideLayout" Target="../slideLayouts/slideLayout7.xml"/><Relationship Id="rId16" Type="http://schemas.openxmlformats.org/officeDocument/2006/relationships/image" Target="../media/image334.emf"/><Relationship Id="rId1" Type="http://schemas.openxmlformats.org/officeDocument/2006/relationships/vmlDrawing" Target="../drawings/vmlDrawing43.vml"/><Relationship Id="rId6" Type="http://schemas.openxmlformats.org/officeDocument/2006/relationships/image" Target="../media/image329.emf"/><Relationship Id="rId11" Type="http://schemas.openxmlformats.org/officeDocument/2006/relationships/oleObject" Target="../embeddings/oleObject348.bin"/><Relationship Id="rId5" Type="http://schemas.openxmlformats.org/officeDocument/2006/relationships/oleObject" Target="../embeddings/oleObject345.bin"/><Relationship Id="rId15" Type="http://schemas.openxmlformats.org/officeDocument/2006/relationships/oleObject" Target="../embeddings/oleObject350.bin"/><Relationship Id="rId10" Type="http://schemas.openxmlformats.org/officeDocument/2006/relationships/image" Target="../media/image331.emf"/><Relationship Id="rId4" Type="http://schemas.openxmlformats.org/officeDocument/2006/relationships/image" Target="../media/image328.emf"/><Relationship Id="rId9" Type="http://schemas.openxmlformats.org/officeDocument/2006/relationships/oleObject" Target="../embeddings/oleObject347.bin"/><Relationship Id="rId14" Type="http://schemas.openxmlformats.org/officeDocument/2006/relationships/image" Target="../media/image333.emf"/></Relationships>
</file>

<file path=ppt/slides/_rels/slide54.xml.rels><?xml version="1.0" encoding="UTF-8" standalone="yes"?>
<Relationships xmlns="http://schemas.openxmlformats.org/package/2006/relationships"><Relationship Id="rId8" Type="http://schemas.openxmlformats.org/officeDocument/2006/relationships/image" Target="../media/image338.emf"/><Relationship Id="rId13" Type="http://schemas.openxmlformats.org/officeDocument/2006/relationships/oleObject" Target="../embeddings/oleObject357.bin"/><Relationship Id="rId3" Type="http://schemas.openxmlformats.org/officeDocument/2006/relationships/oleObject" Target="../embeddings/oleObject352.bin"/><Relationship Id="rId7" Type="http://schemas.openxmlformats.org/officeDocument/2006/relationships/oleObject" Target="../embeddings/oleObject354.bin"/><Relationship Id="rId12" Type="http://schemas.openxmlformats.org/officeDocument/2006/relationships/image" Target="../media/image340.emf"/><Relationship Id="rId2" Type="http://schemas.openxmlformats.org/officeDocument/2006/relationships/slideLayout" Target="../slideLayouts/slideLayout7.xml"/><Relationship Id="rId16" Type="http://schemas.openxmlformats.org/officeDocument/2006/relationships/image" Target="../media/image342.emf"/><Relationship Id="rId1" Type="http://schemas.openxmlformats.org/officeDocument/2006/relationships/vmlDrawing" Target="../drawings/vmlDrawing44.vml"/><Relationship Id="rId6" Type="http://schemas.openxmlformats.org/officeDocument/2006/relationships/image" Target="../media/image337.emf"/><Relationship Id="rId11" Type="http://schemas.openxmlformats.org/officeDocument/2006/relationships/oleObject" Target="../embeddings/oleObject356.bin"/><Relationship Id="rId5" Type="http://schemas.openxmlformats.org/officeDocument/2006/relationships/oleObject" Target="../embeddings/oleObject353.bin"/><Relationship Id="rId15" Type="http://schemas.openxmlformats.org/officeDocument/2006/relationships/oleObject" Target="../embeddings/oleObject358.bin"/><Relationship Id="rId10" Type="http://schemas.openxmlformats.org/officeDocument/2006/relationships/image" Target="../media/image339.emf"/><Relationship Id="rId4" Type="http://schemas.openxmlformats.org/officeDocument/2006/relationships/image" Target="../media/image336.emf"/><Relationship Id="rId9" Type="http://schemas.openxmlformats.org/officeDocument/2006/relationships/oleObject" Target="../embeddings/oleObject355.bin"/><Relationship Id="rId14" Type="http://schemas.openxmlformats.org/officeDocument/2006/relationships/image" Target="../media/image341.emf"/></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361.bin"/><Relationship Id="rId13" Type="http://schemas.openxmlformats.org/officeDocument/2006/relationships/image" Target="../media/image347.emf"/><Relationship Id="rId3" Type="http://schemas.openxmlformats.org/officeDocument/2006/relationships/oleObject" Target="../embeddings/oleObject359.bin"/><Relationship Id="rId7" Type="http://schemas.openxmlformats.org/officeDocument/2006/relationships/image" Target="../media/image344.emf"/><Relationship Id="rId12" Type="http://schemas.openxmlformats.org/officeDocument/2006/relationships/oleObject" Target="../embeddings/oleObject363.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oleObject" Target="../embeddings/oleObject360.bin"/><Relationship Id="rId11" Type="http://schemas.openxmlformats.org/officeDocument/2006/relationships/image" Target="../media/image346.emf"/><Relationship Id="rId5" Type="http://schemas.openxmlformats.org/officeDocument/2006/relationships/image" Target="../media/image201.png"/><Relationship Id="rId10" Type="http://schemas.openxmlformats.org/officeDocument/2006/relationships/oleObject" Target="../embeddings/oleObject362.bin"/><Relationship Id="rId4" Type="http://schemas.openxmlformats.org/officeDocument/2006/relationships/image" Target="../media/image343.emf"/><Relationship Id="rId9" Type="http://schemas.openxmlformats.org/officeDocument/2006/relationships/image" Target="../media/image345.emf"/></Relationships>
</file>

<file path=ppt/slides/_rels/slide56.xml.rels><?xml version="1.0" encoding="UTF-8" standalone="yes"?>
<Relationships xmlns="http://schemas.openxmlformats.org/package/2006/relationships"><Relationship Id="rId8" Type="http://schemas.openxmlformats.org/officeDocument/2006/relationships/image" Target="../media/image350.emf"/><Relationship Id="rId13" Type="http://schemas.openxmlformats.org/officeDocument/2006/relationships/oleObject" Target="../embeddings/oleObject369.bin"/><Relationship Id="rId3" Type="http://schemas.openxmlformats.org/officeDocument/2006/relationships/oleObject" Target="../embeddings/oleObject364.bin"/><Relationship Id="rId7" Type="http://schemas.openxmlformats.org/officeDocument/2006/relationships/oleObject" Target="../embeddings/oleObject366.bin"/><Relationship Id="rId12" Type="http://schemas.openxmlformats.org/officeDocument/2006/relationships/image" Target="../media/image352.wmf"/><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349.emf"/><Relationship Id="rId11" Type="http://schemas.openxmlformats.org/officeDocument/2006/relationships/oleObject" Target="../embeddings/oleObject368.bin"/><Relationship Id="rId5" Type="http://schemas.openxmlformats.org/officeDocument/2006/relationships/oleObject" Target="../embeddings/oleObject365.bin"/><Relationship Id="rId10" Type="http://schemas.openxmlformats.org/officeDocument/2006/relationships/image" Target="../media/image351.wmf"/><Relationship Id="rId4" Type="http://schemas.openxmlformats.org/officeDocument/2006/relationships/image" Target="../media/image348.emf"/><Relationship Id="rId9" Type="http://schemas.openxmlformats.org/officeDocument/2006/relationships/oleObject" Target="../embeddings/oleObject367.bin"/><Relationship Id="rId14" Type="http://schemas.openxmlformats.org/officeDocument/2006/relationships/image" Target="../media/image353.emf"/></Relationships>
</file>

<file path=ppt/slides/_rels/slide57.xml.rels><?xml version="1.0" encoding="UTF-8" standalone="yes"?>
<Relationships xmlns="http://schemas.openxmlformats.org/package/2006/relationships"><Relationship Id="rId8" Type="http://schemas.openxmlformats.org/officeDocument/2006/relationships/image" Target="../media/image356.emf"/><Relationship Id="rId13" Type="http://schemas.openxmlformats.org/officeDocument/2006/relationships/oleObject" Target="../embeddings/oleObject375.bin"/><Relationship Id="rId18" Type="http://schemas.openxmlformats.org/officeDocument/2006/relationships/image" Target="../media/image361.emf"/><Relationship Id="rId3" Type="http://schemas.openxmlformats.org/officeDocument/2006/relationships/oleObject" Target="../embeddings/oleObject370.bin"/><Relationship Id="rId7" Type="http://schemas.openxmlformats.org/officeDocument/2006/relationships/oleObject" Target="../embeddings/oleObject372.bin"/><Relationship Id="rId12" Type="http://schemas.openxmlformats.org/officeDocument/2006/relationships/image" Target="../media/image358.emf"/><Relationship Id="rId17" Type="http://schemas.openxmlformats.org/officeDocument/2006/relationships/oleObject" Target="../embeddings/oleObject377.bin"/><Relationship Id="rId2" Type="http://schemas.openxmlformats.org/officeDocument/2006/relationships/slideLayout" Target="../slideLayouts/slideLayout7.xml"/><Relationship Id="rId16" Type="http://schemas.openxmlformats.org/officeDocument/2006/relationships/image" Target="../media/image360.emf"/><Relationship Id="rId20" Type="http://schemas.openxmlformats.org/officeDocument/2006/relationships/image" Target="../media/image362.emf"/><Relationship Id="rId1" Type="http://schemas.openxmlformats.org/officeDocument/2006/relationships/vmlDrawing" Target="../drawings/vmlDrawing47.vml"/><Relationship Id="rId6" Type="http://schemas.openxmlformats.org/officeDocument/2006/relationships/image" Target="../media/image355.emf"/><Relationship Id="rId11" Type="http://schemas.openxmlformats.org/officeDocument/2006/relationships/oleObject" Target="../embeddings/oleObject374.bin"/><Relationship Id="rId5" Type="http://schemas.openxmlformats.org/officeDocument/2006/relationships/oleObject" Target="../embeddings/oleObject371.bin"/><Relationship Id="rId15" Type="http://schemas.openxmlformats.org/officeDocument/2006/relationships/oleObject" Target="../embeddings/oleObject376.bin"/><Relationship Id="rId10" Type="http://schemas.openxmlformats.org/officeDocument/2006/relationships/image" Target="../media/image357.emf"/><Relationship Id="rId19" Type="http://schemas.openxmlformats.org/officeDocument/2006/relationships/oleObject" Target="../embeddings/oleObject378.bin"/><Relationship Id="rId4" Type="http://schemas.openxmlformats.org/officeDocument/2006/relationships/image" Target="../media/image354.emf"/><Relationship Id="rId9" Type="http://schemas.openxmlformats.org/officeDocument/2006/relationships/oleObject" Target="../embeddings/oleObject373.bin"/><Relationship Id="rId14" Type="http://schemas.openxmlformats.org/officeDocument/2006/relationships/image" Target="../media/image359.emf"/></Relationships>
</file>

<file path=ppt/slides/_rels/slide58.xml.rels><?xml version="1.0" encoding="UTF-8" standalone="yes"?>
<Relationships xmlns="http://schemas.openxmlformats.org/package/2006/relationships"><Relationship Id="rId8" Type="http://schemas.openxmlformats.org/officeDocument/2006/relationships/image" Target="../media/image365.emf"/><Relationship Id="rId3" Type="http://schemas.openxmlformats.org/officeDocument/2006/relationships/oleObject" Target="../embeddings/oleObject379.bin"/><Relationship Id="rId7" Type="http://schemas.openxmlformats.org/officeDocument/2006/relationships/oleObject" Target="../embeddings/oleObject381.bin"/><Relationship Id="rId12" Type="http://schemas.openxmlformats.org/officeDocument/2006/relationships/image" Target="../media/image367.emf"/><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364.emf"/><Relationship Id="rId11" Type="http://schemas.openxmlformats.org/officeDocument/2006/relationships/oleObject" Target="../embeddings/oleObject383.bin"/><Relationship Id="rId5" Type="http://schemas.openxmlformats.org/officeDocument/2006/relationships/oleObject" Target="../embeddings/oleObject380.bin"/><Relationship Id="rId10" Type="http://schemas.openxmlformats.org/officeDocument/2006/relationships/image" Target="../media/image366.emf"/><Relationship Id="rId4" Type="http://schemas.openxmlformats.org/officeDocument/2006/relationships/image" Target="../media/image363.emf"/><Relationship Id="rId9" Type="http://schemas.openxmlformats.org/officeDocument/2006/relationships/oleObject" Target="../embeddings/oleObject382.bin"/></Relationships>
</file>

<file path=ppt/slides/_rels/slide59.xml.rels><?xml version="1.0" encoding="UTF-8" standalone="yes"?>
<Relationships xmlns="http://schemas.openxmlformats.org/package/2006/relationships"><Relationship Id="rId8" Type="http://schemas.openxmlformats.org/officeDocument/2006/relationships/image" Target="../media/image370.emf"/><Relationship Id="rId3" Type="http://schemas.openxmlformats.org/officeDocument/2006/relationships/oleObject" Target="../embeddings/oleObject384.bin"/><Relationship Id="rId7" Type="http://schemas.openxmlformats.org/officeDocument/2006/relationships/oleObject" Target="../embeddings/oleObject386.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369.emf"/><Relationship Id="rId5" Type="http://schemas.openxmlformats.org/officeDocument/2006/relationships/oleObject" Target="../embeddings/oleObject385.bin"/><Relationship Id="rId10" Type="http://schemas.openxmlformats.org/officeDocument/2006/relationships/image" Target="../media/image371.emf"/><Relationship Id="rId4" Type="http://schemas.openxmlformats.org/officeDocument/2006/relationships/image" Target="../media/image368.emf"/><Relationship Id="rId9" Type="http://schemas.openxmlformats.org/officeDocument/2006/relationships/oleObject" Target="../embeddings/oleObject387.bin"/></Relationships>
</file>

<file path=ppt/slides/_rels/slide6.xml.rels><?xml version="1.0" encoding="UTF-8" standalone="yes"?>
<Relationships xmlns="http://schemas.openxmlformats.org/package/2006/relationships"><Relationship Id="rId8" Type="http://schemas.openxmlformats.org/officeDocument/2006/relationships/image" Target="../media/image34.emf"/><Relationship Id="rId13" Type="http://schemas.openxmlformats.org/officeDocument/2006/relationships/oleObject" Target="../embeddings/oleObject35.bin"/><Relationship Id="rId18" Type="http://schemas.openxmlformats.org/officeDocument/2006/relationships/image" Target="../media/image39.wmf"/><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36.wmf"/><Relationship Id="rId17" Type="http://schemas.openxmlformats.org/officeDocument/2006/relationships/oleObject" Target="../embeddings/oleObject37.bin"/><Relationship Id="rId2" Type="http://schemas.openxmlformats.org/officeDocument/2006/relationships/slideLayout" Target="../slideLayouts/slideLayout7.xml"/><Relationship Id="rId16" Type="http://schemas.openxmlformats.org/officeDocument/2006/relationships/image" Target="../media/image38.emf"/><Relationship Id="rId20" Type="http://schemas.openxmlformats.org/officeDocument/2006/relationships/image" Target="../media/image40.emf"/><Relationship Id="rId1" Type="http://schemas.openxmlformats.org/officeDocument/2006/relationships/vmlDrawing" Target="../drawings/vmlDrawing4.vml"/><Relationship Id="rId6" Type="http://schemas.openxmlformats.org/officeDocument/2006/relationships/image" Target="../media/image33.emf"/><Relationship Id="rId11" Type="http://schemas.openxmlformats.org/officeDocument/2006/relationships/oleObject" Target="../embeddings/oleObject34.bin"/><Relationship Id="rId5" Type="http://schemas.openxmlformats.org/officeDocument/2006/relationships/oleObject" Target="../embeddings/oleObject31.bin"/><Relationship Id="rId15" Type="http://schemas.openxmlformats.org/officeDocument/2006/relationships/oleObject" Target="../embeddings/oleObject36.bin"/><Relationship Id="rId10" Type="http://schemas.openxmlformats.org/officeDocument/2006/relationships/image" Target="../media/image35.wmf"/><Relationship Id="rId19" Type="http://schemas.openxmlformats.org/officeDocument/2006/relationships/oleObject" Target="../embeddings/oleObject38.bin"/><Relationship Id="rId4" Type="http://schemas.openxmlformats.org/officeDocument/2006/relationships/image" Target="../media/image32.wmf"/><Relationship Id="rId9" Type="http://schemas.openxmlformats.org/officeDocument/2006/relationships/oleObject" Target="../embeddings/oleObject33.bin"/><Relationship Id="rId14" Type="http://schemas.openxmlformats.org/officeDocument/2006/relationships/image" Target="../media/image37.e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88.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373.emf"/><Relationship Id="rId5" Type="http://schemas.openxmlformats.org/officeDocument/2006/relationships/oleObject" Target="../embeddings/oleObject389.bin"/><Relationship Id="rId4" Type="http://schemas.openxmlformats.org/officeDocument/2006/relationships/image" Target="../media/image372.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44.bin"/><Relationship Id="rId18" Type="http://schemas.openxmlformats.org/officeDocument/2006/relationships/image" Target="../media/image47.w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38.emf"/><Relationship Id="rId17" Type="http://schemas.openxmlformats.org/officeDocument/2006/relationships/oleObject" Target="../embeddings/oleObject46.bin"/><Relationship Id="rId2" Type="http://schemas.openxmlformats.org/officeDocument/2006/relationships/slideLayout" Target="../slideLayouts/slideLayout7.xml"/><Relationship Id="rId16" Type="http://schemas.openxmlformats.org/officeDocument/2006/relationships/image" Target="../media/image46.wmf"/><Relationship Id="rId20" Type="http://schemas.openxmlformats.org/officeDocument/2006/relationships/image" Target="../media/image48.wmf"/><Relationship Id="rId1" Type="http://schemas.openxmlformats.org/officeDocument/2006/relationships/vmlDrawing" Target="../drawings/vmlDrawing5.vml"/><Relationship Id="rId6" Type="http://schemas.openxmlformats.org/officeDocument/2006/relationships/image" Target="../media/image42.e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44.wmf"/><Relationship Id="rId19" Type="http://schemas.openxmlformats.org/officeDocument/2006/relationships/oleObject" Target="../embeddings/oleObject47.bin"/><Relationship Id="rId4" Type="http://schemas.openxmlformats.org/officeDocument/2006/relationships/image" Target="../media/image41.emf"/><Relationship Id="rId9" Type="http://schemas.openxmlformats.org/officeDocument/2006/relationships/oleObject" Target="../embeddings/oleObject42.bin"/><Relationship Id="rId14" Type="http://schemas.openxmlformats.org/officeDocument/2006/relationships/image" Target="../media/image45.wmf"/></Relationships>
</file>

<file path=ppt/slides/_rels/slide9.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50.emf"/><Relationship Id="rId5" Type="http://schemas.openxmlformats.org/officeDocument/2006/relationships/oleObject" Target="../embeddings/oleObject49.bin"/><Relationship Id="rId10" Type="http://schemas.openxmlformats.org/officeDocument/2006/relationships/image" Target="../media/image52.emf"/><Relationship Id="rId4" Type="http://schemas.openxmlformats.org/officeDocument/2006/relationships/image" Target="../media/image49.emf"/><Relationship Id="rId9" Type="http://schemas.openxmlformats.org/officeDocument/2006/relationships/oleObject" Target="../embeddings/oleObject51.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3078" name="Text Box 6">
            <a:extLst>
              <a:ext uri="{FF2B5EF4-FFF2-40B4-BE49-F238E27FC236}">
                <a16:creationId xmlns:a16="http://schemas.microsoft.com/office/drawing/2014/main" id="{84CF12A0-F5E1-4509-98E3-B28CFB86629C}"/>
              </a:ext>
            </a:extLst>
          </p:cNvPr>
          <p:cNvSpPr txBox="1">
            <a:spLocks noChangeArrowheads="1"/>
          </p:cNvSpPr>
          <p:nvPr/>
        </p:nvSpPr>
        <p:spPr bwMode="auto">
          <a:xfrm>
            <a:off x="684213" y="1052513"/>
            <a:ext cx="7993062" cy="823912"/>
          </a:xfrm>
          <a:prstGeom prst="rect">
            <a:avLst/>
          </a:prstGeom>
          <a:noFill/>
          <a:ln>
            <a:noFill/>
          </a:ln>
          <a:effectLst>
            <a:prstShdw prst="shdw17" dist="17961" dir="2700000">
              <a:srgbClr val="7A8E99"/>
            </a:prstShdw>
          </a:effectLst>
          <a:extLst>
            <a:ext uri="{909E8E84-426E-40DD-AFC4-6F175D3DCCD1}">
              <a14:hiddenFill xmlns:a14="http://schemas.microsoft.com/office/drawing/2010/main">
                <a:gradFill rotWithShape="0">
                  <a:gsLst>
                    <a:gs pos="0">
                      <a:srgbClr val="CCECFF"/>
                    </a:gs>
                    <a:gs pos="100000">
                      <a:srgbClr val="5E6D76"/>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zh-CN" altLang="zh-CN" sz="4800" b="1">
                <a:solidFill>
                  <a:srgbClr val="000099"/>
                </a:solidFill>
                <a:latin typeface="隶书" panose="02010509060101010101" pitchFamily="49" charset="-122"/>
                <a:ea typeface="隶书" panose="02010509060101010101" pitchFamily="49" charset="-122"/>
              </a:rPr>
              <a:t>第</a:t>
            </a:r>
            <a:r>
              <a:rPr kumimoji="1" lang="zh-CN" altLang="en-US" sz="4800" b="1">
                <a:solidFill>
                  <a:srgbClr val="000099"/>
                </a:solidFill>
                <a:latin typeface="隶书" panose="02010509060101010101" pitchFamily="49" charset="-122"/>
                <a:ea typeface="隶书" panose="02010509060101010101" pitchFamily="49" charset="-122"/>
              </a:rPr>
              <a:t>九</a:t>
            </a:r>
            <a:r>
              <a:rPr kumimoji="1" lang="zh-CN" altLang="zh-CN" sz="4800" b="1">
                <a:solidFill>
                  <a:srgbClr val="000099"/>
                </a:solidFill>
                <a:latin typeface="隶书" panose="02010509060101010101" pitchFamily="49" charset="-122"/>
                <a:ea typeface="隶书" panose="02010509060101010101" pitchFamily="49" charset="-122"/>
              </a:rPr>
              <a:t>章</a:t>
            </a:r>
            <a:r>
              <a:rPr kumimoji="1" lang="zh-CN" altLang="en-US" sz="4800" b="1">
                <a:solidFill>
                  <a:srgbClr val="000099"/>
                </a:solidFill>
                <a:latin typeface="隶书" panose="02010509060101010101" pitchFamily="49" charset="-122"/>
                <a:ea typeface="隶书" panose="02010509060101010101" pitchFamily="49" charset="-122"/>
              </a:rPr>
              <a:t> </a:t>
            </a:r>
            <a:r>
              <a:rPr kumimoji="1" lang="zh-CN" altLang="zh-CN" sz="4800" b="1">
                <a:solidFill>
                  <a:srgbClr val="000099"/>
                </a:solidFill>
                <a:latin typeface="隶书" panose="02010509060101010101" pitchFamily="49" charset="-122"/>
                <a:ea typeface="隶书" panose="02010509060101010101" pitchFamily="49" charset="-122"/>
              </a:rPr>
              <a:t>正弦稳态</a:t>
            </a:r>
            <a:r>
              <a:rPr kumimoji="1" lang="zh-CN" altLang="en-US" sz="4800" b="1">
                <a:solidFill>
                  <a:srgbClr val="000099"/>
                </a:solidFill>
                <a:latin typeface="隶书" panose="02010509060101010101" pitchFamily="49" charset="-122"/>
                <a:ea typeface="隶书" panose="02010509060101010101" pitchFamily="49" charset="-122"/>
              </a:rPr>
              <a:t>电路的</a:t>
            </a:r>
            <a:r>
              <a:rPr kumimoji="1" lang="zh-CN" altLang="zh-CN" sz="4800" b="1">
                <a:solidFill>
                  <a:srgbClr val="000099"/>
                </a:solidFill>
                <a:latin typeface="隶书" panose="02010509060101010101" pitchFamily="49" charset="-122"/>
                <a:ea typeface="隶书" panose="02010509060101010101" pitchFamily="49" charset="-122"/>
              </a:rPr>
              <a:t>分析 </a:t>
            </a:r>
            <a:endParaRPr kumimoji="1" lang="zh-CN" altLang="en-US" sz="4800" b="1">
              <a:solidFill>
                <a:srgbClr val="000099"/>
              </a:solidFill>
              <a:latin typeface="隶书" panose="02010509060101010101" pitchFamily="49" charset="-122"/>
              <a:ea typeface="隶书" panose="02010509060101010101" pitchFamily="49" charset="-122"/>
            </a:endParaRPr>
          </a:p>
        </p:txBody>
      </p:sp>
      <p:sp>
        <p:nvSpPr>
          <p:cNvPr id="4099" name="Text Box 16">
            <a:hlinkClick r:id="rId3" action="ppaction://hlinksldjump"/>
            <a:extLst>
              <a:ext uri="{FF2B5EF4-FFF2-40B4-BE49-F238E27FC236}">
                <a16:creationId xmlns:a16="http://schemas.microsoft.com/office/drawing/2014/main" id="{57569DE2-8C7C-4F42-A2E4-CCA26AD83EA6}"/>
              </a:ext>
            </a:extLst>
          </p:cNvPr>
          <p:cNvSpPr txBox="1">
            <a:spLocks noChangeArrowheads="1"/>
          </p:cNvSpPr>
          <p:nvPr/>
        </p:nvSpPr>
        <p:spPr bwMode="auto">
          <a:xfrm>
            <a:off x="3276600" y="3571875"/>
            <a:ext cx="4319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zh-CN" altLang="en-US" sz="2800" b="1">
                <a:solidFill>
                  <a:srgbClr val="CC0000"/>
                </a:solidFill>
                <a:ea typeface="隶书" panose="02010509060101010101" pitchFamily="49" charset="-122"/>
              </a:rPr>
              <a:t>正弦稳态电路的分析</a:t>
            </a:r>
          </a:p>
        </p:txBody>
      </p:sp>
      <p:sp>
        <p:nvSpPr>
          <p:cNvPr id="4100" name="Text Box 18">
            <a:hlinkClick r:id="rId3" action="ppaction://hlinksldjump"/>
            <a:extLst>
              <a:ext uri="{FF2B5EF4-FFF2-40B4-BE49-F238E27FC236}">
                <a16:creationId xmlns:a16="http://schemas.microsoft.com/office/drawing/2014/main" id="{376699F4-81A6-4840-A8CE-C3E9FBFF1139}"/>
              </a:ext>
            </a:extLst>
          </p:cNvPr>
          <p:cNvSpPr txBox="1">
            <a:spLocks noChangeArrowheads="1"/>
          </p:cNvSpPr>
          <p:nvPr/>
        </p:nvSpPr>
        <p:spPr bwMode="auto">
          <a:xfrm>
            <a:off x="2136775" y="3629025"/>
            <a:ext cx="995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en-US" altLang="zh-CN" sz="2800" b="1">
                <a:solidFill>
                  <a:srgbClr val="CC0000"/>
                </a:solidFill>
              </a:rPr>
              <a:t>9-3</a:t>
            </a:r>
          </a:p>
        </p:txBody>
      </p:sp>
      <p:sp>
        <p:nvSpPr>
          <p:cNvPr id="4101" name="Text Box 21">
            <a:hlinkClick r:id="rId4" action="ppaction://hlinksldjump"/>
            <a:extLst>
              <a:ext uri="{FF2B5EF4-FFF2-40B4-BE49-F238E27FC236}">
                <a16:creationId xmlns:a16="http://schemas.microsoft.com/office/drawing/2014/main" id="{556BF96C-4ED0-480F-A273-15E12828AFED}"/>
              </a:ext>
            </a:extLst>
          </p:cNvPr>
          <p:cNvSpPr txBox="1">
            <a:spLocks noChangeArrowheads="1"/>
          </p:cNvSpPr>
          <p:nvPr/>
        </p:nvSpPr>
        <p:spPr bwMode="auto">
          <a:xfrm>
            <a:off x="3276600" y="4146550"/>
            <a:ext cx="4319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zh-CN" altLang="en-US" sz="2800" b="1">
                <a:solidFill>
                  <a:srgbClr val="CC0000"/>
                </a:solidFill>
                <a:ea typeface="隶书" panose="02010509060101010101" pitchFamily="49" charset="-122"/>
              </a:rPr>
              <a:t>正弦稳态电路的功率</a:t>
            </a:r>
          </a:p>
        </p:txBody>
      </p:sp>
      <p:sp>
        <p:nvSpPr>
          <p:cNvPr id="4102" name="Text Box 23">
            <a:hlinkClick r:id="rId4" action="ppaction://hlinksldjump"/>
            <a:extLst>
              <a:ext uri="{FF2B5EF4-FFF2-40B4-BE49-F238E27FC236}">
                <a16:creationId xmlns:a16="http://schemas.microsoft.com/office/drawing/2014/main" id="{7E9869CC-5199-4F19-8966-38AD6E53FC73}"/>
              </a:ext>
            </a:extLst>
          </p:cNvPr>
          <p:cNvSpPr txBox="1">
            <a:spLocks noChangeArrowheads="1"/>
          </p:cNvSpPr>
          <p:nvPr/>
        </p:nvSpPr>
        <p:spPr bwMode="auto">
          <a:xfrm>
            <a:off x="2136775" y="4203700"/>
            <a:ext cx="995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en-US" altLang="zh-CN" sz="2800" b="1">
                <a:solidFill>
                  <a:srgbClr val="CC0000"/>
                </a:solidFill>
              </a:rPr>
              <a:t>9-4</a:t>
            </a:r>
          </a:p>
        </p:txBody>
      </p:sp>
      <p:sp>
        <p:nvSpPr>
          <p:cNvPr id="4103" name="Text Box 26">
            <a:hlinkClick r:id="" action="ppaction://noaction"/>
            <a:extLst>
              <a:ext uri="{FF2B5EF4-FFF2-40B4-BE49-F238E27FC236}">
                <a16:creationId xmlns:a16="http://schemas.microsoft.com/office/drawing/2014/main" id="{89BB4A50-6F2E-450E-82F2-D11DF95F4CE2}"/>
              </a:ext>
            </a:extLst>
          </p:cNvPr>
          <p:cNvSpPr txBox="1">
            <a:spLocks noChangeArrowheads="1"/>
          </p:cNvSpPr>
          <p:nvPr/>
        </p:nvSpPr>
        <p:spPr bwMode="auto">
          <a:xfrm>
            <a:off x="3276600" y="4722813"/>
            <a:ext cx="4319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zh-CN" altLang="en-US" sz="2800" b="1">
                <a:solidFill>
                  <a:srgbClr val="CC0000"/>
                </a:solidFill>
                <a:ea typeface="隶书" panose="02010509060101010101" pitchFamily="49" charset="-122"/>
              </a:rPr>
              <a:t>复功率</a:t>
            </a:r>
          </a:p>
        </p:txBody>
      </p:sp>
      <p:sp>
        <p:nvSpPr>
          <p:cNvPr id="4104" name="Text Box 28">
            <a:hlinkClick r:id="" action="ppaction://noaction"/>
            <a:extLst>
              <a:ext uri="{FF2B5EF4-FFF2-40B4-BE49-F238E27FC236}">
                <a16:creationId xmlns:a16="http://schemas.microsoft.com/office/drawing/2014/main" id="{D42072A0-CF37-4417-84D0-1585CB1C0523}"/>
              </a:ext>
            </a:extLst>
          </p:cNvPr>
          <p:cNvSpPr txBox="1">
            <a:spLocks noChangeArrowheads="1"/>
          </p:cNvSpPr>
          <p:nvPr/>
        </p:nvSpPr>
        <p:spPr bwMode="auto">
          <a:xfrm>
            <a:off x="2136775" y="4779963"/>
            <a:ext cx="995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en-US" altLang="zh-CN" sz="2800" b="1">
                <a:solidFill>
                  <a:srgbClr val="CC0000"/>
                </a:solidFill>
              </a:rPr>
              <a:t>9-5</a:t>
            </a:r>
          </a:p>
        </p:txBody>
      </p:sp>
      <p:sp>
        <p:nvSpPr>
          <p:cNvPr id="4105" name="Text Box 31">
            <a:hlinkClick r:id="" action="ppaction://noaction"/>
            <a:extLst>
              <a:ext uri="{FF2B5EF4-FFF2-40B4-BE49-F238E27FC236}">
                <a16:creationId xmlns:a16="http://schemas.microsoft.com/office/drawing/2014/main" id="{63866254-9E79-470E-A453-534F608CC792}"/>
              </a:ext>
            </a:extLst>
          </p:cNvPr>
          <p:cNvSpPr txBox="1">
            <a:spLocks noChangeArrowheads="1"/>
          </p:cNvSpPr>
          <p:nvPr/>
        </p:nvSpPr>
        <p:spPr bwMode="auto">
          <a:xfrm>
            <a:off x="3276600" y="5299075"/>
            <a:ext cx="4319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zh-CN" altLang="en-US" sz="2800" b="1">
                <a:solidFill>
                  <a:srgbClr val="CC0000"/>
                </a:solidFill>
                <a:ea typeface="隶书" panose="02010509060101010101" pitchFamily="49" charset="-122"/>
              </a:rPr>
              <a:t>最大功率传输</a:t>
            </a:r>
          </a:p>
        </p:txBody>
      </p:sp>
      <p:sp>
        <p:nvSpPr>
          <p:cNvPr id="4106" name="Text Box 33">
            <a:hlinkClick r:id="" action="ppaction://noaction"/>
            <a:extLst>
              <a:ext uri="{FF2B5EF4-FFF2-40B4-BE49-F238E27FC236}">
                <a16:creationId xmlns:a16="http://schemas.microsoft.com/office/drawing/2014/main" id="{64ACD160-4366-4AED-8C8F-D510F10CEF3A}"/>
              </a:ext>
            </a:extLst>
          </p:cNvPr>
          <p:cNvSpPr txBox="1">
            <a:spLocks noChangeArrowheads="1"/>
          </p:cNvSpPr>
          <p:nvPr/>
        </p:nvSpPr>
        <p:spPr bwMode="auto">
          <a:xfrm>
            <a:off x="2136775" y="5356225"/>
            <a:ext cx="995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en-US" altLang="zh-CN" sz="2800" b="1">
                <a:solidFill>
                  <a:srgbClr val="CC0000"/>
                </a:solidFill>
              </a:rPr>
              <a:t>9-6</a:t>
            </a:r>
          </a:p>
        </p:txBody>
      </p:sp>
      <p:sp>
        <p:nvSpPr>
          <p:cNvPr id="4107" name="Text Box 36">
            <a:hlinkClick r:id="rId5" action="ppaction://hlinksldjump"/>
            <a:extLst>
              <a:ext uri="{FF2B5EF4-FFF2-40B4-BE49-F238E27FC236}">
                <a16:creationId xmlns:a16="http://schemas.microsoft.com/office/drawing/2014/main" id="{5738BBF2-B429-49AF-9C73-73D338D86A96}"/>
              </a:ext>
            </a:extLst>
          </p:cNvPr>
          <p:cNvSpPr txBox="1">
            <a:spLocks noChangeArrowheads="1"/>
          </p:cNvSpPr>
          <p:nvPr/>
        </p:nvSpPr>
        <p:spPr bwMode="auto">
          <a:xfrm>
            <a:off x="3276600" y="3054350"/>
            <a:ext cx="4319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zh-CN" altLang="en-US" sz="2800" b="1">
                <a:solidFill>
                  <a:srgbClr val="CC0000"/>
                </a:solidFill>
                <a:ea typeface="隶书" panose="02010509060101010101" pitchFamily="49" charset="-122"/>
              </a:rPr>
              <a:t>电路的相量图</a:t>
            </a:r>
          </a:p>
        </p:txBody>
      </p:sp>
      <p:sp>
        <p:nvSpPr>
          <p:cNvPr id="4108" name="Text Box 38">
            <a:hlinkClick r:id="rId5" action="ppaction://hlinksldjump"/>
            <a:extLst>
              <a:ext uri="{FF2B5EF4-FFF2-40B4-BE49-F238E27FC236}">
                <a16:creationId xmlns:a16="http://schemas.microsoft.com/office/drawing/2014/main" id="{6BDC9E68-F671-493E-B255-3931952F4479}"/>
              </a:ext>
            </a:extLst>
          </p:cNvPr>
          <p:cNvSpPr txBox="1">
            <a:spLocks noChangeArrowheads="1"/>
          </p:cNvSpPr>
          <p:nvPr/>
        </p:nvSpPr>
        <p:spPr bwMode="auto">
          <a:xfrm>
            <a:off x="2106613" y="3051175"/>
            <a:ext cx="995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en-US" altLang="zh-CN" sz="2800" b="1">
                <a:solidFill>
                  <a:srgbClr val="CC0000"/>
                </a:solidFill>
              </a:rPr>
              <a:t>9-2</a:t>
            </a:r>
          </a:p>
        </p:txBody>
      </p:sp>
      <p:sp>
        <p:nvSpPr>
          <p:cNvPr id="4109" name="Text Box 41">
            <a:hlinkClick r:id="rId6" action="ppaction://hlinksldjump"/>
            <a:extLst>
              <a:ext uri="{FF2B5EF4-FFF2-40B4-BE49-F238E27FC236}">
                <a16:creationId xmlns:a16="http://schemas.microsoft.com/office/drawing/2014/main" id="{E0E321CA-6703-4E0F-B53C-8FF9DA300DE1}"/>
              </a:ext>
            </a:extLst>
          </p:cNvPr>
          <p:cNvSpPr txBox="1">
            <a:spLocks noChangeArrowheads="1"/>
          </p:cNvSpPr>
          <p:nvPr/>
        </p:nvSpPr>
        <p:spPr bwMode="auto">
          <a:xfrm>
            <a:off x="3348038" y="2420938"/>
            <a:ext cx="4319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zh-CN" altLang="en-US" sz="2800" b="1">
                <a:solidFill>
                  <a:srgbClr val="CC0000"/>
                </a:solidFill>
                <a:ea typeface="隶书" panose="02010509060101010101" pitchFamily="49" charset="-122"/>
              </a:rPr>
              <a:t>阻抗和导纳</a:t>
            </a:r>
          </a:p>
        </p:txBody>
      </p:sp>
      <p:sp>
        <p:nvSpPr>
          <p:cNvPr id="4110" name="Text Box 43">
            <a:hlinkClick r:id="rId6" action="ppaction://hlinksldjump"/>
            <a:extLst>
              <a:ext uri="{FF2B5EF4-FFF2-40B4-BE49-F238E27FC236}">
                <a16:creationId xmlns:a16="http://schemas.microsoft.com/office/drawing/2014/main" id="{60023A5C-9FED-4B7C-B4A6-EAA4E410A2D7}"/>
              </a:ext>
            </a:extLst>
          </p:cNvPr>
          <p:cNvSpPr txBox="1">
            <a:spLocks noChangeArrowheads="1"/>
          </p:cNvSpPr>
          <p:nvPr/>
        </p:nvSpPr>
        <p:spPr bwMode="auto">
          <a:xfrm>
            <a:off x="2124075" y="2474913"/>
            <a:ext cx="995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en-US" altLang="zh-CN" sz="2800" b="1">
                <a:solidFill>
                  <a:srgbClr val="CC0000"/>
                </a:solidFill>
              </a:rPr>
              <a:t>9-1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cBhvr additive="base">
                                        <p:cTn id="7" dur="500" fill="hold"/>
                                        <p:tgtEl>
                                          <p:spTgt spid="3078"/>
                                        </p:tgtEl>
                                        <p:attrNameLst>
                                          <p:attrName>ppt_x</p:attrName>
                                        </p:attrNameLst>
                                      </p:cBhvr>
                                      <p:tavLst>
                                        <p:tav tm="0">
                                          <p:val>
                                            <p:strVal val="0-#ppt_w/2"/>
                                          </p:val>
                                        </p:tav>
                                        <p:tav tm="100000">
                                          <p:val>
                                            <p:strVal val="#ppt_x"/>
                                          </p:val>
                                        </p:tav>
                                      </p:tavLst>
                                    </p:anim>
                                    <p:anim calcmode="lin" valueType="num">
                                      <p:cBhvr additive="base">
                                        <p:cTn id="8" dur="500" fill="hold"/>
                                        <p:tgtEl>
                                          <p:spTgt spid="307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a:extLst>
              <a:ext uri="{FF2B5EF4-FFF2-40B4-BE49-F238E27FC236}">
                <a16:creationId xmlns:a16="http://schemas.microsoft.com/office/drawing/2014/main" id="{489EFAD5-31D5-4265-B8F3-DECC18E7F2BE}"/>
              </a:ext>
            </a:extLst>
          </p:cNvPr>
          <p:cNvSpPr>
            <a:spLocks noChangeArrowheads="1"/>
          </p:cNvSpPr>
          <p:nvPr/>
        </p:nvSpPr>
        <p:spPr bwMode="auto">
          <a:xfrm>
            <a:off x="539750" y="984250"/>
            <a:ext cx="76327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tabLst>
                <a:tab pos="495300" algn="l"/>
              </a:tabLst>
              <a:defRPr>
                <a:solidFill>
                  <a:srgbClr val="000000"/>
                </a:solidFill>
                <a:latin typeface="Times New Roman" panose="02020603050405020304" pitchFamily="18" charset="0"/>
                <a:ea typeface="楷体_GB2312" pitchFamily="49" charset="-122"/>
              </a:defRPr>
            </a:lvl1pPr>
            <a:lvl2pPr>
              <a:tabLst>
                <a:tab pos="495300" algn="l"/>
              </a:tabLst>
              <a:defRPr>
                <a:solidFill>
                  <a:srgbClr val="000000"/>
                </a:solidFill>
                <a:latin typeface="Times New Roman" panose="02020603050405020304" pitchFamily="18" charset="0"/>
                <a:ea typeface="楷体_GB2312" pitchFamily="49" charset="-122"/>
              </a:defRPr>
            </a:lvl2pPr>
            <a:lvl3pPr marL="1143000" indent="-228600">
              <a:tabLst>
                <a:tab pos="495300" algn="l"/>
              </a:tabLst>
              <a:defRPr>
                <a:solidFill>
                  <a:srgbClr val="000000"/>
                </a:solidFill>
                <a:latin typeface="Times New Roman" panose="02020603050405020304" pitchFamily="18" charset="0"/>
                <a:ea typeface="楷体_GB2312" pitchFamily="49" charset="-122"/>
              </a:defRPr>
            </a:lvl3pPr>
            <a:lvl4pPr marL="1600200" indent="-228600">
              <a:tabLst>
                <a:tab pos="495300" algn="l"/>
              </a:tabLst>
              <a:defRPr>
                <a:solidFill>
                  <a:srgbClr val="000000"/>
                </a:solidFill>
                <a:latin typeface="Times New Roman" panose="02020603050405020304" pitchFamily="18" charset="0"/>
                <a:ea typeface="楷体_GB2312" pitchFamily="49" charset="-122"/>
              </a:defRPr>
            </a:lvl4pPr>
            <a:lvl5pPr marL="2057400" indent="-228600">
              <a:tabLst>
                <a:tab pos="495300" algn="l"/>
              </a:tabLst>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9pPr>
          </a:lstStyle>
          <a:p>
            <a:pPr lvl="1" eaLnBrk="1" hangingPunct="1"/>
            <a:r>
              <a:rPr lang="zh-CN" altLang="en-US" sz="2800" b="1">
                <a:latin typeface="华文楷体" panose="02010600040101010101" pitchFamily="2" charset="-122"/>
                <a:ea typeface="华文楷体" panose="02010600040101010101" pitchFamily="2" charset="-122"/>
              </a:rPr>
              <a:t>因此当网络为感性网络时，可以等效为最简单的串联或并联电路</a:t>
            </a:r>
          </a:p>
        </p:txBody>
      </p:sp>
      <p:grpSp>
        <p:nvGrpSpPr>
          <p:cNvPr id="98310" name="Group 6">
            <a:extLst>
              <a:ext uri="{FF2B5EF4-FFF2-40B4-BE49-F238E27FC236}">
                <a16:creationId xmlns:a16="http://schemas.microsoft.com/office/drawing/2014/main" id="{C2E0DD0D-8D0A-4143-9E54-B87B0F783C25}"/>
              </a:ext>
            </a:extLst>
          </p:cNvPr>
          <p:cNvGrpSpPr>
            <a:grpSpLocks/>
          </p:cNvGrpSpPr>
          <p:nvPr/>
        </p:nvGrpSpPr>
        <p:grpSpPr bwMode="auto">
          <a:xfrm>
            <a:off x="323850" y="3284538"/>
            <a:ext cx="3241675" cy="1727200"/>
            <a:chOff x="930" y="1207"/>
            <a:chExt cx="1905" cy="998"/>
          </a:xfrm>
        </p:grpSpPr>
        <p:sp>
          <p:nvSpPr>
            <p:cNvPr id="13324" name="Rectangle 7">
              <a:extLst>
                <a:ext uri="{FF2B5EF4-FFF2-40B4-BE49-F238E27FC236}">
                  <a16:creationId xmlns:a16="http://schemas.microsoft.com/office/drawing/2014/main" id="{AC4717C1-0664-41E3-A09F-64F7C6ABE428}"/>
                </a:ext>
              </a:extLst>
            </p:cNvPr>
            <p:cNvSpPr>
              <a:spLocks noChangeArrowheads="1"/>
            </p:cNvSpPr>
            <p:nvPr/>
          </p:nvSpPr>
          <p:spPr bwMode="auto">
            <a:xfrm>
              <a:off x="2070" y="1207"/>
              <a:ext cx="765" cy="998"/>
            </a:xfrm>
            <a:prstGeom prst="rect">
              <a:avLst/>
            </a:prstGeom>
            <a:noFill/>
            <a:ln w="28575">
              <a:solidFill>
                <a:srgbClr val="000000"/>
              </a:solidFill>
              <a:miter lim="800000"/>
              <a:headEnd/>
              <a:tailEnd/>
            </a:ln>
            <a:extLst>
              <a:ext uri="{909E8E84-426E-40DD-AFC4-6F175D3DCCD1}">
                <a14:hiddenFill xmlns:a14="http://schemas.microsoft.com/office/drawing/2010/main">
                  <a:gradFill rotWithShape="1">
                    <a:gsLst>
                      <a:gs pos="0">
                        <a:srgbClr val="FF9900"/>
                      </a:gs>
                      <a:gs pos="100000">
                        <a:srgbClr val="764700"/>
                      </a:gs>
                    </a:gsLst>
                    <a:path path="shape">
                      <a:fillToRect l="50000" t="50000" r="50000" b="50000"/>
                    </a:path>
                  </a:gradFill>
                </a14:hiddenFill>
              </a:ext>
            </a:extLst>
          </p:spPr>
          <p:txBody>
            <a:bodyPr wrap="none" lIns="198000" rIns="198000"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2400" b="1">
                  <a:latin typeface="华文楷体" panose="02010600040101010101" pitchFamily="2" charset="-122"/>
                  <a:ea typeface="华文楷体" panose="02010600040101010101" pitchFamily="2" charset="-122"/>
                </a:rPr>
                <a:t>无源</a:t>
              </a:r>
            </a:p>
            <a:p>
              <a:pPr algn="ctr" eaLnBrk="1" hangingPunct="1"/>
              <a:r>
                <a:rPr kumimoji="1" lang="zh-CN" altLang="en-US" sz="2400" b="1">
                  <a:latin typeface="华文楷体" panose="02010600040101010101" pitchFamily="2" charset="-122"/>
                  <a:ea typeface="华文楷体" panose="02010600040101010101" pitchFamily="2" charset="-122"/>
                </a:rPr>
                <a:t>线性</a:t>
              </a:r>
            </a:p>
            <a:p>
              <a:pPr algn="ctr" eaLnBrk="1" hangingPunct="1"/>
              <a:r>
                <a:rPr kumimoji="1" lang="zh-CN" altLang="en-US" sz="2400" b="1">
                  <a:latin typeface="华文楷体" panose="02010600040101010101" pitchFamily="2" charset="-122"/>
                  <a:ea typeface="华文楷体" panose="02010600040101010101" pitchFamily="2" charset="-122"/>
                </a:rPr>
                <a:t>  感性网络</a:t>
              </a:r>
              <a:r>
                <a:rPr kumimoji="1" lang="zh-CN" altLang="en-US" sz="2800" b="1">
                  <a:solidFill>
                    <a:schemeClr val="bg1"/>
                  </a:solidFill>
                  <a:latin typeface="华文楷体" panose="02010600040101010101" pitchFamily="2" charset="-122"/>
                  <a:ea typeface="华文楷体" panose="02010600040101010101" pitchFamily="2" charset="-122"/>
                </a:rPr>
                <a:t>  </a:t>
              </a:r>
            </a:p>
          </p:txBody>
        </p:sp>
        <p:sp>
          <p:nvSpPr>
            <p:cNvPr id="13325" name="Line 8">
              <a:extLst>
                <a:ext uri="{FF2B5EF4-FFF2-40B4-BE49-F238E27FC236}">
                  <a16:creationId xmlns:a16="http://schemas.microsoft.com/office/drawing/2014/main" id="{F2F1B104-BBB4-440A-AD03-8CE7B4996CE9}"/>
                </a:ext>
              </a:extLst>
            </p:cNvPr>
            <p:cNvSpPr>
              <a:spLocks noChangeShapeType="1"/>
            </p:cNvSpPr>
            <p:nvPr/>
          </p:nvSpPr>
          <p:spPr bwMode="auto">
            <a:xfrm>
              <a:off x="1376" y="1426"/>
              <a:ext cx="69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6" name="Line 9">
              <a:extLst>
                <a:ext uri="{FF2B5EF4-FFF2-40B4-BE49-F238E27FC236}">
                  <a16:creationId xmlns:a16="http://schemas.microsoft.com/office/drawing/2014/main" id="{C42BD875-8E90-4823-9956-586999C1C317}"/>
                </a:ext>
              </a:extLst>
            </p:cNvPr>
            <p:cNvSpPr>
              <a:spLocks noChangeShapeType="1"/>
            </p:cNvSpPr>
            <p:nvPr/>
          </p:nvSpPr>
          <p:spPr bwMode="auto">
            <a:xfrm>
              <a:off x="1376" y="2017"/>
              <a:ext cx="69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7" name="Line 10">
              <a:extLst>
                <a:ext uri="{FF2B5EF4-FFF2-40B4-BE49-F238E27FC236}">
                  <a16:creationId xmlns:a16="http://schemas.microsoft.com/office/drawing/2014/main" id="{86B640F0-06C9-4939-B0E4-582AB11117DE}"/>
                </a:ext>
              </a:extLst>
            </p:cNvPr>
            <p:cNvSpPr>
              <a:spLocks noChangeShapeType="1"/>
            </p:cNvSpPr>
            <p:nvPr/>
          </p:nvSpPr>
          <p:spPr bwMode="auto">
            <a:xfrm>
              <a:off x="1519" y="1425"/>
              <a:ext cx="417"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13328" name="Object 11">
              <a:extLst>
                <a:ext uri="{FF2B5EF4-FFF2-40B4-BE49-F238E27FC236}">
                  <a16:creationId xmlns:a16="http://schemas.microsoft.com/office/drawing/2014/main" id="{4135BF94-100A-4329-B5BD-ACCAC37A14FD}"/>
                </a:ext>
              </a:extLst>
            </p:cNvPr>
            <p:cNvGraphicFramePr>
              <a:graphicFrameLocks noChangeAspect="1"/>
            </p:cNvGraphicFramePr>
            <p:nvPr/>
          </p:nvGraphicFramePr>
          <p:xfrm>
            <a:off x="1565" y="1486"/>
            <a:ext cx="186" cy="285"/>
          </p:xfrm>
          <a:graphic>
            <a:graphicData uri="http://schemas.openxmlformats.org/presentationml/2006/ole">
              <mc:AlternateContent xmlns:mc="http://schemas.openxmlformats.org/markup-compatibility/2006">
                <mc:Choice xmlns:v="urn:schemas-microsoft-com:vml" Requires="v">
                  <p:oleObj spid="_x0000_s13406" name="公式" r:id="rId3" imgW="114141" imgH="209609" progId="Equation.3">
                    <p:embed/>
                  </p:oleObj>
                </mc:Choice>
                <mc:Fallback>
                  <p:oleObj name="公式" r:id="rId3" imgW="114141" imgH="209609"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 y="1486"/>
                          <a:ext cx="186"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9" name="Oval 12">
              <a:extLst>
                <a:ext uri="{FF2B5EF4-FFF2-40B4-BE49-F238E27FC236}">
                  <a16:creationId xmlns:a16="http://schemas.microsoft.com/office/drawing/2014/main" id="{E3116D0A-2018-4A71-A3DC-EA8E2C6A9A86}"/>
                </a:ext>
              </a:extLst>
            </p:cNvPr>
            <p:cNvSpPr>
              <a:spLocks noChangeArrowheads="1"/>
            </p:cNvSpPr>
            <p:nvPr/>
          </p:nvSpPr>
          <p:spPr bwMode="auto">
            <a:xfrm>
              <a:off x="1306" y="1368"/>
              <a:ext cx="99" cy="8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latin typeface="华文楷体" panose="02010600040101010101" pitchFamily="2" charset="-122"/>
                <a:ea typeface="华文楷体" panose="02010600040101010101" pitchFamily="2" charset="-122"/>
              </a:endParaRPr>
            </a:p>
          </p:txBody>
        </p:sp>
        <p:sp>
          <p:nvSpPr>
            <p:cNvPr id="13330" name="Oval 13">
              <a:extLst>
                <a:ext uri="{FF2B5EF4-FFF2-40B4-BE49-F238E27FC236}">
                  <a16:creationId xmlns:a16="http://schemas.microsoft.com/office/drawing/2014/main" id="{101B1EEE-1F70-4333-85CB-AD8996ED4E09}"/>
                </a:ext>
              </a:extLst>
            </p:cNvPr>
            <p:cNvSpPr>
              <a:spLocks noChangeArrowheads="1"/>
            </p:cNvSpPr>
            <p:nvPr/>
          </p:nvSpPr>
          <p:spPr bwMode="auto">
            <a:xfrm>
              <a:off x="1306" y="1955"/>
              <a:ext cx="99" cy="89"/>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latin typeface="华文楷体" panose="02010600040101010101" pitchFamily="2" charset="-122"/>
                <a:ea typeface="华文楷体" panose="02010600040101010101" pitchFamily="2" charset="-122"/>
              </a:endParaRPr>
            </a:p>
          </p:txBody>
        </p:sp>
        <p:graphicFrame>
          <p:nvGraphicFramePr>
            <p:cNvPr id="13331" name="Object 14">
              <a:extLst>
                <a:ext uri="{FF2B5EF4-FFF2-40B4-BE49-F238E27FC236}">
                  <a16:creationId xmlns:a16="http://schemas.microsoft.com/office/drawing/2014/main" id="{D89BCAFA-19E3-45B8-A1AC-086D1DEB37AF}"/>
                </a:ext>
              </a:extLst>
            </p:cNvPr>
            <p:cNvGraphicFramePr>
              <a:graphicFrameLocks noChangeAspect="1"/>
            </p:cNvGraphicFramePr>
            <p:nvPr/>
          </p:nvGraphicFramePr>
          <p:xfrm>
            <a:off x="975" y="1562"/>
            <a:ext cx="303" cy="352"/>
          </p:xfrm>
          <a:graphic>
            <a:graphicData uri="http://schemas.openxmlformats.org/presentationml/2006/ole">
              <mc:AlternateContent xmlns:mc="http://schemas.openxmlformats.org/markup-compatibility/2006">
                <mc:Choice xmlns:v="urn:schemas-microsoft-com:vml" Requires="v">
                  <p:oleObj spid="_x0000_s13407" name="公式" r:id="rId5" imgW="171447" imgH="218987" progId="Equation.3">
                    <p:embed/>
                  </p:oleObj>
                </mc:Choice>
                <mc:Fallback>
                  <p:oleObj name="公式" r:id="rId5" imgW="171447" imgH="218987"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 y="1562"/>
                          <a:ext cx="303"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32" name="Text Box 15">
              <a:extLst>
                <a:ext uri="{FF2B5EF4-FFF2-40B4-BE49-F238E27FC236}">
                  <a16:creationId xmlns:a16="http://schemas.microsoft.com/office/drawing/2014/main" id="{7AC9DAE4-B8F7-4D56-AEC8-03387357B001}"/>
                </a:ext>
              </a:extLst>
            </p:cNvPr>
            <p:cNvSpPr txBox="1">
              <a:spLocks noChangeArrowheads="1"/>
            </p:cNvSpPr>
            <p:nvPr/>
          </p:nvSpPr>
          <p:spPr bwMode="auto">
            <a:xfrm>
              <a:off x="942" y="1207"/>
              <a:ext cx="229"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a:latin typeface="华文楷体" panose="02010600040101010101" pitchFamily="2" charset="-122"/>
                  <a:ea typeface="华文楷体" panose="02010600040101010101" pitchFamily="2" charset="-122"/>
                </a:rPr>
                <a:t>+</a:t>
              </a:r>
            </a:p>
          </p:txBody>
        </p:sp>
        <p:sp>
          <p:nvSpPr>
            <p:cNvPr id="13333" name="Text Box 16">
              <a:extLst>
                <a:ext uri="{FF2B5EF4-FFF2-40B4-BE49-F238E27FC236}">
                  <a16:creationId xmlns:a16="http://schemas.microsoft.com/office/drawing/2014/main" id="{28EE89AE-3E68-4320-AD7C-14D0DEE820EE}"/>
                </a:ext>
              </a:extLst>
            </p:cNvPr>
            <p:cNvSpPr txBox="1">
              <a:spLocks noChangeArrowheads="1"/>
            </p:cNvSpPr>
            <p:nvPr/>
          </p:nvSpPr>
          <p:spPr bwMode="auto">
            <a:xfrm>
              <a:off x="930" y="1831"/>
              <a:ext cx="174"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latin typeface="华文楷体" panose="02010600040101010101" pitchFamily="2" charset="-122"/>
                  <a:ea typeface="华文楷体" panose="02010600040101010101" pitchFamily="2" charset="-122"/>
                </a:rPr>
                <a:t>-</a:t>
              </a:r>
            </a:p>
          </p:txBody>
        </p:sp>
      </p:grpSp>
      <p:graphicFrame>
        <p:nvGraphicFramePr>
          <p:cNvPr id="98322" name="Object 18">
            <a:extLst>
              <a:ext uri="{FF2B5EF4-FFF2-40B4-BE49-F238E27FC236}">
                <a16:creationId xmlns:a16="http://schemas.microsoft.com/office/drawing/2014/main" id="{8C088FE5-BB7D-4EFF-A5B4-B08FA33DB40E}"/>
              </a:ext>
            </a:extLst>
          </p:cNvPr>
          <p:cNvGraphicFramePr>
            <a:graphicFrameLocks noChangeAspect="1"/>
          </p:cNvGraphicFramePr>
          <p:nvPr/>
        </p:nvGraphicFramePr>
        <p:xfrm>
          <a:off x="4859338" y="1628775"/>
          <a:ext cx="3527425" cy="2195513"/>
        </p:xfrm>
        <a:graphic>
          <a:graphicData uri="http://schemas.openxmlformats.org/presentationml/2006/ole">
            <mc:AlternateContent xmlns:mc="http://schemas.openxmlformats.org/markup-compatibility/2006">
              <mc:Choice xmlns:v="urn:schemas-microsoft-com:vml" Requires="v">
                <p:oleObj spid="_x0000_s13408" name="Visio" r:id="rId7" imgW="1394155" imgH="926287" progId="Visio.Drawing.11">
                  <p:embed/>
                </p:oleObj>
              </mc:Choice>
              <mc:Fallback>
                <p:oleObj name="Visio" r:id="rId7" imgW="1394155" imgH="926287" progId="Visio.Drawing.11">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9338" y="1628775"/>
                        <a:ext cx="3527425" cy="219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323" name="Object 19">
            <a:extLst>
              <a:ext uri="{FF2B5EF4-FFF2-40B4-BE49-F238E27FC236}">
                <a16:creationId xmlns:a16="http://schemas.microsoft.com/office/drawing/2014/main" id="{2005671A-7774-463D-9962-B2B368988260}"/>
              </a:ext>
            </a:extLst>
          </p:cNvPr>
          <p:cNvGraphicFramePr>
            <a:graphicFrameLocks noChangeAspect="1"/>
          </p:cNvGraphicFramePr>
          <p:nvPr/>
        </p:nvGraphicFramePr>
        <p:xfrm>
          <a:off x="4789488" y="4076700"/>
          <a:ext cx="2859087" cy="2168525"/>
        </p:xfrm>
        <a:graphic>
          <a:graphicData uri="http://schemas.openxmlformats.org/presentationml/2006/ole">
            <mc:AlternateContent xmlns:mc="http://schemas.openxmlformats.org/markup-compatibility/2006">
              <mc:Choice xmlns:v="urn:schemas-microsoft-com:vml" Requires="v">
                <p:oleObj spid="_x0000_s13409" name="Visio" r:id="rId9" imgW="1174394" imgH="856793" progId="Visio.Drawing.11">
                  <p:embed/>
                </p:oleObj>
              </mc:Choice>
              <mc:Fallback>
                <p:oleObj name="Visio" r:id="rId9" imgW="1174394" imgH="856793" progId="Visio.Drawing.11">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9488" y="4076700"/>
                        <a:ext cx="2859087" cy="216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324" name="Line 20">
            <a:extLst>
              <a:ext uri="{FF2B5EF4-FFF2-40B4-BE49-F238E27FC236}">
                <a16:creationId xmlns:a16="http://schemas.microsoft.com/office/drawing/2014/main" id="{AEB3318B-8DD6-4C5D-B134-2371B4E3C185}"/>
              </a:ext>
            </a:extLst>
          </p:cNvPr>
          <p:cNvSpPr>
            <a:spLocks noChangeShapeType="1"/>
          </p:cNvSpPr>
          <p:nvPr/>
        </p:nvSpPr>
        <p:spPr bwMode="auto">
          <a:xfrm flipV="1">
            <a:off x="3781425" y="2852738"/>
            <a:ext cx="935038" cy="936625"/>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25" name="Line 21">
            <a:extLst>
              <a:ext uri="{FF2B5EF4-FFF2-40B4-BE49-F238E27FC236}">
                <a16:creationId xmlns:a16="http://schemas.microsoft.com/office/drawing/2014/main" id="{82A87601-FB6E-471C-A911-88661141CD53}"/>
              </a:ext>
            </a:extLst>
          </p:cNvPr>
          <p:cNvSpPr>
            <a:spLocks noChangeShapeType="1"/>
          </p:cNvSpPr>
          <p:nvPr/>
        </p:nvSpPr>
        <p:spPr bwMode="auto">
          <a:xfrm>
            <a:off x="3708400" y="4797425"/>
            <a:ext cx="1008063" cy="792163"/>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26" name="Rectangle 22">
            <a:extLst>
              <a:ext uri="{FF2B5EF4-FFF2-40B4-BE49-F238E27FC236}">
                <a16:creationId xmlns:a16="http://schemas.microsoft.com/office/drawing/2014/main" id="{48CED744-7EE5-46FA-AA6E-994D6F43B747}"/>
              </a:ext>
            </a:extLst>
          </p:cNvPr>
          <p:cNvSpPr>
            <a:spLocks noChangeArrowheads="1"/>
          </p:cNvSpPr>
          <p:nvPr/>
        </p:nvSpPr>
        <p:spPr bwMode="auto">
          <a:xfrm rot="-2756829">
            <a:off x="2944813" y="2881313"/>
            <a:ext cx="2017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tabLst>
                <a:tab pos="495300" algn="l"/>
              </a:tabLst>
              <a:defRPr>
                <a:solidFill>
                  <a:srgbClr val="000000"/>
                </a:solidFill>
                <a:latin typeface="Times New Roman" panose="02020603050405020304" pitchFamily="18" charset="0"/>
                <a:ea typeface="楷体_GB2312" pitchFamily="49" charset="-122"/>
              </a:defRPr>
            </a:lvl1pPr>
            <a:lvl2pPr>
              <a:tabLst>
                <a:tab pos="495300" algn="l"/>
              </a:tabLst>
              <a:defRPr>
                <a:solidFill>
                  <a:srgbClr val="000000"/>
                </a:solidFill>
                <a:latin typeface="Times New Roman" panose="02020603050405020304" pitchFamily="18" charset="0"/>
                <a:ea typeface="楷体_GB2312" pitchFamily="49" charset="-122"/>
              </a:defRPr>
            </a:lvl2pPr>
            <a:lvl3pPr marL="1143000" indent="-228600">
              <a:tabLst>
                <a:tab pos="495300" algn="l"/>
              </a:tabLst>
              <a:defRPr>
                <a:solidFill>
                  <a:srgbClr val="000000"/>
                </a:solidFill>
                <a:latin typeface="Times New Roman" panose="02020603050405020304" pitchFamily="18" charset="0"/>
                <a:ea typeface="楷体_GB2312" pitchFamily="49" charset="-122"/>
              </a:defRPr>
            </a:lvl3pPr>
            <a:lvl4pPr marL="1600200" indent="-228600">
              <a:tabLst>
                <a:tab pos="495300" algn="l"/>
              </a:tabLst>
              <a:defRPr>
                <a:solidFill>
                  <a:srgbClr val="000000"/>
                </a:solidFill>
                <a:latin typeface="Times New Roman" panose="02020603050405020304" pitchFamily="18" charset="0"/>
                <a:ea typeface="楷体_GB2312" pitchFamily="49" charset="-122"/>
              </a:defRPr>
            </a:lvl4pPr>
            <a:lvl5pPr marL="2057400" indent="-228600">
              <a:tabLst>
                <a:tab pos="495300" algn="l"/>
              </a:tabLst>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9pPr>
          </a:lstStyle>
          <a:p>
            <a:pPr lvl="1" eaLnBrk="1" hangingPunct="1"/>
            <a:r>
              <a:rPr lang="zh-CN" altLang="en-US" sz="2800" b="1">
                <a:solidFill>
                  <a:srgbClr val="FF0000"/>
                </a:solidFill>
                <a:latin typeface="华文楷体" panose="02010600040101010101" pitchFamily="2" charset="-122"/>
                <a:ea typeface="华文楷体" panose="02010600040101010101" pitchFamily="2" charset="-122"/>
              </a:rPr>
              <a:t>等效为</a:t>
            </a:r>
          </a:p>
        </p:txBody>
      </p:sp>
      <p:sp>
        <p:nvSpPr>
          <p:cNvPr id="98327" name="Rectangle 23">
            <a:extLst>
              <a:ext uri="{FF2B5EF4-FFF2-40B4-BE49-F238E27FC236}">
                <a16:creationId xmlns:a16="http://schemas.microsoft.com/office/drawing/2014/main" id="{FC3E0684-E6E1-4342-BAE8-B1520D51680A}"/>
              </a:ext>
            </a:extLst>
          </p:cNvPr>
          <p:cNvSpPr>
            <a:spLocks noChangeArrowheads="1"/>
          </p:cNvSpPr>
          <p:nvPr/>
        </p:nvSpPr>
        <p:spPr bwMode="auto">
          <a:xfrm rot="2161005">
            <a:off x="3205163" y="4365625"/>
            <a:ext cx="2017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tabLst>
                <a:tab pos="495300" algn="l"/>
              </a:tabLst>
              <a:defRPr>
                <a:solidFill>
                  <a:srgbClr val="000000"/>
                </a:solidFill>
                <a:latin typeface="Times New Roman" panose="02020603050405020304" pitchFamily="18" charset="0"/>
                <a:ea typeface="楷体_GB2312" pitchFamily="49" charset="-122"/>
              </a:defRPr>
            </a:lvl1pPr>
            <a:lvl2pPr>
              <a:tabLst>
                <a:tab pos="495300" algn="l"/>
              </a:tabLst>
              <a:defRPr>
                <a:solidFill>
                  <a:srgbClr val="000000"/>
                </a:solidFill>
                <a:latin typeface="Times New Roman" panose="02020603050405020304" pitchFamily="18" charset="0"/>
                <a:ea typeface="楷体_GB2312" pitchFamily="49" charset="-122"/>
              </a:defRPr>
            </a:lvl2pPr>
            <a:lvl3pPr marL="1143000" indent="-228600">
              <a:tabLst>
                <a:tab pos="495300" algn="l"/>
              </a:tabLst>
              <a:defRPr>
                <a:solidFill>
                  <a:srgbClr val="000000"/>
                </a:solidFill>
                <a:latin typeface="Times New Roman" panose="02020603050405020304" pitchFamily="18" charset="0"/>
                <a:ea typeface="楷体_GB2312" pitchFamily="49" charset="-122"/>
              </a:defRPr>
            </a:lvl3pPr>
            <a:lvl4pPr marL="1600200" indent="-228600">
              <a:tabLst>
                <a:tab pos="495300" algn="l"/>
              </a:tabLst>
              <a:defRPr>
                <a:solidFill>
                  <a:srgbClr val="000000"/>
                </a:solidFill>
                <a:latin typeface="Times New Roman" panose="02020603050405020304" pitchFamily="18" charset="0"/>
                <a:ea typeface="楷体_GB2312" pitchFamily="49" charset="-122"/>
              </a:defRPr>
            </a:lvl4pPr>
            <a:lvl5pPr marL="2057400" indent="-228600">
              <a:tabLst>
                <a:tab pos="495300" algn="l"/>
              </a:tabLst>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9pPr>
          </a:lstStyle>
          <a:p>
            <a:pPr lvl="1" eaLnBrk="1" hangingPunct="1"/>
            <a:r>
              <a:rPr lang="zh-CN" altLang="en-US" sz="2800" b="1">
                <a:solidFill>
                  <a:srgbClr val="FF0000"/>
                </a:solidFill>
                <a:latin typeface="华文楷体" panose="02010600040101010101" pitchFamily="2" charset="-122"/>
                <a:ea typeface="华文楷体" panose="02010600040101010101" pitchFamily="2" charset="-122"/>
              </a:rPr>
              <a:t>等效为</a:t>
            </a:r>
          </a:p>
        </p:txBody>
      </p:sp>
      <p:graphicFrame>
        <p:nvGraphicFramePr>
          <p:cNvPr id="21" name="Object 4">
            <a:extLst>
              <a:ext uri="{FF2B5EF4-FFF2-40B4-BE49-F238E27FC236}">
                <a16:creationId xmlns:a16="http://schemas.microsoft.com/office/drawing/2014/main" id="{133CD057-4898-4E9E-9A66-D763A0C45678}"/>
              </a:ext>
            </a:extLst>
          </p:cNvPr>
          <p:cNvGraphicFramePr>
            <a:graphicFrameLocks noChangeAspect="1"/>
          </p:cNvGraphicFramePr>
          <p:nvPr>
            <p:extLst>
              <p:ext uri="{D42A27DB-BD31-4B8C-83A1-F6EECF244321}">
                <p14:modId xmlns:p14="http://schemas.microsoft.com/office/powerpoint/2010/main" val="3300674374"/>
              </p:ext>
            </p:extLst>
          </p:nvPr>
        </p:nvGraphicFramePr>
        <p:xfrm>
          <a:off x="5570538" y="2390775"/>
          <a:ext cx="1296987" cy="1271588"/>
        </p:xfrm>
        <a:graphic>
          <a:graphicData uri="http://schemas.openxmlformats.org/presentationml/2006/ole">
            <mc:AlternateContent xmlns:mc="http://schemas.openxmlformats.org/markup-compatibility/2006">
              <mc:Choice xmlns:v="urn:schemas-microsoft-com:vml" Requires="v">
                <p:oleObj spid="_x0000_s13410" name="Equation" r:id="rId11" imgW="495085" imgH="482391" progId="Equation.DSMT4">
                  <p:embed/>
                </p:oleObj>
              </mc:Choice>
              <mc:Fallback>
                <p:oleObj name="Equation" r:id="rId11" imgW="495085" imgH="482391" progId="Equation.DSMT4">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70538" y="2390775"/>
                        <a:ext cx="1296987" cy="1271588"/>
                      </a:xfrm>
                      <a:prstGeom prst="rect">
                        <a:avLst/>
                      </a:prstGeom>
                      <a:noFill/>
                      <a:ln>
                        <a:solidFill>
                          <a:schemeClr val="accent1"/>
                        </a:solidFill>
                      </a:ln>
                      <a:extLst/>
                    </p:spPr>
                  </p:pic>
                </p:oleObj>
              </mc:Fallback>
            </mc:AlternateContent>
          </a:graphicData>
        </a:graphic>
      </p:graphicFrame>
      <p:graphicFrame>
        <p:nvGraphicFramePr>
          <p:cNvPr id="22" name="Object 13">
            <a:extLst>
              <a:ext uri="{FF2B5EF4-FFF2-40B4-BE49-F238E27FC236}">
                <a16:creationId xmlns:a16="http://schemas.microsoft.com/office/drawing/2014/main" id="{6D38BBC8-5CA6-49A6-8053-7F21BCB648F8}"/>
              </a:ext>
            </a:extLst>
          </p:cNvPr>
          <p:cNvGraphicFramePr>
            <a:graphicFrameLocks noChangeAspect="1"/>
          </p:cNvGraphicFramePr>
          <p:nvPr/>
        </p:nvGraphicFramePr>
        <p:xfrm>
          <a:off x="7648575" y="4616450"/>
          <a:ext cx="1368425" cy="1341438"/>
        </p:xfrm>
        <a:graphic>
          <a:graphicData uri="http://schemas.openxmlformats.org/presentationml/2006/ole">
            <mc:AlternateContent xmlns:mc="http://schemas.openxmlformats.org/markup-compatibility/2006">
              <mc:Choice xmlns:v="urn:schemas-microsoft-com:vml" Requires="v">
                <p:oleObj spid="_x0000_s13411" name="Equation" r:id="rId13" imgW="495085" imgH="482391" progId="Equation.DSMT4">
                  <p:embed/>
                </p:oleObj>
              </mc:Choice>
              <mc:Fallback>
                <p:oleObj name="Equation" r:id="rId13" imgW="495085" imgH="482391"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48575" y="4616450"/>
                        <a:ext cx="1368425" cy="134143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83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83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832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832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983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832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8323"/>
                                        </p:tgtEl>
                                        <p:attrNameLst>
                                          <p:attrName>style.visibility</p:attrName>
                                        </p:attrNameLst>
                                      </p:cBhvr>
                                      <p:to>
                                        <p:strVal val="visible"/>
                                      </p:to>
                                    </p:set>
                                  </p:childTnLst>
                                </p:cTn>
                              </p:par>
                              <p:par>
                                <p:cTn id="31" presetID="3" presetClass="entr" presetSubtype="1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blinds(horizontal)">
                                      <p:cBhvr>
                                        <p:cTn id="33" dur="1000"/>
                                        <p:tgtEl>
                                          <p:spTgt spid="21"/>
                                        </p:tgtEl>
                                      </p:cBhvr>
                                    </p:animEffect>
                                  </p:childTnLst>
                                </p:cTn>
                              </p:par>
                              <p:par>
                                <p:cTn id="34" presetID="3" presetClass="entr" presetSubtype="1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blinds(horizontal)">
                                      <p:cBhvr>
                                        <p:cTn id="36"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p:bldP spid="98326" grpId="0"/>
      <p:bldP spid="983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a:extLst>
              <a:ext uri="{FF2B5EF4-FFF2-40B4-BE49-F238E27FC236}">
                <a16:creationId xmlns:a16="http://schemas.microsoft.com/office/drawing/2014/main" id="{F2FF25B5-0C85-49F4-9542-82C5BE0534E9}"/>
              </a:ext>
            </a:extLst>
          </p:cNvPr>
          <p:cNvSpPr>
            <a:spLocks noChangeArrowheads="1"/>
          </p:cNvSpPr>
          <p:nvPr/>
        </p:nvSpPr>
        <p:spPr bwMode="auto">
          <a:xfrm>
            <a:off x="250825" y="260350"/>
            <a:ext cx="2881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tabLst>
                <a:tab pos="495300" algn="l"/>
              </a:tabLst>
              <a:defRPr>
                <a:solidFill>
                  <a:srgbClr val="000000"/>
                </a:solidFill>
                <a:latin typeface="Times New Roman" panose="02020603050405020304" pitchFamily="18" charset="0"/>
                <a:ea typeface="楷体_GB2312" pitchFamily="49" charset="-122"/>
              </a:defRPr>
            </a:lvl1pPr>
            <a:lvl2pPr>
              <a:tabLst>
                <a:tab pos="495300" algn="l"/>
              </a:tabLst>
              <a:defRPr>
                <a:solidFill>
                  <a:srgbClr val="000000"/>
                </a:solidFill>
                <a:latin typeface="Times New Roman" panose="02020603050405020304" pitchFamily="18" charset="0"/>
                <a:ea typeface="楷体_GB2312" pitchFamily="49" charset="-122"/>
              </a:defRPr>
            </a:lvl2pPr>
            <a:lvl3pPr marL="1143000" indent="-228600">
              <a:tabLst>
                <a:tab pos="495300" algn="l"/>
              </a:tabLst>
              <a:defRPr>
                <a:solidFill>
                  <a:srgbClr val="000000"/>
                </a:solidFill>
                <a:latin typeface="Times New Roman" panose="02020603050405020304" pitchFamily="18" charset="0"/>
                <a:ea typeface="楷体_GB2312" pitchFamily="49" charset="-122"/>
              </a:defRPr>
            </a:lvl3pPr>
            <a:lvl4pPr marL="1600200" indent="-228600">
              <a:tabLst>
                <a:tab pos="495300" algn="l"/>
              </a:tabLst>
              <a:defRPr>
                <a:solidFill>
                  <a:srgbClr val="000000"/>
                </a:solidFill>
                <a:latin typeface="Times New Roman" panose="02020603050405020304" pitchFamily="18" charset="0"/>
                <a:ea typeface="楷体_GB2312" pitchFamily="49" charset="-122"/>
              </a:defRPr>
            </a:lvl4pPr>
            <a:lvl5pPr marL="2057400" indent="-228600">
              <a:tabLst>
                <a:tab pos="495300" algn="l"/>
              </a:tabLst>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9pPr>
          </a:lstStyle>
          <a:p>
            <a:pPr lvl="1" eaLnBrk="1" hangingPunct="1"/>
            <a:r>
              <a:rPr lang="en-US" altLang="zh-CN" sz="2800" b="1">
                <a:ea typeface="华文楷体" panose="02010600040101010101" pitchFamily="2" charset="-122"/>
                <a:cs typeface="Times New Roman" panose="02020603050405020304" pitchFamily="18" charset="0"/>
              </a:rPr>
              <a:t>2) </a:t>
            </a:r>
            <a:r>
              <a:rPr lang="zh-CN" altLang="en-US" sz="2800" b="1">
                <a:ea typeface="华文楷体" panose="02010600040101010101" pitchFamily="2" charset="-122"/>
                <a:cs typeface="Times New Roman" panose="02020603050405020304" pitchFamily="18" charset="0"/>
              </a:rPr>
              <a:t>容性网络</a:t>
            </a:r>
          </a:p>
        </p:txBody>
      </p:sp>
      <p:graphicFrame>
        <p:nvGraphicFramePr>
          <p:cNvPr id="101383" name="Object 7">
            <a:extLst>
              <a:ext uri="{FF2B5EF4-FFF2-40B4-BE49-F238E27FC236}">
                <a16:creationId xmlns:a16="http://schemas.microsoft.com/office/drawing/2014/main" id="{92BB9C3A-28B3-476D-8B74-057FB32A119F}"/>
              </a:ext>
            </a:extLst>
          </p:cNvPr>
          <p:cNvGraphicFramePr>
            <a:graphicFrameLocks noChangeAspect="1"/>
          </p:cNvGraphicFramePr>
          <p:nvPr/>
        </p:nvGraphicFramePr>
        <p:xfrm>
          <a:off x="323850" y="1700213"/>
          <a:ext cx="3527425" cy="2195512"/>
        </p:xfrm>
        <a:graphic>
          <a:graphicData uri="http://schemas.openxmlformats.org/presentationml/2006/ole">
            <mc:AlternateContent xmlns:mc="http://schemas.openxmlformats.org/markup-compatibility/2006">
              <mc:Choice xmlns:v="urn:schemas-microsoft-com:vml" Requires="v">
                <p:oleObj spid="_x0000_s14402" name="Visio" r:id="rId3" imgW="1394155" imgH="926287" progId="Visio.Drawing.11">
                  <p:embed/>
                </p:oleObj>
              </mc:Choice>
              <mc:Fallback>
                <p:oleObj name="Visio" r:id="rId3" imgW="1394155" imgH="926287"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700213"/>
                        <a:ext cx="3527425" cy="219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384" name="Object 8">
            <a:extLst>
              <a:ext uri="{FF2B5EF4-FFF2-40B4-BE49-F238E27FC236}">
                <a16:creationId xmlns:a16="http://schemas.microsoft.com/office/drawing/2014/main" id="{DA74E78B-B0D8-4AB9-B812-53D2EB8D8E10}"/>
              </a:ext>
            </a:extLst>
          </p:cNvPr>
          <p:cNvGraphicFramePr>
            <a:graphicFrameLocks noChangeAspect="1"/>
          </p:cNvGraphicFramePr>
          <p:nvPr/>
        </p:nvGraphicFramePr>
        <p:xfrm>
          <a:off x="3708400" y="1773238"/>
          <a:ext cx="2859088" cy="2168525"/>
        </p:xfrm>
        <a:graphic>
          <a:graphicData uri="http://schemas.openxmlformats.org/presentationml/2006/ole">
            <mc:AlternateContent xmlns:mc="http://schemas.openxmlformats.org/markup-compatibility/2006">
              <mc:Choice xmlns:v="urn:schemas-microsoft-com:vml" Requires="v">
                <p:oleObj spid="_x0000_s14403" name="Visio" r:id="rId5" imgW="1174394" imgH="856793" progId="Visio.Drawing.11">
                  <p:embed/>
                </p:oleObj>
              </mc:Choice>
              <mc:Fallback>
                <p:oleObj name="Visio" r:id="rId5" imgW="1174394" imgH="856793" progId="Visio.Drawing.11">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1773238"/>
                        <a:ext cx="2859088" cy="216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93" name="Rectangle 17">
            <a:extLst>
              <a:ext uri="{FF2B5EF4-FFF2-40B4-BE49-F238E27FC236}">
                <a16:creationId xmlns:a16="http://schemas.microsoft.com/office/drawing/2014/main" id="{85E76692-84E9-4A91-81BF-138635E7D3FB}"/>
              </a:ext>
            </a:extLst>
          </p:cNvPr>
          <p:cNvSpPr>
            <a:spLocks noChangeArrowheads="1"/>
          </p:cNvSpPr>
          <p:nvPr/>
        </p:nvSpPr>
        <p:spPr bwMode="auto">
          <a:xfrm>
            <a:off x="539750" y="765175"/>
            <a:ext cx="74882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tabLst>
                <a:tab pos="495300" algn="l"/>
              </a:tabLst>
              <a:defRPr>
                <a:solidFill>
                  <a:srgbClr val="000000"/>
                </a:solidFill>
                <a:latin typeface="Times New Roman" panose="02020603050405020304" pitchFamily="18" charset="0"/>
                <a:ea typeface="楷体_GB2312" pitchFamily="49" charset="-122"/>
              </a:defRPr>
            </a:lvl1pPr>
            <a:lvl2pPr>
              <a:tabLst>
                <a:tab pos="495300" algn="l"/>
              </a:tabLst>
              <a:defRPr>
                <a:solidFill>
                  <a:srgbClr val="000000"/>
                </a:solidFill>
                <a:latin typeface="Times New Roman" panose="02020603050405020304" pitchFamily="18" charset="0"/>
                <a:ea typeface="楷体_GB2312" pitchFamily="49" charset="-122"/>
              </a:defRPr>
            </a:lvl2pPr>
            <a:lvl3pPr marL="1143000" indent="-228600">
              <a:tabLst>
                <a:tab pos="495300" algn="l"/>
              </a:tabLst>
              <a:defRPr>
                <a:solidFill>
                  <a:srgbClr val="000000"/>
                </a:solidFill>
                <a:latin typeface="Times New Roman" panose="02020603050405020304" pitchFamily="18" charset="0"/>
                <a:ea typeface="楷体_GB2312" pitchFamily="49" charset="-122"/>
              </a:defRPr>
            </a:lvl3pPr>
            <a:lvl4pPr marL="1600200" indent="-228600">
              <a:tabLst>
                <a:tab pos="495300" algn="l"/>
              </a:tabLst>
              <a:defRPr>
                <a:solidFill>
                  <a:srgbClr val="000000"/>
                </a:solidFill>
                <a:latin typeface="Times New Roman" panose="02020603050405020304" pitchFamily="18" charset="0"/>
                <a:ea typeface="楷体_GB2312" pitchFamily="49" charset="-122"/>
              </a:defRPr>
            </a:lvl4pPr>
            <a:lvl5pPr marL="2057400" indent="-228600">
              <a:tabLst>
                <a:tab pos="495300" algn="l"/>
              </a:tabLst>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9pPr>
          </a:lstStyle>
          <a:p>
            <a:pPr lvl="1" eaLnBrk="1" hangingPunct="1"/>
            <a:r>
              <a:rPr lang="zh-CN" altLang="en-US" sz="2800" b="1">
                <a:ea typeface="华文楷体" panose="02010600040101010101" pitchFamily="2" charset="-122"/>
                <a:cs typeface="Times New Roman" panose="02020603050405020304" pitchFamily="18" charset="0"/>
              </a:rPr>
              <a:t>容性二端网络是由电阻和电容组成的二端网络，其可以等效为两种最简的电路</a:t>
            </a:r>
            <a:endParaRPr lang="en-US" altLang="zh-CN" sz="2800" b="1">
              <a:ea typeface="华文楷体" panose="02010600040101010101" pitchFamily="2" charset="-122"/>
              <a:cs typeface="Times New Roman" panose="02020603050405020304" pitchFamily="18" charset="0"/>
            </a:endParaRPr>
          </a:p>
        </p:txBody>
      </p:sp>
      <p:sp>
        <p:nvSpPr>
          <p:cNvPr id="101394" name="AutoShape 18">
            <a:extLst>
              <a:ext uri="{FF2B5EF4-FFF2-40B4-BE49-F238E27FC236}">
                <a16:creationId xmlns:a16="http://schemas.microsoft.com/office/drawing/2014/main" id="{A1609845-BC1F-4E02-8A15-EEED1156C758}"/>
              </a:ext>
            </a:extLst>
          </p:cNvPr>
          <p:cNvSpPr>
            <a:spLocks noChangeArrowheads="1"/>
          </p:cNvSpPr>
          <p:nvPr/>
        </p:nvSpPr>
        <p:spPr bwMode="auto">
          <a:xfrm>
            <a:off x="755650" y="4292600"/>
            <a:ext cx="2665413" cy="609600"/>
          </a:xfrm>
          <a:prstGeom prst="wedgeRoundRectCallout">
            <a:avLst>
              <a:gd name="adj1" fmla="val 9500"/>
              <a:gd name="adj2" fmla="val -102343"/>
              <a:gd name="adj3" fmla="val 16667"/>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r>
              <a:rPr lang="zh-CN" altLang="en-US" sz="2800" b="1">
                <a:ea typeface="华文楷体" panose="02010600040101010101" pitchFamily="2" charset="-122"/>
                <a:cs typeface="Times New Roman" panose="02020603050405020304" pitchFamily="18" charset="0"/>
              </a:rPr>
              <a:t>串联阻抗电路</a:t>
            </a:r>
          </a:p>
        </p:txBody>
      </p:sp>
      <p:sp>
        <p:nvSpPr>
          <p:cNvPr id="101395" name="AutoShape 19">
            <a:extLst>
              <a:ext uri="{FF2B5EF4-FFF2-40B4-BE49-F238E27FC236}">
                <a16:creationId xmlns:a16="http://schemas.microsoft.com/office/drawing/2014/main" id="{1C838EA3-F27F-488D-8B89-1E0A535507F4}"/>
              </a:ext>
            </a:extLst>
          </p:cNvPr>
          <p:cNvSpPr>
            <a:spLocks noChangeArrowheads="1"/>
          </p:cNvSpPr>
          <p:nvPr/>
        </p:nvSpPr>
        <p:spPr bwMode="auto">
          <a:xfrm>
            <a:off x="3995738" y="4221163"/>
            <a:ext cx="2665412" cy="609600"/>
          </a:xfrm>
          <a:prstGeom prst="wedgeRoundRectCallout">
            <a:avLst>
              <a:gd name="adj1" fmla="val -13907"/>
              <a:gd name="adj2" fmla="val -94009"/>
              <a:gd name="adj3" fmla="val 16667"/>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r>
              <a:rPr lang="zh-CN" altLang="en-US" sz="2800" b="1">
                <a:ea typeface="华文楷体" panose="02010600040101010101" pitchFamily="2" charset="-122"/>
                <a:cs typeface="Times New Roman" panose="02020603050405020304" pitchFamily="18" charset="0"/>
              </a:rPr>
              <a:t>并联导纳电路</a:t>
            </a:r>
          </a:p>
        </p:txBody>
      </p:sp>
      <p:sp>
        <p:nvSpPr>
          <p:cNvPr id="101396" name="Rectangle 20">
            <a:extLst>
              <a:ext uri="{FF2B5EF4-FFF2-40B4-BE49-F238E27FC236}">
                <a16:creationId xmlns:a16="http://schemas.microsoft.com/office/drawing/2014/main" id="{F2B75EEA-930E-4822-82BB-B4C83ABA1D07}"/>
              </a:ext>
            </a:extLst>
          </p:cNvPr>
          <p:cNvSpPr>
            <a:spLocks noChangeArrowheads="1"/>
          </p:cNvSpPr>
          <p:nvPr/>
        </p:nvSpPr>
        <p:spPr bwMode="auto">
          <a:xfrm>
            <a:off x="468313" y="5229225"/>
            <a:ext cx="8424862" cy="946150"/>
          </a:xfrm>
          <a:prstGeom prst="rect">
            <a:avLst/>
          </a:prstGeom>
          <a:noFill/>
          <a:ln>
            <a:noFill/>
          </a:ln>
          <a:extLst/>
        </p:spPr>
        <p:txBody>
          <a:bodyPr anchor="ctr">
            <a:spAutoFit/>
          </a:bodyPr>
          <a:lstStyle>
            <a:lvl1pPr marL="342900" indent="-342900">
              <a:tabLst>
                <a:tab pos="495300" algn="l"/>
              </a:tabLst>
              <a:defRPr>
                <a:solidFill>
                  <a:srgbClr val="000000"/>
                </a:solidFill>
                <a:latin typeface="Times New Roman" panose="02020603050405020304" pitchFamily="18" charset="0"/>
                <a:ea typeface="楷体_GB2312" pitchFamily="49" charset="-122"/>
              </a:defRPr>
            </a:lvl1pPr>
            <a:lvl2pPr>
              <a:tabLst>
                <a:tab pos="495300" algn="l"/>
              </a:tabLst>
              <a:defRPr>
                <a:solidFill>
                  <a:srgbClr val="000000"/>
                </a:solidFill>
                <a:latin typeface="Times New Roman" panose="02020603050405020304" pitchFamily="18" charset="0"/>
                <a:ea typeface="楷体_GB2312" pitchFamily="49" charset="-122"/>
              </a:defRPr>
            </a:lvl2pPr>
            <a:lvl3pPr marL="1143000" indent="-228600">
              <a:tabLst>
                <a:tab pos="495300" algn="l"/>
              </a:tabLst>
              <a:defRPr>
                <a:solidFill>
                  <a:srgbClr val="000000"/>
                </a:solidFill>
                <a:latin typeface="Times New Roman" panose="02020603050405020304" pitchFamily="18" charset="0"/>
                <a:ea typeface="楷体_GB2312" pitchFamily="49" charset="-122"/>
              </a:defRPr>
            </a:lvl3pPr>
            <a:lvl4pPr marL="1600200" indent="-228600">
              <a:tabLst>
                <a:tab pos="495300" algn="l"/>
              </a:tabLst>
              <a:defRPr>
                <a:solidFill>
                  <a:srgbClr val="000000"/>
                </a:solidFill>
                <a:latin typeface="Times New Roman" panose="02020603050405020304" pitchFamily="18" charset="0"/>
                <a:ea typeface="楷体_GB2312" pitchFamily="49" charset="-122"/>
              </a:defRPr>
            </a:lvl4pPr>
            <a:lvl5pPr marL="2057400" indent="-228600">
              <a:tabLst>
                <a:tab pos="495300" algn="l"/>
              </a:tabLst>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9pPr>
          </a:lstStyle>
          <a:p>
            <a:pPr lvl="1" eaLnBrk="1" hangingPunct="1"/>
            <a:r>
              <a:rPr lang="zh-CN" altLang="en-US" sz="2800" b="1">
                <a:solidFill>
                  <a:srgbClr val="990000"/>
                </a:solidFill>
                <a:ea typeface="华文楷体" panose="02010600040101010101" pitchFamily="2" charset="-122"/>
                <a:cs typeface="Times New Roman" panose="02020603050405020304" pitchFamily="18" charset="0"/>
              </a:rPr>
              <a:t>思考：容性二端网络的电抗值</a:t>
            </a:r>
            <a:r>
              <a:rPr lang="en-US" altLang="zh-CN" sz="2800" b="1">
                <a:ea typeface="华文楷体" panose="02010600040101010101" pitchFamily="2" charset="-122"/>
                <a:cs typeface="Times New Roman" panose="02020603050405020304" pitchFamily="18" charset="0"/>
              </a:rPr>
              <a:t>X</a:t>
            </a:r>
            <a:r>
              <a:rPr lang="zh-CN" altLang="en-US" sz="2800" b="1">
                <a:solidFill>
                  <a:srgbClr val="990000"/>
                </a:solidFill>
                <a:ea typeface="华文楷体" panose="02010600040101010101" pitchFamily="2" charset="-122"/>
                <a:cs typeface="Times New Roman" panose="02020603050405020304" pitchFamily="18" charset="0"/>
              </a:rPr>
              <a:t>、阻抗角</a:t>
            </a:r>
            <a:r>
              <a:rPr kumimoji="1" lang="en-US" altLang="zh-CN" sz="2800" b="1" i="1">
                <a:ea typeface="华文楷体" panose="02010600040101010101" pitchFamily="2" charset="-122"/>
                <a:cs typeface="Times New Roman" panose="02020603050405020304" pitchFamily="18" charset="0"/>
                <a:sym typeface="Symbol" panose="05050102010706020507" pitchFamily="18" charset="2"/>
              </a:rPr>
              <a:t>θ</a:t>
            </a:r>
            <a:r>
              <a:rPr kumimoji="1" lang="en-US" altLang="zh-CN" sz="2400" b="1" i="1" baseline="-25000">
                <a:ea typeface="华文楷体" panose="02010600040101010101" pitchFamily="2" charset="-122"/>
                <a:cs typeface="Times New Roman" panose="02020603050405020304" pitchFamily="18" charset="0"/>
                <a:sym typeface="Symbol" panose="05050102010706020507" pitchFamily="18" charset="2"/>
              </a:rPr>
              <a:t>Z</a:t>
            </a:r>
            <a:r>
              <a:rPr lang="zh-CN" altLang="en-US">
                <a:ea typeface="华文楷体" panose="02010600040101010101" pitchFamily="2" charset="-122"/>
                <a:cs typeface="Times New Roman" panose="02020603050405020304" pitchFamily="18" charset="0"/>
              </a:rPr>
              <a:t> </a:t>
            </a:r>
            <a:r>
              <a:rPr lang="zh-CN" altLang="en-US" sz="2800" b="1">
                <a:solidFill>
                  <a:srgbClr val="990000"/>
                </a:solidFill>
                <a:ea typeface="华文楷体" panose="02010600040101010101" pitchFamily="2" charset="-122"/>
                <a:cs typeface="Times New Roman" panose="02020603050405020304" pitchFamily="18" charset="0"/>
              </a:rPr>
              <a:t>、电纳值</a:t>
            </a:r>
            <a:r>
              <a:rPr lang="en-US" altLang="zh-CN" sz="2800" b="1">
                <a:ea typeface="华文楷体" panose="02010600040101010101" pitchFamily="2" charset="-122"/>
                <a:cs typeface="Times New Roman" panose="02020603050405020304" pitchFamily="18" charset="0"/>
              </a:rPr>
              <a:t>B</a:t>
            </a:r>
            <a:r>
              <a:rPr lang="zh-CN" altLang="en-US" sz="2800" b="1">
                <a:solidFill>
                  <a:srgbClr val="990000"/>
                </a:solidFill>
                <a:ea typeface="华文楷体" panose="02010600040101010101" pitchFamily="2" charset="-122"/>
                <a:cs typeface="Times New Roman" panose="02020603050405020304" pitchFamily="18" charset="0"/>
              </a:rPr>
              <a:t>和导纳角</a:t>
            </a:r>
            <a:r>
              <a:rPr kumimoji="1" lang="en-US" altLang="zh-CN" sz="2800" b="1" i="1">
                <a:ea typeface="华文楷体" panose="02010600040101010101" pitchFamily="2" charset="-122"/>
                <a:cs typeface="Times New Roman" panose="02020603050405020304" pitchFamily="18" charset="0"/>
                <a:sym typeface="Symbol" panose="05050102010706020507" pitchFamily="18" charset="2"/>
              </a:rPr>
              <a:t>θ</a:t>
            </a:r>
            <a:r>
              <a:rPr kumimoji="1" lang="en-US" altLang="zh-CN" sz="2400" b="1" i="1" baseline="-25000">
                <a:ea typeface="华文楷体" panose="02010600040101010101" pitchFamily="2" charset="-122"/>
                <a:cs typeface="Times New Roman" panose="02020603050405020304" pitchFamily="18" charset="0"/>
                <a:sym typeface="Symbol" panose="05050102010706020507" pitchFamily="18" charset="2"/>
              </a:rPr>
              <a:t>Y</a:t>
            </a:r>
            <a:r>
              <a:rPr lang="zh-CN" altLang="en-US" sz="2800" b="1">
                <a:solidFill>
                  <a:srgbClr val="990000"/>
                </a:solidFill>
                <a:ea typeface="华文楷体" panose="02010600040101010101" pitchFamily="2" charset="-122"/>
                <a:cs typeface="Times New Roman" panose="02020603050405020304" pitchFamily="18" charset="0"/>
              </a:rPr>
              <a:t>的是大于零还是小于零？</a:t>
            </a:r>
          </a:p>
        </p:txBody>
      </p:sp>
      <p:grpSp>
        <p:nvGrpSpPr>
          <p:cNvPr id="101397" name="Group 21">
            <a:extLst>
              <a:ext uri="{FF2B5EF4-FFF2-40B4-BE49-F238E27FC236}">
                <a16:creationId xmlns:a16="http://schemas.microsoft.com/office/drawing/2014/main" id="{A2A60D54-1A0A-470E-A6CD-57CBA3020F56}"/>
              </a:ext>
            </a:extLst>
          </p:cNvPr>
          <p:cNvGrpSpPr>
            <a:grpSpLocks/>
          </p:cNvGrpSpPr>
          <p:nvPr/>
        </p:nvGrpSpPr>
        <p:grpSpPr bwMode="auto">
          <a:xfrm>
            <a:off x="6264275" y="3716338"/>
            <a:ext cx="2879725" cy="679450"/>
            <a:chOff x="2608" y="3058"/>
            <a:chExt cx="1955" cy="428"/>
          </a:xfrm>
        </p:grpSpPr>
        <p:graphicFrame>
          <p:nvGraphicFramePr>
            <p:cNvPr id="14352" name="Object 22">
              <a:extLst>
                <a:ext uri="{FF2B5EF4-FFF2-40B4-BE49-F238E27FC236}">
                  <a16:creationId xmlns:a16="http://schemas.microsoft.com/office/drawing/2014/main" id="{9A5764D4-6162-47A5-8572-DCE2BC37B571}"/>
                </a:ext>
              </a:extLst>
            </p:cNvPr>
            <p:cNvGraphicFramePr>
              <a:graphicFrameLocks noChangeAspect="1"/>
            </p:cNvGraphicFramePr>
            <p:nvPr/>
          </p:nvGraphicFramePr>
          <p:xfrm>
            <a:off x="4259" y="3058"/>
            <a:ext cx="304" cy="428"/>
          </p:xfrm>
          <a:graphic>
            <a:graphicData uri="http://schemas.openxmlformats.org/presentationml/2006/ole">
              <mc:AlternateContent xmlns:mc="http://schemas.openxmlformats.org/markup-compatibility/2006">
                <mc:Choice xmlns:v="urn:schemas-microsoft-com:vml" Requires="v">
                  <p:oleObj spid="_x0000_s14404" name="Equation" r:id="rId7" imgW="228752" imgH="285574" progId="Equation.DSMT4">
                    <p:embed/>
                  </p:oleObj>
                </mc:Choice>
                <mc:Fallback>
                  <p:oleObj name="Equation" r:id="rId7" imgW="228752" imgH="285574" progId="Equation.DSMT4">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9" y="3058"/>
                          <a:ext cx="304" cy="4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3" name="Line 23">
              <a:extLst>
                <a:ext uri="{FF2B5EF4-FFF2-40B4-BE49-F238E27FC236}">
                  <a16:creationId xmlns:a16="http://schemas.microsoft.com/office/drawing/2014/main" id="{4A8EDAFB-ED60-425F-848F-E69D2B6CF61A}"/>
                </a:ext>
              </a:extLst>
            </p:cNvPr>
            <p:cNvSpPr>
              <a:spLocks noChangeShapeType="1"/>
            </p:cNvSpPr>
            <p:nvPr/>
          </p:nvSpPr>
          <p:spPr bwMode="auto">
            <a:xfrm>
              <a:off x="2608" y="3067"/>
              <a:ext cx="1905"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1400" name="Group 24">
            <a:extLst>
              <a:ext uri="{FF2B5EF4-FFF2-40B4-BE49-F238E27FC236}">
                <a16:creationId xmlns:a16="http://schemas.microsoft.com/office/drawing/2014/main" id="{70086AC3-8D4C-40F5-9284-CF8DCD94F33A}"/>
              </a:ext>
            </a:extLst>
          </p:cNvPr>
          <p:cNvGrpSpPr>
            <a:grpSpLocks/>
          </p:cNvGrpSpPr>
          <p:nvPr/>
        </p:nvGrpSpPr>
        <p:grpSpPr bwMode="auto">
          <a:xfrm>
            <a:off x="6300788" y="2708275"/>
            <a:ext cx="2016125" cy="1036638"/>
            <a:chOff x="703" y="3667"/>
            <a:chExt cx="1270" cy="653"/>
          </a:xfrm>
        </p:grpSpPr>
        <p:sp>
          <p:nvSpPr>
            <p:cNvPr id="14348" name="Freeform 25">
              <a:extLst>
                <a:ext uri="{FF2B5EF4-FFF2-40B4-BE49-F238E27FC236}">
                  <a16:creationId xmlns:a16="http://schemas.microsoft.com/office/drawing/2014/main" id="{BD74EBA6-7A6B-4750-A4F4-0EE482C0163A}"/>
                </a:ext>
              </a:extLst>
            </p:cNvPr>
            <p:cNvSpPr>
              <a:spLocks/>
            </p:cNvSpPr>
            <p:nvPr/>
          </p:nvSpPr>
          <p:spPr bwMode="auto">
            <a:xfrm>
              <a:off x="703" y="3802"/>
              <a:ext cx="1270" cy="492"/>
            </a:xfrm>
            <a:custGeom>
              <a:avLst/>
              <a:gdLst>
                <a:gd name="T0" fmla="*/ 0 w 834"/>
                <a:gd name="T1" fmla="*/ 492 h 540"/>
                <a:gd name="T2" fmla="*/ 1270 w 834"/>
                <a:gd name="T3" fmla="*/ 0 h 540"/>
                <a:gd name="T4" fmla="*/ 0 60000 65536"/>
                <a:gd name="T5" fmla="*/ 0 60000 65536"/>
              </a:gdLst>
              <a:ahLst/>
              <a:cxnLst>
                <a:cxn ang="T4">
                  <a:pos x="T0" y="T1"/>
                </a:cxn>
                <a:cxn ang="T5">
                  <a:pos x="T2" y="T3"/>
                </a:cxn>
              </a:cxnLst>
              <a:rect l="0" t="0" r="r" b="b"/>
              <a:pathLst>
                <a:path w="834" h="540">
                  <a:moveTo>
                    <a:pt x="0" y="540"/>
                  </a:moveTo>
                  <a:lnTo>
                    <a:pt x="834" y="0"/>
                  </a:ln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4349" name="Object 26">
              <a:extLst>
                <a:ext uri="{FF2B5EF4-FFF2-40B4-BE49-F238E27FC236}">
                  <a16:creationId xmlns:a16="http://schemas.microsoft.com/office/drawing/2014/main" id="{2E05CBC2-C0D7-4E30-95DA-32C188EBF644}"/>
                </a:ext>
              </a:extLst>
            </p:cNvPr>
            <p:cNvGraphicFramePr>
              <a:graphicFrameLocks noChangeAspect="1"/>
            </p:cNvGraphicFramePr>
            <p:nvPr/>
          </p:nvGraphicFramePr>
          <p:xfrm>
            <a:off x="1162" y="3667"/>
            <a:ext cx="176" cy="389"/>
          </p:xfrm>
          <a:graphic>
            <a:graphicData uri="http://schemas.openxmlformats.org/presentationml/2006/ole">
              <mc:AlternateContent xmlns:mc="http://schemas.openxmlformats.org/markup-compatibility/2006">
                <mc:Choice xmlns:v="urn:schemas-microsoft-com:vml" Requires="v">
                  <p:oleObj spid="_x0000_s14405" name="Equation" r:id="rId9" imgW="152188" imgH="266817" progId="Equation.DSMT4">
                    <p:embed/>
                  </p:oleObj>
                </mc:Choice>
                <mc:Fallback>
                  <p:oleObj name="Equation" r:id="rId9" imgW="152188" imgH="266817" progId="Equation.DSMT4">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62" y="3667"/>
                          <a:ext cx="176"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50" name="Freeform 27">
              <a:extLst>
                <a:ext uri="{FF2B5EF4-FFF2-40B4-BE49-F238E27FC236}">
                  <a16:creationId xmlns:a16="http://schemas.microsoft.com/office/drawing/2014/main" id="{8E256D1C-7F69-4242-A0A6-F89869AFD46D}"/>
                </a:ext>
              </a:extLst>
            </p:cNvPr>
            <p:cNvSpPr>
              <a:spLocks/>
            </p:cNvSpPr>
            <p:nvPr/>
          </p:nvSpPr>
          <p:spPr bwMode="auto">
            <a:xfrm>
              <a:off x="991" y="4185"/>
              <a:ext cx="41" cy="101"/>
            </a:xfrm>
            <a:custGeom>
              <a:avLst/>
              <a:gdLst>
                <a:gd name="T0" fmla="*/ 0 w 27"/>
                <a:gd name="T1" fmla="*/ 0 h 111"/>
                <a:gd name="T2" fmla="*/ 32 w 27"/>
                <a:gd name="T3" fmla="*/ 52 h 111"/>
                <a:gd name="T4" fmla="*/ 41 w 27"/>
                <a:gd name="T5" fmla="*/ 101 h 111"/>
                <a:gd name="T6" fmla="*/ 0 60000 65536"/>
                <a:gd name="T7" fmla="*/ 0 60000 65536"/>
                <a:gd name="T8" fmla="*/ 0 60000 65536"/>
              </a:gdLst>
              <a:ahLst/>
              <a:cxnLst>
                <a:cxn ang="T6">
                  <a:pos x="T0" y="T1"/>
                </a:cxn>
                <a:cxn ang="T7">
                  <a:pos x="T2" y="T3"/>
                </a:cxn>
                <a:cxn ang="T8">
                  <a:pos x="T4" y="T5"/>
                </a:cxn>
              </a:cxnLst>
              <a:rect l="0" t="0" r="r" b="b"/>
              <a:pathLst>
                <a:path w="27" h="111">
                  <a:moveTo>
                    <a:pt x="0" y="0"/>
                  </a:moveTo>
                  <a:cubicBezTo>
                    <a:pt x="3" y="10"/>
                    <a:pt x="17" y="39"/>
                    <a:pt x="21" y="57"/>
                  </a:cubicBezTo>
                  <a:cubicBezTo>
                    <a:pt x="25" y="75"/>
                    <a:pt x="26" y="100"/>
                    <a:pt x="27" y="111"/>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351" name="Text Box 28">
              <a:extLst>
                <a:ext uri="{FF2B5EF4-FFF2-40B4-BE49-F238E27FC236}">
                  <a16:creationId xmlns:a16="http://schemas.microsoft.com/office/drawing/2014/main" id="{B7BCF07F-F0A4-4CCF-A4B0-05B3BB695A90}"/>
                </a:ext>
              </a:extLst>
            </p:cNvPr>
            <p:cNvSpPr txBox="1">
              <a:spLocks noChangeArrowheads="1"/>
            </p:cNvSpPr>
            <p:nvPr/>
          </p:nvSpPr>
          <p:spPr bwMode="auto">
            <a:xfrm>
              <a:off x="1066" y="4032"/>
              <a:ext cx="43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i="1">
                  <a:ea typeface="华文楷体" panose="02010600040101010101" pitchFamily="2" charset="-122"/>
                  <a:cs typeface="Times New Roman" panose="02020603050405020304" pitchFamily="18" charset="0"/>
                  <a:sym typeface="Symbol" panose="05050102010706020507" pitchFamily="18" charset="2"/>
                </a:rPr>
                <a:t>θ</a:t>
              </a:r>
              <a:r>
                <a:rPr kumimoji="1" lang="en-US" altLang="zh-CN" sz="2400" b="1" i="1" baseline="-25000">
                  <a:ea typeface="华文楷体" panose="02010600040101010101" pitchFamily="2" charset="-122"/>
                  <a:cs typeface="Times New Roman" panose="02020603050405020304" pitchFamily="18" charset="0"/>
                  <a:sym typeface="Symbol" panose="05050102010706020507" pitchFamily="18" charset="2"/>
                </a:rPr>
                <a:t>Z</a:t>
              </a:r>
              <a:endParaRPr kumimoji="1" lang="en-US" altLang="zh-CN" sz="2400" b="1" i="1" baseline="-25000">
                <a:ea typeface="华文楷体" panose="02010600040101010101" pitchFamily="2" charset="-122"/>
                <a:cs typeface="Times New Roman" panose="02020603050405020304" pitchFamily="18" charset="0"/>
              </a:endParaRPr>
            </a:p>
          </p:txBody>
        </p:sp>
      </p:grpSp>
      <p:sp>
        <p:nvSpPr>
          <p:cNvPr id="101405" name="AutoShape 29">
            <a:extLst>
              <a:ext uri="{FF2B5EF4-FFF2-40B4-BE49-F238E27FC236}">
                <a16:creationId xmlns:a16="http://schemas.microsoft.com/office/drawing/2014/main" id="{7A8823A2-4EBA-4C90-85B2-5DC4B970BB90}"/>
              </a:ext>
            </a:extLst>
          </p:cNvPr>
          <p:cNvSpPr>
            <a:spLocks noChangeArrowheads="1"/>
          </p:cNvSpPr>
          <p:nvPr/>
        </p:nvSpPr>
        <p:spPr bwMode="auto">
          <a:xfrm>
            <a:off x="6443663" y="1773238"/>
            <a:ext cx="2700337" cy="752475"/>
          </a:xfrm>
          <a:prstGeom prst="wedgeRoundRectCallout">
            <a:avLst>
              <a:gd name="adj1" fmla="val 13079"/>
              <a:gd name="adj2" fmla="val 102319"/>
              <a:gd name="adj3" fmla="val 16667"/>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r>
              <a:rPr lang="zh-CN" altLang="en-US" sz="2800" b="1">
                <a:solidFill>
                  <a:srgbClr val="990000"/>
                </a:solidFill>
                <a:ea typeface="华文楷体" panose="02010600040101010101" pitchFamily="2" charset="-122"/>
                <a:cs typeface="Times New Roman" panose="02020603050405020304" pitchFamily="18" charset="0"/>
              </a:rPr>
              <a:t>容性网络电压落后电流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13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138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39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139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139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01397"/>
                                        </p:tgtEl>
                                        <p:attrNameLst>
                                          <p:attrName>style.visibility</p:attrName>
                                        </p:attrNameLst>
                                      </p:cBhvr>
                                      <p:to>
                                        <p:strVal val="visible"/>
                                      </p:to>
                                    </p:set>
                                    <p:animEffect transition="in" filter="wipe(left)">
                                      <p:cBhvr>
                                        <p:cTn id="35" dur="500"/>
                                        <p:tgtEl>
                                          <p:spTgt spid="10139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01400"/>
                                        </p:tgtEl>
                                        <p:attrNameLst>
                                          <p:attrName>style.visibility</p:attrName>
                                        </p:attrNameLst>
                                      </p:cBhvr>
                                      <p:to>
                                        <p:strVal val="visible"/>
                                      </p:to>
                                    </p:set>
                                    <p:animEffect transition="in" filter="wipe(left)">
                                      <p:cBhvr>
                                        <p:cTn id="40" dur="500"/>
                                        <p:tgtEl>
                                          <p:spTgt spid="10140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1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p:bldP spid="101393" grpId="0"/>
      <p:bldP spid="101394" grpId="0" animBg="1"/>
      <p:bldP spid="101395" grpId="0" animBg="1"/>
      <p:bldP spid="101396" grpId="0"/>
      <p:bldP spid="10140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54E7437B-06FE-4751-9B95-5D3967CF9C61}"/>
              </a:ext>
            </a:extLst>
          </p:cNvPr>
          <p:cNvSpPr>
            <a:spLocks noChangeArrowheads="1"/>
          </p:cNvSpPr>
          <p:nvPr/>
        </p:nvSpPr>
        <p:spPr bwMode="auto">
          <a:xfrm>
            <a:off x="539750" y="984250"/>
            <a:ext cx="76327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tabLst>
                <a:tab pos="495300" algn="l"/>
              </a:tabLst>
              <a:defRPr>
                <a:solidFill>
                  <a:srgbClr val="000000"/>
                </a:solidFill>
                <a:latin typeface="Times New Roman" panose="02020603050405020304" pitchFamily="18" charset="0"/>
                <a:ea typeface="楷体_GB2312" pitchFamily="49" charset="-122"/>
              </a:defRPr>
            </a:lvl1pPr>
            <a:lvl2pPr>
              <a:tabLst>
                <a:tab pos="495300" algn="l"/>
              </a:tabLst>
              <a:defRPr>
                <a:solidFill>
                  <a:srgbClr val="000000"/>
                </a:solidFill>
                <a:latin typeface="Times New Roman" panose="02020603050405020304" pitchFamily="18" charset="0"/>
                <a:ea typeface="楷体_GB2312" pitchFamily="49" charset="-122"/>
              </a:defRPr>
            </a:lvl2pPr>
            <a:lvl3pPr marL="1143000" indent="-228600">
              <a:tabLst>
                <a:tab pos="495300" algn="l"/>
              </a:tabLst>
              <a:defRPr>
                <a:solidFill>
                  <a:srgbClr val="000000"/>
                </a:solidFill>
                <a:latin typeface="Times New Roman" panose="02020603050405020304" pitchFamily="18" charset="0"/>
                <a:ea typeface="楷体_GB2312" pitchFamily="49" charset="-122"/>
              </a:defRPr>
            </a:lvl3pPr>
            <a:lvl4pPr marL="1600200" indent="-228600">
              <a:tabLst>
                <a:tab pos="495300" algn="l"/>
              </a:tabLst>
              <a:defRPr>
                <a:solidFill>
                  <a:srgbClr val="000000"/>
                </a:solidFill>
                <a:latin typeface="Times New Roman" panose="02020603050405020304" pitchFamily="18" charset="0"/>
                <a:ea typeface="楷体_GB2312" pitchFamily="49" charset="-122"/>
              </a:defRPr>
            </a:lvl4pPr>
            <a:lvl5pPr marL="2057400" indent="-228600">
              <a:tabLst>
                <a:tab pos="495300" algn="l"/>
              </a:tabLst>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9pPr>
          </a:lstStyle>
          <a:p>
            <a:pPr lvl="1" eaLnBrk="1" hangingPunct="1"/>
            <a:r>
              <a:rPr lang="zh-CN" altLang="en-US" sz="2800" b="1">
                <a:ea typeface="华文楷体" panose="02010600040101010101" pitchFamily="2" charset="-122"/>
                <a:cs typeface="Times New Roman" panose="02020603050405020304" pitchFamily="18" charset="0"/>
              </a:rPr>
              <a:t>因此当网络为容性网络时，可以等效为最简单的串联或并联电路</a:t>
            </a:r>
          </a:p>
        </p:txBody>
      </p:sp>
      <p:grpSp>
        <p:nvGrpSpPr>
          <p:cNvPr id="103428" name="Group 4">
            <a:extLst>
              <a:ext uri="{FF2B5EF4-FFF2-40B4-BE49-F238E27FC236}">
                <a16:creationId xmlns:a16="http://schemas.microsoft.com/office/drawing/2014/main" id="{047A0E37-DBAB-43D2-8366-CE651E9D8405}"/>
              </a:ext>
            </a:extLst>
          </p:cNvPr>
          <p:cNvGrpSpPr>
            <a:grpSpLocks/>
          </p:cNvGrpSpPr>
          <p:nvPr/>
        </p:nvGrpSpPr>
        <p:grpSpPr bwMode="auto">
          <a:xfrm>
            <a:off x="323850" y="3284538"/>
            <a:ext cx="3241675" cy="1727200"/>
            <a:chOff x="930" y="1207"/>
            <a:chExt cx="1905" cy="998"/>
          </a:xfrm>
        </p:grpSpPr>
        <p:sp>
          <p:nvSpPr>
            <p:cNvPr id="15372" name="Rectangle 5">
              <a:extLst>
                <a:ext uri="{FF2B5EF4-FFF2-40B4-BE49-F238E27FC236}">
                  <a16:creationId xmlns:a16="http://schemas.microsoft.com/office/drawing/2014/main" id="{5F81EB37-7E8E-4970-B0B2-9828B3C53D0B}"/>
                </a:ext>
              </a:extLst>
            </p:cNvPr>
            <p:cNvSpPr>
              <a:spLocks noChangeArrowheads="1"/>
            </p:cNvSpPr>
            <p:nvPr/>
          </p:nvSpPr>
          <p:spPr bwMode="auto">
            <a:xfrm>
              <a:off x="2070" y="1207"/>
              <a:ext cx="765" cy="998"/>
            </a:xfrm>
            <a:prstGeom prst="rect">
              <a:avLst/>
            </a:prstGeom>
            <a:noFill/>
            <a:ln w="28575">
              <a:solidFill>
                <a:srgbClr val="000000"/>
              </a:solidFill>
              <a:miter lim="800000"/>
              <a:headEnd/>
              <a:tailEnd/>
            </a:ln>
            <a:extLst>
              <a:ext uri="{909E8E84-426E-40DD-AFC4-6F175D3DCCD1}">
                <a14:hiddenFill xmlns:a14="http://schemas.microsoft.com/office/drawing/2010/main">
                  <a:gradFill rotWithShape="1">
                    <a:gsLst>
                      <a:gs pos="0">
                        <a:srgbClr val="FF9900"/>
                      </a:gs>
                      <a:gs pos="100000">
                        <a:srgbClr val="764700"/>
                      </a:gs>
                    </a:gsLst>
                    <a:path path="shape">
                      <a:fillToRect l="50000" t="50000" r="50000" b="50000"/>
                    </a:path>
                  </a:gradFill>
                </a14:hiddenFill>
              </a:ext>
            </a:extLst>
          </p:spPr>
          <p:txBody>
            <a:bodyPr wrap="none" lIns="198000" rIns="198000"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2400" b="1">
                  <a:ea typeface="华文楷体" panose="02010600040101010101" pitchFamily="2" charset="-122"/>
                  <a:cs typeface="Times New Roman" panose="02020603050405020304" pitchFamily="18" charset="0"/>
                </a:rPr>
                <a:t>无源</a:t>
              </a:r>
            </a:p>
            <a:p>
              <a:pPr algn="ctr" eaLnBrk="1" hangingPunct="1"/>
              <a:r>
                <a:rPr kumimoji="1" lang="zh-CN" altLang="en-US" sz="2400" b="1">
                  <a:ea typeface="华文楷体" panose="02010600040101010101" pitchFamily="2" charset="-122"/>
                  <a:cs typeface="Times New Roman" panose="02020603050405020304" pitchFamily="18" charset="0"/>
                </a:rPr>
                <a:t>线性</a:t>
              </a:r>
            </a:p>
            <a:p>
              <a:pPr algn="ctr" eaLnBrk="1" hangingPunct="1"/>
              <a:r>
                <a:rPr kumimoji="1" lang="zh-CN" altLang="en-US" sz="2400" b="1">
                  <a:ea typeface="华文楷体" panose="02010600040101010101" pitchFamily="2" charset="-122"/>
                  <a:cs typeface="Times New Roman" panose="02020603050405020304" pitchFamily="18" charset="0"/>
                </a:rPr>
                <a:t>  容性网络</a:t>
              </a:r>
              <a:r>
                <a:rPr kumimoji="1" lang="zh-CN" altLang="en-US" sz="2800" b="1">
                  <a:solidFill>
                    <a:schemeClr val="bg1"/>
                  </a:solidFill>
                  <a:ea typeface="华文楷体" panose="02010600040101010101" pitchFamily="2" charset="-122"/>
                  <a:cs typeface="Times New Roman" panose="02020603050405020304" pitchFamily="18" charset="0"/>
                </a:rPr>
                <a:t>  </a:t>
              </a:r>
            </a:p>
          </p:txBody>
        </p:sp>
        <p:sp>
          <p:nvSpPr>
            <p:cNvPr id="15373" name="Line 6">
              <a:extLst>
                <a:ext uri="{FF2B5EF4-FFF2-40B4-BE49-F238E27FC236}">
                  <a16:creationId xmlns:a16="http://schemas.microsoft.com/office/drawing/2014/main" id="{74478026-2F13-46A9-8BE2-55F3F4C25B89}"/>
                </a:ext>
              </a:extLst>
            </p:cNvPr>
            <p:cNvSpPr>
              <a:spLocks noChangeShapeType="1"/>
            </p:cNvSpPr>
            <p:nvPr/>
          </p:nvSpPr>
          <p:spPr bwMode="auto">
            <a:xfrm>
              <a:off x="1376" y="1426"/>
              <a:ext cx="69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4" name="Line 7">
              <a:extLst>
                <a:ext uri="{FF2B5EF4-FFF2-40B4-BE49-F238E27FC236}">
                  <a16:creationId xmlns:a16="http://schemas.microsoft.com/office/drawing/2014/main" id="{0EAE4BC8-313B-41D4-9D29-B7761D059A78}"/>
                </a:ext>
              </a:extLst>
            </p:cNvPr>
            <p:cNvSpPr>
              <a:spLocks noChangeShapeType="1"/>
            </p:cNvSpPr>
            <p:nvPr/>
          </p:nvSpPr>
          <p:spPr bwMode="auto">
            <a:xfrm>
              <a:off x="1376" y="2017"/>
              <a:ext cx="69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5" name="Line 8">
              <a:extLst>
                <a:ext uri="{FF2B5EF4-FFF2-40B4-BE49-F238E27FC236}">
                  <a16:creationId xmlns:a16="http://schemas.microsoft.com/office/drawing/2014/main" id="{1E6AC53E-8E2C-4DA7-926F-4BD4B94252E7}"/>
                </a:ext>
              </a:extLst>
            </p:cNvPr>
            <p:cNvSpPr>
              <a:spLocks noChangeShapeType="1"/>
            </p:cNvSpPr>
            <p:nvPr/>
          </p:nvSpPr>
          <p:spPr bwMode="auto">
            <a:xfrm>
              <a:off x="1519" y="1425"/>
              <a:ext cx="417"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15376" name="Object 9">
              <a:extLst>
                <a:ext uri="{FF2B5EF4-FFF2-40B4-BE49-F238E27FC236}">
                  <a16:creationId xmlns:a16="http://schemas.microsoft.com/office/drawing/2014/main" id="{C5E9CE9B-F3BC-44C4-940C-04F65EE02D50}"/>
                </a:ext>
              </a:extLst>
            </p:cNvPr>
            <p:cNvGraphicFramePr>
              <a:graphicFrameLocks noChangeAspect="1"/>
            </p:cNvGraphicFramePr>
            <p:nvPr/>
          </p:nvGraphicFramePr>
          <p:xfrm>
            <a:off x="1565" y="1486"/>
            <a:ext cx="186" cy="285"/>
          </p:xfrm>
          <a:graphic>
            <a:graphicData uri="http://schemas.openxmlformats.org/presentationml/2006/ole">
              <mc:AlternateContent xmlns:mc="http://schemas.openxmlformats.org/markup-compatibility/2006">
                <mc:Choice xmlns:v="urn:schemas-microsoft-com:vml" Requires="v">
                  <p:oleObj spid="_x0000_s15454" name="公式" r:id="rId3" imgW="114141" imgH="209609" progId="Equation.3">
                    <p:embed/>
                  </p:oleObj>
                </mc:Choice>
                <mc:Fallback>
                  <p:oleObj name="公式" r:id="rId3" imgW="114141" imgH="209609"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 y="1486"/>
                          <a:ext cx="186"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7" name="Oval 10">
              <a:extLst>
                <a:ext uri="{FF2B5EF4-FFF2-40B4-BE49-F238E27FC236}">
                  <a16:creationId xmlns:a16="http://schemas.microsoft.com/office/drawing/2014/main" id="{EC623978-566C-49F0-910C-B4BF0A15E1EC}"/>
                </a:ext>
              </a:extLst>
            </p:cNvPr>
            <p:cNvSpPr>
              <a:spLocks noChangeArrowheads="1"/>
            </p:cNvSpPr>
            <p:nvPr/>
          </p:nvSpPr>
          <p:spPr bwMode="auto">
            <a:xfrm>
              <a:off x="1306" y="1368"/>
              <a:ext cx="99" cy="8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15378" name="Oval 11">
              <a:extLst>
                <a:ext uri="{FF2B5EF4-FFF2-40B4-BE49-F238E27FC236}">
                  <a16:creationId xmlns:a16="http://schemas.microsoft.com/office/drawing/2014/main" id="{33914BA7-A416-4934-806A-AF1BD2BFCE91}"/>
                </a:ext>
              </a:extLst>
            </p:cNvPr>
            <p:cNvSpPr>
              <a:spLocks noChangeArrowheads="1"/>
            </p:cNvSpPr>
            <p:nvPr/>
          </p:nvSpPr>
          <p:spPr bwMode="auto">
            <a:xfrm>
              <a:off x="1306" y="1955"/>
              <a:ext cx="99" cy="89"/>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aphicFrame>
          <p:nvGraphicFramePr>
            <p:cNvPr id="15379" name="Object 12">
              <a:extLst>
                <a:ext uri="{FF2B5EF4-FFF2-40B4-BE49-F238E27FC236}">
                  <a16:creationId xmlns:a16="http://schemas.microsoft.com/office/drawing/2014/main" id="{CF94ADDB-8676-44F5-A3F6-B4AB659DB1B9}"/>
                </a:ext>
              </a:extLst>
            </p:cNvPr>
            <p:cNvGraphicFramePr>
              <a:graphicFrameLocks noChangeAspect="1"/>
            </p:cNvGraphicFramePr>
            <p:nvPr/>
          </p:nvGraphicFramePr>
          <p:xfrm>
            <a:off x="975" y="1562"/>
            <a:ext cx="303" cy="352"/>
          </p:xfrm>
          <a:graphic>
            <a:graphicData uri="http://schemas.openxmlformats.org/presentationml/2006/ole">
              <mc:AlternateContent xmlns:mc="http://schemas.openxmlformats.org/markup-compatibility/2006">
                <mc:Choice xmlns:v="urn:schemas-microsoft-com:vml" Requires="v">
                  <p:oleObj spid="_x0000_s15455" name="公式" r:id="rId5" imgW="171447" imgH="218987" progId="Equation.3">
                    <p:embed/>
                  </p:oleObj>
                </mc:Choice>
                <mc:Fallback>
                  <p:oleObj name="公式" r:id="rId5" imgW="171447" imgH="218987"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 y="1562"/>
                          <a:ext cx="303"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80" name="Text Box 13">
              <a:extLst>
                <a:ext uri="{FF2B5EF4-FFF2-40B4-BE49-F238E27FC236}">
                  <a16:creationId xmlns:a16="http://schemas.microsoft.com/office/drawing/2014/main" id="{AEECAF7E-BD0F-4580-B77F-4A4CF4A8208C}"/>
                </a:ext>
              </a:extLst>
            </p:cNvPr>
            <p:cNvSpPr txBox="1">
              <a:spLocks noChangeArrowheads="1"/>
            </p:cNvSpPr>
            <p:nvPr/>
          </p:nvSpPr>
          <p:spPr bwMode="auto">
            <a:xfrm>
              <a:off x="942" y="1207"/>
              <a:ext cx="211"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a:ea typeface="华文楷体" panose="02010600040101010101" pitchFamily="2" charset="-122"/>
                  <a:cs typeface="Times New Roman" panose="02020603050405020304" pitchFamily="18" charset="0"/>
                </a:rPr>
                <a:t>+</a:t>
              </a:r>
            </a:p>
          </p:txBody>
        </p:sp>
        <p:sp>
          <p:nvSpPr>
            <p:cNvPr id="15381" name="Text Box 14">
              <a:extLst>
                <a:ext uri="{FF2B5EF4-FFF2-40B4-BE49-F238E27FC236}">
                  <a16:creationId xmlns:a16="http://schemas.microsoft.com/office/drawing/2014/main" id="{D63060EB-F676-420F-9988-EDC5049EEA75}"/>
                </a:ext>
              </a:extLst>
            </p:cNvPr>
            <p:cNvSpPr txBox="1">
              <a:spLocks noChangeArrowheads="1"/>
            </p:cNvSpPr>
            <p:nvPr/>
          </p:nvSpPr>
          <p:spPr bwMode="auto">
            <a:xfrm>
              <a:off x="930" y="1831"/>
              <a:ext cx="179"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华文楷体" panose="02010600040101010101" pitchFamily="2" charset="-122"/>
                  <a:cs typeface="Times New Roman" panose="02020603050405020304" pitchFamily="18" charset="0"/>
                </a:rPr>
                <a:t>-</a:t>
              </a:r>
            </a:p>
          </p:txBody>
        </p:sp>
      </p:grpSp>
      <p:graphicFrame>
        <p:nvGraphicFramePr>
          <p:cNvPr id="103440" name="Object 16">
            <a:extLst>
              <a:ext uri="{FF2B5EF4-FFF2-40B4-BE49-F238E27FC236}">
                <a16:creationId xmlns:a16="http://schemas.microsoft.com/office/drawing/2014/main" id="{4875BF76-9C21-4C9D-B309-2B4CA5579E5E}"/>
              </a:ext>
            </a:extLst>
          </p:cNvPr>
          <p:cNvGraphicFramePr>
            <a:graphicFrameLocks noChangeAspect="1"/>
          </p:cNvGraphicFramePr>
          <p:nvPr/>
        </p:nvGraphicFramePr>
        <p:xfrm>
          <a:off x="4932363" y="1844675"/>
          <a:ext cx="3527425" cy="2195513"/>
        </p:xfrm>
        <a:graphic>
          <a:graphicData uri="http://schemas.openxmlformats.org/presentationml/2006/ole">
            <mc:AlternateContent xmlns:mc="http://schemas.openxmlformats.org/markup-compatibility/2006">
              <mc:Choice xmlns:v="urn:schemas-microsoft-com:vml" Requires="v">
                <p:oleObj spid="_x0000_s15456" name="Visio" r:id="rId7" imgW="1394155" imgH="926287" progId="Visio.Drawing.11">
                  <p:embed/>
                </p:oleObj>
              </mc:Choice>
              <mc:Fallback>
                <p:oleObj name="Visio" r:id="rId7" imgW="1394155" imgH="926287" progId="Visio.Drawing.11">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363" y="1844675"/>
                        <a:ext cx="3527425" cy="219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41" name="Object 17">
            <a:extLst>
              <a:ext uri="{FF2B5EF4-FFF2-40B4-BE49-F238E27FC236}">
                <a16:creationId xmlns:a16="http://schemas.microsoft.com/office/drawing/2014/main" id="{55A3D535-D168-41C9-8555-C96D8CB36FCF}"/>
              </a:ext>
            </a:extLst>
          </p:cNvPr>
          <p:cNvGraphicFramePr>
            <a:graphicFrameLocks noChangeAspect="1"/>
          </p:cNvGraphicFramePr>
          <p:nvPr/>
        </p:nvGraphicFramePr>
        <p:xfrm>
          <a:off x="4789488" y="4076700"/>
          <a:ext cx="2859087" cy="2168525"/>
        </p:xfrm>
        <a:graphic>
          <a:graphicData uri="http://schemas.openxmlformats.org/presentationml/2006/ole">
            <mc:AlternateContent xmlns:mc="http://schemas.openxmlformats.org/markup-compatibility/2006">
              <mc:Choice xmlns:v="urn:schemas-microsoft-com:vml" Requires="v">
                <p:oleObj spid="_x0000_s15457" name="Visio" r:id="rId9" imgW="1174394" imgH="856793" progId="Visio.Drawing.11">
                  <p:embed/>
                </p:oleObj>
              </mc:Choice>
              <mc:Fallback>
                <p:oleObj name="Visio" r:id="rId9" imgW="1174394" imgH="856793" progId="Visio.Drawing.11">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9488" y="4076700"/>
                        <a:ext cx="2859087" cy="216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42" name="Line 18">
            <a:extLst>
              <a:ext uri="{FF2B5EF4-FFF2-40B4-BE49-F238E27FC236}">
                <a16:creationId xmlns:a16="http://schemas.microsoft.com/office/drawing/2014/main" id="{717BDF1A-704F-489C-BE40-9350573F912C}"/>
              </a:ext>
            </a:extLst>
          </p:cNvPr>
          <p:cNvSpPr>
            <a:spLocks noChangeShapeType="1"/>
          </p:cNvSpPr>
          <p:nvPr/>
        </p:nvSpPr>
        <p:spPr bwMode="auto">
          <a:xfrm flipV="1">
            <a:off x="3781425" y="2852738"/>
            <a:ext cx="935038" cy="936625"/>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43" name="Line 19">
            <a:extLst>
              <a:ext uri="{FF2B5EF4-FFF2-40B4-BE49-F238E27FC236}">
                <a16:creationId xmlns:a16="http://schemas.microsoft.com/office/drawing/2014/main" id="{13E7A342-73A6-4674-9037-62742CF88E1C}"/>
              </a:ext>
            </a:extLst>
          </p:cNvPr>
          <p:cNvSpPr>
            <a:spLocks noChangeShapeType="1"/>
          </p:cNvSpPr>
          <p:nvPr/>
        </p:nvSpPr>
        <p:spPr bwMode="auto">
          <a:xfrm>
            <a:off x="3708400" y="4797425"/>
            <a:ext cx="1008063" cy="792163"/>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44" name="Rectangle 20">
            <a:extLst>
              <a:ext uri="{FF2B5EF4-FFF2-40B4-BE49-F238E27FC236}">
                <a16:creationId xmlns:a16="http://schemas.microsoft.com/office/drawing/2014/main" id="{4BCE6303-1DC4-4F58-A8D6-485F600C768F}"/>
              </a:ext>
            </a:extLst>
          </p:cNvPr>
          <p:cNvSpPr>
            <a:spLocks noChangeArrowheads="1"/>
          </p:cNvSpPr>
          <p:nvPr/>
        </p:nvSpPr>
        <p:spPr bwMode="auto">
          <a:xfrm rot="-2756829">
            <a:off x="2944813" y="2881313"/>
            <a:ext cx="2017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tabLst>
                <a:tab pos="495300" algn="l"/>
              </a:tabLst>
              <a:defRPr>
                <a:solidFill>
                  <a:srgbClr val="000000"/>
                </a:solidFill>
                <a:latin typeface="Times New Roman" panose="02020603050405020304" pitchFamily="18" charset="0"/>
                <a:ea typeface="楷体_GB2312" pitchFamily="49" charset="-122"/>
              </a:defRPr>
            </a:lvl1pPr>
            <a:lvl2pPr>
              <a:tabLst>
                <a:tab pos="495300" algn="l"/>
              </a:tabLst>
              <a:defRPr>
                <a:solidFill>
                  <a:srgbClr val="000000"/>
                </a:solidFill>
                <a:latin typeface="Times New Roman" panose="02020603050405020304" pitchFamily="18" charset="0"/>
                <a:ea typeface="楷体_GB2312" pitchFamily="49" charset="-122"/>
              </a:defRPr>
            </a:lvl2pPr>
            <a:lvl3pPr marL="1143000" indent="-228600">
              <a:tabLst>
                <a:tab pos="495300" algn="l"/>
              </a:tabLst>
              <a:defRPr>
                <a:solidFill>
                  <a:srgbClr val="000000"/>
                </a:solidFill>
                <a:latin typeface="Times New Roman" panose="02020603050405020304" pitchFamily="18" charset="0"/>
                <a:ea typeface="楷体_GB2312" pitchFamily="49" charset="-122"/>
              </a:defRPr>
            </a:lvl3pPr>
            <a:lvl4pPr marL="1600200" indent="-228600">
              <a:tabLst>
                <a:tab pos="495300" algn="l"/>
              </a:tabLst>
              <a:defRPr>
                <a:solidFill>
                  <a:srgbClr val="000000"/>
                </a:solidFill>
                <a:latin typeface="Times New Roman" panose="02020603050405020304" pitchFamily="18" charset="0"/>
                <a:ea typeface="楷体_GB2312" pitchFamily="49" charset="-122"/>
              </a:defRPr>
            </a:lvl4pPr>
            <a:lvl5pPr marL="2057400" indent="-228600">
              <a:tabLst>
                <a:tab pos="495300" algn="l"/>
              </a:tabLst>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9pPr>
          </a:lstStyle>
          <a:p>
            <a:pPr lvl="1" eaLnBrk="1" hangingPunct="1"/>
            <a:r>
              <a:rPr lang="zh-CN" altLang="en-US" sz="2800" b="1">
                <a:solidFill>
                  <a:srgbClr val="FF0000"/>
                </a:solidFill>
                <a:ea typeface="华文楷体" panose="02010600040101010101" pitchFamily="2" charset="-122"/>
                <a:cs typeface="Times New Roman" panose="02020603050405020304" pitchFamily="18" charset="0"/>
              </a:rPr>
              <a:t>等效为</a:t>
            </a:r>
          </a:p>
        </p:txBody>
      </p:sp>
      <p:sp>
        <p:nvSpPr>
          <p:cNvPr id="103445" name="Rectangle 21">
            <a:extLst>
              <a:ext uri="{FF2B5EF4-FFF2-40B4-BE49-F238E27FC236}">
                <a16:creationId xmlns:a16="http://schemas.microsoft.com/office/drawing/2014/main" id="{9A32CF70-1045-4AEB-A1AF-ADCF58B20E08}"/>
              </a:ext>
            </a:extLst>
          </p:cNvPr>
          <p:cNvSpPr>
            <a:spLocks noChangeArrowheads="1"/>
          </p:cNvSpPr>
          <p:nvPr/>
        </p:nvSpPr>
        <p:spPr bwMode="auto">
          <a:xfrm rot="2161005">
            <a:off x="3205163" y="4365625"/>
            <a:ext cx="2017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tabLst>
                <a:tab pos="495300" algn="l"/>
              </a:tabLst>
              <a:defRPr>
                <a:solidFill>
                  <a:srgbClr val="000000"/>
                </a:solidFill>
                <a:latin typeface="Times New Roman" panose="02020603050405020304" pitchFamily="18" charset="0"/>
                <a:ea typeface="楷体_GB2312" pitchFamily="49" charset="-122"/>
              </a:defRPr>
            </a:lvl1pPr>
            <a:lvl2pPr>
              <a:tabLst>
                <a:tab pos="495300" algn="l"/>
              </a:tabLst>
              <a:defRPr>
                <a:solidFill>
                  <a:srgbClr val="000000"/>
                </a:solidFill>
                <a:latin typeface="Times New Roman" panose="02020603050405020304" pitchFamily="18" charset="0"/>
                <a:ea typeface="楷体_GB2312" pitchFamily="49" charset="-122"/>
              </a:defRPr>
            </a:lvl2pPr>
            <a:lvl3pPr marL="1143000" indent="-228600">
              <a:tabLst>
                <a:tab pos="495300" algn="l"/>
              </a:tabLst>
              <a:defRPr>
                <a:solidFill>
                  <a:srgbClr val="000000"/>
                </a:solidFill>
                <a:latin typeface="Times New Roman" panose="02020603050405020304" pitchFamily="18" charset="0"/>
                <a:ea typeface="楷体_GB2312" pitchFamily="49" charset="-122"/>
              </a:defRPr>
            </a:lvl3pPr>
            <a:lvl4pPr marL="1600200" indent="-228600">
              <a:tabLst>
                <a:tab pos="495300" algn="l"/>
              </a:tabLst>
              <a:defRPr>
                <a:solidFill>
                  <a:srgbClr val="000000"/>
                </a:solidFill>
                <a:latin typeface="Times New Roman" panose="02020603050405020304" pitchFamily="18" charset="0"/>
                <a:ea typeface="楷体_GB2312" pitchFamily="49" charset="-122"/>
              </a:defRPr>
            </a:lvl4pPr>
            <a:lvl5pPr marL="2057400" indent="-228600">
              <a:tabLst>
                <a:tab pos="495300" algn="l"/>
              </a:tabLst>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9pPr>
          </a:lstStyle>
          <a:p>
            <a:pPr lvl="1" eaLnBrk="1" hangingPunct="1"/>
            <a:r>
              <a:rPr lang="zh-CN" altLang="en-US" sz="2800" b="1">
                <a:solidFill>
                  <a:srgbClr val="FF0000"/>
                </a:solidFill>
                <a:ea typeface="华文楷体" panose="02010600040101010101" pitchFamily="2" charset="-122"/>
                <a:cs typeface="Times New Roman" panose="02020603050405020304" pitchFamily="18" charset="0"/>
              </a:rPr>
              <a:t>等效为</a:t>
            </a:r>
          </a:p>
        </p:txBody>
      </p:sp>
      <p:graphicFrame>
        <p:nvGraphicFramePr>
          <p:cNvPr id="20" name="Object 7">
            <a:extLst>
              <a:ext uri="{FF2B5EF4-FFF2-40B4-BE49-F238E27FC236}">
                <a16:creationId xmlns:a16="http://schemas.microsoft.com/office/drawing/2014/main" id="{C4C30040-6668-4735-BA08-E1CA5E3C55A1}"/>
              </a:ext>
            </a:extLst>
          </p:cNvPr>
          <p:cNvGraphicFramePr>
            <a:graphicFrameLocks noChangeAspect="1"/>
          </p:cNvGraphicFramePr>
          <p:nvPr>
            <p:extLst>
              <p:ext uri="{D42A27DB-BD31-4B8C-83A1-F6EECF244321}">
                <p14:modId xmlns:p14="http://schemas.microsoft.com/office/powerpoint/2010/main" val="2653837360"/>
              </p:ext>
            </p:extLst>
          </p:nvPr>
        </p:nvGraphicFramePr>
        <p:xfrm>
          <a:off x="5762625" y="2551113"/>
          <a:ext cx="1295400" cy="1271587"/>
        </p:xfrm>
        <a:graphic>
          <a:graphicData uri="http://schemas.openxmlformats.org/presentationml/2006/ole">
            <mc:AlternateContent xmlns:mc="http://schemas.openxmlformats.org/markup-compatibility/2006">
              <mc:Choice xmlns:v="urn:schemas-microsoft-com:vml" Requires="v">
                <p:oleObj spid="_x0000_s15458" name="Equation" r:id="rId11" imgW="495085" imgH="482391" progId="Equation.DSMT4">
                  <p:embed/>
                </p:oleObj>
              </mc:Choice>
              <mc:Fallback>
                <p:oleObj name="Equation" r:id="rId11" imgW="495085" imgH="482391"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62625" y="2551113"/>
                        <a:ext cx="1295400" cy="1271587"/>
                      </a:xfrm>
                      <a:prstGeom prst="rect">
                        <a:avLst/>
                      </a:prstGeom>
                      <a:noFill/>
                      <a:ln>
                        <a:noFill/>
                      </a:ln>
                      <a:extLst/>
                    </p:spPr>
                  </p:pic>
                </p:oleObj>
              </mc:Fallback>
            </mc:AlternateContent>
          </a:graphicData>
        </a:graphic>
      </p:graphicFrame>
      <p:graphicFrame>
        <p:nvGraphicFramePr>
          <p:cNvPr id="21" name="Object 14">
            <a:extLst>
              <a:ext uri="{FF2B5EF4-FFF2-40B4-BE49-F238E27FC236}">
                <a16:creationId xmlns:a16="http://schemas.microsoft.com/office/drawing/2014/main" id="{3AB578B0-9585-4EA3-B832-E6406E0D26F8}"/>
              </a:ext>
            </a:extLst>
          </p:cNvPr>
          <p:cNvGraphicFramePr>
            <a:graphicFrameLocks noChangeAspect="1"/>
          </p:cNvGraphicFramePr>
          <p:nvPr>
            <p:extLst>
              <p:ext uri="{D42A27DB-BD31-4B8C-83A1-F6EECF244321}">
                <p14:modId xmlns:p14="http://schemas.microsoft.com/office/powerpoint/2010/main" val="192935932"/>
              </p:ext>
            </p:extLst>
          </p:nvPr>
        </p:nvGraphicFramePr>
        <p:xfrm>
          <a:off x="7632700" y="4584700"/>
          <a:ext cx="1439863" cy="1411288"/>
        </p:xfrm>
        <a:graphic>
          <a:graphicData uri="http://schemas.openxmlformats.org/presentationml/2006/ole">
            <mc:AlternateContent xmlns:mc="http://schemas.openxmlformats.org/markup-compatibility/2006">
              <mc:Choice xmlns:v="urn:schemas-microsoft-com:vml" Requires="v">
                <p:oleObj spid="_x0000_s15459" name="Equation" r:id="rId13" imgW="495085" imgH="482391" progId="Equation.DSMT4">
                  <p:embed/>
                </p:oleObj>
              </mc:Choice>
              <mc:Fallback>
                <p:oleObj name="Equation" r:id="rId13" imgW="495085" imgH="482391"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32700" y="4584700"/>
                        <a:ext cx="1439863" cy="1411288"/>
                      </a:xfrm>
                      <a:prstGeom prst="rect">
                        <a:avLst/>
                      </a:prstGeom>
                      <a:noFill/>
                      <a:ln>
                        <a:solidFill>
                          <a:schemeClr val="accent1"/>
                        </a:solidFill>
                      </a:ln>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34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34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44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344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034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344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3441"/>
                                        </p:tgtEl>
                                        <p:attrNameLst>
                                          <p:attrName>style.visibility</p:attrName>
                                        </p:attrNameLst>
                                      </p:cBhvr>
                                      <p:to>
                                        <p:strVal val="visible"/>
                                      </p:to>
                                    </p:set>
                                  </p:childTnLst>
                                </p:cTn>
                              </p:par>
                              <p:par>
                                <p:cTn id="31" presetID="3" presetClass="entr" presetSubtype="1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linds(horizontal)">
                                      <p:cBhvr>
                                        <p:cTn id="33" dur="1000"/>
                                        <p:tgtEl>
                                          <p:spTgt spid="20"/>
                                        </p:tgtEl>
                                      </p:cBhvr>
                                    </p:animEffect>
                                  </p:childTnLst>
                                </p:cTn>
                              </p:par>
                              <p:par>
                                <p:cTn id="34" presetID="3" presetClass="entr" presetSubtype="10"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blinds(horizontal)">
                                      <p:cBhvr>
                                        <p:cTn id="36"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p:bldP spid="103444" grpId="0"/>
      <p:bldP spid="1034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a:extLst>
              <a:ext uri="{FF2B5EF4-FFF2-40B4-BE49-F238E27FC236}">
                <a16:creationId xmlns:a16="http://schemas.microsoft.com/office/drawing/2014/main" id="{89064580-10B9-473C-AB15-85EB4BD0EAA6}"/>
              </a:ext>
            </a:extLst>
          </p:cNvPr>
          <p:cNvSpPr>
            <a:spLocks noChangeArrowheads="1"/>
          </p:cNvSpPr>
          <p:nvPr/>
        </p:nvSpPr>
        <p:spPr bwMode="auto">
          <a:xfrm>
            <a:off x="179388" y="908050"/>
            <a:ext cx="7129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tabLst>
                <a:tab pos="495300" algn="l"/>
              </a:tabLst>
              <a:defRPr>
                <a:solidFill>
                  <a:srgbClr val="000000"/>
                </a:solidFill>
                <a:latin typeface="Times New Roman" panose="02020603050405020304" pitchFamily="18" charset="0"/>
                <a:ea typeface="楷体_GB2312" pitchFamily="49" charset="-122"/>
              </a:defRPr>
            </a:lvl1pPr>
            <a:lvl2pPr>
              <a:tabLst>
                <a:tab pos="495300" algn="l"/>
              </a:tabLst>
              <a:defRPr>
                <a:solidFill>
                  <a:srgbClr val="000000"/>
                </a:solidFill>
                <a:latin typeface="Times New Roman" panose="02020603050405020304" pitchFamily="18" charset="0"/>
                <a:ea typeface="楷体_GB2312" pitchFamily="49" charset="-122"/>
              </a:defRPr>
            </a:lvl2pPr>
            <a:lvl3pPr marL="1143000" indent="-228600">
              <a:tabLst>
                <a:tab pos="495300" algn="l"/>
              </a:tabLst>
              <a:defRPr>
                <a:solidFill>
                  <a:srgbClr val="000000"/>
                </a:solidFill>
                <a:latin typeface="Times New Roman" panose="02020603050405020304" pitchFamily="18" charset="0"/>
                <a:ea typeface="楷体_GB2312" pitchFamily="49" charset="-122"/>
              </a:defRPr>
            </a:lvl3pPr>
            <a:lvl4pPr marL="1600200" indent="-228600">
              <a:tabLst>
                <a:tab pos="495300" algn="l"/>
              </a:tabLst>
              <a:defRPr>
                <a:solidFill>
                  <a:srgbClr val="000000"/>
                </a:solidFill>
                <a:latin typeface="Times New Roman" panose="02020603050405020304" pitchFamily="18" charset="0"/>
                <a:ea typeface="楷体_GB2312" pitchFamily="49" charset="-122"/>
              </a:defRPr>
            </a:lvl4pPr>
            <a:lvl5pPr marL="2057400" indent="-228600">
              <a:tabLst>
                <a:tab pos="495300" algn="l"/>
              </a:tabLst>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9pPr>
          </a:lstStyle>
          <a:p>
            <a:pPr lvl="1" eaLnBrk="1" hangingPunct="1"/>
            <a:r>
              <a:rPr lang="en-US" altLang="zh-CN" sz="2800" b="1">
                <a:ea typeface="华文楷体" panose="02010600040101010101" pitchFamily="2" charset="-122"/>
                <a:cs typeface="Times New Roman" panose="02020603050405020304" pitchFamily="18" charset="0"/>
              </a:rPr>
              <a:t>3</a:t>
            </a:r>
            <a:r>
              <a:rPr lang="zh-CN" altLang="en-US" sz="2800" b="1">
                <a:ea typeface="华文楷体" panose="02010600040101010101" pitchFamily="2" charset="-122"/>
                <a:cs typeface="Times New Roman" panose="02020603050405020304" pitchFamily="18" charset="0"/>
              </a:rPr>
              <a:t>）阻性网络</a:t>
            </a:r>
          </a:p>
        </p:txBody>
      </p:sp>
      <p:graphicFrame>
        <p:nvGraphicFramePr>
          <p:cNvPr id="37893" name="Object 5">
            <a:extLst>
              <a:ext uri="{FF2B5EF4-FFF2-40B4-BE49-F238E27FC236}">
                <a16:creationId xmlns:a16="http://schemas.microsoft.com/office/drawing/2014/main" id="{B7099C89-9AF8-45B5-A24E-45ACE8C0078D}"/>
              </a:ext>
            </a:extLst>
          </p:cNvPr>
          <p:cNvGraphicFramePr>
            <a:graphicFrameLocks noChangeAspect="1"/>
          </p:cNvGraphicFramePr>
          <p:nvPr/>
        </p:nvGraphicFramePr>
        <p:xfrm>
          <a:off x="5940425" y="1341438"/>
          <a:ext cx="3656013" cy="1854200"/>
        </p:xfrm>
        <a:graphic>
          <a:graphicData uri="http://schemas.openxmlformats.org/presentationml/2006/ole">
            <mc:AlternateContent xmlns:mc="http://schemas.openxmlformats.org/markup-compatibility/2006">
              <mc:Choice xmlns:v="urn:schemas-microsoft-com:vml" Requires="v">
                <p:oleObj spid="_x0000_s16456" name="Visio" r:id="rId3" imgW="1826514" imgH="926401" progId="Visio.Drawing.11">
                  <p:embed/>
                </p:oleObj>
              </mc:Choice>
              <mc:Fallback>
                <p:oleObj name="Visio" r:id="rId3" imgW="1826514" imgH="926401"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425" y="1341438"/>
                        <a:ext cx="3656013" cy="185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4" name="Rectangle 6">
            <a:extLst>
              <a:ext uri="{FF2B5EF4-FFF2-40B4-BE49-F238E27FC236}">
                <a16:creationId xmlns:a16="http://schemas.microsoft.com/office/drawing/2014/main" id="{7805CE2D-E116-4FC4-AA2A-220FE279B1BD}"/>
              </a:ext>
            </a:extLst>
          </p:cNvPr>
          <p:cNvSpPr>
            <a:spLocks noChangeArrowheads="1"/>
          </p:cNvSpPr>
          <p:nvPr/>
        </p:nvSpPr>
        <p:spPr bwMode="auto">
          <a:xfrm>
            <a:off x="1331913" y="2060575"/>
            <a:ext cx="987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lang="zh-CN" altLang="en-US" sz="2800" b="1">
                <a:ea typeface="华文楷体" panose="02010600040101010101" pitchFamily="2" charset="-122"/>
                <a:cs typeface="Times New Roman" panose="02020603050405020304" pitchFamily="18" charset="0"/>
              </a:rPr>
              <a:t>阻抗</a:t>
            </a:r>
            <a:r>
              <a:rPr lang="zh-CN" altLang="en-US" sz="2800" b="1">
                <a:solidFill>
                  <a:schemeClr val="tx1"/>
                </a:solidFill>
                <a:ea typeface="华文楷体" panose="02010600040101010101" pitchFamily="2" charset="-122"/>
                <a:cs typeface="Times New Roman" panose="02020603050405020304" pitchFamily="18" charset="0"/>
              </a:rPr>
              <a:t> </a:t>
            </a:r>
          </a:p>
        </p:txBody>
      </p:sp>
      <p:sp>
        <p:nvSpPr>
          <p:cNvPr id="37896" name="Rectangle 8">
            <a:extLst>
              <a:ext uri="{FF2B5EF4-FFF2-40B4-BE49-F238E27FC236}">
                <a16:creationId xmlns:a16="http://schemas.microsoft.com/office/drawing/2014/main" id="{70667B9B-4F56-4291-8616-16CC1727B563}"/>
              </a:ext>
            </a:extLst>
          </p:cNvPr>
          <p:cNvSpPr>
            <a:spLocks noChangeArrowheads="1"/>
          </p:cNvSpPr>
          <p:nvPr/>
        </p:nvSpPr>
        <p:spPr bwMode="auto">
          <a:xfrm>
            <a:off x="1093788" y="3973513"/>
            <a:ext cx="19700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lang="zh-CN" altLang="en-US" sz="2800" b="1">
                <a:ea typeface="华文楷体" panose="02010600040101010101" pitchFamily="2" charset="-122"/>
                <a:cs typeface="Times New Roman" panose="02020603050405020304" pitchFamily="18" charset="0"/>
              </a:rPr>
              <a:t>阻性网络：</a:t>
            </a:r>
          </a:p>
        </p:txBody>
      </p:sp>
      <p:graphicFrame>
        <p:nvGraphicFramePr>
          <p:cNvPr id="37897" name="Object 9">
            <a:extLst>
              <a:ext uri="{FF2B5EF4-FFF2-40B4-BE49-F238E27FC236}">
                <a16:creationId xmlns:a16="http://schemas.microsoft.com/office/drawing/2014/main" id="{40F6BD3D-66A7-49D6-9195-737C88A17F9D}"/>
              </a:ext>
            </a:extLst>
          </p:cNvPr>
          <p:cNvGraphicFramePr>
            <a:graphicFrameLocks noChangeAspect="1"/>
          </p:cNvGraphicFramePr>
          <p:nvPr/>
        </p:nvGraphicFramePr>
        <p:xfrm>
          <a:off x="2671763" y="3973513"/>
          <a:ext cx="2289175" cy="1484312"/>
        </p:xfrm>
        <a:graphic>
          <a:graphicData uri="http://schemas.openxmlformats.org/presentationml/2006/ole">
            <mc:AlternateContent xmlns:mc="http://schemas.openxmlformats.org/markup-compatibility/2006">
              <mc:Choice xmlns:v="urn:schemas-microsoft-com:vml" Requires="v">
                <p:oleObj spid="_x0000_s16457" name="Equation" r:id="rId5" imgW="748975" imgH="482391" progId="Equation.DSMT4">
                  <p:embed/>
                </p:oleObj>
              </mc:Choice>
              <mc:Fallback>
                <p:oleObj name="Equation" r:id="rId5" imgW="748975" imgH="482391"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1763" y="3973513"/>
                        <a:ext cx="2289175" cy="148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8" name="Object 10">
            <a:extLst>
              <a:ext uri="{FF2B5EF4-FFF2-40B4-BE49-F238E27FC236}">
                <a16:creationId xmlns:a16="http://schemas.microsoft.com/office/drawing/2014/main" id="{E81B1619-2E3B-48ED-AF02-92BFBFEC1E5A}"/>
              </a:ext>
            </a:extLst>
          </p:cNvPr>
          <p:cNvGraphicFramePr>
            <a:graphicFrameLocks noChangeAspect="1"/>
          </p:cNvGraphicFramePr>
          <p:nvPr/>
        </p:nvGraphicFramePr>
        <p:xfrm>
          <a:off x="4833938" y="3933825"/>
          <a:ext cx="2355850" cy="1552575"/>
        </p:xfrm>
        <a:graphic>
          <a:graphicData uri="http://schemas.openxmlformats.org/presentationml/2006/ole">
            <mc:AlternateContent xmlns:mc="http://schemas.openxmlformats.org/markup-compatibility/2006">
              <mc:Choice xmlns:v="urn:schemas-microsoft-com:vml" Requires="v">
                <p:oleObj spid="_x0000_s16458" name="Equation" r:id="rId7" imgW="736600" imgH="482600" progId="Equation.DSMT4">
                  <p:embed/>
                </p:oleObj>
              </mc:Choice>
              <mc:Fallback>
                <p:oleObj name="Equation" r:id="rId7" imgW="736600" imgH="482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33938" y="3933825"/>
                        <a:ext cx="23558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9" name="Object 11">
            <a:extLst>
              <a:ext uri="{FF2B5EF4-FFF2-40B4-BE49-F238E27FC236}">
                <a16:creationId xmlns:a16="http://schemas.microsoft.com/office/drawing/2014/main" id="{BA4A57BE-6F11-4990-8CA9-4D1A5E28F824}"/>
              </a:ext>
            </a:extLst>
          </p:cNvPr>
          <p:cNvGraphicFramePr>
            <a:graphicFrameLocks noChangeAspect="1"/>
          </p:cNvGraphicFramePr>
          <p:nvPr/>
        </p:nvGraphicFramePr>
        <p:xfrm>
          <a:off x="2455863" y="1905000"/>
          <a:ext cx="2908300" cy="876300"/>
        </p:xfrm>
        <a:graphic>
          <a:graphicData uri="http://schemas.openxmlformats.org/presentationml/2006/ole">
            <mc:AlternateContent xmlns:mc="http://schemas.openxmlformats.org/markup-compatibility/2006">
              <mc:Choice xmlns:v="urn:schemas-microsoft-com:vml" Requires="v">
                <p:oleObj spid="_x0000_s16459" name="Equation" r:id="rId9" imgW="2908300" imgH="876300" progId="Equation.DSMT4">
                  <p:embed/>
                </p:oleObj>
              </mc:Choice>
              <mc:Fallback>
                <p:oleObj name="Equation" r:id="rId9" imgW="2908300" imgH="8763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55863" y="1905000"/>
                        <a:ext cx="29083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900" name="Rectangle 12">
            <a:extLst>
              <a:ext uri="{FF2B5EF4-FFF2-40B4-BE49-F238E27FC236}">
                <a16:creationId xmlns:a16="http://schemas.microsoft.com/office/drawing/2014/main" id="{0FD953F4-81EC-4AA6-98C3-3A0D80F13C5E}"/>
              </a:ext>
            </a:extLst>
          </p:cNvPr>
          <p:cNvSpPr>
            <a:spLocks noChangeArrowheads="1"/>
          </p:cNvSpPr>
          <p:nvPr/>
        </p:nvSpPr>
        <p:spPr bwMode="auto">
          <a:xfrm>
            <a:off x="1331913" y="3197225"/>
            <a:ext cx="987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lang="zh-CN" altLang="en-US" sz="2800" b="1">
                <a:ea typeface="华文楷体" panose="02010600040101010101" pitchFamily="2" charset="-122"/>
                <a:cs typeface="Times New Roman" panose="02020603050405020304" pitchFamily="18" charset="0"/>
              </a:rPr>
              <a:t>导纳</a:t>
            </a:r>
            <a:r>
              <a:rPr lang="zh-CN" altLang="en-US" sz="2800" b="1">
                <a:solidFill>
                  <a:schemeClr val="tx1"/>
                </a:solidFill>
                <a:ea typeface="华文楷体" panose="02010600040101010101" pitchFamily="2" charset="-122"/>
                <a:cs typeface="Times New Roman" panose="02020603050405020304" pitchFamily="18" charset="0"/>
              </a:rPr>
              <a:t> </a:t>
            </a:r>
          </a:p>
        </p:txBody>
      </p:sp>
      <p:graphicFrame>
        <p:nvGraphicFramePr>
          <p:cNvPr id="37901" name="Object 13">
            <a:extLst>
              <a:ext uri="{FF2B5EF4-FFF2-40B4-BE49-F238E27FC236}">
                <a16:creationId xmlns:a16="http://schemas.microsoft.com/office/drawing/2014/main" id="{C3164571-3840-40F7-95EC-633165E6973F}"/>
              </a:ext>
            </a:extLst>
          </p:cNvPr>
          <p:cNvGraphicFramePr>
            <a:graphicFrameLocks noChangeAspect="1"/>
          </p:cNvGraphicFramePr>
          <p:nvPr/>
        </p:nvGraphicFramePr>
        <p:xfrm>
          <a:off x="2455863" y="2917825"/>
          <a:ext cx="2908300" cy="889000"/>
        </p:xfrm>
        <a:graphic>
          <a:graphicData uri="http://schemas.openxmlformats.org/presentationml/2006/ole">
            <mc:AlternateContent xmlns:mc="http://schemas.openxmlformats.org/markup-compatibility/2006">
              <mc:Choice xmlns:v="urn:schemas-microsoft-com:vml" Requires="v">
                <p:oleObj spid="_x0000_s16460" name="Equation" r:id="rId11" imgW="2908300" imgH="889000" progId="Equation.DSMT4">
                  <p:embed/>
                </p:oleObj>
              </mc:Choice>
              <mc:Fallback>
                <p:oleObj name="Equation" r:id="rId11" imgW="2908300" imgH="8890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55863" y="2917825"/>
                        <a:ext cx="29083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903" name="Rectangle 15">
            <a:extLst>
              <a:ext uri="{FF2B5EF4-FFF2-40B4-BE49-F238E27FC236}">
                <a16:creationId xmlns:a16="http://schemas.microsoft.com/office/drawing/2014/main" id="{A0F33675-B5CD-4C5F-A088-E917F32FFB0B}"/>
              </a:ext>
            </a:extLst>
          </p:cNvPr>
          <p:cNvSpPr>
            <a:spLocks noChangeArrowheads="1"/>
          </p:cNvSpPr>
          <p:nvPr/>
        </p:nvSpPr>
        <p:spPr bwMode="auto">
          <a:xfrm>
            <a:off x="971550" y="5516563"/>
            <a:ext cx="7993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defRPr/>
            </a:pPr>
            <a:r>
              <a:rPr lang="zh-CN" altLang="en-US" sz="2800" b="1">
                <a:ea typeface="华文楷体" panose="02010600040101010101" pitchFamily="2" charset="-122"/>
                <a:cs typeface="Times New Roman" panose="02020603050405020304" pitchFamily="18" charset="0"/>
              </a:rPr>
              <a:t>网络对外呈现阻性网络</a:t>
            </a:r>
            <a:r>
              <a:rPr lang="zh-CN" altLang="en-US" sz="2800" b="1">
                <a:effectLst>
                  <a:outerShdw blurRad="38100" dist="38100" dir="2700000" algn="tl">
                    <a:srgbClr val="C0C0C0"/>
                  </a:outerShdw>
                </a:effectLst>
                <a:ea typeface="华文楷体" panose="02010600040101010101" pitchFamily="2" charset="-122"/>
                <a:cs typeface="Times New Roman" panose="02020603050405020304" pitchFamily="18" charset="0"/>
              </a:rPr>
              <a:t>，</a:t>
            </a:r>
            <a:r>
              <a:rPr lang="zh-CN" altLang="en-US" sz="2800" b="1">
                <a:solidFill>
                  <a:srgbClr val="FF0000"/>
                </a:solidFill>
                <a:ea typeface="华文楷体" panose="02010600040101010101" pitchFamily="2" charset="-122"/>
                <a:cs typeface="Times New Roman" panose="02020603050405020304" pitchFamily="18" charset="0"/>
              </a:rPr>
              <a:t>电压与电流同相或反相</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blinds(horizontal)">
                                      <p:cBhvr>
                                        <p:cTn id="7" dur="500"/>
                                        <p:tgtEl>
                                          <p:spTgt spid="378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893"/>
                                        </p:tgtEl>
                                        <p:attrNameLst>
                                          <p:attrName>style.visibility</p:attrName>
                                        </p:attrNameLst>
                                      </p:cBhvr>
                                      <p:to>
                                        <p:strVal val="visible"/>
                                      </p:to>
                                    </p:set>
                                    <p:animEffect transition="in" filter="blinds(horizontal)">
                                      <p:cBhvr>
                                        <p:cTn id="12" dur="500"/>
                                        <p:tgtEl>
                                          <p:spTgt spid="378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7894"/>
                                        </p:tgtEl>
                                        <p:attrNameLst>
                                          <p:attrName>style.visibility</p:attrName>
                                        </p:attrNameLst>
                                      </p:cBhvr>
                                      <p:to>
                                        <p:strVal val="visible"/>
                                      </p:to>
                                    </p:set>
                                    <p:anim calcmode="lin" valueType="num">
                                      <p:cBhvr additive="base">
                                        <p:cTn id="17" dur="1000" fill="hold"/>
                                        <p:tgtEl>
                                          <p:spTgt spid="37894"/>
                                        </p:tgtEl>
                                        <p:attrNameLst>
                                          <p:attrName>ppt_x</p:attrName>
                                        </p:attrNameLst>
                                      </p:cBhvr>
                                      <p:tavLst>
                                        <p:tav tm="0">
                                          <p:val>
                                            <p:strVal val="0-#ppt_w/2"/>
                                          </p:val>
                                        </p:tav>
                                        <p:tav tm="100000">
                                          <p:val>
                                            <p:strVal val="#ppt_x"/>
                                          </p:val>
                                        </p:tav>
                                      </p:tavLst>
                                    </p:anim>
                                    <p:anim calcmode="lin" valueType="num">
                                      <p:cBhvr additive="base">
                                        <p:cTn id="18" dur="1000" fill="hold"/>
                                        <p:tgtEl>
                                          <p:spTgt spid="3789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7899"/>
                                        </p:tgtEl>
                                        <p:attrNameLst>
                                          <p:attrName>style.visibility</p:attrName>
                                        </p:attrNameLst>
                                      </p:cBhvr>
                                      <p:to>
                                        <p:strVal val="visible"/>
                                      </p:to>
                                    </p:set>
                                    <p:animEffect transition="in" filter="blinds(horizontal)">
                                      <p:cBhvr>
                                        <p:cTn id="23" dur="1000"/>
                                        <p:tgtEl>
                                          <p:spTgt spid="3789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7900"/>
                                        </p:tgtEl>
                                        <p:attrNameLst>
                                          <p:attrName>style.visibility</p:attrName>
                                        </p:attrNameLst>
                                      </p:cBhvr>
                                      <p:to>
                                        <p:strVal val="visible"/>
                                      </p:to>
                                    </p:set>
                                    <p:anim calcmode="lin" valueType="num">
                                      <p:cBhvr additive="base">
                                        <p:cTn id="28" dur="1000" fill="hold"/>
                                        <p:tgtEl>
                                          <p:spTgt spid="37900"/>
                                        </p:tgtEl>
                                        <p:attrNameLst>
                                          <p:attrName>ppt_x</p:attrName>
                                        </p:attrNameLst>
                                      </p:cBhvr>
                                      <p:tavLst>
                                        <p:tav tm="0">
                                          <p:val>
                                            <p:strVal val="0-#ppt_w/2"/>
                                          </p:val>
                                        </p:tav>
                                        <p:tav tm="100000">
                                          <p:val>
                                            <p:strVal val="#ppt_x"/>
                                          </p:val>
                                        </p:tav>
                                      </p:tavLst>
                                    </p:anim>
                                    <p:anim calcmode="lin" valueType="num">
                                      <p:cBhvr additive="base">
                                        <p:cTn id="29" dur="1000" fill="hold"/>
                                        <p:tgtEl>
                                          <p:spTgt spid="37900"/>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nodeType="clickEffect">
                                  <p:stCondLst>
                                    <p:cond delay="0"/>
                                  </p:stCondLst>
                                  <p:childTnLst>
                                    <p:set>
                                      <p:cBhvr>
                                        <p:cTn id="33" dur="1" fill="hold">
                                          <p:stCondLst>
                                            <p:cond delay="0"/>
                                          </p:stCondLst>
                                        </p:cTn>
                                        <p:tgtEl>
                                          <p:spTgt spid="37901"/>
                                        </p:tgtEl>
                                        <p:attrNameLst>
                                          <p:attrName>style.visibility</p:attrName>
                                        </p:attrNameLst>
                                      </p:cBhvr>
                                      <p:to>
                                        <p:strVal val="visible"/>
                                      </p:to>
                                    </p:set>
                                    <p:animEffect transition="in" filter="box(in)">
                                      <p:cBhvr>
                                        <p:cTn id="34" dur="1000"/>
                                        <p:tgtEl>
                                          <p:spTgt spid="3790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7896"/>
                                        </p:tgtEl>
                                        <p:attrNameLst>
                                          <p:attrName>style.visibility</p:attrName>
                                        </p:attrNameLst>
                                      </p:cBhvr>
                                      <p:to>
                                        <p:strVal val="visible"/>
                                      </p:to>
                                    </p:set>
                                    <p:anim calcmode="lin" valueType="num">
                                      <p:cBhvr additive="base">
                                        <p:cTn id="39" dur="1000" fill="hold"/>
                                        <p:tgtEl>
                                          <p:spTgt spid="37896"/>
                                        </p:tgtEl>
                                        <p:attrNameLst>
                                          <p:attrName>ppt_x</p:attrName>
                                        </p:attrNameLst>
                                      </p:cBhvr>
                                      <p:tavLst>
                                        <p:tav tm="0">
                                          <p:val>
                                            <p:strVal val="0-#ppt_w/2"/>
                                          </p:val>
                                        </p:tav>
                                        <p:tav tm="100000">
                                          <p:val>
                                            <p:strVal val="#ppt_x"/>
                                          </p:val>
                                        </p:tav>
                                      </p:tavLst>
                                    </p:anim>
                                    <p:anim calcmode="lin" valueType="num">
                                      <p:cBhvr additive="base">
                                        <p:cTn id="40" dur="1000" fill="hold"/>
                                        <p:tgtEl>
                                          <p:spTgt spid="37896"/>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37897"/>
                                        </p:tgtEl>
                                        <p:attrNameLst>
                                          <p:attrName>style.visibility</p:attrName>
                                        </p:attrNameLst>
                                      </p:cBhvr>
                                      <p:to>
                                        <p:strVal val="visible"/>
                                      </p:to>
                                    </p:set>
                                    <p:anim calcmode="lin" valueType="num">
                                      <p:cBhvr additive="base">
                                        <p:cTn id="45" dur="1000" fill="hold"/>
                                        <p:tgtEl>
                                          <p:spTgt spid="37897"/>
                                        </p:tgtEl>
                                        <p:attrNameLst>
                                          <p:attrName>ppt_x</p:attrName>
                                        </p:attrNameLst>
                                      </p:cBhvr>
                                      <p:tavLst>
                                        <p:tav tm="0">
                                          <p:val>
                                            <p:strVal val="#ppt_x"/>
                                          </p:val>
                                        </p:tav>
                                        <p:tav tm="100000">
                                          <p:val>
                                            <p:strVal val="#ppt_x"/>
                                          </p:val>
                                        </p:tav>
                                      </p:tavLst>
                                    </p:anim>
                                    <p:anim calcmode="lin" valueType="num">
                                      <p:cBhvr additive="base">
                                        <p:cTn id="46" dur="1000" fill="hold"/>
                                        <p:tgtEl>
                                          <p:spTgt spid="37897"/>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7898"/>
                                        </p:tgtEl>
                                        <p:attrNameLst>
                                          <p:attrName>style.visibility</p:attrName>
                                        </p:attrNameLst>
                                      </p:cBhvr>
                                      <p:to>
                                        <p:strVal val="visible"/>
                                      </p:to>
                                    </p:set>
                                    <p:anim calcmode="lin" valueType="num">
                                      <p:cBhvr additive="base">
                                        <p:cTn id="49" dur="1000" fill="hold"/>
                                        <p:tgtEl>
                                          <p:spTgt spid="37898"/>
                                        </p:tgtEl>
                                        <p:attrNameLst>
                                          <p:attrName>ppt_x</p:attrName>
                                        </p:attrNameLst>
                                      </p:cBhvr>
                                      <p:tavLst>
                                        <p:tav tm="0">
                                          <p:val>
                                            <p:strVal val="#ppt_x"/>
                                          </p:val>
                                        </p:tav>
                                        <p:tav tm="100000">
                                          <p:val>
                                            <p:strVal val="#ppt_x"/>
                                          </p:val>
                                        </p:tav>
                                      </p:tavLst>
                                    </p:anim>
                                    <p:anim calcmode="lin" valueType="num">
                                      <p:cBhvr additive="base">
                                        <p:cTn id="50" dur="1000" fill="hold"/>
                                        <p:tgtEl>
                                          <p:spTgt spid="37898"/>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79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p:bldP spid="37894" grpId="0"/>
      <p:bldP spid="37896" grpId="0"/>
      <p:bldP spid="37900" grpId="0"/>
      <p:bldP spid="3790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1" name="Rectangle 7">
            <a:extLst>
              <a:ext uri="{FF2B5EF4-FFF2-40B4-BE49-F238E27FC236}">
                <a16:creationId xmlns:a16="http://schemas.microsoft.com/office/drawing/2014/main" id="{293E5225-E865-4A57-A6C0-BE2C06086BE0}"/>
              </a:ext>
            </a:extLst>
          </p:cNvPr>
          <p:cNvSpPr>
            <a:spLocks noChangeArrowheads="1"/>
          </p:cNvSpPr>
          <p:nvPr/>
        </p:nvSpPr>
        <p:spPr bwMode="auto">
          <a:xfrm>
            <a:off x="504825" y="1109663"/>
            <a:ext cx="3346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lang="en-US" altLang="zh-CN" sz="2800" b="1">
                <a:ea typeface="华文楷体" panose="02010600040101010101" pitchFamily="2" charset="-122"/>
                <a:cs typeface="Times New Roman" panose="02020603050405020304" pitchFamily="18" charset="0"/>
              </a:rPr>
              <a:t>1) </a:t>
            </a:r>
            <a:r>
              <a:rPr lang="zh-CN" altLang="en-US" sz="2800" b="1">
                <a:ea typeface="华文楷体" panose="02010600040101010101" pitchFamily="2" charset="-122"/>
                <a:cs typeface="Times New Roman" panose="02020603050405020304" pitchFamily="18" charset="0"/>
              </a:rPr>
              <a:t>阻抗的串联 </a:t>
            </a:r>
          </a:p>
        </p:txBody>
      </p:sp>
      <p:sp>
        <p:nvSpPr>
          <p:cNvPr id="17411" name="Rectangle 17">
            <a:extLst>
              <a:ext uri="{FF2B5EF4-FFF2-40B4-BE49-F238E27FC236}">
                <a16:creationId xmlns:a16="http://schemas.microsoft.com/office/drawing/2014/main" id="{D75E2479-6266-4CE0-83CE-11A58A0B22C5}"/>
              </a:ext>
            </a:extLst>
          </p:cNvPr>
          <p:cNvSpPr>
            <a:spLocks noChangeArrowheads="1"/>
          </p:cNvSpPr>
          <p:nvPr/>
        </p:nvSpPr>
        <p:spPr bwMode="auto">
          <a:xfrm>
            <a:off x="395288" y="185738"/>
            <a:ext cx="5689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tabLst>
                <a:tab pos="457200" algn="l"/>
              </a:tabLst>
              <a:defRPr>
                <a:solidFill>
                  <a:srgbClr val="000000"/>
                </a:solidFill>
                <a:latin typeface="Times New Roman" panose="02020603050405020304" pitchFamily="18" charset="0"/>
                <a:ea typeface="楷体_GB2312" pitchFamily="49" charset="-122"/>
              </a:defRPr>
            </a:lvl1pPr>
            <a:lvl2pPr marL="914400" indent="-457200">
              <a:tabLst>
                <a:tab pos="457200" algn="l"/>
              </a:tabLst>
              <a:defRPr>
                <a:solidFill>
                  <a:srgbClr val="000000"/>
                </a:solidFill>
                <a:latin typeface="Times New Roman" panose="02020603050405020304" pitchFamily="18" charset="0"/>
                <a:ea typeface="楷体_GB2312" pitchFamily="49" charset="-122"/>
              </a:defRPr>
            </a:lvl2pPr>
            <a:lvl3pPr marL="1371600" indent="-457200">
              <a:tabLst>
                <a:tab pos="457200" algn="l"/>
              </a:tabLst>
              <a:defRPr>
                <a:solidFill>
                  <a:srgbClr val="000000"/>
                </a:solidFill>
                <a:latin typeface="Times New Roman" panose="02020603050405020304" pitchFamily="18" charset="0"/>
                <a:ea typeface="楷体_GB2312" pitchFamily="49" charset="-122"/>
              </a:defRPr>
            </a:lvl3pPr>
            <a:lvl4pPr marL="1828800" indent="-457200">
              <a:tabLst>
                <a:tab pos="457200" algn="l"/>
              </a:tabLst>
              <a:defRPr>
                <a:solidFill>
                  <a:srgbClr val="000000"/>
                </a:solidFill>
                <a:latin typeface="Times New Roman" panose="02020603050405020304" pitchFamily="18" charset="0"/>
                <a:ea typeface="楷体_GB2312" pitchFamily="49" charset="-122"/>
              </a:defRPr>
            </a:lvl4pPr>
            <a:lvl5pPr marL="2286000" indent="-457200">
              <a:tabLst>
                <a:tab pos="457200" algn="l"/>
              </a:tabLst>
              <a:defRPr>
                <a:solidFill>
                  <a:srgbClr val="000000"/>
                </a:solidFill>
                <a:latin typeface="Times New Roman" panose="02020603050405020304" pitchFamily="18" charset="0"/>
                <a:ea typeface="楷体_GB2312" pitchFamily="49" charset="-122"/>
              </a:defRPr>
            </a:lvl5pPr>
            <a:lvl6pPr marL="2743200" indent="-457200" eaLnBrk="0" fontAlgn="base" hangingPunct="0">
              <a:spcBef>
                <a:spcPct val="0"/>
              </a:spcBef>
              <a:spcAft>
                <a:spcPct val="0"/>
              </a:spcAft>
              <a:tabLst>
                <a:tab pos="457200" algn="l"/>
              </a:tabLst>
              <a:defRPr>
                <a:solidFill>
                  <a:srgbClr val="000000"/>
                </a:solidFill>
                <a:latin typeface="Times New Roman" panose="02020603050405020304" pitchFamily="18" charset="0"/>
                <a:ea typeface="楷体_GB2312" pitchFamily="49" charset="-122"/>
              </a:defRPr>
            </a:lvl6pPr>
            <a:lvl7pPr marL="3200400" indent="-457200" eaLnBrk="0" fontAlgn="base" hangingPunct="0">
              <a:spcBef>
                <a:spcPct val="0"/>
              </a:spcBef>
              <a:spcAft>
                <a:spcPct val="0"/>
              </a:spcAft>
              <a:tabLst>
                <a:tab pos="457200" algn="l"/>
              </a:tabLst>
              <a:defRPr>
                <a:solidFill>
                  <a:srgbClr val="000000"/>
                </a:solidFill>
                <a:latin typeface="Times New Roman" panose="02020603050405020304" pitchFamily="18" charset="0"/>
                <a:ea typeface="楷体_GB2312" pitchFamily="49" charset="-122"/>
              </a:defRPr>
            </a:lvl7pPr>
            <a:lvl8pPr marL="3657600" indent="-457200" eaLnBrk="0" fontAlgn="base" hangingPunct="0">
              <a:spcBef>
                <a:spcPct val="0"/>
              </a:spcBef>
              <a:spcAft>
                <a:spcPct val="0"/>
              </a:spcAft>
              <a:tabLst>
                <a:tab pos="457200" algn="l"/>
              </a:tabLst>
              <a:defRPr>
                <a:solidFill>
                  <a:srgbClr val="000000"/>
                </a:solidFill>
                <a:latin typeface="Times New Roman" panose="02020603050405020304" pitchFamily="18" charset="0"/>
                <a:ea typeface="楷体_GB2312" pitchFamily="49" charset="-122"/>
              </a:defRPr>
            </a:lvl8pPr>
            <a:lvl9pPr marL="4114800" indent="-457200" eaLnBrk="0" fontAlgn="base" hangingPunct="0">
              <a:spcBef>
                <a:spcPct val="0"/>
              </a:spcBef>
              <a:spcAft>
                <a:spcPct val="0"/>
              </a:spcAft>
              <a:tabLst>
                <a:tab pos="457200" algn="l"/>
              </a:tabLst>
              <a:defRPr>
                <a:solidFill>
                  <a:srgbClr val="000000"/>
                </a:solidFill>
                <a:latin typeface="Times New Roman" panose="02020603050405020304" pitchFamily="18" charset="0"/>
                <a:ea typeface="楷体_GB2312" pitchFamily="49" charset="-122"/>
              </a:defRPr>
            </a:lvl9pPr>
          </a:lstStyle>
          <a:p>
            <a:pPr eaLnBrk="1" hangingPunct="1">
              <a:buSzPct val="100000"/>
            </a:pPr>
            <a:r>
              <a:rPr lang="en-US" altLang="zh-CN" sz="3200" b="1">
                <a:solidFill>
                  <a:srgbClr val="000099"/>
                </a:solidFill>
                <a:ea typeface="华文楷体" panose="02010600040101010101" pitchFamily="2" charset="-122"/>
                <a:cs typeface="Times New Roman" panose="02020603050405020304" pitchFamily="18" charset="0"/>
              </a:rPr>
              <a:t>3. </a:t>
            </a:r>
            <a:r>
              <a:rPr lang="zh-CN" altLang="en-US" sz="3200" b="1">
                <a:solidFill>
                  <a:srgbClr val="000099"/>
                </a:solidFill>
                <a:ea typeface="华文楷体" panose="02010600040101010101" pitchFamily="2" charset="-122"/>
                <a:cs typeface="Times New Roman" panose="02020603050405020304" pitchFamily="18" charset="0"/>
              </a:rPr>
              <a:t>阻抗和导纳的串、并联</a:t>
            </a:r>
          </a:p>
        </p:txBody>
      </p:sp>
      <p:graphicFrame>
        <p:nvGraphicFramePr>
          <p:cNvPr id="52243" name="Object 19">
            <a:extLst>
              <a:ext uri="{FF2B5EF4-FFF2-40B4-BE49-F238E27FC236}">
                <a16:creationId xmlns:a16="http://schemas.microsoft.com/office/drawing/2014/main" id="{88DFE3F1-86BA-4E76-A901-9795D2F6443D}"/>
              </a:ext>
            </a:extLst>
          </p:cNvPr>
          <p:cNvGraphicFramePr>
            <a:graphicFrameLocks noChangeAspect="1"/>
          </p:cNvGraphicFramePr>
          <p:nvPr/>
        </p:nvGraphicFramePr>
        <p:xfrm>
          <a:off x="611188" y="1506538"/>
          <a:ext cx="4248150" cy="1871662"/>
        </p:xfrm>
        <a:graphic>
          <a:graphicData uri="http://schemas.openxmlformats.org/presentationml/2006/ole">
            <mc:AlternateContent xmlns:mc="http://schemas.openxmlformats.org/markup-compatibility/2006">
              <mc:Choice xmlns:v="urn:schemas-microsoft-com:vml" Requires="v">
                <p:oleObj spid="_x0000_s17481" name="Visio" r:id="rId3" imgW="1573340" imgH="694372" progId="Visio.Drawing.11">
                  <p:embed/>
                </p:oleObj>
              </mc:Choice>
              <mc:Fallback>
                <p:oleObj name="Visio" r:id="rId3" imgW="1573340" imgH="694372" progId="Visio.Drawing.11">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506538"/>
                        <a:ext cx="4248150"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44" name="AutoShape 20">
            <a:extLst>
              <a:ext uri="{FF2B5EF4-FFF2-40B4-BE49-F238E27FC236}">
                <a16:creationId xmlns:a16="http://schemas.microsoft.com/office/drawing/2014/main" id="{0ACFFC36-D72E-4911-9C20-A10F059C3ECA}"/>
              </a:ext>
            </a:extLst>
          </p:cNvPr>
          <p:cNvSpPr>
            <a:spLocks noChangeArrowheads="1"/>
          </p:cNvSpPr>
          <p:nvPr/>
        </p:nvSpPr>
        <p:spPr bwMode="auto">
          <a:xfrm>
            <a:off x="4932363" y="2565400"/>
            <a:ext cx="760412" cy="311150"/>
          </a:xfrm>
          <a:prstGeom prst="rightArrow">
            <a:avLst>
              <a:gd name="adj1" fmla="val 50000"/>
              <a:gd name="adj2" fmla="val 61097"/>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aphicFrame>
        <p:nvGraphicFramePr>
          <p:cNvPr id="52246" name="Object 22">
            <a:extLst>
              <a:ext uri="{FF2B5EF4-FFF2-40B4-BE49-F238E27FC236}">
                <a16:creationId xmlns:a16="http://schemas.microsoft.com/office/drawing/2014/main" id="{0F710364-F42C-4B9D-A783-ED54C7A9C30B}"/>
              </a:ext>
            </a:extLst>
          </p:cNvPr>
          <p:cNvGraphicFramePr>
            <a:graphicFrameLocks noChangeAspect="1"/>
          </p:cNvGraphicFramePr>
          <p:nvPr/>
        </p:nvGraphicFramePr>
        <p:xfrm>
          <a:off x="5795963" y="1100138"/>
          <a:ext cx="2592387" cy="2422525"/>
        </p:xfrm>
        <a:graphic>
          <a:graphicData uri="http://schemas.openxmlformats.org/presentationml/2006/ole">
            <mc:AlternateContent xmlns:mc="http://schemas.openxmlformats.org/markup-compatibility/2006">
              <mc:Choice xmlns:v="urn:schemas-microsoft-com:vml" Requires="v">
                <p:oleObj spid="_x0000_s17482" name="Visio" r:id="rId5" imgW="990981" imgH="874966" progId="Visio.Drawing.11">
                  <p:embed/>
                </p:oleObj>
              </mc:Choice>
              <mc:Fallback>
                <p:oleObj name="Visio" r:id="rId5" imgW="990981" imgH="874966" progId="Visio.Drawing.11">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5963" y="1100138"/>
                        <a:ext cx="2592387" cy="242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47" name="Object 23">
            <a:extLst>
              <a:ext uri="{FF2B5EF4-FFF2-40B4-BE49-F238E27FC236}">
                <a16:creationId xmlns:a16="http://schemas.microsoft.com/office/drawing/2014/main" id="{B1AD5AAB-9F83-49AB-80D6-CD93A17F9F41}"/>
              </a:ext>
            </a:extLst>
          </p:cNvPr>
          <p:cNvGraphicFramePr>
            <a:graphicFrameLocks noChangeAspect="1"/>
          </p:cNvGraphicFramePr>
          <p:nvPr/>
        </p:nvGraphicFramePr>
        <p:xfrm>
          <a:off x="179388" y="3789363"/>
          <a:ext cx="8640762" cy="617537"/>
        </p:xfrm>
        <a:graphic>
          <a:graphicData uri="http://schemas.openxmlformats.org/presentationml/2006/ole">
            <mc:AlternateContent xmlns:mc="http://schemas.openxmlformats.org/markup-compatibility/2006">
              <mc:Choice xmlns:v="urn:schemas-microsoft-com:vml" Requires="v">
                <p:oleObj spid="_x0000_s17483" name="Equation" r:id="rId7" imgW="6934200" imgH="495300" progId="Equation.DSMT4">
                  <p:embed/>
                </p:oleObj>
              </mc:Choice>
              <mc:Fallback>
                <p:oleObj name="Equation" r:id="rId7" imgW="6934200" imgH="495300" progId="Equation.DSMT4">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388" y="3789363"/>
                        <a:ext cx="8640762" cy="61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48" name="Object 24">
            <a:extLst>
              <a:ext uri="{FF2B5EF4-FFF2-40B4-BE49-F238E27FC236}">
                <a16:creationId xmlns:a16="http://schemas.microsoft.com/office/drawing/2014/main" id="{6EF5FA53-CC40-41D4-91ED-244109C4C198}"/>
              </a:ext>
            </a:extLst>
          </p:cNvPr>
          <p:cNvGraphicFramePr>
            <a:graphicFrameLocks noChangeAspect="1"/>
          </p:cNvGraphicFramePr>
          <p:nvPr/>
        </p:nvGraphicFramePr>
        <p:xfrm>
          <a:off x="541338" y="4727575"/>
          <a:ext cx="4081462" cy="1006475"/>
        </p:xfrm>
        <a:graphic>
          <a:graphicData uri="http://schemas.openxmlformats.org/presentationml/2006/ole">
            <mc:AlternateContent xmlns:mc="http://schemas.openxmlformats.org/markup-compatibility/2006">
              <mc:Choice xmlns:v="urn:schemas-microsoft-com:vml" Requires="v">
                <p:oleObj spid="_x0000_s17484" name="Equation" r:id="rId9" imgW="3708400" imgH="914400" progId="Equation.DSMT4">
                  <p:embed/>
                </p:oleObj>
              </mc:Choice>
              <mc:Fallback>
                <p:oleObj name="Equation" r:id="rId9" imgW="3708400" imgH="914400" progId="Equation.DSMT4">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338" y="4727575"/>
                        <a:ext cx="40814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49" name="AutoShape 25">
            <a:extLst>
              <a:ext uri="{FF2B5EF4-FFF2-40B4-BE49-F238E27FC236}">
                <a16:creationId xmlns:a16="http://schemas.microsoft.com/office/drawing/2014/main" id="{6CA7F540-0B88-4B83-AA94-3F8E96922F66}"/>
              </a:ext>
            </a:extLst>
          </p:cNvPr>
          <p:cNvSpPr>
            <a:spLocks noChangeArrowheads="1"/>
          </p:cNvSpPr>
          <p:nvPr/>
        </p:nvSpPr>
        <p:spPr bwMode="auto">
          <a:xfrm>
            <a:off x="5003800" y="5157788"/>
            <a:ext cx="1296988" cy="198437"/>
          </a:xfrm>
          <a:prstGeom prst="rightArrow">
            <a:avLst>
              <a:gd name="adj1" fmla="val 50000"/>
              <a:gd name="adj2" fmla="val 1634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aphicFrame>
        <p:nvGraphicFramePr>
          <p:cNvPr id="52250" name="Object 26">
            <a:extLst>
              <a:ext uri="{FF2B5EF4-FFF2-40B4-BE49-F238E27FC236}">
                <a16:creationId xmlns:a16="http://schemas.microsoft.com/office/drawing/2014/main" id="{5AEAB69E-ACE1-4B83-8372-1438A30188A8}"/>
              </a:ext>
            </a:extLst>
          </p:cNvPr>
          <p:cNvGraphicFramePr>
            <a:graphicFrameLocks noChangeAspect="1"/>
          </p:cNvGraphicFramePr>
          <p:nvPr/>
        </p:nvGraphicFramePr>
        <p:xfrm>
          <a:off x="6618288" y="4741863"/>
          <a:ext cx="1625600" cy="952500"/>
        </p:xfrm>
        <a:graphic>
          <a:graphicData uri="http://schemas.openxmlformats.org/presentationml/2006/ole">
            <mc:AlternateContent xmlns:mc="http://schemas.openxmlformats.org/markup-compatibility/2006">
              <mc:Choice xmlns:v="urn:schemas-microsoft-com:vml" Requires="v">
                <p:oleObj spid="_x0000_s17485" name="Equation" r:id="rId11" imgW="1409700" imgH="825500" progId="Equation.DSMT4">
                  <p:embed/>
                </p:oleObj>
              </mc:Choice>
              <mc:Fallback>
                <p:oleObj name="Equation" r:id="rId11" imgW="1409700" imgH="825500" progId="Equation.DSMT4">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18288" y="4741863"/>
                        <a:ext cx="16256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51" name="Text Box 27">
            <a:extLst>
              <a:ext uri="{FF2B5EF4-FFF2-40B4-BE49-F238E27FC236}">
                <a16:creationId xmlns:a16="http://schemas.microsoft.com/office/drawing/2014/main" id="{D6DD4B27-42F5-47B3-AB6C-D86FB94FE46A}"/>
              </a:ext>
            </a:extLst>
          </p:cNvPr>
          <p:cNvSpPr txBox="1">
            <a:spLocks noChangeArrowheads="1"/>
          </p:cNvSpPr>
          <p:nvPr/>
        </p:nvSpPr>
        <p:spPr bwMode="auto">
          <a:xfrm>
            <a:off x="4716463" y="4667250"/>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分压公式</a:t>
            </a:r>
          </a:p>
        </p:txBody>
      </p:sp>
      <p:sp>
        <p:nvSpPr>
          <p:cNvPr id="52253" name="Rectangle 29">
            <a:extLst>
              <a:ext uri="{FF2B5EF4-FFF2-40B4-BE49-F238E27FC236}">
                <a16:creationId xmlns:a16="http://schemas.microsoft.com/office/drawing/2014/main" id="{F71AB0FF-014A-4F03-BD15-1E2F5F9267FE}"/>
              </a:ext>
            </a:extLst>
          </p:cNvPr>
          <p:cNvSpPr>
            <a:spLocks noChangeArrowheads="1"/>
          </p:cNvSpPr>
          <p:nvPr/>
        </p:nvSpPr>
        <p:spPr bwMode="auto">
          <a:xfrm>
            <a:off x="504825" y="6150419"/>
            <a:ext cx="8424862" cy="579438"/>
          </a:xfrm>
          <a:prstGeom prst="rect">
            <a:avLst/>
          </a:prstGeom>
          <a:solidFill>
            <a:schemeClr val="tx1"/>
          </a:solidFill>
          <a:ln>
            <a:noFill/>
          </a:ln>
          <a:effectLs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lang="zh-CN" altLang="en-US" sz="3200" b="1" dirty="0">
                <a:ea typeface="华文楷体" panose="02010600040101010101" pitchFamily="2" charset="-122"/>
                <a:cs typeface="Times New Roman" panose="02020603050405020304" pitchFamily="18" charset="0"/>
              </a:rPr>
              <a:t>阻抗的串并联公式、分压分流公式同电阻一样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31"/>
                                        </p:tgtEl>
                                        <p:attrNameLst>
                                          <p:attrName>style.visibility</p:attrName>
                                        </p:attrNameLst>
                                      </p:cBhvr>
                                      <p:to>
                                        <p:strVal val="visible"/>
                                      </p:to>
                                    </p:set>
                                    <p:animEffect transition="in" filter="blinds(horizontal)">
                                      <p:cBhvr>
                                        <p:cTn id="7" dur="1000"/>
                                        <p:tgtEl>
                                          <p:spTgt spid="522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2243"/>
                                        </p:tgtEl>
                                        <p:attrNameLst>
                                          <p:attrName>style.visibility</p:attrName>
                                        </p:attrNameLst>
                                      </p:cBhvr>
                                      <p:to>
                                        <p:strVal val="visible"/>
                                      </p:to>
                                    </p:set>
                                    <p:animEffect transition="in" filter="checkerboard(across)">
                                      <p:cBhvr>
                                        <p:cTn id="12" dur="1000"/>
                                        <p:tgtEl>
                                          <p:spTgt spid="522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52244"/>
                                        </p:tgtEl>
                                        <p:attrNameLst>
                                          <p:attrName>style.visibility</p:attrName>
                                        </p:attrNameLst>
                                      </p:cBhvr>
                                      <p:to>
                                        <p:strVal val="visible"/>
                                      </p:to>
                                    </p:set>
                                    <p:animEffect transition="in" filter="box(in)">
                                      <p:cBhvr>
                                        <p:cTn id="17" dur="1000"/>
                                        <p:tgtEl>
                                          <p:spTgt spid="522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nodeType="clickEffect">
                                  <p:stCondLst>
                                    <p:cond delay="0"/>
                                  </p:stCondLst>
                                  <p:childTnLst>
                                    <p:set>
                                      <p:cBhvr>
                                        <p:cTn id="21" dur="1" fill="hold">
                                          <p:stCondLst>
                                            <p:cond delay="0"/>
                                          </p:stCondLst>
                                        </p:cTn>
                                        <p:tgtEl>
                                          <p:spTgt spid="52246"/>
                                        </p:tgtEl>
                                        <p:attrNameLst>
                                          <p:attrName>style.visibility</p:attrName>
                                        </p:attrNameLst>
                                      </p:cBhvr>
                                      <p:to>
                                        <p:strVal val="visible"/>
                                      </p:to>
                                    </p:set>
                                    <p:anim calcmode="lin" valueType="num">
                                      <p:cBhvr additive="base">
                                        <p:cTn id="22" dur="1000" fill="hold"/>
                                        <p:tgtEl>
                                          <p:spTgt spid="52246"/>
                                        </p:tgtEl>
                                        <p:attrNameLst>
                                          <p:attrName>ppt_x</p:attrName>
                                        </p:attrNameLst>
                                      </p:cBhvr>
                                      <p:tavLst>
                                        <p:tav tm="0">
                                          <p:val>
                                            <p:strVal val="1+#ppt_w/2"/>
                                          </p:val>
                                        </p:tav>
                                        <p:tav tm="100000">
                                          <p:val>
                                            <p:strVal val="#ppt_x"/>
                                          </p:val>
                                        </p:tav>
                                      </p:tavLst>
                                    </p:anim>
                                    <p:anim calcmode="lin" valueType="num">
                                      <p:cBhvr additive="base">
                                        <p:cTn id="23" dur="1000" fill="hold"/>
                                        <p:tgtEl>
                                          <p:spTgt spid="52246"/>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52247"/>
                                        </p:tgtEl>
                                        <p:attrNameLst>
                                          <p:attrName>style.visibility</p:attrName>
                                        </p:attrNameLst>
                                      </p:cBhvr>
                                      <p:to>
                                        <p:strVal val="visible"/>
                                      </p:to>
                                    </p:set>
                                    <p:animEffect transition="in" filter="blinds(horizontal)">
                                      <p:cBhvr>
                                        <p:cTn id="28" dur="1000"/>
                                        <p:tgtEl>
                                          <p:spTgt spid="5224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52248"/>
                                        </p:tgtEl>
                                        <p:attrNameLst>
                                          <p:attrName>style.visibility</p:attrName>
                                        </p:attrNameLst>
                                      </p:cBhvr>
                                      <p:to>
                                        <p:strVal val="visible"/>
                                      </p:to>
                                    </p:set>
                                    <p:anim calcmode="lin" valueType="num">
                                      <p:cBhvr additive="base">
                                        <p:cTn id="33" dur="1000" fill="hold"/>
                                        <p:tgtEl>
                                          <p:spTgt spid="52248"/>
                                        </p:tgtEl>
                                        <p:attrNameLst>
                                          <p:attrName>ppt_x</p:attrName>
                                        </p:attrNameLst>
                                      </p:cBhvr>
                                      <p:tavLst>
                                        <p:tav tm="0">
                                          <p:val>
                                            <p:strVal val="#ppt_x"/>
                                          </p:val>
                                        </p:tav>
                                        <p:tav tm="100000">
                                          <p:val>
                                            <p:strVal val="#ppt_x"/>
                                          </p:val>
                                        </p:tav>
                                      </p:tavLst>
                                    </p:anim>
                                    <p:anim calcmode="lin" valueType="num">
                                      <p:cBhvr additive="base">
                                        <p:cTn id="34" dur="1000" fill="hold"/>
                                        <p:tgtEl>
                                          <p:spTgt spid="52248"/>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52249"/>
                                        </p:tgtEl>
                                        <p:attrNameLst>
                                          <p:attrName>style.visibility</p:attrName>
                                        </p:attrNameLst>
                                      </p:cBhvr>
                                      <p:to>
                                        <p:strVal val="visible"/>
                                      </p:to>
                                    </p:set>
                                    <p:animEffect transition="in" filter="box(in)">
                                      <p:cBhvr>
                                        <p:cTn id="39" dur="1000"/>
                                        <p:tgtEl>
                                          <p:spTgt spid="52249"/>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52251"/>
                                        </p:tgtEl>
                                        <p:attrNameLst>
                                          <p:attrName>style.visibility</p:attrName>
                                        </p:attrNameLst>
                                      </p:cBhvr>
                                      <p:to>
                                        <p:strVal val="visible"/>
                                      </p:to>
                                    </p:set>
                                    <p:animEffect transition="in" filter="box(in)">
                                      <p:cBhvr>
                                        <p:cTn id="42" dur="1000"/>
                                        <p:tgtEl>
                                          <p:spTgt spid="522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52250"/>
                                        </p:tgtEl>
                                        <p:attrNameLst>
                                          <p:attrName>style.visibility</p:attrName>
                                        </p:attrNameLst>
                                      </p:cBhvr>
                                      <p:to>
                                        <p:strVal val="visible"/>
                                      </p:to>
                                    </p:set>
                                    <p:anim calcmode="lin" valueType="num">
                                      <p:cBhvr additive="base">
                                        <p:cTn id="47" dur="1000" fill="hold"/>
                                        <p:tgtEl>
                                          <p:spTgt spid="52250"/>
                                        </p:tgtEl>
                                        <p:attrNameLst>
                                          <p:attrName>ppt_x</p:attrName>
                                        </p:attrNameLst>
                                      </p:cBhvr>
                                      <p:tavLst>
                                        <p:tav tm="0">
                                          <p:val>
                                            <p:strVal val="#ppt_x"/>
                                          </p:val>
                                        </p:tav>
                                        <p:tav tm="100000">
                                          <p:val>
                                            <p:strVal val="#ppt_x"/>
                                          </p:val>
                                        </p:tav>
                                      </p:tavLst>
                                    </p:anim>
                                    <p:anim calcmode="lin" valueType="num">
                                      <p:cBhvr additive="base">
                                        <p:cTn id="48" dur="1000" fill="hold"/>
                                        <p:tgtEl>
                                          <p:spTgt spid="52250"/>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52253"/>
                                        </p:tgtEl>
                                        <p:attrNameLst>
                                          <p:attrName>style.visibility</p:attrName>
                                        </p:attrNameLst>
                                      </p:cBhvr>
                                      <p:to>
                                        <p:strVal val="visible"/>
                                      </p:to>
                                    </p:set>
                                    <p:animEffect transition="in" filter="blinds(horizontal)">
                                      <p:cBhvr>
                                        <p:cTn id="53" dur="1000"/>
                                        <p:tgtEl>
                                          <p:spTgt spid="52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p:bldP spid="52251" grpId="0"/>
      <p:bldP spid="5225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5">
            <a:extLst>
              <a:ext uri="{FF2B5EF4-FFF2-40B4-BE49-F238E27FC236}">
                <a16:creationId xmlns:a16="http://schemas.microsoft.com/office/drawing/2014/main" id="{2415C2E9-273C-4CAA-B755-596D945A65ED}"/>
              </a:ext>
            </a:extLst>
          </p:cNvPr>
          <p:cNvSpPr>
            <a:spLocks noChangeArrowheads="1"/>
          </p:cNvSpPr>
          <p:nvPr/>
        </p:nvSpPr>
        <p:spPr bwMode="auto">
          <a:xfrm>
            <a:off x="504825" y="836613"/>
            <a:ext cx="3346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lang="en-US" altLang="zh-CN" sz="2800" b="1">
                <a:ea typeface="华文楷体" panose="02010600040101010101" pitchFamily="2" charset="-122"/>
                <a:cs typeface="Times New Roman" panose="02020603050405020304" pitchFamily="18" charset="0"/>
              </a:rPr>
              <a:t>2) </a:t>
            </a:r>
            <a:r>
              <a:rPr lang="zh-CN" altLang="en-US" sz="2800" b="1">
                <a:ea typeface="华文楷体" panose="02010600040101010101" pitchFamily="2" charset="-122"/>
                <a:cs typeface="Times New Roman" panose="02020603050405020304" pitchFamily="18" charset="0"/>
              </a:rPr>
              <a:t>导纳的并联 </a:t>
            </a:r>
          </a:p>
        </p:txBody>
      </p:sp>
      <p:graphicFrame>
        <p:nvGraphicFramePr>
          <p:cNvPr id="53255" name="Object 7">
            <a:extLst>
              <a:ext uri="{FF2B5EF4-FFF2-40B4-BE49-F238E27FC236}">
                <a16:creationId xmlns:a16="http://schemas.microsoft.com/office/drawing/2014/main" id="{F07CE30E-3BED-4756-AEEB-9C02D0C26A80}"/>
              </a:ext>
            </a:extLst>
          </p:cNvPr>
          <p:cNvGraphicFramePr>
            <a:graphicFrameLocks noChangeAspect="1"/>
          </p:cNvGraphicFramePr>
          <p:nvPr/>
        </p:nvGraphicFramePr>
        <p:xfrm>
          <a:off x="808038" y="1152525"/>
          <a:ext cx="4268787" cy="1857375"/>
        </p:xfrm>
        <a:graphic>
          <a:graphicData uri="http://schemas.openxmlformats.org/presentationml/2006/ole">
            <mc:AlternateContent xmlns:mc="http://schemas.openxmlformats.org/markup-compatibility/2006">
              <mc:Choice xmlns:v="urn:schemas-microsoft-com:vml" Requires="v">
                <p:oleObj spid="_x0000_s18545" name="Visio" r:id="rId3" imgW="1989392" imgH="865822" progId="Visio.Drawing.11">
                  <p:embed/>
                </p:oleObj>
              </mc:Choice>
              <mc:Fallback>
                <p:oleObj name="Visio" r:id="rId3" imgW="1989392" imgH="865822"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038" y="1152525"/>
                        <a:ext cx="4268787"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6" name="AutoShape 8">
            <a:extLst>
              <a:ext uri="{FF2B5EF4-FFF2-40B4-BE49-F238E27FC236}">
                <a16:creationId xmlns:a16="http://schemas.microsoft.com/office/drawing/2014/main" id="{C8F0B828-2E73-4FA5-9D9A-B7676CC54A45}"/>
              </a:ext>
            </a:extLst>
          </p:cNvPr>
          <p:cNvSpPr>
            <a:spLocks noChangeArrowheads="1"/>
          </p:cNvSpPr>
          <p:nvPr/>
        </p:nvSpPr>
        <p:spPr bwMode="auto">
          <a:xfrm>
            <a:off x="5148263" y="2060575"/>
            <a:ext cx="760412" cy="485775"/>
          </a:xfrm>
          <a:prstGeom prst="rightArrow">
            <a:avLst>
              <a:gd name="adj1" fmla="val 50000"/>
              <a:gd name="adj2" fmla="val 39134"/>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aphicFrame>
        <p:nvGraphicFramePr>
          <p:cNvPr id="53257" name="Object 9">
            <a:extLst>
              <a:ext uri="{FF2B5EF4-FFF2-40B4-BE49-F238E27FC236}">
                <a16:creationId xmlns:a16="http://schemas.microsoft.com/office/drawing/2014/main" id="{E937F966-2A53-48FA-A2DB-65D852FC3CE1}"/>
              </a:ext>
            </a:extLst>
          </p:cNvPr>
          <p:cNvGraphicFramePr>
            <a:graphicFrameLocks noChangeAspect="1"/>
          </p:cNvGraphicFramePr>
          <p:nvPr/>
        </p:nvGraphicFramePr>
        <p:xfrm>
          <a:off x="5919788" y="801688"/>
          <a:ext cx="2324100" cy="2209800"/>
        </p:xfrm>
        <a:graphic>
          <a:graphicData uri="http://schemas.openxmlformats.org/presentationml/2006/ole">
            <mc:AlternateContent xmlns:mc="http://schemas.openxmlformats.org/markup-compatibility/2006">
              <mc:Choice xmlns:v="urn:schemas-microsoft-com:vml" Requires="v">
                <p:oleObj spid="_x0000_s18546" name="Visio" r:id="rId5" imgW="910400" imgH="865822" progId="Visio.Drawing.11">
                  <p:embed/>
                </p:oleObj>
              </mc:Choice>
              <mc:Fallback>
                <p:oleObj name="Visio" r:id="rId5" imgW="910400" imgH="865822" progId="Visio.Drawing.11">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19788" y="801688"/>
                        <a:ext cx="23241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8" name="Object 10">
            <a:extLst>
              <a:ext uri="{FF2B5EF4-FFF2-40B4-BE49-F238E27FC236}">
                <a16:creationId xmlns:a16="http://schemas.microsoft.com/office/drawing/2014/main" id="{B0856C19-54EC-4B54-9C4D-662B1993D5AB}"/>
              </a:ext>
            </a:extLst>
          </p:cNvPr>
          <p:cNvGraphicFramePr>
            <a:graphicFrameLocks noChangeAspect="1"/>
          </p:cNvGraphicFramePr>
          <p:nvPr/>
        </p:nvGraphicFramePr>
        <p:xfrm>
          <a:off x="461963" y="3213100"/>
          <a:ext cx="7537450" cy="571500"/>
        </p:xfrm>
        <a:graphic>
          <a:graphicData uri="http://schemas.openxmlformats.org/presentationml/2006/ole">
            <mc:AlternateContent xmlns:mc="http://schemas.openxmlformats.org/markup-compatibility/2006">
              <mc:Choice xmlns:v="urn:schemas-microsoft-com:vml" Requires="v">
                <p:oleObj spid="_x0000_s18547" name="Equation" r:id="rId7" imgW="6540500" imgH="495300" progId="Equation.DSMT4">
                  <p:embed/>
                </p:oleObj>
              </mc:Choice>
              <mc:Fallback>
                <p:oleObj name="Equation" r:id="rId7" imgW="6540500" imgH="4953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1963" y="3213100"/>
                        <a:ext cx="75374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9" name="Object 11">
            <a:extLst>
              <a:ext uri="{FF2B5EF4-FFF2-40B4-BE49-F238E27FC236}">
                <a16:creationId xmlns:a16="http://schemas.microsoft.com/office/drawing/2014/main" id="{44147757-A837-4A64-B1F7-B28D47CDEAC1}"/>
              </a:ext>
            </a:extLst>
          </p:cNvPr>
          <p:cNvGraphicFramePr>
            <a:graphicFrameLocks noChangeAspect="1"/>
          </p:cNvGraphicFramePr>
          <p:nvPr/>
        </p:nvGraphicFramePr>
        <p:xfrm>
          <a:off x="1258888" y="3827463"/>
          <a:ext cx="3441700" cy="914400"/>
        </p:xfrm>
        <a:graphic>
          <a:graphicData uri="http://schemas.openxmlformats.org/presentationml/2006/ole">
            <mc:AlternateContent xmlns:mc="http://schemas.openxmlformats.org/markup-compatibility/2006">
              <mc:Choice xmlns:v="urn:schemas-microsoft-com:vml" Requires="v">
                <p:oleObj spid="_x0000_s18548" name="Equation" r:id="rId9" imgW="3441700" imgH="914400" progId="Equation.DSMT4">
                  <p:embed/>
                </p:oleObj>
              </mc:Choice>
              <mc:Fallback>
                <p:oleObj name="Equation" r:id="rId9" imgW="3441700" imgH="9144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3827463"/>
                        <a:ext cx="34417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60" name="AutoShape 12">
            <a:extLst>
              <a:ext uri="{FF2B5EF4-FFF2-40B4-BE49-F238E27FC236}">
                <a16:creationId xmlns:a16="http://schemas.microsoft.com/office/drawing/2014/main" id="{DCF1FBB5-F298-4ED8-B843-AFFF81F6756F}"/>
              </a:ext>
            </a:extLst>
          </p:cNvPr>
          <p:cNvSpPr>
            <a:spLocks noChangeArrowheads="1"/>
          </p:cNvSpPr>
          <p:nvPr/>
        </p:nvSpPr>
        <p:spPr bwMode="auto">
          <a:xfrm>
            <a:off x="4932363" y="4165600"/>
            <a:ext cx="1296987" cy="198438"/>
          </a:xfrm>
          <a:prstGeom prst="rightArrow">
            <a:avLst>
              <a:gd name="adj1" fmla="val 50000"/>
              <a:gd name="adj2" fmla="val 1634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aphicFrame>
        <p:nvGraphicFramePr>
          <p:cNvPr id="53261" name="Object 13">
            <a:extLst>
              <a:ext uri="{FF2B5EF4-FFF2-40B4-BE49-F238E27FC236}">
                <a16:creationId xmlns:a16="http://schemas.microsoft.com/office/drawing/2014/main" id="{DD89CF5A-436C-42E1-A798-BCE721592B74}"/>
              </a:ext>
            </a:extLst>
          </p:cNvPr>
          <p:cNvGraphicFramePr>
            <a:graphicFrameLocks noChangeAspect="1"/>
          </p:cNvGraphicFramePr>
          <p:nvPr/>
        </p:nvGraphicFramePr>
        <p:xfrm>
          <a:off x="6608763" y="3876675"/>
          <a:ext cx="1143000" cy="825500"/>
        </p:xfrm>
        <a:graphic>
          <a:graphicData uri="http://schemas.openxmlformats.org/presentationml/2006/ole">
            <mc:AlternateContent xmlns:mc="http://schemas.openxmlformats.org/markup-compatibility/2006">
              <mc:Choice xmlns:v="urn:schemas-microsoft-com:vml" Requires="v">
                <p:oleObj spid="_x0000_s18549" name="Equation" r:id="rId11" imgW="1143000" imgH="825500" progId="Equation.DSMT4">
                  <p:embed/>
                </p:oleObj>
              </mc:Choice>
              <mc:Fallback>
                <p:oleObj name="Equation" r:id="rId11" imgW="1143000" imgH="8255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08763" y="3876675"/>
                        <a:ext cx="1143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62" name="Text Box 14">
            <a:extLst>
              <a:ext uri="{FF2B5EF4-FFF2-40B4-BE49-F238E27FC236}">
                <a16:creationId xmlns:a16="http://schemas.microsoft.com/office/drawing/2014/main" id="{A1243D09-40DC-4D42-AEFE-FB9453970025}"/>
              </a:ext>
            </a:extLst>
          </p:cNvPr>
          <p:cNvSpPr txBox="1">
            <a:spLocks noChangeArrowheads="1"/>
          </p:cNvSpPr>
          <p:nvPr/>
        </p:nvSpPr>
        <p:spPr bwMode="auto">
          <a:xfrm>
            <a:off x="4933950" y="3675063"/>
            <a:ext cx="1612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分流公式</a:t>
            </a:r>
          </a:p>
        </p:txBody>
      </p:sp>
      <p:graphicFrame>
        <p:nvGraphicFramePr>
          <p:cNvPr id="53263" name="Object 15">
            <a:extLst>
              <a:ext uri="{FF2B5EF4-FFF2-40B4-BE49-F238E27FC236}">
                <a16:creationId xmlns:a16="http://schemas.microsoft.com/office/drawing/2014/main" id="{A4AAE258-E3EA-4D14-AB3E-8CFE886654FE}"/>
              </a:ext>
            </a:extLst>
          </p:cNvPr>
          <p:cNvGraphicFramePr>
            <a:graphicFrameLocks noChangeAspect="1"/>
          </p:cNvGraphicFramePr>
          <p:nvPr/>
        </p:nvGraphicFramePr>
        <p:xfrm>
          <a:off x="6516688" y="4868863"/>
          <a:ext cx="1701800" cy="914400"/>
        </p:xfrm>
        <a:graphic>
          <a:graphicData uri="http://schemas.openxmlformats.org/presentationml/2006/ole">
            <mc:AlternateContent xmlns:mc="http://schemas.openxmlformats.org/markup-compatibility/2006">
              <mc:Choice xmlns:v="urn:schemas-microsoft-com:vml" Requires="v">
                <p:oleObj spid="_x0000_s18550" name="Equation" r:id="rId13" imgW="1701800" imgH="914400" progId="Equation.DSMT4">
                  <p:embed/>
                </p:oleObj>
              </mc:Choice>
              <mc:Fallback>
                <p:oleObj name="Equation" r:id="rId13" imgW="1701800" imgH="914400"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16688" y="4868863"/>
                        <a:ext cx="1701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3267" name="Group 19">
            <a:extLst>
              <a:ext uri="{FF2B5EF4-FFF2-40B4-BE49-F238E27FC236}">
                <a16:creationId xmlns:a16="http://schemas.microsoft.com/office/drawing/2014/main" id="{304FB13B-0F58-4544-99DF-1118EDF73E17}"/>
              </a:ext>
            </a:extLst>
          </p:cNvPr>
          <p:cNvGrpSpPr>
            <a:grpSpLocks/>
          </p:cNvGrpSpPr>
          <p:nvPr/>
        </p:nvGrpSpPr>
        <p:grpSpPr bwMode="auto">
          <a:xfrm>
            <a:off x="396875" y="5027613"/>
            <a:ext cx="6262688" cy="519112"/>
            <a:chOff x="204" y="3249"/>
            <a:chExt cx="3583" cy="327"/>
          </a:xfrm>
        </p:grpSpPr>
        <p:sp>
          <p:nvSpPr>
            <p:cNvPr id="18446" name="Rectangle 16">
              <a:extLst>
                <a:ext uri="{FF2B5EF4-FFF2-40B4-BE49-F238E27FC236}">
                  <a16:creationId xmlns:a16="http://schemas.microsoft.com/office/drawing/2014/main" id="{4D3D529B-687B-4F61-84DD-B560F71A15FC}"/>
                </a:ext>
              </a:extLst>
            </p:cNvPr>
            <p:cNvSpPr>
              <a:spLocks noChangeArrowheads="1"/>
            </p:cNvSpPr>
            <p:nvPr/>
          </p:nvSpPr>
          <p:spPr bwMode="auto">
            <a:xfrm>
              <a:off x="204" y="3249"/>
              <a:ext cx="358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lang="zh-CN" altLang="en-US" sz="2800" b="1">
                  <a:ea typeface="华文楷体" panose="02010600040101010101" pitchFamily="2" charset="-122"/>
                  <a:cs typeface="Times New Roman" panose="02020603050405020304" pitchFamily="18" charset="0"/>
                </a:rPr>
                <a:t>两个阻抗    、  的并联等效阻抗为： </a:t>
              </a:r>
            </a:p>
          </p:txBody>
        </p:sp>
        <p:graphicFrame>
          <p:nvGraphicFramePr>
            <p:cNvPr id="18447" name="Object 17">
              <a:extLst>
                <a:ext uri="{FF2B5EF4-FFF2-40B4-BE49-F238E27FC236}">
                  <a16:creationId xmlns:a16="http://schemas.microsoft.com/office/drawing/2014/main" id="{30677EA1-76D6-4324-9F63-892BA17FFC7E}"/>
                </a:ext>
              </a:extLst>
            </p:cNvPr>
            <p:cNvGraphicFramePr>
              <a:graphicFrameLocks noChangeAspect="1"/>
            </p:cNvGraphicFramePr>
            <p:nvPr/>
          </p:nvGraphicFramePr>
          <p:xfrm>
            <a:off x="1202" y="3294"/>
            <a:ext cx="208" cy="272"/>
          </p:xfrm>
          <a:graphic>
            <a:graphicData uri="http://schemas.openxmlformats.org/presentationml/2006/ole">
              <mc:AlternateContent xmlns:mc="http://schemas.openxmlformats.org/markup-compatibility/2006">
                <mc:Choice xmlns:v="urn:schemas-microsoft-com:vml" Requires="v">
                  <p:oleObj spid="_x0000_s18551" name="Equation" r:id="rId15" imgW="330057" imgH="431613" progId="Equation.DSMT4">
                    <p:embed/>
                  </p:oleObj>
                </mc:Choice>
                <mc:Fallback>
                  <p:oleObj name="Equation" r:id="rId15" imgW="330057" imgH="431613" progId="Equation.DSMT4">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02" y="3294"/>
                          <a:ext cx="208"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8" name="Object 18">
              <a:extLst>
                <a:ext uri="{FF2B5EF4-FFF2-40B4-BE49-F238E27FC236}">
                  <a16:creationId xmlns:a16="http://schemas.microsoft.com/office/drawing/2014/main" id="{E9311918-8A2A-48AB-82FB-1E0C99C184AA}"/>
                </a:ext>
              </a:extLst>
            </p:cNvPr>
            <p:cNvGraphicFramePr>
              <a:graphicFrameLocks noChangeAspect="1"/>
            </p:cNvGraphicFramePr>
            <p:nvPr/>
          </p:nvGraphicFramePr>
          <p:xfrm>
            <a:off x="1519" y="3294"/>
            <a:ext cx="232" cy="272"/>
          </p:xfrm>
          <a:graphic>
            <a:graphicData uri="http://schemas.openxmlformats.org/presentationml/2006/ole">
              <mc:AlternateContent xmlns:mc="http://schemas.openxmlformats.org/markup-compatibility/2006">
                <mc:Choice xmlns:v="urn:schemas-microsoft-com:vml" Requires="v">
                  <p:oleObj spid="_x0000_s18552" name="Equation" r:id="rId17" imgW="368140" imgH="431613" progId="Equation.DSMT4">
                    <p:embed/>
                  </p:oleObj>
                </mc:Choice>
                <mc:Fallback>
                  <p:oleObj name="Equation" r:id="rId17" imgW="368140" imgH="431613" progId="Equation.DSMT4">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19" y="3294"/>
                          <a:ext cx="23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3268" name="Rectangle 20">
            <a:extLst>
              <a:ext uri="{FF2B5EF4-FFF2-40B4-BE49-F238E27FC236}">
                <a16:creationId xmlns:a16="http://schemas.microsoft.com/office/drawing/2014/main" id="{5C29B0F5-E8E6-4F82-AFE6-1BE643D1E8CC}"/>
              </a:ext>
            </a:extLst>
          </p:cNvPr>
          <p:cNvSpPr>
            <a:spLocks noChangeArrowheads="1"/>
          </p:cNvSpPr>
          <p:nvPr/>
        </p:nvSpPr>
        <p:spPr bwMode="auto">
          <a:xfrm>
            <a:off x="2700338" y="5661025"/>
            <a:ext cx="3816350" cy="946150"/>
          </a:xfrm>
          <a:prstGeom prst="rect">
            <a:avLst/>
          </a:prstGeom>
          <a:solidFill>
            <a:schemeClr val="tx1"/>
          </a:solidFill>
          <a:ln>
            <a:noFill/>
          </a:ln>
          <a:effectLs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lang="zh-CN" altLang="en-US" sz="2800" b="1" dirty="0">
                <a:ea typeface="华文楷体" panose="02010600040101010101" pitchFamily="2" charset="-122"/>
                <a:cs typeface="Times New Roman" panose="02020603050405020304" pitchFamily="18" charset="0"/>
              </a:rPr>
              <a:t>导纳的串并联公式、分压分流公式同电导一样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53"/>
                                        </p:tgtEl>
                                        <p:attrNameLst>
                                          <p:attrName>style.visibility</p:attrName>
                                        </p:attrNameLst>
                                      </p:cBhvr>
                                      <p:to>
                                        <p:strVal val="visible"/>
                                      </p:to>
                                    </p:set>
                                    <p:animEffect transition="in" filter="blinds(horizontal)">
                                      <p:cBhvr>
                                        <p:cTn id="7" dur="1000"/>
                                        <p:tgtEl>
                                          <p:spTgt spid="532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3255"/>
                                        </p:tgtEl>
                                        <p:attrNameLst>
                                          <p:attrName>style.visibility</p:attrName>
                                        </p:attrNameLst>
                                      </p:cBhvr>
                                      <p:to>
                                        <p:strVal val="visible"/>
                                      </p:to>
                                    </p:set>
                                    <p:animEffect transition="in" filter="blinds(horizontal)">
                                      <p:cBhvr>
                                        <p:cTn id="12" dur="1000"/>
                                        <p:tgtEl>
                                          <p:spTgt spid="53255"/>
                                        </p:tgtEl>
                                      </p:cBhvr>
                                    </p:animEffect>
                                  </p:childTnLst>
                                </p:cTn>
                              </p:par>
                            </p:childTnLst>
                          </p:cTn>
                        </p:par>
                        <p:par>
                          <p:cTn id="13" fill="hold" nodeType="afterGroup">
                            <p:stCondLst>
                              <p:cond delay="1000"/>
                            </p:stCondLst>
                            <p:childTnLst>
                              <p:par>
                                <p:cTn id="14" presetID="8" presetClass="entr" presetSubtype="16" fill="hold" nodeType="afterEffect">
                                  <p:stCondLst>
                                    <p:cond delay="500"/>
                                  </p:stCondLst>
                                  <p:childTnLst>
                                    <p:set>
                                      <p:cBhvr>
                                        <p:cTn id="15" dur="1" fill="hold">
                                          <p:stCondLst>
                                            <p:cond delay="0"/>
                                          </p:stCondLst>
                                        </p:cTn>
                                        <p:tgtEl>
                                          <p:spTgt spid="53256"/>
                                        </p:tgtEl>
                                        <p:attrNameLst>
                                          <p:attrName>style.visibility</p:attrName>
                                        </p:attrNameLst>
                                      </p:cBhvr>
                                      <p:to>
                                        <p:strVal val="visible"/>
                                      </p:to>
                                    </p:set>
                                    <p:animEffect transition="in" filter="diamond(in)">
                                      <p:cBhvr>
                                        <p:cTn id="16" dur="1000"/>
                                        <p:tgtEl>
                                          <p:spTgt spid="5325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53257"/>
                                        </p:tgtEl>
                                        <p:attrNameLst>
                                          <p:attrName>style.visibility</p:attrName>
                                        </p:attrNameLst>
                                      </p:cBhvr>
                                      <p:to>
                                        <p:strVal val="visible"/>
                                      </p:to>
                                    </p:set>
                                    <p:animEffect transition="in" filter="blinds(horizontal)">
                                      <p:cBhvr>
                                        <p:cTn id="21" dur="1000"/>
                                        <p:tgtEl>
                                          <p:spTgt spid="5325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nodeType="clickEffect">
                                  <p:stCondLst>
                                    <p:cond delay="0"/>
                                  </p:stCondLst>
                                  <p:childTnLst>
                                    <p:set>
                                      <p:cBhvr>
                                        <p:cTn id="25" dur="1" fill="hold">
                                          <p:stCondLst>
                                            <p:cond delay="0"/>
                                          </p:stCondLst>
                                        </p:cTn>
                                        <p:tgtEl>
                                          <p:spTgt spid="53258"/>
                                        </p:tgtEl>
                                        <p:attrNameLst>
                                          <p:attrName>style.visibility</p:attrName>
                                        </p:attrNameLst>
                                      </p:cBhvr>
                                      <p:to>
                                        <p:strVal val="visible"/>
                                      </p:to>
                                    </p:set>
                                    <p:animEffect transition="in" filter="checkerboard(across)">
                                      <p:cBhvr>
                                        <p:cTn id="26" dur="1000"/>
                                        <p:tgtEl>
                                          <p:spTgt spid="5325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53259"/>
                                        </p:tgtEl>
                                        <p:attrNameLst>
                                          <p:attrName>style.visibility</p:attrName>
                                        </p:attrNameLst>
                                      </p:cBhvr>
                                      <p:to>
                                        <p:strVal val="visible"/>
                                      </p:to>
                                    </p:set>
                                    <p:anim calcmode="lin" valueType="num">
                                      <p:cBhvr additive="base">
                                        <p:cTn id="31" dur="1000" fill="hold"/>
                                        <p:tgtEl>
                                          <p:spTgt spid="53259"/>
                                        </p:tgtEl>
                                        <p:attrNameLst>
                                          <p:attrName>ppt_x</p:attrName>
                                        </p:attrNameLst>
                                      </p:cBhvr>
                                      <p:tavLst>
                                        <p:tav tm="0">
                                          <p:val>
                                            <p:strVal val="0-#ppt_w/2"/>
                                          </p:val>
                                        </p:tav>
                                        <p:tav tm="100000">
                                          <p:val>
                                            <p:strVal val="#ppt_x"/>
                                          </p:val>
                                        </p:tav>
                                      </p:tavLst>
                                    </p:anim>
                                    <p:anim calcmode="lin" valueType="num">
                                      <p:cBhvr additive="base">
                                        <p:cTn id="32" dur="1000" fill="hold"/>
                                        <p:tgtEl>
                                          <p:spTgt spid="5325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53260"/>
                                        </p:tgtEl>
                                        <p:attrNameLst>
                                          <p:attrName>style.visibility</p:attrName>
                                        </p:attrNameLst>
                                      </p:cBhvr>
                                      <p:to>
                                        <p:strVal val="visible"/>
                                      </p:to>
                                    </p:set>
                                    <p:animEffect transition="in" filter="box(in)">
                                      <p:cBhvr>
                                        <p:cTn id="37" dur="1000"/>
                                        <p:tgtEl>
                                          <p:spTgt spid="53260"/>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53262"/>
                                        </p:tgtEl>
                                        <p:attrNameLst>
                                          <p:attrName>style.visibility</p:attrName>
                                        </p:attrNameLst>
                                      </p:cBhvr>
                                      <p:to>
                                        <p:strVal val="visible"/>
                                      </p:to>
                                    </p:set>
                                    <p:animEffect transition="in" filter="box(in)">
                                      <p:cBhvr>
                                        <p:cTn id="40" dur="1000"/>
                                        <p:tgtEl>
                                          <p:spTgt spid="5326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53261"/>
                                        </p:tgtEl>
                                        <p:attrNameLst>
                                          <p:attrName>style.visibility</p:attrName>
                                        </p:attrNameLst>
                                      </p:cBhvr>
                                      <p:to>
                                        <p:strVal val="visible"/>
                                      </p:to>
                                    </p:set>
                                    <p:animEffect transition="in" filter="blinds(horizontal)">
                                      <p:cBhvr>
                                        <p:cTn id="45" dur="1000"/>
                                        <p:tgtEl>
                                          <p:spTgt spid="5326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nodeType="clickEffect">
                                  <p:stCondLst>
                                    <p:cond delay="0"/>
                                  </p:stCondLst>
                                  <p:childTnLst>
                                    <p:set>
                                      <p:cBhvr>
                                        <p:cTn id="49" dur="1" fill="hold">
                                          <p:stCondLst>
                                            <p:cond delay="0"/>
                                          </p:stCondLst>
                                        </p:cTn>
                                        <p:tgtEl>
                                          <p:spTgt spid="53267"/>
                                        </p:tgtEl>
                                        <p:attrNameLst>
                                          <p:attrName>style.visibility</p:attrName>
                                        </p:attrNameLst>
                                      </p:cBhvr>
                                      <p:to>
                                        <p:strVal val="visible"/>
                                      </p:to>
                                    </p:set>
                                    <p:anim calcmode="lin" valueType="num">
                                      <p:cBhvr additive="base">
                                        <p:cTn id="50" dur="1000" fill="hold"/>
                                        <p:tgtEl>
                                          <p:spTgt spid="53267"/>
                                        </p:tgtEl>
                                        <p:attrNameLst>
                                          <p:attrName>ppt_x</p:attrName>
                                        </p:attrNameLst>
                                      </p:cBhvr>
                                      <p:tavLst>
                                        <p:tav tm="0">
                                          <p:val>
                                            <p:strVal val="#ppt_x"/>
                                          </p:val>
                                        </p:tav>
                                        <p:tav tm="100000">
                                          <p:val>
                                            <p:strVal val="#ppt_x"/>
                                          </p:val>
                                        </p:tav>
                                      </p:tavLst>
                                    </p:anim>
                                    <p:anim calcmode="lin" valueType="num">
                                      <p:cBhvr additive="base">
                                        <p:cTn id="51" dur="1000" fill="hold"/>
                                        <p:tgtEl>
                                          <p:spTgt spid="53267"/>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nodeType="clickEffect">
                                  <p:stCondLst>
                                    <p:cond delay="0"/>
                                  </p:stCondLst>
                                  <p:childTnLst>
                                    <p:set>
                                      <p:cBhvr>
                                        <p:cTn id="55" dur="1" fill="hold">
                                          <p:stCondLst>
                                            <p:cond delay="0"/>
                                          </p:stCondLst>
                                        </p:cTn>
                                        <p:tgtEl>
                                          <p:spTgt spid="53263"/>
                                        </p:tgtEl>
                                        <p:attrNameLst>
                                          <p:attrName>style.visibility</p:attrName>
                                        </p:attrNameLst>
                                      </p:cBhvr>
                                      <p:to>
                                        <p:strVal val="visible"/>
                                      </p:to>
                                    </p:set>
                                    <p:anim calcmode="lin" valueType="num">
                                      <p:cBhvr additive="base">
                                        <p:cTn id="56" dur="500" fill="hold"/>
                                        <p:tgtEl>
                                          <p:spTgt spid="53263"/>
                                        </p:tgtEl>
                                        <p:attrNameLst>
                                          <p:attrName>ppt_x</p:attrName>
                                        </p:attrNameLst>
                                      </p:cBhvr>
                                      <p:tavLst>
                                        <p:tav tm="0">
                                          <p:val>
                                            <p:strVal val="#ppt_x"/>
                                          </p:val>
                                        </p:tav>
                                        <p:tav tm="100000">
                                          <p:val>
                                            <p:strVal val="#ppt_x"/>
                                          </p:val>
                                        </p:tav>
                                      </p:tavLst>
                                    </p:anim>
                                    <p:anim calcmode="lin" valueType="num">
                                      <p:cBhvr additive="base">
                                        <p:cTn id="57" dur="500" fill="hold"/>
                                        <p:tgtEl>
                                          <p:spTgt spid="53263"/>
                                        </p:tgtEl>
                                        <p:attrNameLst>
                                          <p:attrName>ppt_y</p:attrName>
                                        </p:attrNameLst>
                                      </p:cBhvr>
                                      <p:tavLst>
                                        <p:tav tm="0">
                                          <p:val>
                                            <p:strVal val="1+#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3268"/>
                                        </p:tgtEl>
                                        <p:attrNameLst>
                                          <p:attrName>style.visibility</p:attrName>
                                        </p:attrNameLst>
                                      </p:cBhvr>
                                      <p:to>
                                        <p:strVal val="visible"/>
                                      </p:to>
                                    </p:set>
                                    <p:animEffect transition="in" filter="blinds(horizontal)">
                                      <p:cBhvr>
                                        <p:cTn id="62" dur="1000"/>
                                        <p:tgtEl>
                                          <p:spTgt spid="53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p:bldP spid="53262" grpId="0"/>
      <p:bldP spid="5326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6" name="Object 4">
            <a:extLst>
              <a:ext uri="{FF2B5EF4-FFF2-40B4-BE49-F238E27FC236}">
                <a16:creationId xmlns:a16="http://schemas.microsoft.com/office/drawing/2014/main" id="{0FF24083-394F-4981-9E3C-AD9CFB51279B}"/>
              </a:ext>
            </a:extLst>
          </p:cNvPr>
          <p:cNvGraphicFramePr>
            <a:graphicFrameLocks noChangeAspect="1"/>
          </p:cNvGraphicFramePr>
          <p:nvPr/>
        </p:nvGraphicFramePr>
        <p:xfrm>
          <a:off x="5599113" y="1341438"/>
          <a:ext cx="3544887" cy="1738312"/>
        </p:xfrm>
        <a:graphic>
          <a:graphicData uri="http://schemas.openxmlformats.org/presentationml/2006/ole">
            <mc:AlternateContent xmlns:mc="http://schemas.openxmlformats.org/markup-compatibility/2006">
              <mc:Choice xmlns:v="urn:schemas-microsoft-com:vml" Requires="v">
                <p:oleObj spid="_x0000_s65593" name="Visio" r:id="rId3" imgW="1769364" imgH="868108" progId="Visio.Drawing.11">
                  <p:embed/>
                </p:oleObj>
              </mc:Choice>
              <mc:Fallback>
                <p:oleObj name="Visio" r:id="rId3" imgW="1769364" imgH="868108" progId="Visio.Drawing.11">
                  <p:embed/>
                  <p:pic>
                    <p:nvPicPr>
                      <p:cNvPr id="54276" name="Object 4">
                        <a:extLst>
                          <a:ext uri="{FF2B5EF4-FFF2-40B4-BE49-F238E27FC236}">
                            <a16:creationId xmlns:a16="http://schemas.microsoft.com/office/drawing/2014/main" id="{0FF24083-394F-4981-9E3C-AD9CFB5127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9113" y="1341438"/>
                        <a:ext cx="3544887" cy="173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78" name="Rectangle 6">
            <a:extLst>
              <a:ext uri="{FF2B5EF4-FFF2-40B4-BE49-F238E27FC236}">
                <a16:creationId xmlns:a16="http://schemas.microsoft.com/office/drawing/2014/main" id="{F98FA528-61A1-453E-B622-CE7F45EB0432}"/>
              </a:ext>
            </a:extLst>
          </p:cNvPr>
          <p:cNvSpPr>
            <a:spLocks noChangeArrowheads="1"/>
          </p:cNvSpPr>
          <p:nvPr/>
        </p:nvSpPr>
        <p:spPr bwMode="auto">
          <a:xfrm>
            <a:off x="504825" y="336550"/>
            <a:ext cx="81708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例</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9-1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求图示电路的等效阻抗</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Z</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和导纳</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Y</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，及两种最简等效电路和参数</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。已知：</a:t>
            </a:r>
          </a:p>
        </p:txBody>
      </p:sp>
      <p:graphicFrame>
        <p:nvGraphicFramePr>
          <p:cNvPr id="54279" name="Object 7">
            <a:extLst>
              <a:ext uri="{FF2B5EF4-FFF2-40B4-BE49-F238E27FC236}">
                <a16:creationId xmlns:a16="http://schemas.microsoft.com/office/drawing/2014/main" id="{4412C76F-D4F7-41B3-8BD9-5B3B5931E0C9}"/>
              </a:ext>
            </a:extLst>
          </p:cNvPr>
          <p:cNvGraphicFramePr>
            <a:graphicFrameLocks noChangeAspect="1"/>
          </p:cNvGraphicFramePr>
          <p:nvPr/>
        </p:nvGraphicFramePr>
        <p:xfrm>
          <a:off x="5364163" y="836613"/>
          <a:ext cx="1739900" cy="457200"/>
        </p:xfrm>
        <a:graphic>
          <a:graphicData uri="http://schemas.openxmlformats.org/presentationml/2006/ole">
            <mc:AlternateContent xmlns:mc="http://schemas.openxmlformats.org/markup-compatibility/2006">
              <mc:Choice xmlns:v="urn:schemas-microsoft-com:vml" Requires="v">
                <p:oleObj spid="_x0000_s65594" name="Equation" r:id="rId5" imgW="1739900" imgH="457200" progId="Equation.DSMT4">
                  <p:embed/>
                </p:oleObj>
              </mc:Choice>
              <mc:Fallback>
                <p:oleObj name="Equation" r:id="rId5" imgW="1739900" imgH="457200" progId="Equation.DSMT4">
                  <p:embed/>
                  <p:pic>
                    <p:nvPicPr>
                      <p:cNvPr id="54279" name="Object 7">
                        <a:extLst>
                          <a:ext uri="{FF2B5EF4-FFF2-40B4-BE49-F238E27FC236}">
                            <a16:creationId xmlns:a16="http://schemas.microsoft.com/office/drawing/2014/main" id="{4412C76F-D4F7-41B3-8BD9-5B3B5931E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163" y="836613"/>
                        <a:ext cx="1739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80" name="Object 8">
            <a:extLst>
              <a:ext uri="{FF2B5EF4-FFF2-40B4-BE49-F238E27FC236}">
                <a16:creationId xmlns:a16="http://schemas.microsoft.com/office/drawing/2014/main" id="{B72B2FA1-9E32-4559-B499-3D58940D6CB9}"/>
              </a:ext>
            </a:extLst>
          </p:cNvPr>
          <p:cNvGraphicFramePr>
            <a:graphicFrameLocks noChangeAspect="1"/>
          </p:cNvGraphicFramePr>
          <p:nvPr/>
        </p:nvGraphicFramePr>
        <p:xfrm>
          <a:off x="684213" y="2422525"/>
          <a:ext cx="4749800" cy="469900"/>
        </p:xfrm>
        <a:graphic>
          <a:graphicData uri="http://schemas.openxmlformats.org/presentationml/2006/ole">
            <mc:AlternateContent xmlns:mc="http://schemas.openxmlformats.org/markup-compatibility/2006">
              <mc:Choice xmlns:v="urn:schemas-microsoft-com:vml" Requires="v">
                <p:oleObj spid="_x0000_s65595" name="Equation" r:id="rId7" imgW="4749800" imgH="469900" progId="Equation.DSMT4">
                  <p:embed/>
                </p:oleObj>
              </mc:Choice>
              <mc:Fallback>
                <p:oleObj name="Equation" r:id="rId7" imgW="4749800" imgH="469900" progId="Equation.DSMT4">
                  <p:embed/>
                  <p:pic>
                    <p:nvPicPr>
                      <p:cNvPr id="54280" name="Object 8">
                        <a:extLst>
                          <a:ext uri="{FF2B5EF4-FFF2-40B4-BE49-F238E27FC236}">
                            <a16:creationId xmlns:a16="http://schemas.microsoft.com/office/drawing/2014/main" id="{B72B2FA1-9E32-4559-B499-3D58940D6C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2422525"/>
                        <a:ext cx="47498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81" name="Rectangle 9">
            <a:extLst>
              <a:ext uri="{FF2B5EF4-FFF2-40B4-BE49-F238E27FC236}">
                <a16:creationId xmlns:a16="http://schemas.microsoft.com/office/drawing/2014/main" id="{4907428A-1552-4BCF-834C-DCBA856143EE}"/>
              </a:ext>
            </a:extLst>
          </p:cNvPr>
          <p:cNvSpPr>
            <a:spLocks noChangeArrowheads="1"/>
          </p:cNvSpPr>
          <p:nvPr/>
        </p:nvSpPr>
        <p:spPr bwMode="auto">
          <a:xfrm>
            <a:off x="468313" y="1557338"/>
            <a:ext cx="13668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解</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 </a:t>
            </a:r>
          </a:p>
        </p:txBody>
      </p:sp>
      <p:graphicFrame>
        <p:nvGraphicFramePr>
          <p:cNvPr id="54282" name="Object 10">
            <a:extLst>
              <a:ext uri="{FF2B5EF4-FFF2-40B4-BE49-F238E27FC236}">
                <a16:creationId xmlns:a16="http://schemas.microsoft.com/office/drawing/2014/main" id="{8AB74AED-DD87-475A-BFB9-302368DB9AAC}"/>
              </a:ext>
            </a:extLst>
          </p:cNvPr>
          <p:cNvGraphicFramePr>
            <a:graphicFrameLocks noChangeAspect="1"/>
          </p:cNvGraphicFramePr>
          <p:nvPr/>
        </p:nvGraphicFramePr>
        <p:xfrm>
          <a:off x="617538" y="2998788"/>
          <a:ext cx="5538787" cy="781050"/>
        </p:xfrm>
        <a:graphic>
          <a:graphicData uri="http://schemas.openxmlformats.org/presentationml/2006/ole">
            <mc:AlternateContent xmlns:mc="http://schemas.openxmlformats.org/markup-compatibility/2006">
              <mc:Choice xmlns:v="urn:schemas-microsoft-com:vml" Requires="v">
                <p:oleObj spid="_x0000_s65596" name="Equation" r:id="rId9" imgW="5943600" imgH="838200" progId="Equation.DSMT4">
                  <p:embed/>
                </p:oleObj>
              </mc:Choice>
              <mc:Fallback>
                <p:oleObj name="Equation" r:id="rId9" imgW="5943600" imgH="838200" progId="Equation.DSMT4">
                  <p:embed/>
                  <p:pic>
                    <p:nvPicPr>
                      <p:cNvPr id="54282" name="Object 10">
                        <a:extLst>
                          <a:ext uri="{FF2B5EF4-FFF2-40B4-BE49-F238E27FC236}">
                            <a16:creationId xmlns:a16="http://schemas.microsoft.com/office/drawing/2014/main" id="{8AB74AED-DD87-475A-BFB9-302368DB9AA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538" y="2998788"/>
                        <a:ext cx="5538787"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83" name="Object 11">
            <a:extLst>
              <a:ext uri="{FF2B5EF4-FFF2-40B4-BE49-F238E27FC236}">
                <a16:creationId xmlns:a16="http://schemas.microsoft.com/office/drawing/2014/main" id="{78C2EB3D-3B2C-41E0-8795-06C513609568}"/>
              </a:ext>
            </a:extLst>
          </p:cNvPr>
          <p:cNvGraphicFramePr>
            <a:graphicFrameLocks noChangeAspect="1"/>
          </p:cNvGraphicFramePr>
          <p:nvPr/>
        </p:nvGraphicFramePr>
        <p:xfrm>
          <a:off x="827088" y="4508500"/>
          <a:ext cx="7561262" cy="1608138"/>
        </p:xfrm>
        <a:graphic>
          <a:graphicData uri="http://schemas.openxmlformats.org/presentationml/2006/ole">
            <mc:AlternateContent xmlns:mc="http://schemas.openxmlformats.org/markup-compatibility/2006">
              <mc:Choice xmlns:v="urn:schemas-microsoft-com:vml" Requires="v">
                <p:oleObj spid="_x0000_s65597" name="Equation" r:id="rId11" imgW="7759700" imgH="1651000" progId="Equation.DSMT4">
                  <p:embed/>
                </p:oleObj>
              </mc:Choice>
              <mc:Fallback>
                <p:oleObj name="Equation" r:id="rId11" imgW="7759700" imgH="1651000" progId="Equation.DSMT4">
                  <p:embed/>
                  <p:pic>
                    <p:nvPicPr>
                      <p:cNvPr id="54283" name="Object 11">
                        <a:extLst>
                          <a:ext uri="{FF2B5EF4-FFF2-40B4-BE49-F238E27FC236}">
                            <a16:creationId xmlns:a16="http://schemas.microsoft.com/office/drawing/2014/main" id="{78C2EB3D-3B2C-41E0-8795-06C51360956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088" y="4508500"/>
                        <a:ext cx="7561262" cy="160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84" name="Text Box 12">
            <a:extLst>
              <a:ext uri="{FF2B5EF4-FFF2-40B4-BE49-F238E27FC236}">
                <a16:creationId xmlns:a16="http://schemas.microsoft.com/office/drawing/2014/main" id="{659F0C50-E5C1-4746-9777-FE806E63C934}"/>
              </a:ext>
            </a:extLst>
          </p:cNvPr>
          <p:cNvSpPr txBox="1">
            <a:spLocks noChangeArrowheads="1"/>
          </p:cNvSpPr>
          <p:nvPr/>
        </p:nvSpPr>
        <p:spPr bwMode="auto">
          <a:xfrm>
            <a:off x="1692275" y="1557338"/>
            <a:ext cx="288131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感抗和容抗为</a:t>
            </a:r>
          </a:p>
        </p:txBody>
      </p:sp>
      <p:sp>
        <p:nvSpPr>
          <p:cNvPr id="54285" name="Rectangle 13">
            <a:extLst>
              <a:ext uri="{FF2B5EF4-FFF2-40B4-BE49-F238E27FC236}">
                <a16:creationId xmlns:a16="http://schemas.microsoft.com/office/drawing/2014/main" id="{8B49E4A4-4D57-4F3C-856F-03827E4AB86A}"/>
              </a:ext>
            </a:extLst>
          </p:cNvPr>
          <p:cNvSpPr>
            <a:spLocks noChangeArrowheads="1"/>
          </p:cNvSpPr>
          <p:nvPr/>
        </p:nvSpPr>
        <p:spPr bwMode="auto">
          <a:xfrm>
            <a:off x="468313" y="3929063"/>
            <a:ext cx="81708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由阻抗的串并联公式得等效阻抗</a:t>
            </a:r>
          </a:p>
        </p:txBody>
      </p:sp>
    </p:spTree>
    <p:extLst>
      <p:ext uri="{BB962C8B-B14F-4D97-AF65-F5344CB8AC3E}">
        <p14:creationId xmlns:p14="http://schemas.microsoft.com/office/powerpoint/2010/main" val="3039552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blinds(horizontal)">
                                      <p:cBhvr>
                                        <p:cTn id="7" dur="1000"/>
                                        <p:tgtEl>
                                          <p:spTgt spid="54276"/>
                                        </p:tgtEl>
                                      </p:cBhvr>
                                    </p:animEffect>
                                  </p:childTnLst>
                                </p:cTn>
                              </p:par>
                              <p:par>
                                <p:cTn id="8" presetID="3" presetClass="entr" presetSubtype="10" fill="hold" nodeType="withEffect">
                                  <p:stCondLst>
                                    <p:cond delay="0"/>
                                  </p:stCondLst>
                                  <p:childTnLst>
                                    <p:set>
                                      <p:cBhvr>
                                        <p:cTn id="9" dur="1" fill="hold">
                                          <p:stCondLst>
                                            <p:cond delay="0"/>
                                          </p:stCondLst>
                                        </p:cTn>
                                        <p:tgtEl>
                                          <p:spTgt spid="54279"/>
                                        </p:tgtEl>
                                        <p:attrNameLst>
                                          <p:attrName>style.visibility</p:attrName>
                                        </p:attrNameLst>
                                      </p:cBhvr>
                                      <p:to>
                                        <p:strVal val="visible"/>
                                      </p:to>
                                    </p:set>
                                    <p:animEffect transition="in" filter="blinds(horizontal)">
                                      <p:cBhvr>
                                        <p:cTn id="10" dur="1000"/>
                                        <p:tgtEl>
                                          <p:spTgt spid="5427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4278"/>
                                        </p:tgtEl>
                                        <p:attrNameLst>
                                          <p:attrName>style.visibility</p:attrName>
                                        </p:attrNameLst>
                                      </p:cBhvr>
                                      <p:to>
                                        <p:strVal val="visible"/>
                                      </p:to>
                                    </p:set>
                                    <p:animEffect transition="in" filter="blinds(horizontal)">
                                      <p:cBhvr>
                                        <p:cTn id="13" dur="1000"/>
                                        <p:tgtEl>
                                          <p:spTgt spid="5427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4281"/>
                                        </p:tgtEl>
                                        <p:attrNameLst>
                                          <p:attrName>style.visibility</p:attrName>
                                        </p:attrNameLst>
                                      </p:cBhvr>
                                      <p:to>
                                        <p:strVal val="visible"/>
                                      </p:to>
                                    </p:set>
                                    <p:anim calcmode="lin" valueType="num">
                                      <p:cBhvr additive="base">
                                        <p:cTn id="18" dur="1000" fill="hold"/>
                                        <p:tgtEl>
                                          <p:spTgt spid="54281"/>
                                        </p:tgtEl>
                                        <p:attrNameLst>
                                          <p:attrName>ppt_x</p:attrName>
                                        </p:attrNameLst>
                                      </p:cBhvr>
                                      <p:tavLst>
                                        <p:tav tm="0">
                                          <p:val>
                                            <p:strVal val="0-#ppt_w/2"/>
                                          </p:val>
                                        </p:tav>
                                        <p:tav tm="100000">
                                          <p:val>
                                            <p:strVal val="#ppt_x"/>
                                          </p:val>
                                        </p:tav>
                                      </p:tavLst>
                                    </p:anim>
                                    <p:anim calcmode="lin" valueType="num">
                                      <p:cBhvr additive="base">
                                        <p:cTn id="19" dur="1000" fill="hold"/>
                                        <p:tgtEl>
                                          <p:spTgt spid="54281"/>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54284"/>
                                        </p:tgtEl>
                                        <p:attrNameLst>
                                          <p:attrName>style.visibility</p:attrName>
                                        </p:attrNameLst>
                                      </p:cBhvr>
                                      <p:to>
                                        <p:strVal val="visible"/>
                                      </p:to>
                                    </p:set>
                                    <p:animEffect transition="in" filter="wipe(left)">
                                      <p:cBhvr>
                                        <p:cTn id="23" dur="500"/>
                                        <p:tgtEl>
                                          <p:spTgt spid="5428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54280"/>
                                        </p:tgtEl>
                                        <p:attrNameLst>
                                          <p:attrName>style.visibility</p:attrName>
                                        </p:attrNameLst>
                                      </p:cBhvr>
                                      <p:to>
                                        <p:strVal val="visible"/>
                                      </p:to>
                                    </p:set>
                                    <p:anim calcmode="lin" valueType="num">
                                      <p:cBhvr additive="base">
                                        <p:cTn id="28" dur="1000" fill="hold"/>
                                        <p:tgtEl>
                                          <p:spTgt spid="54280"/>
                                        </p:tgtEl>
                                        <p:attrNameLst>
                                          <p:attrName>ppt_x</p:attrName>
                                        </p:attrNameLst>
                                      </p:cBhvr>
                                      <p:tavLst>
                                        <p:tav tm="0">
                                          <p:val>
                                            <p:strVal val="#ppt_x"/>
                                          </p:val>
                                        </p:tav>
                                        <p:tav tm="100000">
                                          <p:val>
                                            <p:strVal val="#ppt_x"/>
                                          </p:val>
                                        </p:tav>
                                      </p:tavLst>
                                    </p:anim>
                                    <p:anim calcmode="lin" valueType="num">
                                      <p:cBhvr additive="base">
                                        <p:cTn id="29" dur="1000" fill="hold"/>
                                        <p:tgtEl>
                                          <p:spTgt spid="54280"/>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54282"/>
                                        </p:tgtEl>
                                        <p:attrNameLst>
                                          <p:attrName>style.visibility</p:attrName>
                                        </p:attrNameLst>
                                      </p:cBhvr>
                                      <p:to>
                                        <p:strVal val="visible"/>
                                      </p:to>
                                    </p:set>
                                    <p:anim calcmode="lin" valueType="num">
                                      <p:cBhvr additive="base">
                                        <p:cTn id="34" dur="1000" fill="hold"/>
                                        <p:tgtEl>
                                          <p:spTgt spid="54282"/>
                                        </p:tgtEl>
                                        <p:attrNameLst>
                                          <p:attrName>ppt_x</p:attrName>
                                        </p:attrNameLst>
                                      </p:cBhvr>
                                      <p:tavLst>
                                        <p:tav tm="0">
                                          <p:val>
                                            <p:strVal val="#ppt_x"/>
                                          </p:val>
                                        </p:tav>
                                        <p:tav tm="100000">
                                          <p:val>
                                            <p:strVal val="#ppt_x"/>
                                          </p:val>
                                        </p:tav>
                                      </p:tavLst>
                                    </p:anim>
                                    <p:anim calcmode="lin" valueType="num">
                                      <p:cBhvr additive="base">
                                        <p:cTn id="35" dur="1000" fill="hold"/>
                                        <p:tgtEl>
                                          <p:spTgt spid="54282"/>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4285"/>
                                        </p:tgtEl>
                                        <p:attrNameLst>
                                          <p:attrName>style.visibility</p:attrName>
                                        </p:attrNameLst>
                                      </p:cBhvr>
                                      <p:to>
                                        <p:strVal val="visible"/>
                                      </p:to>
                                    </p:set>
                                    <p:animEffect transition="in" filter="blinds(horizontal)">
                                      <p:cBhvr>
                                        <p:cTn id="40" dur="1000"/>
                                        <p:tgtEl>
                                          <p:spTgt spid="5428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54283"/>
                                        </p:tgtEl>
                                        <p:attrNameLst>
                                          <p:attrName>style.visibility</p:attrName>
                                        </p:attrNameLst>
                                      </p:cBhvr>
                                      <p:to>
                                        <p:strVal val="visible"/>
                                      </p:to>
                                    </p:set>
                                    <p:anim calcmode="lin" valueType="num">
                                      <p:cBhvr additive="base">
                                        <p:cTn id="45" dur="1000" fill="hold"/>
                                        <p:tgtEl>
                                          <p:spTgt spid="54283"/>
                                        </p:tgtEl>
                                        <p:attrNameLst>
                                          <p:attrName>ppt_x</p:attrName>
                                        </p:attrNameLst>
                                      </p:cBhvr>
                                      <p:tavLst>
                                        <p:tav tm="0">
                                          <p:val>
                                            <p:strVal val="#ppt_x"/>
                                          </p:val>
                                        </p:tav>
                                        <p:tav tm="100000">
                                          <p:val>
                                            <p:strVal val="#ppt_x"/>
                                          </p:val>
                                        </p:tav>
                                      </p:tavLst>
                                    </p:anim>
                                    <p:anim calcmode="lin" valueType="num">
                                      <p:cBhvr additive="base">
                                        <p:cTn id="46" dur="1000" fill="hold"/>
                                        <p:tgtEl>
                                          <p:spTgt spid="54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p:bldP spid="54281" grpId="0"/>
      <p:bldP spid="54284" grpId="0" autoUpdateAnimBg="0"/>
      <p:bldP spid="5428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6373" name="Object 5">
            <a:extLst>
              <a:ext uri="{FF2B5EF4-FFF2-40B4-BE49-F238E27FC236}">
                <a16:creationId xmlns:a16="http://schemas.microsoft.com/office/drawing/2014/main" id="{2DE6C6BE-A757-48C9-94E1-984A68BC3182}"/>
              </a:ext>
            </a:extLst>
          </p:cNvPr>
          <p:cNvGraphicFramePr>
            <a:graphicFrameLocks noChangeAspect="1"/>
          </p:cNvGraphicFramePr>
          <p:nvPr/>
        </p:nvGraphicFramePr>
        <p:xfrm>
          <a:off x="401638" y="989013"/>
          <a:ext cx="4013200" cy="508000"/>
        </p:xfrm>
        <a:graphic>
          <a:graphicData uri="http://schemas.openxmlformats.org/presentationml/2006/ole">
            <mc:AlternateContent xmlns:mc="http://schemas.openxmlformats.org/markup-compatibility/2006">
              <mc:Choice xmlns:v="urn:schemas-microsoft-com:vml" Requires="v">
                <p:oleObj spid="_x0000_s20577" name="Equation" r:id="rId3" imgW="4013200" imgH="508000" progId="Equation.DSMT4">
                  <p:embed/>
                </p:oleObj>
              </mc:Choice>
              <mc:Fallback>
                <p:oleObj name="Equation" r:id="rId3" imgW="4013200" imgH="5080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638" y="989013"/>
                        <a:ext cx="40132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6377" name="Text Box 9">
            <a:extLst>
              <a:ext uri="{FF2B5EF4-FFF2-40B4-BE49-F238E27FC236}">
                <a16:creationId xmlns:a16="http://schemas.microsoft.com/office/drawing/2014/main" id="{8A9A4B36-F686-4092-A5CF-DF4207234017}"/>
              </a:ext>
            </a:extLst>
          </p:cNvPr>
          <p:cNvSpPr txBox="1">
            <a:spLocks noChangeArrowheads="1"/>
          </p:cNvSpPr>
          <p:nvPr/>
        </p:nvSpPr>
        <p:spPr bwMode="auto">
          <a:xfrm>
            <a:off x="323850" y="333375"/>
            <a:ext cx="8569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800" b="1">
                <a:ea typeface="华文楷体" panose="02010600040101010101" pitchFamily="2" charset="-122"/>
                <a:cs typeface="Times New Roman" panose="02020603050405020304" pitchFamily="18" charset="0"/>
              </a:rPr>
              <a:t>因</a:t>
            </a:r>
            <a:r>
              <a:rPr kumimoji="1" lang="en-US" altLang="zh-CN" sz="2800" b="1" i="1">
                <a:ea typeface="华文楷体" panose="02010600040101010101" pitchFamily="2" charset="-122"/>
                <a:cs typeface="Times New Roman" panose="02020603050405020304" pitchFamily="18" charset="0"/>
              </a:rPr>
              <a:t>X</a:t>
            </a:r>
            <a:r>
              <a:rPr kumimoji="1" lang="en-US" altLang="zh-CN" sz="2800" b="1">
                <a:ea typeface="华文楷体" panose="02010600040101010101" pitchFamily="2" charset="-122"/>
                <a:cs typeface="Times New Roman" panose="02020603050405020304" pitchFamily="18" charset="0"/>
              </a:rPr>
              <a:t>=100&gt;0,</a:t>
            </a:r>
            <a:r>
              <a:rPr kumimoji="1" lang="zh-CN" altLang="en-US" sz="2800" b="1">
                <a:ea typeface="华文楷体" panose="02010600040101010101" pitchFamily="2" charset="-122"/>
                <a:cs typeface="Times New Roman" panose="02020603050405020304" pitchFamily="18" charset="0"/>
              </a:rPr>
              <a:t>所以无源二端网络对外呈现为感性网络</a:t>
            </a:r>
          </a:p>
        </p:txBody>
      </p:sp>
      <p:graphicFrame>
        <p:nvGraphicFramePr>
          <p:cNvPr id="186379" name="Object 11">
            <a:extLst>
              <a:ext uri="{FF2B5EF4-FFF2-40B4-BE49-F238E27FC236}">
                <a16:creationId xmlns:a16="http://schemas.microsoft.com/office/drawing/2014/main" id="{537F44DA-8A67-4C1A-8B8D-47514E1BFB11}"/>
              </a:ext>
            </a:extLst>
          </p:cNvPr>
          <p:cNvGraphicFramePr>
            <a:graphicFrameLocks noChangeAspect="1"/>
          </p:cNvGraphicFramePr>
          <p:nvPr/>
        </p:nvGraphicFramePr>
        <p:xfrm>
          <a:off x="539750" y="1557338"/>
          <a:ext cx="1473200" cy="469900"/>
        </p:xfrm>
        <a:graphic>
          <a:graphicData uri="http://schemas.openxmlformats.org/presentationml/2006/ole">
            <mc:AlternateContent xmlns:mc="http://schemas.openxmlformats.org/markup-compatibility/2006">
              <mc:Choice xmlns:v="urn:schemas-microsoft-com:vml" Requires="v">
                <p:oleObj spid="_x0000_s20578" name="Equation" r:id="rId5" imgW="1473200" imgH="469900" progId="Equation.DSMT4">
                  <p:embed/>
                </p:oleObj>
              </mc:Choice>
              <mc:Fallback>
                <p:oleObj name="Equation" r:id="rId5" imgW="1473200" imgH="4699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1557338"/>
                        <a:ext cx="14732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6380" name="Text Box 12">
            <a:extLst>
              <a:ext uri="{FF2B5EF4-FFF2-40B4-BE49-F238E27FC236}">
                <a16:creationId xmlns:a16="http://schemas.microsoft.com/office/drawing/2014/main" id="{95A7A024-B7C9-49E1-A560-E1587C2F953D}"/>
              </a:ext>
            </a:extLst>
          </p:cNvPr>
          <p:cNvSpPr txBox="1">
            <a:spLocks noChangeArrowheads="1"/>
          </p:cNvSpPr>
          <p:nvPr/>
        </p:nvSpPr>
        <p:spPr bwMode="auto">
          <a:xfrm>
            <a:off x="323850" y="2205038"/>
            <a:ext cx="396081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800" b="1">
                <a:ea typeface="华文楷体" panose="02010600040101010101" pitchFamily="2" charset="-122"/>
                <a:cs typeface="Times New Roman" panose="02020603050405020304" pitchFamily="18" charset="0"/>
              </a:rPr>
              <a:t>串联等效电路如图所示</a:t>
            </a:r>
          </a:p>
        </p:txBody>
      </p:sp>
      <p:graphicFrame>
        <p:nvGraphicFramePr>
          <p:cNvPr id="186381" name="Object 13">
            <a:extLst>
              <a:ext uri="{FF2B5EF4-FFF2-40B4-BE49-F238E27FC236}">
                <a16:creationId xmlns:a16="http://schemas.microsoft.com/office/drawing/2014/main" id="{D7E93334-99F7-4CF1-98F4-905B3ADB11B4}"/>
              </a:ext>
            </a:extLst>
          </p:cNvPr>
          <p:cNvGraphicFramePr>
            <a:graphicFrameLocks noChangeAspect="1"/>
          </p:cNvGraphicFramePr>
          <p:nvPr>
            <p:extLst>
              <p:ext uri="{D42A27DB-BD31-4B8C-83A1-F6EECF244321}">
                <p14:modId xmlns:p14="http://schemas.microsoft.com/office/powerpoint/2010/main" val="4071100427"/>
              </p:ext>
            </p:extLst>
          </p:nvPr>
        </p:nvGraphicFramePr>
        <p:xfrm>
          <a:off x="4860032" y="929481"/>
          <a:ext cx="3527425" cy="2195513"/>
        </p:xfrm>
        <a:graphic>
          <a:graphicData uri="http://schemas.openxmlformats.org/presentationml/2006/ole">
            <mc:AlternateContent xmlns:mc="http://schemas.openxmlformats.org/markup-compatibility/2006">
              <mc:Choice xmlns:v="urn:schemas-microsoft-com:vml" Requires="v">
                <p:oleObj spid="_x0000_s20579" name="Visio" r:id="rId7" imgW="1394155" imgH="926287" progId="Visio.Drawing.11">
                  <p:embed/>
                </p:oleObj>
              </mc:Choice>
              <mc:Fallback>
                <p:oleObj name="Visio" r:id="rId7" imgW="1394155" imgH="926287" progId="Visio.Drawing.11">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0032" y="929481"/>
                        <a:ext cx="3527425" cy="219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6382" name="Text Box 14">
            <a:extLst>
              <a:ext uri="{FF2B5EF4-FFF2-40B4-BE49-F238E27FC236}">
                <a16:creationId xmlns:a16="http://schemas.microsoft.com/office/drawing/2014/main" id="{D0BB68BA-B22B-4FF5-B920-A69335C83883}"/>
              </a:ext>
            </a:extLst>
          </p:cNvPr>
          <p:cNvSpPr txBox="1">
            <a:spLocks noChangeArrowheads="1"/>
          </p:cNvSpPr>
          <p:nvPr/>
        </p:nvSpPr>
        <p:spPr bwMode="auto">
          <a:xfrm>
            <a:off x="395288" y="2781300"/>
            <a:ext cx="396081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800" b="1">
                <a:ea typeface="华文楷体" panose="02010600040101010101" pitchFamily="2" charset="-122"/>
                <a:cs typeface="Times New Roman" panose="02020603050405020304" pitchFamily="18" charset="0"/>
              </a:rPr>
              <a:t>此二端网络的导纳</a:t>
            </a:r>
            <a:r>
              <a:rPr kumimoji="1" lang="en-US" altLang="zh-CN" sz="2800" b="1">
                <a:ea typeface="华文楷体" panose="02010600040101010101" pitchFamily="2" charset="-122"/>
                <a:cs typeface="Times New Roman" panose="02020603050405020304" pitchFamily="18" charset="0"/>
              </a:rPr>
              <a:t>Y</a:t>
            </a:r>
            <a:r>
              <a:rPr kumimoji="1" lang="zh-CN" altLang="en-US" sz="2800" b="1">
                <a:ea typeface="华文楷体" panose="02010600040101010101" pitchFamily="2" charset="-122"/>
                <a:cs typeface="Times New Roman" panose="02020603050405020304" pitchFamily="18" charset="0"/>
              </a:rPr>
              <a:t>为</a:t>
            </a:r>
          </a:p>
        </p:txBody>
      </p:sp>
      <p:graphicFrame>
        <p:nvGraphicFramePr>
          <p:cNvPr id="186383" name="Object 15">
            <a:extLst>
              <a:ext uri="{FF2B5EF4-FFF2-40B4-BE49-F238E27FC236}">
                <a16:creationId xmlns:a16="http://schemas.microsoft.com/office/drawing/2014/main" id="{F7758FA8-2210-4710-916A-F3DEBAEADBBF}"/>
              </a:ext>
            </a:extLst>
          </p:cNvPr>
          <p:cNvGraphicFramePr>
            <a:graphicFrameLocks noChangeAspect="1"/>
          </p:cNvGraphicFramePr>
          <p:nvPr/>
        </p:nvGraphicFramePr>
        <p:xfrm>
          <a:off x="323850" y="3357563"/>
          <a:ext cx="8497888" cy="992187"/>
        </p:xfrm>
        <a:graphic>
          <a:graphicData uri="http://schemas.openxmlformats.org/presentationml/2006/ole">
            <mc:AlternateContent xmlns:mc="http://schemas.openxmlformats.org/markup-compatibility/2006">
              <mc:Choice xmlns:v="urn:schemas-microsoft-com:vml" Requires="v">
                <p:oleObj spid="_x0000_s20580" name="Equation" r:id="rId9" imgW="5867400" imgH="685800" progId="Equation.DSMT4">
                  <p:embed/>
                </p:oleObj>
              </mc:Choice>
              <mc:Fallback>
                <p:oleObj name="Equation" r:id="rId9" imgW="5867400" imgH="6858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850" y="3357563"/>
                        <a:ext cx="8497888"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6384" name="Object 16">
            <a:extLst>
              <a:ext uri="{FF2B5EF4-FFF2-40B4-BE49-F238E27FC236}">
                <a16:creationId xmlns:a16="http://schemas.microsoft.com/office/drawing/2014/main" id="{2D57C2B9-9508-4F3C-A5F2-DADC312078AF}"/>
              </a:ext>
            </a:extLst>
          </p:cNvPr>
          <p:cNvGraphicFramePr>
            <a:graphicFrameLocks noChangeAspect="1"/>
          </p:cNvGraphicFramePr>
          <p:nvPr/>
        </p:nvGraphicFramePr>
        <p:xfrm>
          <a:off x="468313" y="4437063"/>
          <a:ext cx="4864100" cy="930275"/>
        </p:xfrm>
        <a:graphic>
          <a:graphicData uri="http://schemas.openxmlformats.org/presentationml/2006/ole">
            <mc:AlternateContent xmlns:mc="http://schemas.openxmlformats.org/markup-compatibility/2006">
              <mc:Choice xmlns:v="urn:schemas-microsoft-com:vml" Requires="v">
                <p:oleObj spid="_x0000_s20581" name="Equation" r:id="rId11" imgW="3721100" imgH="711200" progId="Equation.DSMT4">
                  <p:embed/>
                </p:oleObj>
              </mc:Choice>
              <mc:Fallback>
                <p:oleObj name="Equation" r:id="rId11" imgW="3721100" imgH="71120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8313" y="4437063"/>
                        <a:ext cx="4864100"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6385" name="Object 17">
            <a:extLst>
              <a:ext uri="{FF2B5EF4-FFF2-40B4-BE49-F238E27FC236}">
                <a16:creationId xmlns:a16="http://schemas.microsoft.com/office/drawing/2014/main" id="{7B6259F0-99D4-45E5-A1CB-5A3235B431C8}"/>
              </a:ext>
            </a:extLst>
          </p:cNvPr>
          <p:cNvGraphicFramePr>
            <a:graphicFrameLocks noChangeAspect="1"/>
          </p:cNvGraphicFramePr>
          <p:nvPr/>
        </p:nvGraphicFramePr>
        <p:xfrm>
          <a:off x="395288" y="5516563"/>
          <a:ext cx="2041525" cy="465137"/>
        </p:xfrm>
        <a:graphic>
          <a:graphicData uri="http://schemas.openxmlformats.org/presentationml/2006/ole">
            <mc:AlternateContent xmlns:mc="http://schemas.openxmlformats.org/markup-compatibility/2006">
              <mc:Choice xmlns:v="urn:schemas-microsoft-com:vml" Requires="v">
                <p:oleObj spid="_x0000_s20582" name="Equation" r:id="rId13" imgW="1562100" imgH="355600" progId="Equation.DSMT4">
                  <p:embed/>
                </p:oleObj>
              </mc:Choice>
              <mc:Fallback>
                <p:oleObj name="Equation" r:id="rId13" imgW="1562100" imgH="35560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5516563"/>
                        <a:ext cx="204152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6386" name="Object 18">
            <a:extLst>
              <a:ext uri="{FF2B5EF4-FFF2-40B4-BE49-F238E27FC236}">
                <a16:creationId xmlns:a16="http://schemas.microsoft.com/office/drawing/2014/main" id="{898C9F68-278E-4D53-BA6A-3296A4F8C22E}"/>
              </a:ext>
            </a:extLst>
          </p:cNvPr>
          <p:cNvGraphicFramePr>
            <a:graphicFrameLocks noChangeAspect="1"/>
          </p:cNvGraphicFramePr>
          <p:nvPr/>
        </p:nvGraphicFramePr>
        <p:xfrm>
          <a:off x="5364163" y="3933825"/>
          <a:ext cx="3948112" cy="2235200"/>
        </p:xfrm>
        <a:graphic>
          <a:graphicData uri="http://schemas.openxmlformats.org/presentationml/2006/ole">
            <mc:AlternateContent xmlns:mc="http://schemas.openxmlformats.org/markup-compatibility/2006">
              <mc:Choice xmlns:v="urn:schemas-microsoft-com:vml" Requires="v">
                <p:oleObj spid="_x0000_s20583" name="Visio" r:id="rId15" imgW="1624279" imgH="886968" progId="Visio.Drawing.11">
                  <p:embed/>
                </p:oleObj>
              </mc:Choice>
              <mc:Fallback>
                <p:oleObj name="Visio" r:id="rId15" imgW="1624279" imgH="886968" progId="Visio.Drawing.11">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64163" y="3933825"/>
                        <a:ext cx="3948112" cy="223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6387" name="Text Box 19">
            <a:extLst>
              <a:ext uri="{FF2B5EF4-FFF2-40B4-BE49-F238E27FC236}">
                <a16:creationId xmlns:a16="http://schemas.microsoft.com/office/drawing/2014/main" id="{2CB7847C-34E0-446D-A208-30FF176586AF}"/>
              </a:ext>
            </a:extLst>
          </p:cNvPr>
          <p:cNvSpPr txBox="1">
            <a:spLocks noChangeArrowheads="1"/>
          </p:cNvSpPr>
          <p:nvPr/>
        </p:nvSpPr>
        <p:spPr bwMode="auto">
          <a:xfrm>
            <a:off x="2484438" y="5949950"/>
            <a:ext cx="396081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800" b="1">
                <a:ea typeface="华文楷体" panose="02010600040101010101" pitchFamily="2" charset="-122"/>
                <a:cs typeface="Times New Roman" panose="02020603050405020304" pitchFamily="18" charset="0"/>
              </a:rPr>
              <a:t>并联等效电路如图所示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6377"/>
                                        </p:tgtEl>
                                        <p:attrNameLst>
                                          <p:attrName>style.visibility</p:attrName>
                                        </p:attrNameLst>
                                      </p:cBhvr>
                                      <p:to>
                                        <p:strVal val="visible"/>
                                      </p:to>
                                    </p:set>
                                    <p:animEffect transition="in" filter="wipe(left)">
                                      <p:cBhvr>
                                        <p:cTn id="7" dur="500"/>
                                        <p:tgtEl>
                                          <p:spTgt spid="1863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86373"/>
                                        </p:tgtEl>
                                        <p:attrNameLst>
                                          <p:attrName>style.visibility</p:attrName>
                                        </p:attrNameLst>
                                      </p:cBhvr>
                                      <p:to>
                                        <p:strVal val="visible"/>
                                      </p:to>
                                    </p:set>
                                    <p:anim calcmode="lin" valueType="num">
                                      <p:cBhvr additive="base">
                                        <p:cTn id="12" dur="1000" fill="hold"/>
                                        <p:tgtEl>
                                          <p:spTgt spid="186373"/>
                                        </p:tgtEl>
                                        <p:attrNameLst>
                                          <p:attrName>ppt_x</p:attrName>
                                        </p:attrNameLst>
                                      </p:cBhvr>
                                      <p:tavLst>
                                        <p:tav tm="0">
                                          <p:val>
                                            <p:strVal val="#ppt_x"/>
                                          </p:val>
                                        </p:tav>
                                        <p:tav tm="100000">
                                          <p:val>
                                            <p:strVal val="#ppt_x"/>
                                          </p:val>
                                        </p:tav>
                                      </p:tavLst>
                                    </p:anim>
                                    <p:anim calcmode="lin" valueType="num">
                                      <p:cBhvr additive="base">
                                        <p:cTn id="13" dur="1000" fill="hold"/>
                                        <p:tgtEl>
                                          <p:spTgt spid="18637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86379"/>
                                        </p:tgtEl>
                                        <p:attrNameLst>
                                          <p:attrName>style.visibility</p:attrName>
                                        </p:attrNameLst>
                                      </p:cBhvr>
                                      <p:to>
                                        <p:strVal val="visible"/>
                                      </p:to>
                                    </p:set>
                                    <p:anim calcmode="lin" valueType="num">
                                      <p:cBhvr additive="base">
                                        <p:cTn id="18" dur="1000" fill="hold"/>
                                        <p:tgtEl>
                                          <p:spTgt spid="186379"/>
                                        </p:tgtEl>
                                        <p:attrNameLst>
                                          <p:attrName>ppt_x</p:attrName>
                                        </p:attrNameLst>
                                      </p:cBhvr>
                                      <p:tavLst>
                                        <p:tav tm="0">
                                          <p:val>
                                            <p:strVal val="#ppt_x"/>
                                          </p:val>
                                        </p:tav>
                                        <p:tav tm="100000">
                                          <p:val>
                                            <p:strVal val="#ppt_x"/>
                                          </p:val>
                                        </p:tav>
                                      </p:tavLst>
                                    </p:anim>
                                    <p:anim calcmode="lin" valueType="num">
                                      <p:cBhvr additive="base">
                                        <p:cTn id="19" dur="1000" fill="hold"/>
                                        <p:tgtEl>
                                          <p:spTgt spid="186379"/>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186380"/>
                                        </p:tgtEl>
                                        <p:attrNameLst>
                                          <p:attrName>style.visibility</p:attrName>
                                        </p:attrNameLst>
                                      </p:cBhvr>
                                      <p:to>
                                        <p:strVal val="visible"/>
                                      </p:to>
                                    </p:set>
                                    <p:animEffect transition="in" filter="wipe(left)">
                                      <p:cBhvr>
                                        <p:cTn id="23" dur="500"/>
                                        <p:tgtEl>
                                          <p:spTgt spid="18638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86381"/>
                                        </p:tgtEl>
                                        <p:attrNameLst>
                                          <p:attrName>style.visibility</p:attrName>
                                        </p:attrNameLst>
                                      </p:cBhvr>
                                      <p:to>
                                        <p:strVal val="visible"/>
                                      </p:to>
                                    </p:set>
                                  </p:childTnLst>
                                </p:cTn>
                              </p:par>
                            </p:childTnLst>
                          </p:cTn>
                        </p:par>
                        <p:par>
                          <p:cTn id="28" fill="hold" nodeType="afterGroup">
                            <p:stCondLst>
                              <p:cond delay="0"/>
                            </p:stCondLst>
                            <p:childTnLst>
                              <p:par>
                                <p:cTn id="29" presetID="22" presetClass="entr" presetSubtype="8" fill="hold" grpId="0" nodeType="afterEffect">
                                  <p:stCondLst>
                                    <p:cond delay="0"/>
                                  </p:stCondLst>
                                  <p:childTnLst>
                                    <p:set>
                                      <p:cBhvr>
                                        <p:cTn id="30" dur="1" fill="hold">
                                          <p:stCondLst>
                                            <p:cond delay="0"/>
                                          </p:stCondLst>
                                        </p:cTn>
                                        <p:tgtEl>
                                          <p:spTgt spid="186382"/>
                                        </p:tgtEl>
                                        <p:attrNameLst>
                                          <p:attrName>style.visibility</p:attrName>
                                        </p:attrNameLst>
                                      </p:cBhvr>
                                      <p:to>
                                        <p:strVal val="visible"/>
                                      </p:to>
                                    </p:set>
                                    <p:animEffect transition="in" filter="wipe(left)">
                                      <p:cBhvr>
                                        <p:cTn id="31" dur="500"/>
                                        <p:tgtEl>
                                          <p:spTgt spid="18638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186383"/>
                                        </p:tgtEl>
                                        <p:attrNameLst>
                                          <p:attrName>style.visibility</p:attrName>
                                        </p:attrNameLst>
                                      </p:cBhvr>
                                      <p:to>
                                        <p:strVal val="visible"/>
                                      </p:to>
                                    </p:set>
                                    <p:anim calcmode="lin" valueType="num">
                                      <p:cBhvr additive="base">
                                        <p:cTn id="36" dur="1000" fill="hold"/>
                                        <p:tgtEl>
                                          <p:spTgt spid="186383"/>
                                        </p:tgtEl>
                                        <p:attrNameLst>
                                          <p:attrName>ppt_x</p:attrName>
                                        </p:attrNameLst>
                                      </p:cBhvr>
                                      <p:tavLst>
                                        <p:tav tm="0">
                                          <p:val>
                                            <p:strVal val="#ppt_x"/>
                                          </p:val>
                                        </p:tav>
                                        <p:tav tm="100000">
                                          <p:val>
                                            <p:strVal val="#ppt_x"/>
                                          </p:val>
                                        </p:tav>
                                      </p:tavLst>
                                    </p:anim>
                                    <p:anim calcmode="lin" valueType="num">
                                      <p:cBhvr additive="base">
                                        <p:cTn id="37" dur="1000" fill="hold"/>
                                        <p:tgtEl>
                                          <p:spTgt spid="186383"/>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186384"/>
                                        </p:tgtEl>
                                        <p:attrNameLst>
                                          <p:attrName>style.visibility</p:attrName>
                                        </p:attrNameLst>
                                      </p:cBhvr>
                                      <p:to>
                                        <p:strVal val="visible"/>
                                      </p:to>
                                    </p:set>
                                    <p:anim calcmode="lin" valueType="num">
                                      <p:cBhvr additive="base">
                                        <p:cTn id="42" dur="1000" fill="hold"/>
                                        <p:tgtEl>
                                          <p:spTgt spid="186384"/>
                                        </p:tgtEl>
                                        <p:attrNameLst>
                                          <p:attrName>ppt_x</p:attrName>
                                        </p:attrNameLst>
                                      </p:cBhvr>
                                      <p:tavLst>
                                        <p:tav tm="0">
                                          <p:val>
                                            <p:strVal val="#ppt_x"/>
                                          </p:val>
                                        </p:tav>
                                        <p:tav tm="100000">
                                          <p:val>
                                            <p:strVal val="#ppt_x"/>
                                          </p:val>
                                        </p:tav>
                                      </p:tavLst>
                                    </p:anim>
                                    <p:anim calcmode="lin" valueType="num">
                                      <p:cBhvr additive="base">
                                        <p:cTn id="43" dur="1000" fill="hold"/>
                                        <p:tgtEl>
                                          <p:spTgt spid="186384"/>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186385"/>
                                        </p:tgtEl>
                                        <p:attrNameLst>
                                          <p:attrName>style.visibility</p:attrName>
                                        </p:attrNameLst>
                                      </p:cBhvr>
                                      <p:to>
                                        <p:strVal val="visible"/>
                                      </p:to>
                                    </p:set>
                                    <p:anim calcmode="lin" valueType="num">
                                      <p:cBhvr additive="base">
                                        <p:cTn id="48" dur="1000" fill="hold"/>
                                        <p:tgtEl>
                                          <p:spTgt spid="186385"/>
                                        </p:tgtEl>
                                        <p:attrNameLst>
                                          <p:attrName>ppt_x</p:attrName>
                                        </p:attrNameLst>
                                      </p:cBhvr>
                                      <p:tavLst>
                                        <p:tav tm="0">
                                          <p:val>
                                            <p:strVal val="#ppt_x"/>
                                          </p:val>
                                        </p:tav>
                                        <p:tav tm="100000">
                                          <p:val>
                                            <p:strVal val="#ppt_x"/>
                                          </p:val>
                                        </p:tav>
                                      </p:tavLst>
                                    </p:anim>
                                    <p:anim calcmode="lin" valueType="num">
                                      <p:cBhvr additive="base">
                                        <p:cTn id="49" dur="1000" fill="hold"/>
                                        <p:tgtEl>
                                          <p:spTgt spid="186385"/>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0"/>
                                          </p:stCondLst>
                                        </p:cTn>
                                        <p:tgtEl>
                                          <p:spTgt spid="186386"/>
                                        </p:tgtEl>
                                        <p:attrNameLst>
                                          <p:attrName>style.visibility</p:attrName>
                                        </p:attrNameLst>
                                      </p:cBhvr>
                                      <p:to>
                                        <p:strVal val="visible"/>
                                      </p:to>
                                    </p:set>
                                  </p:childTnLst>
                                </p:cTn>
                              </p:par>
                            </p:childTnLst>
                          </p:cTn>
                        </p:par>
                        <p:par>
                          <p:cTn id="54" fill="hold" nodeType="afterGroup">
                            <p:stCondLst>
                              <p:cond delay="0"/>
                            </p:stCondLst>
                            <p:childTnLst>
                              <p:par>
                                <p:cTn id="55" presetID="22" presetClass="entr" presetSubtype="8" fill="hold" grpId="0" nodeType="afterEffect">
                                  <p:stCondLst>
                                    <p:cond delay="0"/>
                                  </p:stCondLst>
                                  <p:childTnLst>
                                    <p:set>
                                      <p:cBhvr>
                                        <p:cTn id="56" dur="1" fill="hold">
                                          <p:stCondLst>
                                            <p:cond delay="0"/>
                                          </p:stCondLst>
                                        </p:cTn>
                                        <p:tgtEl>
                                          <p:spTgt spid="186387"/>
                                        </p:tgtEl>
                                        <p:attrNameLst>
                                          <p:attrName>style.visibility</p:attrName>
                                        </p:attrNameLst>
                                      </p:cBhvr>
                                      <p:to>
                                        <p:strVal val="visible"/>
                                      </p:to>
                                    </p:set>
                                    <p:animEffect transition="in" filter="wipe(left)">
                                      <p:cBhvr>
                                        <p:cTn id="57" dur="500"/>
                                        <p:tgtEl>
                                          <p:spTgt spid="18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7" grpId="0" autoUpdateAnimBg="0"/>
      <p:bldP spid="186380" grpId="0" autoUpdateAnimBg="0"/>
      <p:bldP spid="186382" grpId="0" autoUpdateAnimBg="0"/>
      <p:bldP spid="18638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4162076D-A7EF-452C-B9F4-C33F8AD9DC70}"/>
              </a:ext>
            </a:extLst>
          </p:cNvPr>
          <p:cNvSpPr>
            <a:spLocks noRot="1" noChangeArrowheads="1"/>
          </p:cNvSpPr>
          <p:nvPr/>
        </p:nvSpPr>
        <p:spPr bwMode="auto">
          <a:xfrm>
            <a:off x="611188" y="333375"/>
            <a:ext cx="662463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en-US" altLang="zh-CN" sz="4000" b="1">
                <a:solidFill>
                  <a:srgbClr val="000099"/>
                </a:solidFill>
                <a:ea typeface="华文楷体" panose="02010600040101010101" pitchFamily="2" charset="-122"/>
                <a:cs typeface="Times New Roman" panose="02020603050405020304" pitchFamily="18" charset="0"/>
              </a:rPr>
              <a:t>§9-2  </a:t>
            </a:r>
            <a:r>
              <a:rPr lang="zh-CN" altLang="en-US" sz="4000" b="1">
                <a:solidFill>
                  <a:srgbClr val="000099"/>
                </a:solidFill>
                <a:ea typeface="华文楷体" panose="02010600040101010101" pitchFamily="2" charset="-122"/>
                <a:cs typeface="Times New Roman" panose="02020603050405020304" pitchFamily="18" charset="0"/>
              </a:rPr>
              <a:t>电路的相量图</a:t>
            </a:r>
          </a:p>
        </p:txBody>
      </p:sp>
      <p:sp>
        <p:nvSpPr>
          <p:cNvPr id="104452" name="Rectangle 4">
            <a:extLst>
              <a:ext uri="{FF2B5EF4-FFF2-40B4-BE49-F238E27FC236}">
                <a16:creationId xmlns:a16="http://schemas.microsoft.com/office/drawing/2014/main" id="{9D8A7E7B-7963-435D-A45B-EA59F2644BC1}"/>
              </a:ext>
            </a:extLst>
          </p:cNvPr>
          <p:cNvSpPr>
            <a:spLocks noChangeArrowheads="1"/>
          </p:cNvSpPr>
          <p:nvPr/>
        </p:nvSpPr>
        <p:spPr bwMode="auto">
          <a:xfrm>
            <a:off x="539750" y="981075"/>
            <a:ext cx="8208963"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lnSpc>
                <a:spcPct val="120000"/>
              </a:lnSpc>
            </a:pPr>
            <a:r>
              <a:rPr lang="zh-CN" altLang="en-US" sz="2800" b="1">
                <a:solidFill>
                  <a:schemeClr val="tx1"/>
                </a:solidFill>
                <a:ea typeface="华文楷体" panose="02010600040101010101" pitchFamily="2" charset="-122"/>
                <a:cs typeface="Times New Roman" panose="02020603050405020304" pitchFamily="18" charset="0"/>
              </a:rPr>
              <a:t>    </a:t>
            </a:r>
            <a:r>
              <a:rPr lang="zh-CN" altLang="en-US" sz="2800" b="1">
                <a:solidFill>
                  <a:srgbClr val="990000"/>
                </a:solidFill>
                <a:ea typeface="华文楷体" panose="02010600040101010101" pitchFamily="2" charset="-122"/>
                <a:cs typeface="Times New Roman" panose="02020603050405020304" pitchFamily="18" charset="0"/>
              </a:rPr>
              <a:t>分析阻抗（导纳）串、并联电路时，</a:t>
            </a:r>
            <a:r>
              <a:rPr lang="zh-CN" altLang="en-US" sz="2800" b="1">
                <a:ea typeface="华文楷体" panose="02010600040101010101" pitchFamily="2" charset="-122"/>
                <a:cs typeface="Times New Roman" panose="02020603050405020304" pitchFamily="18" charset="0"/>
              </a:rPr>
              <a:t>常将电压和电流相量的两类约束关系在复平面上表示，称电路的相量图。 </a:t>
            </a:r>
          </a:p>
        </p:txBody>
      </p:sp>
      <p:sp>
        <p:nvSpPr>
          <p:cNvPr id="104453" name="Rectangle 5" descr="绿色大理石">
            <a:extLst>
              <a:ext uri="{FF2B5EF4-FFF2-40B4-BE49-F238E27FC236}">
                <a16:creationId xmlns:a16="http://schemas.microsoft.com/office/drawing/2014/main" id="{F4776703-9F4D-4F1C-B4D4-30C090F45A44}"/>
              </a:ext>
            </a:extLst>
          </p:cNvPr>
          <p:cNvSpPr>
            <a:spLocks noChangeArrowheads="1"/>
          </p:cNvSpPr>
          <p:nvPr/>
        </p:nvSpPr>
        <p:spPr bwMode="auto">
          <a:xfrm>
            <a:off x="539750" y="2562225"/>
            <a:ext cx="6335713" cy="682625"/>
          </a:xfrm>
          <a:prstGeom prst="rect">
            <a:avLst/>
          </a:prstGeom>
          <a:noFill/>
          <a:ln>
            <a:noFill/>
          </a:ln>
          <a:effectLst/>
          <a:extLst>
            <a:ext uri="{909E8E84-426E-40DD-AFC4-6F175D3DCCD1}">
              <a14:hiddenFill xmlns:a14="http://schemas.microsoft.com/office/drawing/2010/main">
                <a:blipFill dpi="0" rotWithShape="1">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lnSpc>
                <a:spcPct val="120000"/>
              </a:lnSpc>
            </a:pPr>
            <a:r>
              <a:rPr lang="en-US" altLang="zh-CN" sz="3200" b="1">
                <a:solidFill>
                  <a:srgbClr val="000099"/>
                </a:solidFill>
                <a:ea typeface="华文楷体" panose="02010600040101010101" pitchFamily="2" charset="-122"/>
                <a:cs typeface="Times New Roman" panose="02020603050405020304" pitchFamily="18" charset="0"/>
              </a:rPr>
              <a:t>1. </a:t>
            </a:r>
            <a:r>
              <a:rPr lang="zh-CN" altLang="en-US" sz="3200" b="1">
                <a:solidFill>
                  <a:srgbClr val="000099"/>
                </a:solidFill>
                <a:ea typeface="华文楷体" panose="02010600040101010101" pitchFamily="2" charset="-122"/>
                <a:cs typeface="Times New Roman" panose="02020603050405020304" pitchFamily="18" charset="0"/>
              </a:rPr>
              <a:t>并联电路相量图的画法 </a:t>
            </a:r>
          </a:p>
        </p:txBody>
      </p:sp>
      <p:sp>
        <p:nvSpPr>
          <p:cNvPr id="104454" name="Rectangle 6">
            <a:extLst>
              <a:ext uri="{FF2B5EF4-FFF2-40B4-BE49-F238E27FC236}">
                <a16:creationId xmlns:a16="http://schemas.microsoft.com/office/drawing/2014/main" id="{0CCF5557-05B1-4F67-A343-BC46162454EA}"/>
              </a:ext>
            </a:extLst>
          </p:cNvPr>
          <p:cNvSpPr>
            <a:spLocks noChangeArrowheads="1"/>
          </p:cNvSpPr>
          <p:nvPr/>
        </p:nvSpPr>
        <p:spPr bwMode="auto">
          <a:xfrm>
            <a:off x="828675" y="3284538"/>
            <a:ext cx="7775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rgbClr val="000000"/>
                </a:solidFill>
                <a:latin typeface="Times New Roman" panose="02020603050405020304" pitchFamily="18" charset="0"/>
                <a:ea typeface="楷体_GB2312" pitchFamily="49" charset="-122"/>
              </a:defRPr>
            </a:lvl1pPr>
            <a:lvl2pPr marL="800100" indent="-342900">
              <a:defRPr>
                <a:solidFill>
                  <a:srgbClr val="000000"/>
                </a:solidFill>
                <a:latin typeface="Times New Roman" panose="02020603050405020304" pitchFamily="18" charset="0"/>
                <a:ea typeface="楷体_GB2312" pitchFamily="49" charset="-122"/>
              </a:defRPr>
            </a:lvl2pPr>
            <a:lvl3pPr marL="1257300" indent="-342900">
              <a:defRPr>
                <a:solidFill>
                  <a:srgbClr val="000000"/>
                </a:solidFill>
                <a:latin typeface="Times New Roman" panose="02020603050405020304" pitchFamily="18" charset="0"/>
                <a:ea typeface="楷体_GB2312" pitchFamily="49" charset="-122"/>
              </a:defRPr>
            </a:lvl3pPr>
            <a:lvl4pPr marL="1714500" indent="-342900">
              <a:defRPr>
                <a:solidFill>
                  <a:srgbClr val="000000"/>
                </a:solidFill>
                <a:latin typeface="Times New Roman" panose="02020603050405020304" pitchFamily="18" charset="0"/>
                <a:ea typeface="楷体_GB2312" pitchFamily="49" charset="-122"/>
              </a:defRPr>
            </a:lvl4pPr>
            <a:lvl5pPr marL="2171700" indent="-342900">
              <a:defRPr>
                <a:solidFill>
                  <a:srgbClr val="000000"/>
                </a:solidFill>
                <a:latin typeface="Times New Roman" panose="02020603050405020304" pitchFamily="18" charset="0"/>
                <a:ea typeface="楷体_GB2312" pitchFamily="49" charset="-122"/>
              </a:defRPr>
            </a:lvl5pPr>
            <a:lvl6pPr marL="26289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30861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5433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40005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buFontTx/>
              <a:buAutoNum type="circleNumDbPlain"/>
            </a:pPr>
            <a:r>
              <a:rPr lang="zh-CN" altLang="en-US" sz="2800" b="1">
                <a:ea typeface="华文楷体" panose="02010600040101010101" pitchFamily="2" charset="-122"/>
                <a:cs typeface="Times New Roman" panose="02020603050405020304" pitchFamily="18" charset="0"/>
              </a:rPr>
              <a:t>以并联部分的电压相量为参考相量。</a:t>
            </a:r>
          </a:p>
        </p:txBody>
      </p:sp>
      <p:sp>
        <p:nvSpPr>
          <p:cNvPr id="104455" name="Rectangle 7">
            <a:extLst>
              <a:ext uri="{FF2B5EF4-FFF2-40B4-BE49-F238E27FC236}">
                <a16:creationId xmlns:a16="http://schemas.microsoft.com/office/drawing/2014/main" id="{69B26DDC-FD67-4CD9-96FD-44CF64A1BBBF}"/>
              </a:ext>
            </a:extLst>
          </p:cNvPr>
          <p:cNvSpPr>
            <a:spLocks noChangeArrowheads="1"/>
          </p:cNvSpPr>
          <p:nvPr/>
        </p:nvSpPr>
        <p:spPr bwMode="auto">
          <a:xfrm>
            <a:off x="827088" y="3860800"/>
            <a:ext cx="77755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rgbClr val="000000"/>
                </a:solidFill>
                <a:latin typeface="Times New Roman" panose="02020603050405020304" pitchFamily="18" charset="0"/>
                <a:ea typeface="楷体_GB2312" pitchFamily="49" charset="-122"/>
              </a:defRPr>
            </a:lvl1pPr>
            <a:lvl2pPr marL="800100" indent="-342900">
              <a:defRPr>
                <a:solidFill>
                  <a:srgbClr val="000000"/>
                </a:solidFill>
                <a:latin typeface="Times New Roman" panose="02020603050405020304" pitchFamily="18" charset="0"/>
                <a:ea typeface="楷体_GB2312" pitchFamily="49" charset="-122"/>
              </a:defRPr>
            </a:lvl2pPr>
            <a:lvl3pPr marL="1257300" indent="-342900">
              <a:defRPr>
                <a:solidFill>
                  <a:srgbClr val="000000"/>
                </a:solidFill>
                <a:latin typeface="Times New Roman" panose="02020603050405020304" pitchFamily="18" charset="0"/>
                <a:ea typeface="楷体_GB2312" pitchFamily="49" charset="-122"/>
              </a:defRPr>
            </a:lvl3pPr>
            <a:lvl4pPr marL="1714500" indent="-342900">
              <a:defRPr>
                <a:solidFill>
                  <a:srgbClr val="000000"/>
                </a:solidFill>
                <a:latin typeface="Times New Roman" panose="02020603050405020304" pitchFamily="18" charset="0"/>
                <a:ea typeface="楷体_GB2312" pitchFamily="49" charset="-122"/>
              </a:defRPr>
            </a:lvl4pPr>
            <a:lvl5pPr marL="2171700" indent="-342900">
              <a:defRPr>
                <a:solidFill>
                  <a:srgbClr val="000000"/>
                </a:solidFill>
                <a:latin typeface="Times New Roman" panose="02020603050405020304" pitchFamily="18" charset="0"/>
                <a:ea typeface="楷体_GB2312" pitchFamily="49" charset="-122"/>
              </a:defRPr>
            </a:lvl5pPr>
            <a:lvl6pPr marL="26289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30861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5433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40005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lnSpc>
                <a:spcPct val="120000"/>
              </a:lnSpc>
              <a:buFontTx/>
              <a:buAutoNum type="circleNumDbPlain" startAt="2"/>
            </a:pPr>
            <a:r>
              <a:rPr lang="zh-CN" altLang="en-US" sz="2800" b="1">
                <a:ea typeface="华文楷体" panose="02010600040101010101" pitchFamily="2" charset="-122"/>
                <a:cs typeface="Times New Roman" panose="02020603050405020304" pitchFamily="18" charset="0"/>
              </a:rPr>
              <a:t>根据支路的</a:t>
            </a:r>
            <a:r>
              <a:rPr lang="en-US" altLang="zh-CN" sz="2800" b="1">
                <a:ea typeface="华文楷体" panose="02010600040101010101" pitchFamily="2" charset="-122"/>
                <a:cs typeface="Times New Roman" panose="02020603050405020304" pitchFamily="18" charset="0"/>
              </a:rPr>
              <a:t>VAR</a:t>
            </a:r>
            <a:r>
              <a:rPr lang="zh-CN" altLang="en-US" sz="2800" b="1">
                <a:ea typeface="华文楷体" panose="02010600040101010101" pitchFamily="2" charset="-122"/>
                <a:cs typeface="Times New Roman" panose="02020603050405020304" pitchFamily="18" charset="0"/>
              </a:rPr>
              <a:t>确定各并联支路的电流相量与电压相量之间的夹角</a:t>
            </a:r>
            <a:r>
              <a:rPr lang="en-US" altLang="zh-CN" sz="2800" b="1">
                <a:ea typeface="华文楷体" panose="02010600040101010101" pitchFamily="2" charset="-122"/>
                <a:cs typeface="Times New Roman" panose="02020603050405020304" pitchFamily="18" charset="0"/>
              </a:rPr>
              <a:t>, </a:t>
            </a:r>
            <a:r>
              <a:rPr lang="zh-CN" altLang="en-US" sz="2800" b="1">
                <a:ea typeface="华文楷体" panose="02010600040101010101" pitchFamily="2" charset="-122"/>
                <a:cs typeface="Times New Roman" panose="02020603050405020304" pitchFamily="18" charset="0"/>
              </a:rPr>
              <a:t>并绘出支路电流相量。</a:t>
            </a:r>
          </a:p>
        </p:txBody>
      </p:sp>
      <p:sp>
        <p:nvSpPr>
          <p:cNvPr id="104456" name="Rectangle 8">
            <a:extLst>
              <a:ext uri="{FF2B5EF4-FFF2-40B4-BE49-F238E27FC236}">
                <a16:creationId xmlns:a16="http://schemas.microsoft.com/office/drawing/2014/main" id="{9B1A1B5F-FBD0-48AD-89AD-F4167A368479}"/>
              </a:ext>
            </a:extLst>
          </p:cNvPr>
          <p:cNvSpPr>
            <a:spLocks noChangeArrowheads="1"/>
          </p:cNvSpPr>
          <p:nvPr/>
        </p:nvSpPr>
        <p:spPr bwMode="auto">
          <a:xfrm>
            <a:off x="684213" y="4868863"/>
            <a:ext cx="80645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rgbClr val="000000"/>
                </a:solidFill>
                <a:latin typeface="Times New Roman" panose="02020603050405020304" pitchFamily="18" charset="0"/>
                <a:ea typeface="楷体_GB2312" pitchFamily="49" charset="-122"/>
              </a:defRPr>
            </a:lvl1pPr>
            <a:lvl2pPr marL="800100" indent="-342900">
              <a:defRPr>
                <a:solidFill>
                  <a:srgbClr val="000000"/>
                </a:solidFill>
                <a:latin typeface="Times New Roman" panose="02020603050405020304" pitchFamily="18" charset="0"/>
                <a:ea typeface="楷体_GB2312" pitchFamily="49" charset="-122"/>
              </a:defRPr>
            </a:lvl2pPr>
            <a:lvl3pPr marL="1257300" indent="-342900">
              <a:defRPr>
                <a:solidFill>
                  <a:srgbClr val="000000"/>
                </a:solidFill>
                <a:latin typeface="Times New Roman" panose="02020603050405020304" pitchFamily="18" charset="0"/>
                <a:ea typeface="楷体_GB2312" pitchFamily="49" charset="-122"/>
              </a:defRPr>
            </a:lvl3pPr>
            <a:lvl4pPr marL="1714500" indent="-342900">
              <a:defRPr>
                <a:solidFill>
                  <a:srgbClr val="000000"/>
                </a:solidFill>
                <a:latin typeface="Times New Roman" panose="02020603050405020304" pitchFamily="18" charset="0"/>
                <a:ea typeface="楷体_GB2312" pitchFamily="49" charset="-122"/>
              </a:defRPr>
            </a:lvl4pPr>
            <a:lvl5pPr marL="2171700" indent="-342900">
              <a:defRPr>
                <a:solidFill>
                  <a:srgbClr val="000000"/>
                </a:solidFill>
                <a:latin typeface="Times New Roman" panose="02020603050405020304" pitchFamily="18" charset="0"/>
                <a:ea typeface="楷体_GB2312" pitchFamily="49" charset="-122"/>
              </a:defRPr>
            </a:lvl5pPr>
            <a:lvl6pPr marL="26289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30861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5433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40005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lnSpc>
                <a:spcPct val="120000"/>
              </a:lnSpc>
              <a:buFontTx/>
              <a:buAutoNum type="circleNumDbPlain" startAt="3"/>
            </a:pPr>
            <a:r>
              <a:rPr lang="zh-CN" altLang="en-US" sz="2800" b="1">
                <a:ea typeface="华文楷体" panose="02010600040101010101" pitchFamily="2" charset="-122"/>
                <a:cs typeface="Times New Roman" panose="02020603050405020304" pitchFamily="18" charset="0"/>
              </a:rPr>
              <a:t>根据结点上的</a:t>
            </a:r>
            <a:r>
              <a:rPr lang="en-US" altLang="zh-CN" sz="2800" b="1">
                <a:ea typeface="华文楷体" panose="02010600040101010101" pitchFamily="2" charset="-122"/>
                <a:cs typeface="Times New Roman" panose="02020603050405020304" pitchFamily="18" charset="0"/>
              </a:rPr>
              <a:t>KCL</a:t>
            </a:r>
            <a:r>
              <a:rPr lang="zh-CN" altLang="en-US" sz="2800" b="1">
                <a:ea typeface="华文楷体" panose="02010600040101010101" pitchFamily="2" charset="-122"/>
                <a:cs typeface="Times New Roman" panose="02020603050405020304" pitchFamily="18" charset="0"/>
              </a:rPr>
              <a:t>方程，用相量平移求和法则，画出结点上各支路电流相量组成的多边形。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animEffect transition="in" filter="blinds(horizontal)">
                                      <p:cBhvr>
                                        <p:cTn id="7" dur="1000"/>
                                        <p:tgtEl>
                                          <p:spTgt spid="1044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453"/>
                                        </p:tgtEl>
                                        <p:attrNameLst>
                                          <p:attrName>style.visibility</p:attrName>
                                        </p:attrNameLst>
                                      </p:cBhvr>
                                      <p:to>
                                        <p:strVal val="visible"/>
                                      </p:to>
                                    </p:set>
                                    <p:animEffect transition="in" filter="blinds(horizontal)">
                                      <p:cBhvr>
                                        <p:cTn id="12" dur="1000"/>
                                        <p:tgtEl>
                                          <p:spTgt spid="1044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4454"/>
                                        </p:tgtEl>
                                        <p:attrNameLst>
                                          <p:attrName>style.visibility</p:attrName>
                                        </p:attrNameLst>
                                      </p:cBhvr>
                                      <p:to>
                                        <p:strVal val="visible"/>
                                      </p:to>
                                    </p:set>
                                    <p:anim calcmode="lin" valueType="num">
                                      <p:cBhvr additive="base">
                                        <p:cTn id="17" dur="1000" fill="hold"/>
                                        <p:tgtEl>
                                          <p:spTgt spid="104454"/>
                                        </p:tgtEl>
                                        <p:attrNameLst>
                                          <p:attrName>ppt_x</p:attrName>
                                        </p:attrNameLst>
                                      </p:cBhvr>
                                      <p:tavLst>
                                        <p:tav tm="0">
                                          <p:val>
                                            <p:strVal val="#ppt_x"/>
                                          </p:val>
                                        </p:tav>
                                        <p:tav tm="100000">
                                          <p:val>
                                            <p:strVal val="#ppt_x"/>
                                          </p:val>
                                        </p:tav>
                                      </p:tavLst>
                                    </p:anim>
                                    <p:anim calcmode="lin" valueType="num">
                                      <p:cBhvr additive="base">
                                        <p:cTn id="18" dur="1000" fill="hold"/>
                                        <p:tgtEl>
                                          <p:spTgt spid="10445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4455"/>
                                        </p:tgtEl>
                                        <p:attrNameLst>
                                          <p:attrName>style.visibility</p:attrName>
                                        </p:attrNameLst>
                                      </p:cBhvr>
                                      <p:to>
                                        <p:strVal val="visible"/>
                                      </p:to>
                                    </p:set>
                                    <p:anim calcmode="lin" valueType="num">
                                      <p:cBhvr additive="base">
                                        <p:cTn id="23" dur="1000" fill="hold"/>
                                        <p:tgtEl>
                                          <p:spTgt spid="104455"/>
                                        </p:tgtEl>
                                        <p:attrNameLst>
                                          <p:attrName>ppt_x</p:attrName>
                                        </p:attrNameLst>
                                      </p:cBhvr>
                                      <p:tavLst>
                                        <p:tav tm="0">
                                          <p:val>
                                            <p:strVal val="#ppt_x"/>
                                          </p:val>
                                        </p:tav>
                                        <p:tav tm="100000">
                                          <p:val>
                                            <p:strVal val="#ppt_x"/>
                                          </p:val>
                                        </p:tav>
                                      </p:tavLst>
                                    </p:anim>
                                    <p:anim calcmode="lin" valueType="num">
                                      <p:cBhvr additive="base">
                                        <p:cTn id="24" dur="1000" fill="hold"/>
                                        <p:tgtEl>
                                          <p:spTgt spid="10445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4456"/>
                                        </p:tgtEl>
                                        <p:attrNameLst>
                                          <p:attrName>style.visibility</p:attrName>
                                        </p:attrNameLst>
                                      </p:cBhvr>
                                      <p:to>
                                        <p:strVal val="visible"/>
                                      </p:to>
                                    </p:set>
                                    <p:anim calcmode="lin" valueType="num">
                                      <p:cBhvr additive="base">
                                        <p:cTn id="29" dur="1000" fill="hold"/>
                                        <p:tgtEl>
                                          <p:spTgt spid="104456"/>
                                        </p:tgtEl>
                                        <p:attrNameLst>
                                          <p:attrName>ppt_x</p:attrName>
                                        </p:attrNameLst>
                                      </p:cBhvr>
                                      <p:tavLst>
                                        <p:tav tm="0">
                                          <p:val>
                                            <p:strVal val="#ppt_x"/>
                                          </p:val>
                                        </p:tav>
                                        <p:tav tm="100000">
                                          <p:val>
                                            <p:strVal val="#ppt_x"/>
                                          </p:val>
                                        </p:tav>
                                      </p:tavLst>
                                    </p:anim>
                                    <p:anim calcmode="lin" valueType="num">
                                      <p:cBhvr additive="base">
                                        <p:cTn id="30" dur="1000" fill="hold"/>
                                        <p:tgtEl>
                                          <p:spTgt spid="1044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p:bldP spid="104453" grpId="0"/>
      <p:bldP spid="104454" grpId="0"/>
      <p:bldP spid="104455" grpId="0"/>
      <p:bldP spid="10445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a:extLst>
              <a:ext uri="{FF2B5EF4-FFF2-40B4-BE49-F238E27FC236}">
                <a16:creationId xmlns:a16="http://schemas.microsoft.com/office/drawing/2014/main" id="{D84647AA-CB35-4C0B-AD55-5DD7CC422CE1}"/>
              </a:ext>
            </a:extLst>
          </p:cNvPr>
          <p:cNvSpPr>
            <a:spLocks noChangeArrowheads="1"/>
          </p:cNvSpPr>
          <p:nvPr/>
        </p:nvSpPr>
        <p:spPr bwMode="auto">
          <a:xfrm>
            <a:off x="539750" y="1557338"/>
            <a:ext cx="7775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rgbClr val="000000"/>
                </a:solidFill>
                <a:latin typeface="Times New Roman" panose="02020603050405020304" pitchFamily="18" charset="0"/>
                <a:ea typeface="楷体_GB2312" pitchFamily="49" charset="-122"/>
              </a:defRPr>
            </a:lvl1pPr>
            <a:lvl2pPr marL="800100" indent="-342900">
              <a:defRPr>
                <a:solidFill>
                  <a:srgbClr val="000000"/>
                </a:solidFill>
                <a:latin typeface="Times New Roman" panose="02020603050405020304" pitchFamily="18" charset="0"/>
                <a:ea typeface="楷体_GB2312" pitchFamily="49" charset="-122"/>
              </a:defRPr>
            </a:lvl2pPr>
            <a:lvl3pPr marL="1257300" indent="-342900">
              <a:defRPr>
                <a:solidFill>
                  <a:srgbClr val="000000"/>
                </a:solidFill>
                <a:latin typeface="Times New Roman" panose="02020603050405020304" pitchFamily="18" charset="0"/>
                <a:ea typeface="楷体_GB2312" pitchFamily="49" charset="-122"/>
              </a:defRPr>
            </a:lvl3pPr>
            <a:lvl4pPr marL="1714500" indent="-342900">
              <a:defRPr>
                <a:solidFill>
                  <a:srgbClr val="000000"/>
                </a:solidFill>
                <a:latin typeface="Times New Roman" panose="02020603050405020304" pitchFamily="18" charset="0"/>
                <a:ea typeface="楷体_GB2312" pitchFamily="49" charset="-122"/>
              </a:defRPr>
            </a:lvl4pPr>
            <a:lvl5pPr marL="2171700" indent="-342900">
              <a:defRPr>
                <a:solidFill>
                  <a:srgbClr val="000000"/>
                </a:solidFill>
                <a:latin typeface="Times New Roman" panose="02020603050405020304" pitchFamily="18" charset="0"/>
                <a:ea typeface="楷体_GB2312" pitchFamily="49" charset="-122"/>
              </a:defRPr>
            </a:lvl5pPr>
            <a:lvl6pPr marL="26289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30861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5433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40005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buFontTx/>
              <a:buAutoNum type="circleNumDbPlain"/>
            </a:pPr>
            <a:r>
              <a:rPr lang="zh-CN" altLang="en-US" sz="2800" b="1">
                <a:ea typeface="华文楷体" panose="02010600040101010101" pitchFamily="2" charset="-122"/>
                <a:cs typeface="Times New Roman" panose="02020603050405020304" pitchFamily="18" charset="0"/>
              </a:rPr>
              <a:t>以串联部分的电流相量为参考相量。</a:t>
            </a:r>
          </a:p>
        </p:txBody>
      </p:sp>
      <p:sp>
        <p:nvSpPr>
          <p:cNvPr id="105477" name="Rectangle 5">
            <a:extLst>
              <a:ext uri="{FF2B5EF4-FFF2-40B4-BE49-F238E27FC236}">
                <a16:creationId xmlns:a16="http://schemas.microsoft.com/office/drawing/2014/main" id="{F0F7FB6B-BDAC-4FA8-B7E7-A6BD7C191CBD}"/>
              </a:ext>
            </a:extLst>
          </p:cNvPr>
          <p:cNvSpPr>
            <a:spLocks noChangeArrowheads="1"/>
          </p:cNvSpPr>
          <p:nvPr/>
        </p:nvSpPr>
        <p:spPr bwMode="auto">
          <a:xfrm>
            <a:off x="539750" y="2420938"/>
            <a:ext cx="77755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rgbClr val="000000"/>
                </a:solidFill>
                <a:latin typeface="Times New Roman" panose="02020603050405020304" pitchFamily="18" charset="0"/>
                <a:ea typeface="楷体_GB2312" pitchFamily="49" charset="-122"/>
              </a:defRPr>
            </a:lvl1pPr>
            <a:lvl2pPr marL="800100" indent="-342900">
              <a:defRPr>
                <a:solidFill>
                  <a:srgbClr val="000000"/>
                </a:solidFill>
                <a:latin typeface="Times New Roman" panose="02020603050405020304" pitchFamily="18" charset="0"/>
                <a:ea typeface="楷体_GB2312" pitchFamily="49" charset="-122"/>
              </a:defRPr>
            </a:lvl2pPr>
            <a:lvl3pPr marL="1257300" indent="-342900">
              <a:defRPr>
                <a:solidFill>
                  <a:srgbClr val="000000"/>
                </a:solidFill>
                <a:latin typeface="Times New Roman" panose="02020603050405020304" pitchFamily="18" charset="0"/>
                <a:ea typeface="楷体_GB2312" pitchFamily="49" charset="-122"/>
              </a:defRPr>
            </a:lvl3pPr>
            <a:lvl4pPr marL="1714500" indent="-342900">
              <a:defRPr>
                <a:solidFill>
                  <a:srgbClr val="000000"/>
                </a:solidFill>
                <a:latin typeface="Times New Roman" panose="02020603050405020304" pitchFamily="18" charset="0"/>
                <a:ea typeface="楷体_GB2312" pitchFamily="49" charset="-122"/>
              </a:defRPr>
            </a:lvl4pPr>
            <a:lvl5pPr marL="2171700" indent="-342900">
              <a:defRPr>
                <a:solidFill>
                  <a:srgbClr val="000000"/>
                </a:solidFill>
                <a:latin typeface="Times New Roman" panose="02020603050405020304" pitchFamily="18" charset="0"/>
                <a:ea typeface="楷体_GB2312" pitchFamily="49" charset="-122"/>
              </a:defRPr>
            </a:lvl5pPr>
            <a:lvl6pPr marL="26289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30861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5433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40005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lnSpc>
                <a:spcPct val="120000"/>
              </a:lnSpc>
              <a:buFontTx/>
              <a:buAutoNum type="circleNumDbPlain" startAt="2"/>
            </a:pPr>
            <a:r>
              <a:rPr lang="zh-CN" altLang="en-US" sz="2800" b="1">
                <a:ea typeface="华文楷体" panose="02010600040101010101" pitchFamily="2" charset="-122"/>
                <a:cs typeface="Times New Roman" panose="02020603050405020304" pitchFamily="18" charset="0"/>
              </a:rPr>
              <a:t>根据支路的</a:t>
            </a:r>
            <a:r>
              <a:rPr lang="en-US" altLang="zh-CN" sz="2800" b="1">
                <a:ea typeface="华文楷体" panose="02010600040101010101" pitchFamily="2" charset="-122"/>
                <a:cs typeface="Times New Roman" panose="02020603050405020304" pitchFamily="18" charset="0"/>
              </a:rPr>
              <a:t>VAR</a:t>
            </a:r>
            <a:r>
              <a:rPr lang="zh-CN" altLang="en-US" sz="2800" b="1">
                <a:ea typeface="华文楷体" panose="02010600040101010101" pitchFamily="2" charset="-122"/>
                <a:cs typeface="Times New Roman" panose="02020603050405020304" pitchFamily="18" charset="0"/>
              </a:rPr>
              <a:t>确定各串联支路的电压相量与电流相量之间的夹角</a:t>
            </a:r>
            <a:r>
              <a:rPr lang="en-US" altLang="zh-CN" sz="2800" b="1">
                <a:ea typeface="华文楷体" panose="02010600040101010101" pitchFamily="2" charset="-122"/>
                <a:cs typeface="Times New Roman" panose="02020603050405020304" pitchFamily="18" charset="0"/>
              </a:rPr>
              <a:t>,</a:t>
            </a:r>
            <a:r>
              <a:rPr lang="zh-CN" altLang="en-US" sz="2800" b="1">
                <a:ea typeface="华文楷体" panose="02010600040101010101" pitchFamily="2" charset="-122"/>
                <a:cs typeface="Times New Roman" panose="02020603050405020304" pitchFamily="18" charset="0"/>
              </a:rPr>
              <a:t>并绘出电压相量。</a:t>
            </a:r>
          </a:p>
        </p:txBody>
      </p:sp>
      <p:sp>
        <p:nvSpPr>
          <p:cNvPr id="105478" name="Rectangle 6">
            <a:extLst>
              <a:ext uri="{FF2B5EF4-FFF2-40B4-BE49-F238E27FC236}">
                <a16:creationId xmlns:a16="http://schemas.microsoft.com/office/drawing/2014/main" id="{64AE7E68-5284-4959-A519-EF2435973FC7}"/>
              </a:ext>
            </a:extLst>
          </p:cNvPr>
          <p:cNvSpPr>
            <a:spLocks noChangeArrowheads="1"/>
          </p:cNvSpPr>
          <p:nvPr/>
        </p:nvSpPr>
        <p:spPr bwMode="auto">
          <a:xfrm>
            <a:off x="539750" y="3857625"/>
            <a:ext cx="7775575" cy="112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rgbClr val="000000"/>
                </a:solidFill>
                <a:latin typeface="Times New Roman" panose="02020603050405020304" pitchFamily="18" charset="0"/>
                <a:ea typeface="楷体_GB2312" pitchFamily="49" charset="-122"/>
              </a:defRPr>
            </a:lvl1pPr>
            <a:lvl2pPr marL="800100" indent="-342900">
              <a:defRPr>
                <a:solidFill>
                  <a:srgbClr val="000000"/>
                </a:solidFill>
                <a:latin typeface="Times New Roman" panose="02020603050405020304" pitchFamily="18" charset="0"/>
                <a:ea typeface="楷体_GB2312" pitchFamily="49" charset="-122"/>
              </a:defRPr>
            </a:lvl2pPr>
            <a:lvl3pPr marL="1257300" indent="-342900">
              <a:defRPr>
                <a:solidFill>
                  <a:srgbClr val="000000"/>
                </a:solidFill>
                <a:latin typeface="Times New Roman" panose="02020603050405020304" pitchFamily="18" charset="0"/>
                <a:ea typeface="楷体_GB2312" pitchFamily="49" charset="-122"/>
              </a:defRPr>
            </a:lvl3pPr>
            <a:lvl4pPr marL="1714500" indent="-342900">
              <a:defRPr>
                <a:solidFill>
                  <a:srgbClr val="000000"/>
                </a:solidFill>
                <a:latin typeface="Times New Roman" panose="02020603050405020304" pitchFamily="18" charset="0"/>
                <a:ea typeface="楷体_GB2312" pitchFamily="49" charset="-122"/>
              </a:defRPr>
            </a:lvl4pPr>
            <a:lvl5pPr marL="2171700" indent="-342900">
              <a:defRPr>
                <a:solidFill>
                  <a:srgbClr val="000000"/>
                </a:solidFill>
                <a:latin typeface="Times New Roman" panose="02020603050405020304" pitchFamily="18" charset="0"/>
                <a:ea typeface="楷体_GB2312" pitchFamily="49" charset="-122"/>
              </a:defRPr>
            </a:lvl5pPr>
            <a:lvl6pPr marL="26289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30861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5433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40005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lnSpc>
                <a:spcPct val="120000"/>
              </a:lnSpc>
              <a:buFontTx/>
              <a:buAutoNum type="circleNumDbPlain" startAt="3"/>
            </a:pPr>
            <a:r>
              <a:rPr lang="zh-CN" altLang="en-US" sz="2800" b="1">
                <a:ea typeface="华文楷体" panose="02010600040101010101" pitchFamily="2" charset="-122"/>
                <a:cs typeface="Times New Roman" panose="02020603050405020304" pitchFamily="18" charset="0"/>
              </a:rPr>
              <a:t>根据回路上的</a:t>
            </a:r>
            <a:r>
              <a:rPr lang="en-US" altLang="zh-CN" sz="2800" b="1">
                <a:ea typeface="华文楷体" panose="02010600040101010101" pitchFamily="2" charset="-122"/>
                <a:cs typeface="Times New Roman" panose="02020603050405020304" pitchFamily="18" charset="0"/>
              </a:rPr>
              <a:t>KVL</a:t>
            </a:r>
            <a:r>
              <a:rPr lang="zh-CN" altLang="en-US" sz="2800" b="1">
                <a:ea typeface="华文楷体" panose="02010600040101010101" pitchFamily="2" charset="-122"/>
                <a:cs typeface="Times New Roman" panose="02020603050405020304" pitchFamily="18" charset="0"/>
              </a:rPr>
              <a:t>方程，用相量平移求和法则，画出回路上各支路电压相量组成的多边形。 </a:t>
            </a:r>
          </a:p>
        </p:txBody>
      </p:sp>
      <p:sp>
        <p:nvSpPr>
          <p:cNvPr id="22533" name="Rectangle 7" descr="绿色大理石">
            <a:extLst>
              <a:ext uri="{FF2B5EF4-FFF2-40B4-BE49-F238E27FC236}">
                <a16:creationId xmlns:a16="http://schemas.microsoft.com/office/drawing/2014/main" id="{419810D6-F7F3-4590-ADCC-4A91278EE50D}"/>
              </a:ext>
            </a:extLst>
          </p:cNvPr>
          <p:cNvSpPr>
            <a:spLocks noChangeArrowheads="1"/>
          </p:cNvSpPr>
          <p:nvPr/>
        </p:nvSpPr>
        <p:spPr bwMode="auto">
          <a:xfrm>
            <a:off x="611188" y="617538"/>
            <a:ext cx="6335712" cy="682625"/>
          </a:xfrm>
          <a:prstGeom prst="rect">
            <a:avLst/>
          </a:prstGeom>
          <a:noFill/>
          <a:ln>
            <a:noFill/>
          </a:ln>
          <a:effectLst/>
          <a:extLst>
            <a:ext uri="{909E8E84-426E-40DD-AFC4-6F175D3DCCD1}">
              <a14:hiddenFill xmlns:a14="http://schemas.microsoft.com/office/drawing/2010/main">
                <a:blipFill dpi="0" rotWithShape="1">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lnSpc>
                <a:spcPct val="120000"/>
              </a:lnSpc>
            </a:pPr>
            <a:r>
              <a:rPr lang="en-US" altLang="zh-CN" sz="3200" b="1">
                <a:solidFill>
                  <a:srgbClr val="000099"/>
                </a:solidFill>
                <a:ea typeface="华文楷体" panose="02010600040101010101" pitchFamily="2" charset="-122"/>
                <a:cs typeface="Times New Roman" panose="02020603050405020304" pitchFamily="18" charset="0"/>
              </a:rPr>
              <a:t>2. </a:t>
            </a:r>
            <a:r>
              <a:rPr lang="zh-CN" altLang="en-US" sz="3200" b="1">
                <a:solidFill>
                  <a:srgbClr val="000099"/>
                </a:solidFill>
                <a:ea typeface="华文楷体" panose="02010600040101010101" pitchFamily="2" charset="-122"/>
                <a:cs typeface="Times New Roman" panose="02020603050405020304" pitchFamily="18" charset="0"/>
              </a:rPr>
              <a:t>串联电路相量图的画法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 calcmode="lin" valueType="num">
                                      <p:cBhvr additive="base">
                                        <p:cTn id="7" dur="1000" fill="hold"/>
                                        <p:tgtEl>
                                          <p:spTgt spid="105476"/>
                                        </p:tgtEl>
                                        <p:attrNameLst>
                                          <p:attrName>ppt_x</p:attrName>
                                        </p:attrNameLst>
                                      </p:cBhvr>
                                      <p:tavLst>
                                        <p:tav tm="0">
                                          <p:val>
                                            <p:strVal val="#ppt_x"/>
                                          </p:val>
                                        </p:tav>
                                        <p:tav tm="100000">
                                          <p:val>
                                            <p:strVal val="#ppt_x"/>
                                          </p:val>
                                        </p:tav>
                                      </p:tavLst>
                                    </p:anim>
                                    <p:anim calcmode="lin" valueType="num">
                                      <p:cBhvr additive="base">
                                        <p:cTn id="8" dur="1000" fill="hold"/>
                                        <p:tgtEl>
                                          <p:spTgt spid="10547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05477"/>
                                        </p:tgtEl>
                                        <p:attrNameLst>
                                          <p:attrName>style.visibility</p:attrName>
                                        </p:attrNameLst>
                                      </p:cBhvr>
                                      <p:to>
                                        <p:strVal val="visible"/>
                                      </p:to>
                                    </p:set>
                                    <p:animEffect transition="in" filter="slide(fromBottom)">
                                      <p:cBhvr>
                                        <p:cTn id="13" dur="1000"/>
                                        <p:tgtEl>
                                          <p:spTgt spid="10547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105478"/>
                                        </p:tgtEl>
                                        <p:attrNameLst>
                                          <p:attrName>style.visibility</p:attrName>
                                        </p:attrNameLst>
                                      </p:cBhvr>
                                      <p:to>
                                        <p:strVal val="visible"/>
                                      </p:to>
                                    </p:set>
                                    <p:animEffect transition="in" filter="slide(fromBottom)">
                                      <p:cBhvr>
                                        <p:cTn id="18" dur="1000"/>
                                        <p:tgtEl>
                                          <p:spTgt spid="105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p:bldP spid="105477" grpId="0"/>
      <p:bldP spid="10547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9" name="Text Box 19">
            <a:extLst>
              <a:ext uri="{FF2B5EF4-FFF2-40B4-BE49-F238E27FC236}">
                <a16:creationId xmlns:a16="http://schemas.microsoft.com/office/drawing/2014/main" id="{08110AD0-CFA9-478D-8FCA-1B5BC345213E}"/>
              </a:ext>
            </a:extLst>
          </p:cNvPr>
          <p:cNvSpPr txBox="1">
            <a:spLocks noChangeArrowheads="1"/>
          </p:cNvSpPr>
          <p:nvPr/>
        </p:nvSpPr>
        <p:spPr bwMode="auto">
          <a:xfrm>
            <a:off x="971550" y="3284538"/>
            <a:ext cx="6121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20000"/>
              </a:spcBef>
            </a:pPr>
            <a:r>
              <a:rPr kumimoji="1" lang="en-US" altLang="zh-CN" sz="3600" b="1">
                <a:latin typeface="华文楷体" panose="02010600040101010101" pitchFamily="2" charset="-122"/>
                <a:ea typeface="华文楷体" panose="02010600040101010101" pitchFamily="2" charset="-122"/>
              </a:rPr>
              <a:t>2. </a:t>
            </a:r>
            <a:r>
              <a:rPr kumimoji="1" lang="zh-CN" altLang="en-US" sz="3600" b="1">
                <a:latin typeface="华文楷体" panose="02010600040101010101" pitchFamily="2" charset="-122"/>
                <a:ea typeface="华文楷体" panose="02010600040101010101" pitchFamily="2" charset="-122"/>
              </a:rPr>
              <a:t>正弦稳态电路的分析</a:t>
            </a:r>
          </a:p>
        </p:txBody>
      </p:sp>
      <p:sp>
        <p:nvSpPr>
          <p:cNvPr id="30740" name="Text Box 20">
            <a:extLst>
              <a:ext uri="{FF2B5EF4-FFF2-40B4-BE49-F238E27FC236}">
                <a16:creationId xmlns:a16="http://schemas.microsoft.com/office/drawing/2014/main" id="{FB0EAD7D-15B7-4BE5-9769-85D53F840D63}"/>
              </a:ext>
            </a:extLst>
          </p:cNvPr>
          <p:cNvSpPr txBox="1">
            <a:spLocks noChangeArrowheads="1"/>
          </p:cNvSpPr>
          <p:nvPr/>
        </p:nvSpPr>
        <p:spPr bwMode="auto">
          <a:xfrm>
            <a:off x="971550" y="4005263"/>
            <a:ext cx="66976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3600" b="1">
                <a:latin typeface="华文楷体" panose="02010600040101010101" pitchFamily="2" charset="-122"/>
                <a:ea typeface="华文楷体" panose="02010600040101010101" pitchFamily="2" charset="-122"/>
              </a:rPr>
              <a:t>3. </a:t>
            </a:r>
            <a:r>
              <a:rPr kumimoji="1" lang="zh-CN" altLang="en-US" sz="3600" b="1">
                <a:latin typeface="华文楷体" panose="02010600040101010101" pitchFamily="2" charset="-122"/>
                <a:ea typeface="华文楷体" panose="02010600040101010101" pitchFamily="2" charset="-122"/>
                <a:sym typeface="Wingdings 3" panose="05040102010807070707" pitchFamily="18" charset="2"/>
              </a:rPr>
              <a:t>正弦稳态电路的功率分析</a:t>
            </a:r>
            <a:endParaRPr kumimoji="1" lang="zh-CN" altLang="en-US" sz="3600" b="1">
              <a:latin typeface="华文楷体" panose="02010600040101010101" pitchFamily="2" charset="-122"/>
              <a:ea typeface="华文楷体" panose="02010600040101010101" pitchFamily="2" charset="-122"/>
            </a:endParaRPr>
          </a:p>
        </p:txBody>
      </p:sp>
      <p:sp>
        <p:nvSpPr>
          <p:cNvPr id="30741" name="Rectangle 21">
            <a:extLst>
              <a:ext uri="{FF2B5EF4-FFF2-40B4-BE49-F238E27FC236}">
                <a16:creationId xmlns:a16="http://schemas.microsoft.com/office/drawing/2014/main" id="{696A30DF-B002-428F-B1AA-CCB10BF4B9E7}"/>
              </a:ext>
            </a:extLst>
          </p:cNvPr>
          <p:cNvSpPr>
            <a:spLocks noChangeArrowheads="1"/>
          </p:cNvSpPr>
          <p:nvPr/>
        </p:nvSpPr>
        <p:spPr bwMode="auto">
          <a:xfrm>
            <a:off x="611188" y="1341438"/>
            <a:ext cx="2030412" cy="646112"/>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buClr>
                <a:schemeClr val="bg1"/>
              </a:buClr>
              <a:buFont typeface="Wingdings" panose="05000000000000000000" pitchFamily="2" charset="2"/>
              <a:buChar char="l"/>
            </a:pPr>
            <a:r>
              <a:rPr kumimoji="1" lang="zh-CN" altLang="en-US" sz="3600" b="1">
                <a:latin typeface="华文楷体" panose="02010600040101010101" pitchFamily="2" charset="-122"/>
                <a:ea typeface="华文楷体" panose="02010600040101010101" pitchFamily="2" charset="-122"/>
                <a:sym typeface="Monotype Sorts" pitchFamily="2" charset="2"/>
              </a:rPr>
              <a:t> </a:t>
            </a:r>
            <a:r>
              <a:rPr kumimoji="1" lang="zh-CN" altLang="en-US" sz="3600" b="1">
                <a:solidFill>
                  <a:srgbClr val="FF0000"/>
                </a:solidFill>
                <a:latin typeface="华文楷体" panose="02010600040101010101" pitchFamily="2" charset="-122"/>
                <a:ea typeface="华文楷体" panose="02010600040101010101" pitchFamily="2" charset="-122"/>
              </a:rPr>
              <a:t>重点：</a:t>
            </a:r>
            <a:endParaRPr kumimoji="1" lang="zh-CN" altLang="en-US" sz="3200" b="1">
              <a:solidFill>
                <a:srgbClr val="FF0000"/>
              </a:solidFill>
              <a:latin typeface="华文楷体" panose="02010600040101010101" pitchFamily="2" charset="-122"/>
              <a:ea typeface="华文楷体" panose="02010600040101010101" pitchFamily="2" charset="-122"/>
            </a:endParaRPr>
          </a:p>
        </p:txBody>
      </p:sp>
      <p:sp>
        <p:nvSpPr>
          <p:cNvPr id="30742" name="Text Box 22">
            <a:extLst>
              <a:ext uri="{FF2B5EF4-FFF2-40B4-BE49-F238E27FC236}">
                <a16:creationId xmlns:a16="http://schemas.microsoft.com/office/drawing/2014/main" id="{952863B5-6DD5-4682-8D80-A566B8F68BD9}"/>
              </a:ext>
            </a:extLst>
          </p:cNvPr>
          <p:cNvSpPr txBox="1">
            <a:spLocks noChangeArrowheads="1"/>
          </p:cNvSpPr>
          <p:nvPr/>
        </p:nvSpPr>
        <p:spPr bwMode="auto">
          <a:xfrm>
            <a:off x="971550" y="2565400"/>
            <a:ext cx="69135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3600" b="1">
                <a:latin typeface="华文楷体" panose="02010600040101010101" pitchFamily="2" charset="-122"/>
                <a:ea typeface="华文楷体" panose="02010600040101010101" pitchFamily="2" charset="-122"/>
              </a:rPr>
              <a:t>1. </a:t>
            </a:r>
            <a:r>
              <a:rPr kumimoji="1" lang="zh-CN" altLang="en-US" sz="3600" b="1">
                <a:latin typeface="华文楷体" panose="02010600040101010101" pitchFamily="2" charset="-122"/>
                <a:ea typeface="华文楷体" panose="02010600040101010101" pitchFamily="2" charset="-122"/>
              </a:rPr>
              <a:t>阻抗和导纳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741"/>
                                        </p:tgtEl>
                                        <p:attrNameLst>
                                          <p:attrName>style.visibility</p:attrName>
                                        </p:attrNameLst>
                                      </p:cBhvr>
                                      <p:to>
                                        <p:strVal val="visible"/>
                                      </p:to>
                                    </p:set>
                                    <p:anim calcmode="lin" valueType="num">
                                      <p:cBhvr additive="base">
                                        <p:cTn id="7" dur="500" fill="hold"/>
                                        <p:tgtEl>
                                          <p:spTgt spid="30741"/>
                                        </p:tgtEl>
                                        <p:attrNameLst>
                                          <p:attrName>ppt_x</p:attrName>
                                        </p:attrNameLst>
                                      </p:cBhvr>
                                      <p:tavLst>
                                        <p:tav tm="0">
                                          <p:val>
                                            <p:strVal val="0-#ppt_w/2"/>
                                          </p:val>
                                        </p:tav>
                                        <p:tav tm="100000">
                                          <p:val>
                                            <p:strVal val="#ppt_x"/>
                                          </p:val>
                                        </p:tav>
                                      </p:tavLst>
                                    </p:anim>
                                    <p:anim calcmode="lin" valueType="num">
                                      <p:cBhvr additive="base">
                                        <p:cTn id="8" dur="500" fill="hold"/>
                                        <p:tgtEl>
                                          <p:spTgt spid="307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0742"/>
                                        </p:tgtEl>
                                        <p:attrNameLst>
                                          <p:attrName>style.visibility</p:attrName>
                                        </p:attrNameLst>
                                      </p:cBhvr>
                                      <p:to>
                                        <p:strVal val="visible"/>
                                      </p:to>
                                    </p:set>
                                    <p:animEffect transition="in" filter="wipe(left)">
                                      <p:cBhvr>
                                        <p:cTn id="13" dur="2000"/>
                                        <p:tgtEl>
                                          <p:spTgt spid="3074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0739"/>
                                        </p:tgtEl>
                                        <p:attrNameLst>
                                          <p:attrName>style.visibility</p:attrName>
                                        </p:attrNameLst>
                                      </p:cBhvr>
                                      <p:to>
                                        <p:strVal val="visible"/>
                                      </p:to>
                                    </p:set>
                                    <p:animEffect transition="in" filter="wipe(up)">
                                      <p:cBhvr>
                                        <p:cTn id="18" dur="2000"/>
                                        <p:tgtEl>
                                          <p:spTgt spid="3073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0740"/>
                                        </p:tgtEl>
                                        <p:attrNameLst>
                                          <p:attrName>style.visibility</p:attrName>
                                        </p:attrNameLst>
                                      </p:cBhvr>
                                      <p:to>
                                        <p:strVal val="visible"/>
                                      </p:to>
                                    </p:set>
                                    <p:animEffect transition="in" filter="wipe(left)">
                                      <p:cBhvr>
                                        <p:cTn id="23" dur="2000"/>
                                        <p:tgtEl>
                                          <p:spTgt spid="30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9" grpId="0"/>
      <p:bldP spid="30740" grpId="0"/>
      <p:bldP spid="30741" grpId="0"/>
      <p:bldP spid="3074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69" name="Rectangle 225">
            <a:extLst>
              <a:ext uri="{FF2B5EF4-FFF2-40B4-BE49-F238E27FC236}">
                <a16:creationId xmlns:a16="http://schemas.microsoft.com/office/drawing/2014/main" id="{F0188814-6ED4-49E8-9B90-0ECBF08AF37D}"/>
              </a:ext>
            </a:extLst>
          </p:cNvPr>
          <p:cNvSpPr>
            <a:spLocks noChangeArrowheads="1"/>
          </p:cNvSpPr>
          <p:nvPr/>
        </p:nvSpPr>
        <p:spPr bwMode="auto">
          <a:xfrm>
            <a:off x="466725" y="4581525"/>
            <a:ext cx="8137525" cy="1944688"/>
          </a:xfrm>
          <a:prstGeom prst="rect">
            <a:avLst/>
          </a:prstGeom>
          <a:solidFill>
            <a:schemeClr val="tx1"/>
          </a:solidFill>
          <a:ln w="9525">
            <a:solidFill>
              <a:schemeClr val="accent1"/>
            </a:solidFill>
            <a:miter lim="800000"/>
            <a:headEnd/>
            <a:tailEnd/>
          </a:ln>
          <a:effectLs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108768" name="Rectangle 224">
            <a:extLst>
              <a:ext uri="{FF2B5EF4-FFF2-40B4-BE49-F238E27FC236}">
                <a16:creationId xmlns:a16="http://schemas.microsoft.com/office/drawing/2014/main" id="{4E305B91-198A-4504-B0A2-FCC8437E9E3E}"/>
              </a:ext>
            </a:extLst>
          </p:cNvPr>
          <p:cNvSpPr>
            <a:spLocks noChangeArrowheads="1"/>
          </p:cNvSpPr>
          <p:nvPr/>
        </p:nvSpPr>
        <p:spPr bwMode="auto">
          <a:xfrm>
            <a:off x="466725" y="2636838"/>
            <a:ext cx="8137525" cy="1944687"/>
          </a:xfrm>
          <a:prstGeom prst="rect">
            <a:avLst/>
          </a:prstGeom>
          <a:solidFill>
            <a:schemeClr val="tx1"/>
          </a:solidFill>
          <a:ln w="9525">
            <a:solidFill>
              <a:schemeClr val="accent1"/>
            </a:solidFill>
            <a:miter lim="800000"/>
            <a:headEnd/>
            <a:tailEnd/>
          </a:ln>
          <a:effectLs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108767" name="Rectangle 223">
            <a:extLst>
              <a:ext uri="{FF2B5EF4-FFF2-40B4-BE49-F238E27FC236}">
                <a16:creationId xmlns:a16="http://schemas.microsoft.com/office/drawing/2014/main" id="{6177EEF8-0DCD-43EA-B2AE-513DD457D58A}"/>
              </a:ext>
            </a:extLst>
          </p:cNvPr>
          <p:cNvSpPr>
            <a:spLocks noChangeArrowheads="1"/>
          </p:cNvSpPr>
          <p:nvPr/>
        </p:nvSpPr>
        <p:spPr bwMode="auto">
          <a:xfrm>
            <a:off x="466725" y="692150"/>
            <a:ext cx="8137525" cy="1944688"/>
          </a:xfrm>
          <a:prstGeom prst="rect">
            <a:avLst/>
          </a:prstGeom>
          <a:solidFill>
            <a:schemeClr val="tx1"/>
          </a:solidFill>
          <a:ln w="9525">
            <a:solidFill>
              <a:schemeClr val="accent1"/>
            </a:solidFill>
            <a:miter lim="800000"/>
            <a:headEnd/>
            <a:tailEnd/>
          </a:ln>
          <a:effectLs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23557" name="Rectangle 36" descr="绿色大理石">
            <a:extLst>
              <a:ext uri="{FF2B5EF4-FFF2-40B4-BE49-F238E27FC236}">
                <a16:creationId xmlns:a16="http://schemas.microsoft.com/office/drawing/2014/main" id="{63BB05C0-572B-4F1A-8075-B7CD54CD8CB7}"/>
              </a:ext>
            </a:extLst>
          </p:cNvPr>
          <p:cNvSpPr>
            <a:spLocks noChangeArrowheads="1"/>
          </p:cNvSpPr>
          <p:nvPr/>
        </p:nvSpPr>
        <p:spPr bwMode="auto">
          <a:xfrm>
            <a:off x="468313" y="128588"/>
            <a:ext cx="6335712" cy="650875"/>
          </a:xfrm>
          <a:prstGeom prst="rect">
            <a:avLst/>
          </a:prstGeom>
          <a:noFill/>
          <a:ln>
            <a:noFill/>
          </a:ln>
          <a:effectLst/>
          <a:extLst>
            <a:ext uri="{909E8E84-426E-40DD-AFC4-6F175D3DCCD1}">
              <a14:hiddenFill xmlns:a14="http://schemas.microsoft.com/office/drawing/2010/main">
                <a:blipFill dpi="0" rotWithShape="1">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lnSpc>
                <a:spcPct val="120000"/>
              </a:lnSpc>
            </a:pPr>
            <a:r>
              <a:rPr lang="en-US" altLang="zh-CN" sz="3200" b="1">
                <a:solidFill>
                  <a:srgbClr val="000099"/>
                </a:solidFill>
                <a:ea typeface="华文楷体" panose="02010600040101010101" pitchFamily="2" charset="-122"/>
                <a:cs typeface="Times New Roman" panose="02020603050405020304" pitchFamily="18" charset="0"/>
              </a:rPr>
              <a:t>3. </a:t>
            </a:r>
            <a:r>
              <a:rPr lang="zh-CN" altLang="en-US" sz="3200" b="1">
                <a:solidFill>
                  <a:srgbClr val="000099"/>
                </a:solidFill>
                <a:ea typeface="华文楷体" panose="02010600040101010101" pitchFamily="2" charset="-122"/>
                <a:cs typeface="Times New Roman" panose="02020603050405020304" pitchFamily="18" charset="0"/>
              </a:rPr>
              <a:t>常见的二端元件的相量图</a:t>
            </a:r>
          </a:p>
        </p:txBody>
      </p:sp>
      <p:grpSp>
        <p:nvGrpSpPr>
          <p:cNvPr id="108758" name="Group 214">
            <a:extLst>
              <a:ext uri="{FF2B5EF4-FFF2-40B4-BE49-F238E27FC236}">
                <a16:creationId xmlns:a16="http://schemas.microsoft.com/office/drawing/2014/main" id="{A7E0A5FF-0337-4FB4-B2AA-CA5C55A95E05}"/>
              </a:ext>
            </a:extLst>
          </p:cNvPr>
          <p:cNvGrpSpPr>
            <a:grpSpLocks/>
          </p:cNvGrpSpPr>
          <p:nvPr/>
        </p:nvGrpSpPr>
        <p:grpSpPr bwMode="auto">
          <a:xfrm>
            <a:off x="5075238" y="1844675"/>
            <a:ext cx="1566862" cy="503238"/>
            <a:chOff x="3061" y="1026"/>
            <a:chExt cx="987" cy="317"/>
          </a:xfrm>
        </p:grpSpPr>
        <p:graphicFrame>
          <p:nvGraphicFramePr>
            <p:cNvPr id="23620" name="Object 54">
              <a:extLst>
                <a:ext uri="{FF2B5EF4-FFF2-40B4-BE49-F238E27FC236}">
                  <a16:creationId xmlns:a16="http://schemas.microsoft.com/office/drawing/2014/main" id="{CE701274-C170-4223-9E9B-68168AFA1FDC}"/>
                </a:ext>
              </a:extLst>
            </p:cNvPr>
            <p:cNvGraphicFramePr>
              <a:graphicFrameLocks noChangeAspect="1"/>
            </p:cNvGraphicFramePr>
            <p:nvPr/>
          </p:nvGraphicFramePr>
          <p:xfrm>
            <a:off x="3878" y="1071"/>
            <a:ext cx="170" cy="272"/>
          </p:xfrm>
          <a:graphic>
            <a:graphicData uri="http://schemas.openxmlformats.org/presentationml/2006/ole">
              <mc:AlternateContent xmlns:mc="http://schemas.openxmlformats.org/markup-compatibility/2006">
                <mc:Choice xmlns:v="urn:schemas-microsoft-com:vml" Requires="v">
                  <p:oleObj spid="_x0000_s23766" name="公式" r:id="rId3" imgW="114141" imgH="209609" progId="Equation.3">
                    <p:embed/>
                  </p:oleObj>
                </mc:Choice>
                <mc:Fallback>
                  <p:oleObj name="公式" r:id="rId3" imgW="114141" imgH="209609" progId="Equation.3">
                    <p:embed/>
                    <p:pic>
                      <p:nvPicPr>
                        <p:cNvPr id="0" name="Object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 y="1071"/>
                          <a:ext cx="17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621" name="Line 55">
              <a:extLst>
                <a:ext uri="{FF2B5EF4-FFF2-40B4-BE49-F238E27FC236}">
                  <a16:creationId xmlns:a16="http://schemas.microsoft.com/office/drawing/2014/main" id="{6003B4EC-A086-406D-A73B-837327255B41}"/>
                </a:ext>
              </a:extLst>
            </p:cNvPr>
            <p:cNvSpPr>
              <a:spLocks noChangeShapeType="1"/>
            </p:cNvSpPr>
            <p:nvPr/>
          </p:nvSpPr>
          <p:spPr bwMode="auto">
            <a:xfrm>
              <a:off x="3061" y="1026"/>
              <a:ext cx="95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8757" name="Group 213">
            <a:extLst>
              <a:ext uri="{FF2B5EF4-FFF2-40B4-BE49-F238E27FC236}">
                <a16:creationId xmlns:a16="http://schemas.microsoft.com/office/drawing/2014/main" id="{24A9BD8D-1480-4C16-8A84-0CB8FB03BE9D}"/>
              </a:ext>
            </a:extLst>
          </p:cNvPr>
          <p:cNvGrpSpPr>
            <a:grpSpLocks/>
          </p:cNvGrpSpPr>
          <p:nvPr/>
        </p:nvGrpSpPr>
        <p:grpSpPr bwMode="auto">
          <a:xfrm>
            <a:off x="5075238" y="1628775"/>
            <a:ext cx="2435225" cy="504825"/>
            <a:chOff x="3243" y="1344"/>
            <a:chExt cx="1534" cy="318"/>
          </a:xfrm>
        </p:grpSpPr>
        <p:sp>
          <p:nvSpPr>
            <p:cNvPr id="23618" name="Line 57">
              <a:extLst>
                <a:ext uri="{FF2B5EF4-FFF2-40B4-BE49-F238E27FC236}">
                  <a16:creationId xmlns:a16="http://schemas.microsoft.com/office/drawing/2014/main" id="{DF35018E-E168-480C-BA0F-AE8EAF1E78E9}"/>
                </a:ext>
              </a:extLst>
            </p:cNvPr>
            <p:cNvSpPr>
              <a:spLocks noChangeShapeType="1"/>
            </p:cNvSpPr>
            <p:nvPr/>
          </p:nvSpPr>
          <p:spPr bwMode="auto">
            <a:xfrm>
              <a:off x="3243" y="1480"/>
              <a:ext cx="1224"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3619" name="Object 58">
              <a:extLst>
                <a:ext uri="{FF2B5EF4-FFF2-40B4-BE49-F238E27FC236}">
                  <a16:creationId xmlns:a16="http://schemas.microsoft.com/office/drawing/2014/main" id="{4E03F630-2A53-4A6C-B5B2-2985193DD8F6}"/>
                </a:ext>
              </a:extLst>
            </p:cNvPr>
            <p:cNvGraphicFramePr>
              <a:graphicFrameLocks noChangeAspect="1"/>
            </p:cNvGraphicFramePr>
            <p:nvPr/>
          </p:nvGraphicFramePr>
          <p:xfrm>
            <a:off x="4468" y="1344"/>
            <a:ext cx="309" cy="318"/>
          </p:xfrm>
          <a:graphic>
            <a:graphicData uri="http://schemas.openxmlformats.org/presentationml/2006/ole">
              <mc:AlternateContent xmlns:mc="http://schemas.openxmlformats.org/markup-compatibility/2006">
                <mc:Choice xmlns:v="urn:schemas-microsoft-com:vml" Requires="v">
                  <p:oleObj spid="_x0000_s23767" name="Equation" r:id="rId5" imgW="228752" imgH="285574" progId="Equation.DSMT4">
                    <p:embed/>
                  </p:oleObj>
                </mc:Choice>
                <mc:Fallback>
                  <p:oleObj name="Equation" r:id="rId5" imgW="228752" imgH="285574" progId="Equation.DSMT4">
                    <p:embed/>
                    <p:pic>
                      <p:nvPicPr>
                        <p:cNvPr id="0" name="Object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8" y="1344"/>
                          <a:ext cx="309"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8704" name="Group 160">
            <a:extLst>
              <a:ext uri="{FF2B5EF4-FFF2-40B4-BE49-F238E27FC236}">
                <a16:creationId xmlns:a16="http://schemas.microsoft.com/office/drawing/2014/main" id="{708D5052-8DB6-4896-8F1C-B6D995B0EA06}"/>
              </a:ext>
            </a:extLst>
          </p:cNvPr>
          <p:cNvGrpSpPr>
            <a:grpSpLocks/>
          </p:cNvGrpSpPr>
          <p:nvPr/>
        </p:nvGrpSpPr>
        <p:grpSpPr bwMode="auto">
          <a:xfrm>
            <a:off x="1258888" y="4667250"/>
            <a:ext cx="1712912" cy="1785938"/>
            <a:chOff x="2200" y="890"/>
            <a:chExt cx="1079" cy="1125"/>
          </a:xfrm>
        </p:grpSpPr>
        <p:sp>
          <p:nvSpPr>
            <p:cNvPr id="23604" name="Line 161">
              <a:extLst>
                <a:ext uri="{FF2B5EF4-FFF2-40B4-BE49-F238E27FC236}">
                  <a16:creationId xmlns:a16="http://schemas.microsoft.com/office/drawing/2014/main" id="{8046537E-9C98-40A2-977D-C4844D2B2E72}"/>
                </a:ext>
              </a:extLst>
            </p:cNvPr>
            <p:cNvSpPr>
              <a:spLocks noChangeShapeType="1"/>
            </p:cNvSpPr>
            <p:nvPr/>
          </p:nvSpPr>
          <p:spPr bwMode="auto">
            <a:xfrm flipH="1">
              <a:off x="2921" y="1586"/>
              <a:ext cx="5" cy="39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5" name="Line 162">
              <a:extLst>
                <a:ext uri="{FF2B5EF4-FFF2-40B4-BE49-F238E27FC236}">
                  <a16:creationId xmlns:a16="http://schemas.microsoft.com/office/drawing/2014/main" id="{76EAC453-3EC0-487E-90F6-ED094EB3062B}"/>
                </a:ext>
              </a:extLst>
            </p:cNvPr>
            <p:cNvSpPr>
              <a:spLocks noChangeShapeType="1"/>
            </p:cNvSpPr>
            <p:nvPr/>
          </p:nvSpPr>
          <p:spPr bwMode="auto">
            <a:xfrm>
              <a:off x="2345" y="1222"/>
              <a:ext cx="57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6" name="Line 163">
              <a:extLst>
                <a:ext uri="{FF2B5EF4-FFF2-40B4-BE49-F238E27FC236}">
                  <a16:creationId xmlns:a16="http://schemas.microsoft.com/office/drawing/2014/main" id="{F3098ABC-2A0E-4B67-B47F-E30F1BF1219C}"/>
                </a:ext>
              </a:extLst>
            </p:cNvPr>
            <p:cNvSpPr>
              <a:spLocks noChangeShapeType="1"/>
            </p:cNvSpPr>
            <p:nvPr/>
          </p:nvSpPr>
          <p:spPr bwMode="auto">
            <a:xfrm>
              <a:off x="2345" y="1964"/>
              <a:ext cx="57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7" name="Line 164">
              <a:extLst>
                <a:ext uri="{FF2B5EF4-FFF2-40B4-BE49-F238E27FC236}">
                  <a16:creationId xmlns:a16="http://schemas.microsoft.com/office/drawing/2014/main" id="{EE4BC3BD-CACD-4481-B706-125B5D1E0FD2}"/>
                </a:ext>
              </a:extLst>
            </p:cNvPr>
            <p:cNvSpPr>
              <a:spLocks noChangeShapeType="1"/>
            </p:cNvSpPr>
            <p:nvPr/>
          </p:nvSpPr>
          <p:spPr bwMode="auto">
            <a:xfrm>
              <a:off x="2426" y="1225"/>
              <a:ext cx="384"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3608" name="Object 165">
              <a:extLst>
                <a:ext uri="{FF2B5EF4-FFF2-40B4-BE49-F238E27FC236}">
                  <a16:creationId xmlns:a16="http://schemas.microsoft.com/office/drawing/2014/main" id="{88B3F039-EC57-46BB-B77B-E460506624B8}"/>
                </a:ext>
              </a:extLst>
            </p:cNvPr>
            <p:cNvGraphicFramePr>
              <a:graphicFrameLocks noChangeAspect="1"/>
            </p:cNvGraphicFramePr>
            <p:nvPr/>
          </p:nvGraphicFramePr>
          <p:xfrm>
            <a:off x="2517" y="890"/>
            <a:ext cx="164" cy="282"/>
          </p:xfrm>
          <a:graphic>
            <a:graphicData uri="http://schemas.openxmlformats.org/presentationml/2006/ole">
              <mc:AlternateContent xmlns:mc="http://schemas.openxmlformats.org/markup-compatibility/2006">
                <mc:Choice xmlns:v="urn:schemas-microsoft-com:vml" Requires="v">
                  <p:oleObj spid="_x0000_s23768" name="公式" r:id="rId7" imgW="114141" imgH="209609" progId="Equation.3">
                    <p:embed/>
                  </p:oleObj>
                </mc:Choice>
                <mc:Fallback>
                  <p:oleObj name="公式" r:id="rId7" imgW="114141" imgH="209609" progId="Equation.3">
                    <p:embed/>
                    <p:pic>
                      <p:nvPicPr>
                        <p:cNvPr id="0" name="Object 1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7" y="890"/>
                          <a:ext cx="164"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609" name="Text Box 166">
              <a:extLst>
                <a:ext uri="{FF2B5EF4-FFF2-40B4-BE49-F238E27FC236}">
                  <a16:creationId xmlns:a16="http://schemas.microsoft.com/office/drawing/2014/main" id="{4F7DEDCC-A166-46F4-A922-7151A4CF2C61}"/>
                </a:ext>
              </a:extLst>
            </p:cNvPr>
            <p:cNvSpPr txBox="1">
              <a:spLocks noChangeArrowheads="1"/>
            </p:cNvSpPr>
            <p:nvPr/>
          </p:nvSpPr>
          <p:spPr bwMode="auto">
            <a:xfrm>
              <a:off x="3014" y="1370"/>
              <a:ext cx="26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i="1">
                  <a:ea typeface="宋体" panose="02010600030101010101" pitchFamily="2" charset="-122"/>
                </a:rPr>
                <a:t>C</a:t>
              </a:r>
            </a:p>
          </p:txBody>
        </p:sp>
        <p:graphicFrame>
          <p:nvGraphicFramePr>
            <p:cNvPr id="23610" name="Object 167">
              <a:extLst>
                <a:ext uri="{FF2B5EF4-FFF2-40B4-BE49-F238E27FC236}">
                  <a16:creationId xmlns:a16="http://schemas.microsoft.com/office/drawing/2014/main" id="{DC8D1292-B7C0-4CDD-ADED-30067E35C574}"/>
                </a:ext>
              </a:extLst>
            </p:cNvPr>
            <p:cNvGraphicFramePr>
              <a:graphicFrameLocks noChangeAspect="1"/>
            </p:cNvGraphicFramePr>
            <p:nvPr/>
          </p:nvGraphicFramePr>
          <p:xfrm>
            <a:off x="2223" y="1481"/>
            <a:ext cx="208" cy="270"/>
          </p:xfrm>
          <a:graphic>
            <a:graphicData uri="http://schemas.openxmlformats.org/presentationml/2006/ole">
              <mc:AlternateContent xmlns:mc="http://schemas.openxmlformats.org/markup-compatibility/2006">
                <mc:Choice xmlns:v="urn:schemas-microsoft-com:vml" Requires="v">
                  <p:oleObj spid="_x0000_s23769" name="公式" r:id="rId9" imgW="171447" imgH="218987" progId="Equation.3">
                    <p:embed/>
                  </p:oleObj>
                </mc:Choice>
                <mc:Fallback>
                  <p:oleObj name="公式" r:id="rId9" imgW="171447" imgH="218987" progId="Equation.3">
                    <p:embed/>
                    <p:pic>
                      <p:nvPicPr>
                        <p:cNvPr id="0" name="Object 16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23" y="1481"/>
                          <a:ext cx="20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611" name="Text Box 168">
              <a:extLst>
                <a:ext uri="{FF2B5EF4-FFF2-40B4-BE49-F238E27FC236}">
                  <a16:creationId xmlns:a16="http://schemas.microsoft.com/office/drawing/2014/main" id="{8115F138-A78B-4A5D-A5C5-01E8BF758283}"/>
                </a:ext>
              </a:extLst>
            </p:cNvPr>
            <p:cNvSpPr txBox="1">
              <a:spLocks noChangeArrowheads="1"/>
            </p:cNvSpPr>
            <p:nvPr/>
          </p:nvSpPr>
          <p:spPr bwMode="auto">
            <a:xfrm>
              <a:off x="2200" y="1208"/>
              <a:ext cx="24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a:ea typeface="宋体" panose="02010600030101010101" pitchFamily="2" charset="-122"/>
                </a:rPr>
                <a:t>+</a:t>
              </a:r>
            </a:p>
          </p:txBody>
        </p:sp>
        <p:sp>
          <p:nvSpPr>
            <p:cNvPr id="23612" name="Text Box 169">
              <a:extLst>
                <a:ext uri="{FF2B5EF4-FFF2-40B4-BE49-F238E27FC236}">
                  <a16:creationId xmlns:a16="http://schemas.microsoft.com/office/drawing/2014/main" id="{4B2C0BB2-984A-493F-89A6-164B34526064}"/>
                </a:ext>
              </a:extLst>
            </p:cNvPr>
            <p:cNvSpPr txBox="1">
              <a:spLocks noChangeArrowheads="1"/>
            </p:cNvSpPr>
            <p:nvPr/>
          </p:nvSpPr>
          <p:spPr bwMode="auto">
            <a:xfrm>
              <a:off x="2212" y="1688"/>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a:latin typeface="宋体" panose="02010600030101010101" pitchFamily="2" charset="-122"/>
                  <a:ea typeface="宋体" panose="02010600030101010101" pitchFamily="2" charset="-122"/>
                </a:rPr>
                <a:t>-</a:t>
              </a:r>
              <a:endParaRPr kumimoji="1" lang="en-US" altLang="zh-CN" sz="2800">
                <a:ea typeface="宋体" panose="02010600030101010101" pitchFamily="2" charset="-122"/>
              </a:endParaRPr>
            </a:p>
          </p:txBody>
        </p:sp>
        <p:sp>
          <p:nvSpPr>
            <p:cNvPr id="23613" name="Oval 170">
              <a:extLst>
                <a:ext uri="{FF2B5EF4-FFF2-40B4-BE49-F238E27FC236}">
                  <a16:creationId xmlns:a16="http://schemas.microsoft.com/office/drawing/2014/main" id="{B003ACF4-B70E-4782-9762-DCC6FDDC6446}"/>
                </a:ext>
              </a:extLst>
            </p:cNvPr>
            <p:cNvSpPr>
              <a:spLocks noChangeArrowheads="1"/>
            </p:cNvSpPr>
            <p:nvPr/>
          </p:nvSpPr>
          <p:spPr bwMode="auto">
            <a:xfrm>
              <a:off x="2280" y="1188"/>
              <a:ext cx="68"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23614" name="Oval 171">
              <a:extLst>
                <a:ext uri="{FF2B5EF4-FFF2-40B4-BE49-F238E27FC236}">
                  <a16:creationId xmlns:a16="http://schemas.microsoft.com/office/drawing/2014/main" id="{F56997CA-3685-4D75-8D5A-D31A5D1B558D}"/>
                </a:ext>
              </a:extLst>
            </p:cNvPr>
            <p:cNvSpPr>
              <a:spLocks noChangeArrowheads="1"/>
            </p:cNvSpPr>
            <p:nvPr/>
          </p:nvSpPr>
          <p:spPr bwMode="auto">
            <a:xfrm>
              <a:off x="2280" y="1928"/>
              <a:ext cx="68"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23615" name="Line 172">
              <a:extLst>
                <a:ext uri="{FF2B5EF4-FFF2-40B4-BE49-F238E27FC236}">
                  <a16:creationId xmlns:a16="http://schemas.microsoft.com/office/drawing/2014/main" id="{48E52C6E-4505-4EAC-89D5-9517EAA0993F}"/>
                </a:ext>
              </a:extLst>
            </p:cNvPr>
            <p:cNvSpPr>
              <a:spLocks noChangeShapeType="1"/>
            </p:cNvSpPr>
            <p:nvPr/>
          </p:nvSpPr>
          <p:spPr bwMode="auto">
            <a:xfrm>
              <a:off x="2835" y="1495"/>
              <a:ext cx="181"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16" name="Line 173">
              <a:extLst>
                <a:ext uri="{FF2B5EF4-FFF2-40B4-BE49-F238E27FC236}">
                  <a16:creationId xmlns:a16="http://schemas.microsoft.com/office/drawing/2014/main" id="{CE234309-98DE-4184-B909-6FA109062E0F}"/>
                </a:ext>
              </a:extLst>
            </p:cNvPr>
            <p:cNvSpPr>
              <a:spLocks noChangeShapeType="1"/>
            </p:cNvSpPr>
            <p:nvPr/>
          </p:nvSpPr>
          <p:spPr bwMode="auto">
            <a:xfrm>
              <a:off x="2835" y="1586"/>
              <a:ext cx="181"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17" name="Line 174">
              <a:extLst>
                <a:ext uri="{FF2B5EF4-FFF2-40B4-BE49-F238E27FC236}">
                  <a16:creationId xmlns:a16="http://schemas.microsoft.com/office/drawing/2014/main" id="{3031D7A9-DE7E-4EB0-BB05-93D2E1B9C7C2}"/>
                </a:ext>
              </a:extLst>
            </p:cNvPr>
            <p:cNvSpPr>
              <a:spLocks noChangeShapeType="1"/>
            </p:cNvSpPr>
            <p:nvPr/>
          </p:nvSpPr>
          <p:spPr bwMode="auto">
            <a:xfrm>
              <a:off x="2926" y="1223"/>
              <a:ext cx="0" cy="2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8719" name="Group 175">
            <a:extLst>
              <a:ext uri="{FF2B5EF4-FFF2-40B4-BE49-F238E27FC236}">
                <a16:creationId xmlns:a16="http://schemas.microsoft.com/office/drawing/2014/main" id="{628C6CF6-A852-478B-A6C1-8BE3D1FAF0E5}"/>
              </a:ext>
            </a:extLst>
          </p:cNvPr>
          <p:cNvGrpSpPr>
            <a:grpSpLocks/>
          </p:cNvGrpSpPr>
          <p:nvPr/>
        </p:nvGrpSpPr>
        <p:grpSpPr bwMode="auto">
          <a:xfrm>
            <a:off x="1258888" y="666750"/>
            <a:ext cx="1625600" cy="1825625"/>
            <a:chOff x="793" y="845"/>
            <a:chExt cx="1024" cy="1150"/>
          </a:xfrm>
        </p:grpSpPr>
        <p:sp>
          <p:nvSpPr>
            <p:cNvPr id="23592" name="Line 176">
              <a:extLst>
                <a:ext uri="{FF2B5EF4-FFF2-40B4-BE49-F238E27FC236}">
                  <a16:creationId xmlns:a16="http://schemas.microsoft.com/office/drawing/2014/main" id="{E2F7276E-B694-4CCD-AEB6-12F12FBCAFE0}"/>
                </a:ext>
              </a:extLst>
            </p:cNvPr>
            <p:cNvSpPr>
              <a:spLocks noChangeShapeType="1"/>
            </p:cNvSpPr>
            <p:nvPr/>
          </p:nvSpPr>
          <p:spPr bwMode="auto">
            <a:xfrm>
              <a:off x="1514" y="1163"/>
              <a:ext cx="5" cy="7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3" name="Line 177">
              <a:extLst>
                <a:ext uri="{FF2B5EF4-FFF2-40B4-BE49-F238E27FC236}">
                  <a16:creationId xmlns:a16="http://schemas.microsoft.com/office/drawing/2014/main" id="{5D4C16F7-03CE-4A2E-A72A-4F74534FC3BB}"/>
                </a:ext>
              </a:extLst>
            </p:cNvPr>
            <p:cNvSpPr>
              <a:spLocks noChangeShapeType="1"/>
            </p:cNvSpPr>
            <p:nvPr/>
          </p:nvSpPr>
          <p:spPr bwMode="auto">
            <a:xfrm>
              <a:off x="938" y="1177"/>
              <a:ext cx="57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4" name="Line 178">
              <a:extLst>
                <a:ext uri="{FF2B5EF4-FFF2-40B4-BE49-F238E27FC236}">
                  <a16:creationId xmlns:a16="http://schemas.microsoft.com/office/drawing/2014/main" id="{E492D0FD-DF04-470D-B5AB-63B9D8E15FF5}"/>
                </a:ext>
              </a:extLst>
            </p:cNvPr>
            <p:cNvSpPr>
              <a:spLocks noChangeShapeType="1"/>
            </p:cNvSpPr>
            <p:nvPr/>
          </p:nvSpPr>
          <p:spPr bwMode="auto">
            <a:xfrm>
              <a:off x="929" y="1950"/>
              <a:ext cx="57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5" name="Line 179">
              <a:extLst>
                <a:ext uri="{FF2B5EF4-FFF2-40B4-BE49-F238E27FC236}">
                  <a16:creationId xmlns:a16="http://schemas.microsoft.com/office/drawing/2014/main" id="{557AA543-5981-449A-9B87-E4B7292AD16B}"/>
                </a:ext>
              </a:extLst>
            </p:cNvPr>
            <p:cNvSpPr>
              <a:spLocks noChangeShapeType="1"/>
            </p:cNvSpPr>
            <p:nvPr/>
          </p:nvSpPr>
          <p:spPr bwMode="auto">
            <a:xfrm>
              <a:off x="1020" y="1180"/>
              <a:ext cx="384"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3596" name="Object 180">
              <a:extLst>
                <a:ext uri="{FF2B5EF4-FFF2-40B4-BE49-F238E27FC236}">
                  <a16:creationId xmlns:a16="http://schemas.microsoft.com/office/drawing/2014/main" id="{A3A72A66-52AB-420F-9627-9E383E92E599}"/>
                </a:ext>
              </a:extLst>
            </p:cNvPr>
            <p:cNvGraphicFramePr>
              <a:graphicFrameLocks noChangeAspect="1"/>
            </p:cNvGraphicFramePr>
            <p:nvPr/>
          </p:nvGraphicFramePr>
          <p:xfrm>
            <a:off x="1111" y="845"/>
            <a:ext cx="164" cy="282"/>
          </p:xfrm>
          <a:graphic>
            <a:graphicData uri="http://schemas.openxmlformats.org/presentationml/2006/ole">
              <mc:AlternateContent xmlns:mc="http://schemas.openxmlformats.org/markup-compatibility/2006">
                <mc:Choice xmlns:v="urn:schemas-microsoft-com:vml" Requires="v">
                  <p:oleObj spid="_x0000_s23770" name="公式" r:id="rId11" imgW="114141" imgH="209609" progId="Equation.3">
                    <p:embed/>
                  </p:oleObj>
                </mc:Choice>
                <mc:Fallback>
                  <p:oleObj name="公式" r:id="rId11" imgW="114141" imgH="209609" progId="Equation.3">
                    <p:embed/>
                    <p:pic>
                      <p:nvPicPr>
                        <p:cNvPr id="0" name="Object 18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1" y="845"/>
                          <a:ext cx="164"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97" name="Text Box 181">
              <a:extLst>
                <a:ext uri="{FF2B5EF4-FFF2-40B4-BE49-F238E27FC236}">
                  <a16:creationId xmlns:a16="http://schemas.microsoft.com/office/drawing/2014/main" id="{56C3E282-E459-4C89-A77D-83A1371384D2}"/>
                </a:ext>
              </a:extLst>
            </p:cNvPr>
            <p:cNvSpPr txBox="1">
              <a:spLocks noChangeArrowheads="1"/>
            </p:cNvSpPr>
            <p:nvPr/>
          </p:nvSpPr>
          <p:spPr bwMode="auto">
            <a:xfrm>
              <a:off x="1564" y="1360"/>
              <a:ext cx="25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i="1">
                  <a:ea typeface="宋体" panose="02010600030101010101" pitchFamily="2" charset="-122"/>
                </a:rPr>
                <a:t>R</a:t>
              </a:r>
            </a:p>
          </p:txBody>
        </p:sp>
        <p:graphicFrame>
          <p:nvGraphicFramePr>
            <p:cNvPr id="23598" name="Object 182">
              <a:extLst>
                <a:ext uri="{FF2B5EF4-FFF2-40B4-BE49-F238E27FC236}">
                  <a16:creationId xmlns:a16="http://schemas.microsoft.com/office/drawing/2014/main" id="{12FF10DF-57D7-473C-ABF6-2A025DAC4966}"/>
                </a:ext>
              </a:extLst>
            </p:cNvPr>
            <p:cNvGraphicFramePr>
              <a:graphicFrameLocks noChangeAspect="1"/>
            </p:cNvGraphicFramePr>
            <p:nvPr/>
          </p:nvGraphicFramePr>
          <p:xfrm>
            <a:off x="816" y="1436"/>
            <a:ext cx="209" cy="270"/>
          </p:xfrm>
          <a:graphic>
            <a:graphicData uri="http://schemas.openxmlformats.org/presentationml/2006/ole">
              <mc:AlternateContent xmlns:mc="http://schemas.openxmlformats.org/markup-compatibility/2006">
                <mc:Choice xmlns:v="urn:schemas-microsoft-com:vml" Requires="v">
                  <p:oleObj spid="_x0000_s23771" name="公式" r:id="rId13" imgW="171447" imgH="218987" progId="Equation.3">
                    <p:embed/>
                  </p:oleObj>
                </mc:Choice>
                <mc:Fallback>
                  <p:oleObj name="公式" r:id="rId13" imgW="171447" imgH="218987" progId="Equation.3">
                    <p:embed/>
                    <p:pic>
                      <p:nvPicPr>
                        <p:cNvPr id="0" name="Object 18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6" y="1436"/>
                          <a:ext cx="209"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99" name="Text Box 183">
              <a:extLst>
                <a:ext uri="{FF2B5EF4-FFF2-40B4-BE49-F238E27FC236}">
                  <a16:creationId xmlns:a16="http://schemas.microsoft.com/office/drawing/2014/main" id="{50AACD1F-9118-4DB4-8545-94EA677B48B7}"/>
                </a:ext>
              </a:extLst>
            </p:cNvPr>
            <p:cNvSpPr txBox="1">
              <a:spLocks noChangeArrowheads="1"/>
            </p:cNvSpPr>
            <p:nvPr/>
          </p:nvSpPr>
          <p:spPr bwMode="auto">
            <a:xfrm>
              <a:off x="793" y="1163"/>
              <a:ext cx="24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a:ea typeface="宋体" panose="02010600030101010101" pitchFamily="2" charset="-122"/>
                </a:rPr>
                <a:t>+</a:t>
              </a:r>
            </a:p>
          </p:txBody>
        </p:sp>
        <p:sp>
          <p:nvSpPr>
            <p:cNvPr id="23600" name="Text Box 184">
              <a:extLst>
                <a:ext uri="{FF2B5EF4-FFF2-40B4-BE49-F238E27FC236}">
                  <a16:creationId xmlns:a16="http://schemas.microsoft.com/office/drawing/2014/main" id="{169EAE5A-11FD-4924-8904-EEEFDB3CCDFE}"/>
                </a:ext>
              </a:extLst>
            </p:cNvPr>
            <p:cNvSpPr txBox="1">
              <a:spLocks noChangeArrowheads="1"/>
            </p:cNvSpPr>
            <p:nvPr/>
          </p:nvSpPr>
          <p:spPr bwMode="auto">
            <a:xfrm>
              <a:off x="805" y="164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a:latin typeface="宋体" panose="02010600030101010101" pitchFamily="2" charset="-122"/>
                  <a:ea typeface="宋体" panose="02010600030101010101" pitchFamily="2" charset="-122"/>
                </a:rPr>
                <a:t>-</a:t>
              </a:r>
              <a:endParaRPr kumimoji="1" lang="en-US" altLang="zh-CN" sz="2800">
                <a:ea typeface="宋体" panose="02010600030101010101" pitchFamily="2" charset="-122"/>
              </a:endParaRPr>
            </a:p>
          </p:txBody>
        </p:sp>
        <p:sp>
          <p:nvSpPr>
            <p:cNvPr id="23601" name="Oval 185">
              <a:extLst>
                <a:ext uri="{FF2B5EF4-FFF2-40B4-BE49-F238E27FC236}">
                  <a16:creationId xmlns:a16="http://schemas.microsoft.com/office/drawing/2014/main" id="{386E7AE1-154B-40A6-89D9-866657D561A2}"/>
                </a:ext>
              </a:extLst>
            </p:cNvPr>
            <p:cNvSpPr>
              <a:spLocks noChangeArrowheads="1"/>
            </p:cNvSpPr>
            <p:nvPr/>
          </p:nvSpPr>
          <p:spPr bwMode="auto">
            <a:xfrm>
              <a:off x="873" y="1143"/>
              <a:ext cx="68"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23602" name="Oval 186">
              <a:extLst>
                <a:ext uri="{FF2B5EF4-FFF2-40B4-BE49-F238E27FC236}">
                  <a16:creationId xmlns:a16="http://schemas.microsoft.com/office/drawing/2014/main" id="{D900CC11-AB2A-4BEE-BF88-97F991D8DDC8}"/>
                </a:ext>
              </a:extLst>
            </p:cNvPr>
            <p:cNvSpPr>
              <a:spLocks noChangeArrowheads="1"/>
            </p:cNvSpPr>
            <p:nvPr/>
          </p:nvSpPr>
          <p:spPr bwMode="auto">
            <a:xfrm>
              <a:off x="873" y="1927"/>
              <a:ext cx="68"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23603" name="Rectangle 187">
              <a:extLst>
                <a:ext uri="{FF2B5EF4-FFF2-40B4-BE49-F238E27FC236}">
                  <a16:creationId xmlns:a16="http://schemas.microsoft.com/office/drawing/2014/main" id="{691AEC1B-3363-498D-98A2-29FED900ECCC}"/>
                </a:ext>
              </a:extLst>
            </p:cNvPr>
            <p:cNvSpPr>
              <a:spLocks noChangeArrowheads="1"/>
            </p:cNvSpPr>
            <p:nvPr/>
          </p:nvSpPr>
          <p:spPr bwMode="auto">
            <a:xfrm>
              <a:off x="1474" y="1405"/>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grpSp>
      <p:grpSp>
        <p:nvGrpSpPr>
          <p:cNvPr id="108732" name="Group 188">
            <a:extLst>
              <a:ext uri="{FF2B5EF4-FFF2-40B4-BE49-F238E27FC236}">
                <a16:creationId xmlns:a16="http://schemas.microsoft.com/office/drawing/2014/main" id="{70ADB3CB-AE6A-4161-A0CD-1FCBAB18D6D6}"/>
              </a:ext>
            </a:extLst>
          </p:cNvPr>
          <p:cNvGrpSpPr>
            <a:grpSpLocks/>
          </p:cNvGrpSpPr>
          <p:nvPr/>
        </p:nvGrpSpPr>
        <p:grpSpPr bwMode="auto">
          <a:xfrm>
            <a:off x="1187450" y="2597150"/>
            <a:ext cx="1677988" cy="1911350"/>
            <a:chOff x="3606" y="890"/>
            <a:chExt cx="1057" cy="1204"/>
          </a:xfrm>
        </p:grpSpPr>
        <p:sp>
          <p:nvSpPr>
            <p:cNvPr id="23575" name="Line 189">
              <a:extLst>
                <a:ext uri="{FF2B5EF4-FFF2-40B4-BE49-F238E27FC236}">
                  <a16:creationId xmlns:a16="http://schemas.microsoft.com/office/drawing/2014/main" id="{2B897ECC-D180-404A-B526-F3EDDA1C0094}"/>
                </a:ext>
              </a:extLst>
            </p:cNvPr>
            <p:cNvSpPr>
              <a:spLocks noChangeShapeType="1"/>
            </p:cNvSpPr>
            <p:nvPr/>
          </p:nvSpPr>
          <p:spPr bwMode="auto">
            <a:xfrm flipH="1">
              <a:off x="4332" y="1752"/>
              <a:ext cx="0" cy="2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6" name="Line 190">
              <a:extLst>
                <a:ext uri="{FF2B5EF4-FFF2-40B4-BE49-F238E27FC236}">
                  <a16:creationId xmlns:a16="http://schemas.microsoft.com/office/drawing/2014/main" id="{EE63E1B9-9207-4820-B021-C3E97B808C15}"/>
                </a:ext>
              </a:extLst>
            </p:cNvPr>
            <p:cNvSpPr>
              <a:spLocks noChangeShapeType="1"/>
            </p:cNvSpPr>
            <p:nvPr/>
          </p:nvSpPr>
          <p:spPr bwMode="auto">
            <a:xfrm>
              <a:off x="3751" y="1222"/>
              <a:ext cx="57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7" name="Line 191">
              <a:extLst>
                <a:ext uri="{FF2B5EF4-FFF2-40B4-BE49-F238E27FC236}">
                  <a16:creationId xmlns:a16="http://schemas.microsoft.com/office/drawing/2014/main" id="{2891BB4F-2A73-4A08-B111-6BD2FFAB6F59}"/>
                </a:ext>
              </a:extLst>
            </p:cNvPr>
            <p:cNvSpPr>
              <a:spLocks noChangeShapeType="1"/>
            </p:cNvSpPr>
            <p:nvPr/>
          </p:nvSpPr>
          <p:spPr bwMode="auto">
            <a:xfrm>
              <a:off x="3742" y="2039"/>
              <a:ext cx="57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8" name="Line 192">
              <a:extLst>
                <a:ext uri="{FF2B5EF4-FFF2-40B4-BE49-F238E27FC236}">
                  <a16:creationId xmlns:a16="http://schemas.microsoft.com/office/drawing/2014/main" id="{4D2B753D-8D39-40FB-803D-0814F1E202F7}"/>
                </a:ext>
              </a:extLst>
            </p:cNvPr>
            <p:cNvSpPr>
              <a:spLocks noChangeShapeType="1"/>
            </p:cNvSpPr>
            <p:nvPr/>
          </p:nvSpPr>
          <p:spPr bwMode="auto">
            <a:xfrm>
              <a:off x="3787" y="1225"/>
              <a:ext cx="384"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3579" name="Object 193">
              <a:extLst>
                <a:ext uri="{FF2B5EF4-FFF2-40B4-BE49-F238E27FC236}">
                  <a16:creationId xmlns:a16="http://schemas.microsoft.com/office/drawing/2014/main" id="{1A42E09E-06B6-4A94-AB75-919B4EC868FC}"/>
                </a:ext>
              </a:extLst>
            </p:cNvPr>
            <p:cNvGraphicFramePr>
              <a:graphicFrameLocks noChangeAspect="1"/>
            </p:cNvGraphicFramePr>
            <p:nvPr/>
          </p:nvGraphicFramePr>
          <p:xfrm>
            <a:off x="3878" y="890"/>
            <a:ext cx="164" cy="282"/>
          </p:xfrm>
          <a:graphic>
            <a:graphicData uri="http://schemas.openxmlformats.org/presentationml/2006/ole">
              <mc:AlternateContent xmlns:mc="http://schemas.openxmlformats.org/markup-compatibility/2006">
                <mc:Choice xmlns:v="urn:schemas-microsoft-com:vml" Requires="v">
                  <p:oleObj spid="_x0000_s23772" name="公式" r:id="rId15" imgW="114141" imgH="209609" progId="Equation.3">
                    <p:embed/>
                  </p:oleObj>
                </mc:Choice>
                <mc:Fallback>
                  <p:oleObj name="公式" r:id="rId15" imgW="114141" imgH="209609" progId="Equation.3">
                    <p:embed/>
                    <p:pic>
                      <p:nvPicPr>
                        <p:cNvPr id="0" name="Object 19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78" y="890"/>
                          <a:ext cx="164"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80" name="Text Box 194">
              <a:extLst>
                <a:ext uri="{FF2B5EF4-FFF2-40B4-BE49-F238E27FC236}">
                  <a16:creationId xmlns:a16="http://schemas.microsoft.com/office/drawing/2014/main" id="{C1C5D557-80BA-4C5A-9662-17C81ED8132B}"/>
                </a:ext>
              </a:extLst>
            </p:cNvPr>
            <p:cNvSpPr txBox="1">
              <a:spLocks noChangeArrowheads="1"/>
            </p:cNvSpPr>
            <p:nvPr/>
          </p:nvSpPr>
          <p:spPr bwMode="auto">
            <a:xfrm>
              <a:off x="4422" y="1389"/>
              <a:ext cx="24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i="1">
                  <a:ea typeface="宋体" panose="02010600030101010101" pitchFamily="2" charset="-122"/>
                </a:rPr>
                <a:t>L</a:t>
              </a:r>
            </a:p>
          </p:txBody>
        </p:sp>
        <p:graphicFrame>
          <p:nvGraphicFramePr>
            <p:cNvPr id="23581" name="Object 195">
              <a:extLst>
                <a:ext uri="{FF2B5EF4-FFF2-40B4-BE49-F238E27FC236}">
                  <a16:creationId xmlns:a16="http://schemas.microsoft.com/office/drawing/2014/main" id="{113E72C8-C2C8-4726-95DF-49555C511D4B}"/>
                </a:ext>
              </a:extLst>
            </p:cNvPr>
            <p:cNvGraphicFramePr>
              <a:graphicFrameLocks noChangeAspect="1"/>
            </p:cNvGraphicFramePr>
            <p:nvPr/>
          </p:nvGraphicFramePr>
          <p:xfrm>
            <a:off x="3626" y="1476"/>
            <a:ext cx="261" cy="337"/>
          </p:xfrm>
          <a:graphic>
            <a:graphicData uri="http://schemas.openxmlformats.org/presentationml/2006/ole">
              <mc:AlternateContent xmlns:mc="http://schemas.openxmlformats.org/markup-compatibility/2006">
                <mc:Choice xmlns:v="urn:schemas-microsoft-com:vml" Requires="v">
                  <p:oleObj spid="_x0000_s23773" name="公式" r:id="rId17" imgW="171447" imgH="218987" progId="Equation.3">
                    <p:embed/>
                  </p:oleObj>
                </mc:Choice>
                <mc:Fallback>
                  <p:oleObj name="公式" r:id="rId17" imgW="171447" imgH="218987" progId="Equation.3">
                    <p:embed/>
                    <p:pic>
                      <p:nvPicPr>
                        <p:cNvPr id="0" name="Object 19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26" y="1476"/>
                          <a:ext cx="261"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82" name="Text Box 196">
              <a:extLst>
                <a:ext uri="{FF2B5EF4-FFF2-40B4-BE49-F238E27FC236}">
                  <a16:creationId xmlns:a16="http://schemas.microsoft.com/office/drawing/2014/main" id="{BF3D5F9E-49A4-48DA-A3B3-C606D68C2EA4}"/>
                </a:ext>
              </a:extLst>
            </p:cNvPr>
            <p:cNvSpPr txBox="1">
              <a:spLocks noChangeArrowheads="1"/>
            </p:cNvSpPr>
            <p:nvPr/>
          </p:nvSpPr>
          <p:spPr bwMode="auto">
            <a:xfrm>
              <a:off x="3606" y="1208"/>
              <a:ext cx="24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a:ea typeface="宋体" panose="02010600030101010101" pitchFamily="2" charset="-122"/>
                </a:rPr>
                <a:t>+</a:t>
              </a:r>
            </a:p>
          </p:txBody>
        </p:sp>
        <p:sp>
          <p:nvSpPr>
            <p:cNvPr id="23583" name="Text Box 197">
              <a:extLst>
                <a:ext uri="{FF2B5EF4-FFF2-40B4-BE49-F238E27FC236}">
                  <a16:creationId xmlns:a16="http://schemas.microsoft.com/office/drawing/2014/main" id="{DBC3A5DD-AFD1-4553-9467-93E868F7F298}"/>
                </a:ext>
              </a:extLst>
            </p:cNvPr>
            <p:cNvSpPr txBox="1">
              <a:spLocks noChangeArrowheads="1"/>
            </p:cNvSpPr>
            <p:nvPr/>
          </p:nvSpPr>
          <p:spPr bwMode="auto">
            <a:xfrm>
              <a:off x="3606" y="176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a:latin typeface="宋体" panose="02010600030101010101" pitchFamily="2" charset="-122"/>
                  <a:ea typeface="宋体" panose="02010600030101010101" pitchFamily="2" charset="-122"/>
                </a:rPr>
                <a:t>-</a:t>
              </a:r>
              <a:endParaRPr kumimoji="1" lang="en-US" altLang="zh-CN" sz="2800">
                <a:ea typeface="宋体" panose="02010600030101010101" pitchFamily="2" charset="-122"/>
              </a:endParaRPr>
            </a:p>
          </p:txBody>
        </p:sp>
        <p:sp>
          <p:nvSpPr>
            <p:cNvPr id="23584" name="Oval 198">
              <a:extLst>
                <a:ext uri="{FF2B5EF4-FFF2-40B4-BE49-F238E27FC236}">
                  <a16:creationId xmlns:a16="http://schemas.microsoft.com/office/drawing/2014/main" id="{CAD47B6E-42CD-4084-AA81-E94210F432FA}"/>
                </a:ext>
              </a:extLst>
            </p:cNvPr>
            <p:cNvSpPr>
              <a:spLocks noChangeArrowheads="1"/>
            </p:cNvSpPr>
            <p:nvPr/>
          </p:nvSpPr>
          <p:spPr bwMode="auto">
            <a:xfrm>
              <a:off x="3686" y="1188"/>
              <a:ext cx="68"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23585" name="Oval 199">
              <a:extLst>
                <a:ext uri="{FF2B5EF4-FFF2-40B4-BE49-F238E27FC236}">
                  <a16:creationId xmlns:a16="http://schemas.microsoft.com/office/drawing/2014/main" id="{16E7447C-E622-4AF6-8095-529366588C89}"/>
                </a:ext>
              </a:extLst>
            </p:cNvPr>
            <p:cNvSpPr>
              <a:spLocks noChangeArrowheads="1"/>
            </p:cNvSpPr>
            <p:nvPr/>
          </p:nvSpPr>
          <p:spPr bwMode="auto">
            <a:xfrm>
              <a:off x="3686" y="2017"/>
              <a:ext cx="68"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23586" name="Line 200">
              <a:extLst>
                <a:ext uri="{FF2B5EF4-FFF2-40B4-BE49-F238E27FC236}">
                  <a16:creationId xmlns:a16="http://schemas.microsoft.com/office/drawing/2014/main" id="{509D61BE-74DB-4301-8727-F21A95FB9770}"/>
                </a:ext>
              </a:extLst>
            </p:cNvPr>
            <p:cNvSpPr>
              <a:spLocks noChangeShapeType="1"/>
            </p:cNvSpPr>
            <p:nvPr/>
          </p:nvSpPr>
          <p:spPr bwMode="auto">
            <a:xfrm>
              <a:off x="4330" y="1221"/>
              <a:ext cx="0" cy="18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587" name="Group 201">
              <a:extLst>
                <a:ext uri="{FF2B5EF4-FFF2-40B4-BE49-F238E27FC236}">
                  <a16:creationId xmlns:a16="http://schemas.microsoft.com/office/drawing/2014/main" id="{63A962DB-8871-40D1-AF7E-907535F91FAD}"/>
                </a:ext>
              </a:extLst>
            </p:cNvPr>
            <p:cNvGrpSpPr>
              <a:grpSpLocks/>
            </p:cNvGrpSpPr>
            <p:nvPr/>
          </p:nvGrpSpPr>
          <p:grpSpPr bwMode="auto">
            <a:xfrm rot="10800000">
              <a:off x="4332" y="1389"/>
              <a:ext cx="90" cy="363"/>
              <a:chOff x="1565" y="2614"/>
              <a:chExt cx="90" cy="486"/>
            </a:xfrm>
          </p:grpSpPr>
          <p:sp>
            <p:nvSpPr>
              <p:cNvPr id="23588" name="Arc 202">
                <a:extLst>
                  <a:ext uri="{FF2B5EF4-FFF2-40B4-BE49-F238E27FC236}">
                    <a16:creationId xmlns:a16="http://schemas.microsoft.com/office/drawing/2014/main" id="{03357B2E-D152-4B2E-B07F-BD6309C7D2F5}"/>
                  </a:ext>
                </a:extLst>
              </p:cNvPr>
              <p:cNvSpPr>
                <a:spLocks/>
              </p:cNvSpPr>
              <p:nvPr/>
            </p:nvSpPr>
            <p:spPr bwMode="auto">
              <a:xfrm flipH="1" flipV="1">
                <a:off x="1565" y="2860"/>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9" name="Arc 203">
                <a:extLst>
                  <a:ext uri="{FF2B5EF4-FFF2-40B4-BE49-F238E27FC236}">
                    <a16:creationId xmlns:a16="http://schemas.microsoft.com/office/drawing/2014/main" id="{D6CA0175-9BCA-4F30-BE1A-0D7C70322F7E}"/>
                  </a:ext>
                </a:extLst>
              </p:cNvPr>
              <p:cNvSpPr>
                <a:spLocks/>
              </p:cNvSpPr>
              <p:nvPr/>
            </p:nvSpPr>
            <p:spPr bwMode="auto">
              <a:xfrm flipH="1" flipV="1">
                <a:off x="1565" y="2737"/>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0" name="Arc 204">
                <a:extLst>
                  <a:ext uri="{FF2B5EF4-FFF2-40B4-BE49-F238E27FC236}">
                    <a16:creationId xmlns:a16="http://schemas.microsoft.com/office/drawing/2014/main" id="{C05B37CD-8D66-4D5F-A256-6BE10BA3D8B7}"/>
                  </a:ext>
                </a:extLst>
              </p:cNvPr>
              <p:cNvSpPr>
                <a:spLocks/>
              </p:cNvSpPr>
              <p:nvPr/>
            </p:nvSpPr>
            <p:spPr bwMode="auto">
              <a:xfrm flipH="1" flipV="1">
                <a:off x="1565" y="261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1" name="Arc 205">
                <a:extLst>
                  <a:ext uri="{FF2B5EF4-FFF2-40B4-BE49-F238E27FC236}">
                    <a16:creationId xmlns:a16="http://schemas.microsoft.com/office/drawing/2014/main" id="{14745673-70E4-47E5-908B-F773F2A10C87}"/>
                  </a:ext>
                </a:extLst>
              </p:cNvPr>
              <p:cNvSpPr>
                <a:spLocks/>
              </p:cNvSpPr>
              <p:nvPr/>
            </p:nvSpPr>
            <p:spPr bwMode="auto">
              <a:xfrm flipH="1" flipV="1">
                <a:off x="1565" y="298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08750" name="Group 206">
            <a:extLst>
              <a:ext uri="{FF2B5EF4-FFF2-40B4-BE49-F238E27FC236}">
                <a16:creationId xmlns:a16="http://schemas.microsoft.com/office/drawing/2014/main" id="{DA42F4C6-5D83-4598-9429-ADBCBA76017B}"/>
              </a:ext>
            </a:extLst>
          </p:cNvPr>
          <p:cNvGrpSpPr>
            <a:grpSpLocks/>
          </p:cNvGrpSpPr>
          <p:nvPr/>
        </p:nvGrpSpPr>
        <p:grpSpPr bwMode="auto">
          <a:xfrm>
            <a:off x="4932363" y="3933825"/>
            <a:ext cx="2862262" cy="431800"/>
            <a:chOff x="567" y="1162"/>
            <a:chExt cx="1803" cy="272"/>
          </a:xfrm>
        </p:grpSpPr>
        <p:graphicFrame>
          <p:nvGraphicFramePr>
            <p:cNvPr id="23573" name="Object 207">
              <a:extLst>
                <a:ext uri="{FF2B5EF4-FFF2-40B4-BE49-F238E27FC236}">
                  <a16:creationId xmlns:a16="http://schemas.microsoft.com/office/drawing/2014/main" id="{9AD9CE87-2C92-4D06-98D7-F4BD9F706185}"/>
                </a:ext>
              </a:extLst>
            </p:cNvPr>
            <p:cNvGraphicFramePr>
              <a:graphicFrameLocks noChangeAspect="1"/>
            </p:cNvGraphicFramePr>
            <p:nvPr/>
          </p:nvGraphicFramePr>
          <p:xfrm>
            <a:off x="2200" y="1162"/>
            <a:ext cx="170" cy="272"/>
          </p:xfrm>
          <a:graphic>
            <a:graphicData uri="http://schemas.openxmlformats.org/presentationml/2006/ole">
              <mc:AlternateContent xmlns:mc="http://schemas.openxmlformats.org/markup-compatibility/2006">
                <mc:Choice xmlns:v="urn:schemas-microsoft-com:vml" Requires="v">
                  <p:oleObj spid="_x0000_s23774" name="公式" r:id="rId19" imgW="114141" imgH="209609" progId="Equation.3">
                    <p:embed/>
                  </p:oleObj>
                </mc:Choice>
                <mc:Fallback>
                  <p:oleObj name="公式" r:id="rId19" imgW="114141" imgH="209609" progId="Equation.3">
                    <p:embed/>
                    <p:pic>
                      <p:nvPicPr>
                        <p:cNvPr id="0" name="Object 20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00" y="1162"/>
                          <a:ext cx="17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74" name="Line 208">
              <a:extLst>
                <a:ext uri="{FF2B5EF4-FFF2-40B4-BE49-F238E27FC236}">
                  <a16:creationId xmlns:a16="http://schemas.microsoft.com/office/drawing/2014/main" id="{5796D263-E56D-495C-9477-F96DE12F5135}"/>
                </a:ext>
              </a:extLst>
            </p:cNvPr>
            <p:cNvSpPr>
              <a:spLocks noChangeShapeType="1"/>
            </p:cNvSpPr>
            <p:nvPr/>
          </p:nvSpPr>
          <p:spPr bwMode="auto">
            <a:xfrm>
              <a:off x="567" y="1298"/>
              <a:ext cx="1587"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8759" name="Group 215">
            <a:extLst>
              <a:ext uri="{FF2B5EF4-FFF2-40B4-BE49-F238E27FC236}">
                <a16:creationId xmlns:a16="http://schemas.microsoft.com/office/drawing/2014/main" id="{3E5358DC-B940-4297-8E82-56D0F5610121}"/>
              </a:ext>
            </a:extLst>
          </p:cNvPr>
          <p:cNvGrpSpPr>
            <a:grpSpLocks/>
          </p:cNvGrpSpPr>
          <p:nvPr/>
        </p:nvGrpSpPr>
        <p:grpSpPr bwMode="auto">
          <a:xfrm>
            <a:off x="4932363" y="2828925"/>
            <a:ext cx="587375" cy="1319213"/>
            <a:chOff x="2971" y="1782"/>
            <a:chExt cx="370" cy="831"/>
          </a:xfrm>
        </p:grpSpPr>
        <p:sp>
          <p:nvSpPr>
            <p:cNvPr id="23571" name="Line 210">
              <a:extLst>
                <a:ext uri="{FF2B5EF4-FFF2-40B4-BE49-F238E27FC236}">
                  <a16:creationId xmlns:a16="http://schemas.microsoft.com/office/drawing/2014/main" id="{FCC2CDB3-0658-4852-941C-22A320AC5462}"/>
                </a:ext>
              </a:extLst>
            </p:cNvPr>
            <p:cNvSpPr>
              <a:spLocks noChangeShapeType="1"/>
            </p:cNvSpPr>
            <p:nvPr/>
          </p:nvSpPr>
          <p:spPr bwMode="auto">
            <a:xfrm flipH="1" flipV="1">
              <a:off x="2971" y="1842"/>
              <a:ext cx="0" cy="771"/>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3572" name="Object 212">
              <a:extLst>
                <a:ext uri="{FF2B5EF4-FFF2-40B4-BE49-F238E27FC236}">
                  <a16:creationId xmlns:a16="http://schemas.microsoft.com/office/drawing/2014/main" id="{B7EE31E7-F327-480F-BBA5-66EF925AACB2}"/>
                </a:ext>
              </a:extLst>
            </p:cNvPr>
            <p:cNvGraphicFramePr>
              <a:graphicFrameLocks noChangeAspect="1"/>
            </p:cNvGraphicFramePr>
            <p:nvPr/>
          </p:nvGraphicFramePr>
          <p:xfrm>
            <a:off x="3016" y="1782"/>
            <a:ext cx="325" cy="333"/>
          </p:xfrm>
          <a:graphic>
            <a:graphicData uri="http://schemas.openxmlformats.org/presentationml/2006/ole">
              <mc:AlternateContent xmlns:mc="http://schemas.openxmlformats.org/markup-compatibility/2006">
                <mc:Choice xmlns:v="urn:schemas-microsoft-com:vml" Requires="v">
                  <p:oleObj spid="_x0000_s23775" name="Equation" r:id="rId21" imgW="228752" imgH="285574" progId="Equation.DSMT4">
                    <p:embed/>
                  </p:oleObj>
                </mc:Choice>
                <mc:Fallback>
                  <p:oleObj name="Equation" r:id="rId21" imgW="228752" imgH="285574" progId="Equation.DSMT4">
                    <p:embed/>
                    <p:pic>
                      <p:nvPicPr>
                        <p:cNvPr id="0" name="Object 2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16" y="1782"/>
                          <a:ext cx="325"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8760" name="Group 216">
            <a:extLst>
              <a:ext uri="{FF2B5EF4-FFF2-40B4-BE49-F238E27FC236}">
                <a16:creationId xmlns:a16="http://schemas.microsoft.com/office/drawing/2014/main" id="{02C6E0A0-FBDD-439C-81BE-F716962A0FB8}"/>
              </a:ext>
            </a:extLst>
          </p:cNvPr>
          <p:cNvGrpSpPr>
            <a:grpSpLocks/>
          </p:cNvGrpSpPr>
          <p:nvPr/>
        </p:nvGrpSpPr>
        <p:grpSpPr bwMode="auto">
          <a:xfrm>
            <a:off x="4932363" y="4772025"/>
            <a:ext cx="2862262" cy="431800"/>
            <a:chOff x="567" y="1162"/>
            <a:chExt cx="1803" cy="272"/>
          </a:xfrm>
        </p:grpSpPr>
        <p:graphicFrame>
          <p:nvGraphicFramePr>
            <p:cNvPr id="23569" name="Object 217">
              <a:extLst>
                <a:ext uri="{FF2B5EF4-FFF2-40B4-BE49-F238E27FC236}">
                  <a16:creationId xmlns:a16="http://schemas.microsoft.com/office/drawing/2014/main" id="{1091897C-8275-4EFF-90B0-442A68136089}"/>
                </a:ext>
              </a:extLst>
            </p:cNvPr>
            <p:cNvGraphicFramePr>
              <a:graphicFrameLocks noChangeAspect="1"/>
            </p:cNvGraphicFramePr>
            <p:nvPr/>
          </p:nvGraphicFramePr>
          <p:xfrm>
            <a:off x="2200" y="1162"/>
            <a:ext cx="170" cy="272"/>
          </p:xfrm>
          <a:graphic>
            <a:graphicData uri="http://schemas.openxmlformats.org/presentationml/2006/ole">
              <mc:AlternateContent xmlns:mc="http://schemas.openxmlformats.org/markup-compatibility/2006">
                <mc:Choice xmlns:v="urn:schemas-microsoft-com:vml" Requires="v">
                  <p:oleObj spid="_x0000_s23776" name="公式" r:id="rId23" imgW="114141" imgH="209609" progId="Equation.3">
                    <p:embed/>
                  </p:oleObj>
                </mc:Choice>
                <mc:Fallback>
                  <p:oleObj name="公式" r:id="rId23" imgW="114141" imgH="209609" progId="Equation.3">
                    <p:embed/>
                    <p:pic>
                      <p:nvPicPr>
                        <p:cNvPr id="0" name="Object 21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00" y="1162"/>
                          <a:ext cx="17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70" name="Line 218">
              <a:extLst>
                <a:ext uri="{FF2B5EF4-FFF2-40B4-BE49-F238E27FC236}">
                  <a16:creationId xmlns:a16="http://schemas.microsoft.com/office/drawing/2014/main" id="{E909D529-B7F3-483F-89CD-14DCF4EAF436}"/>
                </a:ext>
              </a:extLst>
            </p:cNvPr>
            <p:cNvSpPr>
              <a:spLocks noChangeShapeType="1"/>
            </p:cNvSpPr>
            <p:nvPr/>
          </p:nvSpPr>
          <p:spPr bwMode="auto">
            <a:xfrm>
              <a:off x="567" y="1298"/>
              <a:ext cx="1587"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8766" name="Group 222">
            <a:extLst>
              <a:ext uri="{FF2B5EF4-FFF2-40B4-BE49-F238E27FC236}">
                <a16:creationId xmlns:a16="http://schemas.microsoft.com/office/drawing/2014/main" id="{06757AFC-1C5D-472D-9724-E8C8683AE18C}"/>
              </a:ext>
            </a:extLst>
          </p:cNvPr>
          <p:cNvGrpSpPr>
            <a:grpSpLocks/>
          </p:cNvGrpSpPr>
          <p:nvPr/>
        </p:nvGrpSpPr>
        <p:grpSpPr bwMode="auto">
          <a:xfrm>
            <a:off x="4932363" y="4987925"/>
            <a:ext cx="658812" cy="1536700"/>
            <a:chOff x="2200" y="3113"/>
            <a:chExt cx="415" cy="968"/>
          </a:xfrm>
        </p:grpSpPr>
        <p:sp>
          <p:nvSpPr>
            <p:cNvPr id="23567" name="Line 220">
              <a:extLst>
                <a:ext uri="{FF2B5EF4-FFF2-40B4-BE49-F238E27FC236}">
                  <a16:creationId xmlns:a16="http://schemas.microsoft.com/office/drawing/2014/main" id="{DDFA147B-0369-495D-ACC8-E55D9264526A}"/>
                </a:ext>
              </a:extLst>
            </p:cNvPr>
            <p:cNvSpPr>
              <a:spLocks noChangeShapeType="1"/>
            </p:cNvSpPr>
            <p:nvPr/>
          </p:nvSpPr>
          <p:spPr bwMode="auto">
            <a:xfrm flipH="1">
              <a:off x="2200" y="3113"/>
              <a:ext cx="0" cy="952"/>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3568" name="Object 221">
              <a:extLst>
                <a:ext uri="{FF2B5EF4-FFF2-40B4-BE49-F238E27FC236}">
                  <a16:creationId xmlns:a16="http://schemas.microsoft.com/office/drawing/2014/main" id="{4DB50945-FF16-4A9B-8111-CF2547040E55}"/>
                </a:ext>
              </a:extLst>
            </p:cNvPr>
            <p:cNvGraphicFramePr>
              <a:graphicFrameLocks noChangeAspect="1"/>
            </p:cNvGraphicFramePr>
            <p:nvPr/>
          </p:nvGraphicFramePr>
          <p:xfrm>
            <a:off x="2290" y="3748"/>
            <a:ext cx="325" cy="333"/>
          </p:xfrm>
          <a:graphic>
            <a:graphicData uri="http://schemas.openxmlformats.org/presentationml/2006/ole">
              <mc:AlternateContent xmlns:mc="http://schemas.openxmlformats.org/markup-compatibility/2006">
                <mc:Choice xmlns:v="urn:schemas-microsoft-com:vml" Requires="v">
                  <p:oleObj spid="_x0000_s23777" name="Equation" r:id="rId25" imgW="228752" imgH="285574" progId="Equation.DSMT4">
                    <p:embed/>
                  </p:oleObj>
                </mc:Choice>
                <mc:Fallback>
                  <p:oleObj name="Equation" r:id="rId25" imgW="228752" imgH="285574" progId="Equation.DSMT4">
                    <p:embed/>
                    <p:pic>
                      <p:nvPicPr>
                        <p:cNvPr id="0" name="Object 22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290" y="3748"/>
                          <a:ext cx="325"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7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08758"/>
                                        </p:tgtEl>
                                        <p:attrNameLst>
                                          <p:attrName>style.visibility</p:attrName>
                                        </p:attrNameLst>
                                      </p:cBhvr>
                                      <p:to>
                                        <p:strVal val="visible"/>
                                      </p:to>
                                    </p:set>
                                    <p:animEffect transition="in" filter="wipe(left)">
                                      <p:cBhvr>
                                        <p:cTn id="11" dur="500"/>
                                        <p:tgtEl>
                                          <p:spTgt spid="10875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08757"/>
                                        </p:tgtEl>
                                        <p:attrNameLst>
                                          <p:attrName>style.visibility</p:attrName>
                                        </p:attrNameLst>
                                      </p:cBhvr>
                                      <p:to>
                                        <p:strVal val="visible"/>
                                      </p:to>
                                    </p:set>
                                    <p:animEffect transition="in" filter="wipe(left)">
                                      <p:cBhvr>
                                        <p:cTn id="16" dur="500"/>
                                        <p:tgtEl>
                                          <p:spTgt spid="10875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873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08750"/>
                                        </p:tgtEl>
                                        <p:attrNameLst>
                                          <p:attrName>style.visibility</p:attrName>
                                        </p:attrNameLst>
                                      </p:cBhvr>
                                      <p:to>
                                        <p:strVal val="visible"/>
                                      </p:to>
                                    </p:set>
                                    <p:animEffect transition="in" filter="wipe(left)">
                                      <p:cBhvr>
                                        <p:cTn id="25" dur="500"/>
                                        <p:tgtEl>
                                          <p:spTgt spid="10875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108759"/>
                                        </p:tgtEl>
                                        <p:attrNameLst>
                                          <p:attrName>style.visibility</p:attrName>
                                        </p:attrNameLst>
                                      </p:cBhvr>
                                      <p:to>
                                        <p:strVal val="visible"/>
                                      </p:to>
                                    </p:set>
                                    <p:animEffect transition="in" filter="wipe(down)">
                                      <p:cBhvr>
                                        <p:cTn id="30" dur="500"/>
                                        <p:tgtEl>
                                          <p:spTgt spid="10875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870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108760"/>
                                        </p:tgtEl>
                                        <p:attrNameLst>
                                          <p:attrName>style.visibility</p:attrName>
                                        </p:attrNameLst>
                                      </p:cBhvr>
                                      <p:to>
                                        <p:strVal val="visible"/>
                                      </p:to>
                                    </p:set>
                                    <p:animEffect transition="in" filter="wipe(left)">
                                      <p:cBhvr>
                                        <p:cTn id="39" dur="500"/>
                                        <p:tgtEl>
                                          <p:spTgt spid="10876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108766"/>
                                        </p:tgtEl>
                                        <p:attrNameLst>
                                          <p:attrName>style.visibility</p:attrName>
                                        </p:attrNameLst>
                                      </p:cBhvr>
                                      <p:to>
                                        <p:strVal val="visible"/>
                                      </p:to>
                                    </p:set>
                                    <p:animEffect transition="in" filter="wipe(up)">
                                      <p:cBhvr>
                                        <p:cTn id="44" dur="500"/>
                                        <p:tgtEl>
                                          <p:spTgt spid="10876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nodeType="clickEffect">
                                  <p:stCondLst>
                                    <p:cond delay="0"/>
                                  </p:stCondLst>
                                  <p:childTnLst>
                                    <p:set>
                                      <p:cBhvr>
                                        <p:cTn id="48" dur="1" fill="hold">
                                          <p:stCondLst>
                                            <p:cond delay="0"/>
                                          </p:stCondLst>
                                        </p:cTn>
                                        <p:tgtEl>
                                          <p:spTgt spid="108767"/>
                                        </p:tgtEl>
                                        <p:attrNameLst>
                                          <p:attrName>style.visibility</p:attrName>
                                        </p:attrNameLst>
                                      </p:cBhvr>
                                      <p:to>
                                        <p:strVal val="visible"/>
                                      </p:to>
                                    </p:set>
                                    <p:animEffect transition="in" filter="box(in)">
                                      <p:cBhvr>
                                        <p:cTn id="49" dur="500"/>
                                        <p:tgtEl>
                                          <p:spTgt spid="10876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16" fill="hold" nodeType="clickEffect">
                                  <p:stCondLst>
                                    <p:cond delay="0"/>
                                  </p:stCondLst>
                                  <p:childTnLst>
                                    <p:set>
                                      <p:cBhvr>
                                        <p:cTn id="53" dur="1" fill="hold">
                                          <p:stCondLst>
                                            <p:cond delay="0"/>
                                          </p:stCondLst>
                                        </p:cTn>
                                        <p:tgtEl>
                                          <p:spTgt spid="108768"/>
                                        </p:tgtEl>
                                        <p:attrNameLst>
                                          <p:attrName>style.visibility</p:attrName>
                                        </p:attrNameLst>
                                      </p:cBhvr>
                                      <p:to>
                                        <p:strVal val="visible"/>
                                      </p:to>
                                    </p:set>
                                    <p:animEffect transition="in" filter="box(in)">
                                      <p:cBhvr>
                                        <p:cTn id="54" dur="500"/>
                                        <p:tgtEl>
                                          <p:spTgt spid="10876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nodeType="clickEffect">
                                  <p:stCondLst>
                                    <p:cond delay="0"/>
                                  </p:stCondLst>
                                  <p:childTnLst>
                                    <p:set>
                                      <p:cBhvr>
                                        <p:cTn id="58" dur="1" fill="hold">
                                          <p:stCondLst>
                                            <p:cond delay="0"/>
                                          </p:stCondLst>
                                        </p:cTn>
                                        <p:tgtEl>
                                          <p:spTgt spid="108769"/>
                                        </p:tgtEl>
                                        <p:attrNameLst>
                                          <p:attrName>style.visibility</p:attrName>
                                        </p:attrNameLst>
                                      </p:cBhvr>
                                      <p:to>
                                        <p:strVal val="visible"/>
                                      </p:to>
                                    </p:set>
                                    <p:animEffect transition="in" filter="box(in)">
                                      <p:cBhvr>
                                        <p:cTn id="59" dur="500"/>
                                        <p:tgtEl>
                                          <p:spTgt spid="108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595" name="Group 27">
            <a:extLst>
              <a:ext uri="{FF2B5EF4-FFF2-40B4-BE49-F238E27FC236}">
                <a16:creationId xmlns:a16="http://schemas.microsoft.com/office/drawing/2014/main" id="{4206ED44-102D-402F-9462-5AED73689C2E}"/>
              </a:ext>
            </a:extLst>
          </p:cNvPr>
          <p:cNvGrpSpPr>
            <a:grpSpLocks/>
          </p:cNvGrpSpPr>
          <p:nvPr/>
        </p:nvGrpSpPr>
        <p:grpSpPr bwMode="auto">
          <a:xfrm>
            <a:off x="827088" y="3213100"/>
            <a:ext cx="3527425" cy="2330450"/>
            <a:chOff x="3606" y="1162"/>
            <a:chExt cx="1853" cy="1384"/>
          </a:xfrm>
        </p:grpSpPr>
        <p:sp>
          <p:nvSpPr>
            <p:cNvPr id="24639" name="Line 28">
              <a:extLst>
                <a:ext uri="{FF2B5EF4-FFF2-40B4-BE49-F238E27FC236}">
                  <a16:creationId xmlns:a16="http://schemas.microsoft.com/office/drawing/2014/main" id="{B5850686-51C5-46CB-8772-77DA43EB42D1}"/>
                </a:ext>
              </a:extLst>
            </p:cNvPr>
            <p:cNvSpPr>
              <a:spLocks noChangeShapeType="1"/>
            </p:cNvSpPr>
            <p:nvPr/>
          </p:nvSpPr>
          <p:spPr bwMode="auto">
            <a:xfrm>
              <a:off x="3696" y="1570"/>
              <a:ext cx="131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4640" name="Object 29">
              <a:extLst>
                <a:ext uri="{FF2B5EF4-FFF2-40B4-BE49-F238E27FC236}">
                  <a16:creationId xmlns:a16="http://schemas.microsoft.com/office/drawing/2014/main" id="{9EAF8098-B019-4023-A6ED-4AA09C89AF73}"/>
                </a:ext>
              </a:extLst>
            </p:cNvPr>
            <p:cNvGraphicFramePr>
              <a:graphicFrameLocks noChangeAspect="1"/>
            </p:cNvGraphicFramePr>
            <p:nvPr/>
          </p:nvGraphicFramePr>
          <p:xfrm>
            <a:off x="5155" y="1910"/>
            <a:ext cx="304" cy="321"/>
          </p:xfrm>
          <a:graphic>
            <a:graphicData uri="http://schemas.openxmlformats.org/presentationml/2006/ole">
              <mc:AlternateContent xmlns:mc="http://schemas.openxmlformats.org/markup-compatibility/2006">
                <mc:Choice xmlns:v="urn:schemas-microsoft-com:vml" Requires="v">
                  <p:oleObj spid="_x0000_s24914" name="公式" r:id="rId3" imgW="247541" imgH="256970" progId="Equation.3">
                    <p:embed/>
                  </p:oleObj>
                </mc:Choice>
                <mc:Fallback>
                  <p:oleObj name="公式" r:id="rId3" imgW="247541" imgH="256970"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5" y="1910"/>
                          <a:ext cx="304"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41" name="Object 30">
              <a:extLst>
                <a:ext uri="{FF2B5EF4-FFF2-40B4-BE49-F238E27FC236}">
                  <a16:creationId xmlns:a16="http://schemas.microsoft.com/office/drawing/2014/main" id="{850C796C-2E2E-4A7F-8C04-FE1F439CC8C3}"/>
                </a:ext>
              </a:extLst>
            </p:cNvPr>
            <p:cNvGraphicFramePr>
              <a:graphicFrameLocks noChangeAspect="1"/>
            </p:cNvGraphicFramePr>
            <p:nvPr/>
          </p:nvGraphicFramePr>
          <p:xfrm>
            <a:off x="4409" y="1895"/>
            <a:ext cx="563" cy="651"/>
          </p:xfrm>
          <a:graphic>
            <a:graphicData uri="http://schemas.openxmlformats.org/presentationml/2006/ole">
              <mc:AlternateContent xmlns:mc="http://schemas.openxmlformats.org/markup-compatibility/2006">
                <mc:Choice xmlns:v="urn:schemas-microsoft-com:vml" Requires="v">
                  <p:oleObj spid="_x0000_s24915" name="Equation" r:id="rId5" imgW="333499" imgH="409370" progId="Equation.DSMT4">
                    <p:embed/>
                  </p:oleObj>
                </mc:Choice>
                <mc:Fallback>
                  <p:oleObj name="Equation" r:id="rId5" imgW="333499" imgH="409370" progId="Equation.DSMT4">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9" y="1895"/>
                          <a:ext cx="563" cy="6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42" name="Freeform 31">
              <a:extLst>
                <a:ext uri="{FF2B5EF4-FFF2-40B4-BE49-F238E27FC236}">
                  <a16:creationId xmlns:a16="http://schemas.microsoft.com/office/drawing/2014/main" id="{FF474012-B705-4AC9-AF9E-FFB4580AFE5D}"/>
                </a:ext>
              </a:extLst>
            </p:cNvPr>
            <p:cNvSpPr>
              <a:spLocks noChangeArrowheads="1"/>
            </p:cNvSpPr>
            <p:nvPr/>
          </p:nvSpPr>
          <p:spPr bwMode="auto">
            <a:xfrm>
              <a:off x="5012" y="1570"/>
              <a:ext cx="1" cy="432"/>
            </a:xfrm>
            <a:custGeom>
              <a:avLst/>
              <a:gdLst>
                <a:gd name="T0" fmla="*/ 0 w 1"/>
                <a:gd name="T1" fmla="*/ 0 h 432"/>
                <a:gd name="T2" fmla="*/ 1 w 1"/>
                <a:gd name="T3" fmla="*/ 6 h 432"/>
                <a:gd name="T4" fmla="*/ 1 w 1"/>
                <a:gd name="T5" fmla="*/ 432 h 432"/>
                <a:gd name="T6" fmla="*/ 0 60000 65536"/>
                <a:gd name="T7" fmla="*/ 0 60000 65536"/>
                <a:gd name="T8" fmla="*/ 0 60000 65536"/>
              </a:gdLst>
              <a:ahLst/>
              <a:cxnLst>
                <a:cxn ang="T6">
                  <a:pos x="T0" y="T1"/>
                </a:cxn>
                <a:cxn ang="T7">
                  <a:pos x="T2" y="T3"/>
                </a:cxn>
                <a:cxn ang="T8">
                  <a:pos x="T4" y="T5"/>
                </a:cxn>
              </a:cxnLst>
              <a:rect l="0" t="0" r="r" b="b"/>
              <a:pathLst>
                <a:path w="1" h="432">
                  <a:moveTo>
                    <a:pt x="0" y="0"/>
                  </a:moveTo>
                  <a:lnTo>
                    <a:pt x="1" y="6"/>
                  </a:lnTo>
                  <a:lnTo>
                    <a:pt x="1" y="432"/>
                  </a:lnTo>
                </a:path>
              </a:pathLst>
            </a:custGeom>
            <a:solidFill>
              <a:srgbClr val="FFFFFF"/>
            </a:solidFill>
            <a:ln w="28575" cmpd="sng">
              <a:solidFill>
                <a:srgbClr val="000000"/>
              </a:solidFill>
              <a:round/>
              <a:headEnd/>
              <a:tailEnd/>
            </a:ln>
          </p:spPr>
          <p:txBody>
            <a:bodyPr/>
            <a:lstStyle/>
            <a:p>
              <a:endParaRPr lang="zh-CN" altLang="en-US"/>
            </a:p>
          </p:txBody>
        </p:sp>
        <p:sp>
          <p:nvSpPr>
            <p:cNvPr id="24643" name="Freeform 32">
              <a:extLst>
                <a:ext uri="{FF2B5EF4-FFF2-40B4-BE49-F238E27FC236}">
                  <a16:creationId xmlns:a16="http://schemas.microsoft.com/office/drawing/2014/main" id="{BD13D4C5-2D2A-4D47-9BA4-39F5977C70FC}"/>
                </a:ext>
              </a:extLst>
            </p:cNvPr>
            <p:cNvSpPr>
              <a:spLocks noChangeArrowheads="1"/>
            </p:cNvSpPr>
            <p:nvPr/>
          </p:nvSpPr>
          <p:spPr bwMode="auto">
            <a:xfrm>
              <a:off x="5012" y="2115"/>
              <a:ext cx="1" cy="388"/>
            </a:xfrm>
            <a:custGeom>
              <a:avLst/>
              <a:gdLst>
                <a:gd name="T0" fmla="*/ 0 w 1"/>
                <a:gd name="T1" fmla="*/ 0 h 388"/>
                <a:gd name="T2" fmla="*/ 1 w 1"/>
                <a:gd name="T3" fmla="*/ 388 h 388"/>
                <a:gd name="T4" fmla="*/ 1 w 1"/>
                <a:gd name="T5" fmla="*/ 382 h 388"/>
                <a:gd name="T6" fmla="*/ 0 60000 65536"/>
                <a:gd name="T7" fmla="*/ 0 60000 65536"/>
                <a:gd name="T8" fmla="*/ 0 60000 65536"/>
              </a:gdLst>
              <a:ahLst/>
              <a:cxnLst>
                <a:cxn ang="T6">
                  <a:pos x="T0" y="T1"/>
                </a:cxn>
                <a:cxn ang="T7">
                  <a:pos x="T2" y="T3"/>
                </a:cxn>
                <a:cxn ang="T8">
                  <a:pos x="T4" y="T5"/>
                </a:cxn>
              </a:cxnLst>
              <a:rect l="0" t="0" r="r" b="b"/>
              <a:pathLst>
                <a:path w="1" h="388">
                  <a:moveTo>
                    <a:pt x="0" y="0"/>
                  </a:moveTo>
                  <a:lnTo>
                    <a:pt x="1" y="388"/>
                  </a:lnTo>
                  <a:lnTo>
                    <a:pt x="1" y="382"/>
                  </a:lnTo>
                </a:path>
              </a:pathLst>
            </a:custGeom>
            <a:solidFill>
              <a:srgbClr val="FFFFFF"/>
            </a:solidFill>
            <a:ln w="28575" cmpd="sng">
              <a:solidFill>
                <a:srgbClr val="000000"/>
              </a:solidFill>
              <a:round/>
              <a:headEnd/>
              <a:tailEnd/>
            </a:ln>
          </p:spPr>
          <p:txBody>
            <a:bodyPr/>
            <a:lstStyle/>
            <a:p>
              <a:endParaRPr lang="zh-CN" altLang="en-US"/>
            </a:p>
          </p:txBody>
        </p:sp>
        <p:sp>
          <p:nvSpPr>
            <p:cNvPr id="24644" name="Text Box 33">
              <a:extLst>
                <a:ext uri="{FF2B5EF4-FFF2-40B4-BE49-F238E27FC236}">
                  <a16:creationId xmlns:a16="http://schemas.microsoft.com/office/drawing/2014/main" id="{AF849037-3E19-42FA-A4FD-7EFEE658210B}"/>
                </a:ext>
              </a:extLst>
            </p:cNvPr>
            <p:cNvSpPr txBox="1">
              <a:spLocks noChangeArrowheads="1"/>
            </p:cNvSpPr>
            <p:nvPr/>
          </p:nvSpPr>
          <p:spPr bwMode="auto">
            <a:xfrm>
              <a:off x="4286" y="1661"/>
              <a:ext cx="221" cy="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R</a:t>
              </a:r>
            </a:p>
          </p:txBody>
        </p:sp>
        <p:sp>
          <p:nvSpPr>
            <p:cNvPr id="24645" name="Line 34">
              <a:extLst>
                <a:ext uri="{FF2B5EF4-FFF2-40B4-BE49-F238E27FC236}">
                  <a16:creationId xmlns:a16="http://schemas.microsoft.com/office/drawing/2014/main" id="{8A79506B-D422-42A0-B49A-C9959EA02112}"/>
                </a:ext>
              </a:extLst>
            </p:cNvPr>
            <p:cNvSpPr>
              <a:spLocks noChangeShapeType="1"/>
            </p:cNvSpPr>
            <p:nvPr/>
          </p:nvSpPr>
          <p:spPr bwMode="auto">
            <a:xfrm>
              <a:off x="3787" y="1570"/>
              <a:ext cx="28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46" name="Text Box 35">
              <a:extLst>
                <a:ext uri="{FF2B5EF4-FFF2-40B4-BE49-F238E27FC236}">
                  <a16:creationId xmlns:a16="http://schemas.microsoft.com/office/drawing/2014/main" id="{D888FF73-869D-47A2-9339-2D49E0A8331F}"/>
                </a:ext>
              </a:extLst>
            </p:cNvPr>
            <p:cNvSpPr txBox="1">
              <a:spLocks noChangeArrowheads="1"/>
            </p:cNvSpPr>
            <p:nvPr/>
          </p:nvSpPr>
          <p:spPr bwMode="auto">
            <a:xfrm>
              <a:off x="3651" y="1570"/>
              <a:ext cx="204" cy="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宋体" panose="02010600030101010101" pitchFamily="2" charset="-122"/>
                </a:rPr>
                <a:t>+</a:t>
              </a:r>
            </a:p>
          </p:txBody>
        </p:sp>
        <p:sp>
          <p:nvSpPr>
            <p:cNvPr id="24647" name="Text Box 36">
              <a:extLst>
                <a:ext uri="{FF2B5EF4-FFF2-40B4-BE49-F238E27FC236}">
                  <a16:creationId xmlns:a16="http://schemas.microsoft.com/office/drawing/2014/main" id="{03352333-CD89-4480-BE3A-6877BF19DBE0}"/>
                </a:ext>
              </a:extLst>
            </p:cNvPr>
            <p:cNvSpPr txBox="1">
              <a:spLocks noChangeArrowheads="1"/>
            </p:cNvSpPr>
            <p:nvPr/>
          </p:nvSpPr>
          <p:spPr bwMode="auto">
            <a:xfrm>
              <a:off x="3606" y="2160"/>
              <a:ext cx="191"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latin typeface="宋体" panose="02010600030101010101" pitchFamily="2" charset="-122"/>
                  <a:ea typeface="宋体" panose="02010600030101010101" pitchFamily="2" charset="-122"/>
                </a:rPr>
                <a:t>-</a:t>
              </a:r>
              <a:endParaRPr kumimoji="1" lang="en-US" altLang="zh-CN" sz="2800" b="1">
                <a:ea typeface="宋体" panose="02010600030101010101" pitchFamily="2" charset="-122"/>
              </a:endParaRPr>
            </a:p>
          </p:txBody>
        </p:sp>
        <p:sp>
          <p:nvSpPr>
            <p:cNvPr id="24648" name="Text Box 37">
              <a:extLst>
                <a:ext uri="{FF2B5EF4-FFF2-40B4-BE49-F238E27FC236}">
                  <a16:creationId xmlns:a16="http://schemas.microsoft.com/office/drawing/2014/main" id="{7B77F8C6-E9E5-47F8-8FAD-CBD3BDD55F5F}"/>
                </a:ext>
              </a:extLst>
            </p:cNvPr>
            <p:cNvSpPr txBox="1">
              <a:spLocks noChangeArrowheads="1"/>
            </p:cNvSpPr>
            <p:nvPr/>
          </p:nvSpPr>
          <p:spPr bwMode="auto">
            <a:xfrm>
              <a:off x="5057" y="1661"/>
              <a:ext cx="20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宋体" panose="02010600030101010101" pitchFamily="2" charset="-122"/>
                </a:rPr>
                <a:t>+</a:t>
              </a:r>
            </a:p>
          </p:txBody>
        </p:sp>
        <p:sp>
          <p:nvSpPr>
            <p:cNvPr id="24649" name="Text Box 38">
              <a:extLst>
                <a:ext uri="{FF2B5EF4-FFF2-40B4-BE49-F238E27FC236}">
                  <a16:creationId xmlns:a16="http://schemas.microsoft.com/office/drawing/2014/main" id="{6E3D0D5F-55EC-4BA2-B8DB-666124BC763B}"/>
                </a:ext>
              </a:extLst>
            </p:cNvPr>
            <p:cNvSpPr txBox="1">
              <a:spLocks noChangeArrowheads="1"/>
            </p:cNvSpPr>
            <p:nvPr/>
          </p:nvSpPr>
          <p:spPr bwMode="auto">
            <a:xfrm>
              <a:off x="5057" y="2160"/>
              <a:ext cx="191"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latin typeface="宋体" panose="02010600030101010101" pitchFamily="2" charset="-122"/>
                  <a:ea typeface="宋体" panose="02010600030101010101" pitchFamily="2" charset="-122"/>
                </a:rPr>
                <a:t>-</a:t>
              </a:r>
              <a:endParaRPr kumimoji="1" lang="en-US" altLang="zh-CN" sz="2800" b="1">
                <a:ea typeface="宋体" panose="02010600030101010101" pitchFamily="2" charset="-122"/>
              </a:endParaRPr>
            </a:p>
          </p:txBody>
        </p:sp>
        <p:sp>
          <p:nvSpPr>
            <p:cNvPr id="24650" name="Oval 39">
              <a:extLst>
                <a:ext uri="{FF2B5EF4-FFF2-40B4-BE49-F238E27FC236}">
                  <a16:creationId xmlns:a16="http://schemas.microsoft.com/office/drawing/2014/main" id="{B8D6B76D-3E39-4C58-9AED-4A45415E6770}"/>
                </a:ext>
              </a:extLst>
            </p:cNvPr>
            <p:cNvSpPr>
              <a:spLocks noChangeArrowheads="1"/>
            </p:cNvSpPr>
            <p:nvPr/>
          </p:nvSpPr>
          <p:spPr bwMode="auto">
            <a:xfrm>
              <a:off x="3650" y="2478"/>
              <a:ext cx="68"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24651" name="Oval 40">
              <a:extLst>
                <a:ext uri="{FF2B5EF4-FFF2-40B4-BE49-F238E27FC236}">
                  <a16:creationId xmlns:a16="http://schemas.microsoft.com/office/drawing/2014/main" id="{D590D686-9374-4912-8F0B-53852F6DFC9E}"/>
                </a:ext>
              </a:extLst>
            </p:cNvPr>
            <p:cNvSpPr>
              <a:spLocks noChangeArrowheads="1"/>
            </p:cNvSpPr>
            <p:nvPr/>
          </p:nvSpPr>
          <p:spPr bwMode="auto">
            <a:xfrm>
              <a:off x="3651" y="1525"/>
              <a:ext cx="68"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24652" name="Text Box 41">
              <a:extLst>
                <a:ext uri="{FF2B5EF4-FFF2-40B4-BE49-F238E27FC236}">
                  <a16:creationId xmlns:a16="http://schemas.microsoft.com/office/drawing/2014/main" id="{E8AC5057-3972-4486-BC34-FD65A3740583}"/>
                </a:ext>
              </a:extLst>
            </p:cNvPr>
            <p:cNvSpPr txBox="1">
              <a:spLocks noChangeArrowheads="1"/>
            </p:cNvSpPr>
            <p:nvPr/>
          </p:nvSpPr>
          <p:spPr bwMode="auto">
            <a:xfrm>
              <a:off x="4059" y="1253"/>
              <a:ext cx="203" cy="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宋体" panose="02010600030101010101" pitchFamily="2" charset="-122"/>
                </a:rPr>
                <a:t>+</a:t>
              </a:r>
            </a:p>
          </p:txBody>
        </p:sp>
        <p:sp>
          <p:nvSpPr>
            <p:cNvPr id="24653" name="Text Box 42">
              <a:extLst>
                <a:ext uri="{FF2B5EF4-FFF2-40B4-BE49-F238E27FC236}">
                  <a16:creationId xmlns:a16="http://schemas.microsoft.com/office/drawing/2014/main" id="{0D9C3288-F5A7-422D-9781-564292B2916B}"/>
                </a:ext>
              </a:extLst>
            </p:cNvPr>
            <p:cNvSpPr txBox="1">
              <a:spLocks noChangeArrowheads="1"/>
            </p:cNvSpPr>
            <p:nvPr/>
          </p:nvSpPr>
          <p:spPr bwMode="auto">
            <a:xfrm>
              <a:off x="4694" y="1208"/>
              <a:ext cx="191" cy="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latin typeface="宋体" panose="02010600030101010101" pitchFamily="2" charset="-122"/>
                  <a:ea typeface="宋体" panose="02010600030101010101" pitchFamily="2" charset="-122"/>
                </a:rPr>
                <a:t>-</a:t>
              </a:r>
              <a:endParaRPr kumimoji="1" lang="en-US" altLang="zh-CN" sz="2800" b="1">
                <a:ea typeface="宋体" panose="02010600030101010101" pitchFamily="2" charset="-122"/>
              </a:endParaRPr>
            </a:p>
          </p:txBody>
        </p:sp>
        <p:sp>
          <p:nvSpPr>
            <p:cNvPr id="24654" name="Rectangle 43">
              <a:extLst>
                <a:ext uri="{FF2B5EF4-FFF2-40B4-BE49-F238E27FC236}">
                  <a16:creationId xmlns:a16="http://schemas.microsoft.com/office/drawing/2014/main" id="{4528A815-C6EE-4DEC-AD15-6BCDA323B003}"/>
                </a:ext>
              </a:extLst>
            </p:cNvPr>
            <p:cNvSpPr>
              <a:spLocks noChangeArrowheads="1"/>
            </p:cNvSpPr>
            <p:nvPr/>
          </p:nvSpPr>
          <p:spPr bwMode="auto">
            <a:xfrm>
              <a:off x="4286" y="1525"/>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grpSp>
          <p:nvGrpSpPr>
            <p:cNvPr id="24655" name="Group 44">
              <a:extLst>
                <a:ext uri="{FF2B5EF4-FFF2-40B4-BE49-F238E27FC236}">
                  <a16:creationId xmlns:a16="http://schemas.microsoft.com/office/drawing/2014/main" id="{E08AB6B0-BD2E-46E5-8F32-778781371FE7}"/>
                </a:ext>
              </a:extLst>
            </p:cNvPr>
            <p:cNvGrpSpPr>
              <a:grpSpLocks/>
            </p:cNvGrpSpPr>
            <p:nvPr/>
          </p:nvGrpSpPr>
          <p:grpSpPr bwMode="auto">
            <a:xfrm>
              <a:off x="4876" y="2024"/>
              <a:ext cx="240" cy="93"/>
              <a:chOff x="3787" y="2478"/>
              <a:chExt cx="240" cy="93"/>
            </a:xfrm>
          </p:grpSpPr>
          <p:sp>
            <p:nvSpPr>
              <p:cNvPr id="24660" name="Line 45">
                <a:extLst>
                  <a:ext uri="{FF2B5EF4-FFF2-40B4-BE49-F238E27FC236}">
                    <a16:creationId xmlns:a16="http://schemas.microsoft.com/office/drawing/2014/main" id="{7571E094-8D9E-4202-91F6-9F79F04DCCEF}"/>
                  </a:ext>
                </a:extLst>
              </p:cNvPr>
              <p:cNvSpPr>
                <a:spLocks noChangeShapeType="1"/>
              </p:cNvSpPr>
              <p:nvPr/>
            </p:nvSpPr>
            <p:spPr bwMode="auto">
              <a:xfrm flipV="1">
                <a:off x="3787" y="2568"/>
                <a:ext cx="240" cy="3"/>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61" name="Line 46">
                <a:extLst>
                  <a:ext uri="{FF2B5EF4-FFF2-40B4-BE49-F238E27FC236}">
                    <a16:creationId xmlns:a16="http://schemas.microsoft.com/office/drawing/2014/main" id="{32363C1A-03C7-41BE-871B-93F9022AAA0C}"/>
                  </a:ext>
                </a:extLst>
              </p:cNvPr>
              <p:cNvSpPr>
                <a:spLocks noChangeShapeType="1"/>
              </p:cNvSpPr>
              <p:nvPr/>
            </p:nvSpPr>
            <p:spPr bwMode="auto">
              <a:xfrm>
                <a:off x="3787" y="2478"/>
                <a:ext cx="240" cy="1"/>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56" name="Line 47">
              <a:extLst>
                <a:ext uri="{FF2B5EF4-FFF2-40B4-BE49-F238E27FC236}">
                  <a16:creationId xmlns:a16="http://schemas.microsoft.com/office/drawing/2014/main" id="{E8D20D0F-24E4-4486-898C-57127F2E7029}"/>
                </a:ext>
              </a:extLst>
            </p:cNvPr>
            <p:cNvSpPr>
              <a:spLocks noChangeShapeType="1"/>
            </p:cNvSpPr>
            <p:nvPr/>
          </p:nvSpPr>
          <p:spPr bwMode="auto">
            <a:xfrm>
              <a:off x="3696" y="2523"/>
              <a:ext cx="131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4657" name="Object 48">
              <a:extLst>
                <a:ext uri="{FF2B5EF4-FFF2-40B4-BE49-F238E27FC236}">
                  <a16:creationId xmlns:a16="http://schemas.microsoft.com/office/drawing/2014/main" id="{DA0C4735-7F16-46E4-9D9B-0C16E8294F5F}"/>
                </a:ext>
              </a:extLst>
            </p:cNvPr>
            <p:cNvGraphicFramePr>
              <a:graphicFrameLocks noChangeAspect="1"/>
            </p:cNvGraphicFramePr>
            <p:nvPr/>
          </p:nvGraphicFramePr>
          <p:xfrm>
            <a:off x="4331" y="1162"/>
            <a:ext cx="338" cy="354"/>
          </p:xfrm>
          <a:graphic>
            <a:graphicData uri="http://schemas.openxmlformats.org/presentationml/2006/ole">
              <mc:AlternateContent xmlns:mc="http://schemas.openxmlformats.org/markup-compatibility/2006">
                <mc:Choice xmlns:v="urn:schemas-microsoft-com:vml" Requires="v">
                  <p:oleObj spid="_x0000_s24916" name="公式" r:id="rId7" imgW="228752" imgH="256970" progId="Equation.3">
                    <p:embed/>
                  </p:oleObj>
                </mc:Choice>
                <mc:Fallback>
                  <p:oleObj name="公式" r:id="rId7" imgW="228752" imgH="256970" progId="Equation.3">
                    <p:embed/>
                    <p:pic>
                      <p:nvPicPr>
                        <p:cNvPr id="0" name="Object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31" y="1162"/>
                          <a:ext cx="338"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58" name="Object 49">
              <a:extLst>
                <a:ext uri="{FF2B5EF4-FFF2-40B4-BE49-F238E27FC236}">
                  <a16:creationId xmlns:a16="http://schemas.microsoft.com/office/drawing/2014/main" id="{045669AF-448E-4751-A767-C7024E406419}"/>
                </a:ext>
              </a:extLst>
            </p:cNvPr>
            <p:cNvGraphicFramePr>
              <a:graphicFrameLocks noChangeAspect="1"/>
            </p:cNvGraphicFramePr>
            <p:nvPr/>
          </p:nvGraphicFramePr>
          <p:xfrm>
            <a:off x="3606" y="1842"/>
            <a:ext cx="253" cy="415"/>
          </p:xfrm>
          <a:graphic>
            <a:graphicData uri="http://schemas.openxmlformats.org/presentationml/2006/ole">
              <mc:AlternateContent xmlns:mc="http://schemas.openxmlformats.org/markup-compatibility/2006">
                <mc:Choice xmlns:v="urn:schemas-microsoft-com:vml" Requires="v">
                  <p:oleObj spid="_x0000_s24917" name="公式" r:id="rId9" imgW="171447" imgH="285574" progId="Equation.3">
                    <p:embed/>
                  </p:oleObj>
                </mc:Choice>
                <mc:Fallback>
                  <p:oleObj name="公式" r:id="rId9" imgW="171447" imgH="285574" progId="Equation.3">
                    <p:embed/>
                    <p:pic>
                      <p:nvPicPr>
                        <p:cNvPr id="0" name="Object 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6" y="1842"/>
                          <a:ext cx="253" cy="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59" name="Object 50">
              <a:extLst>
                <a:ext uri="{FF2B5EF4-FFF2-40B4-BE49-F238E27FC236}">
                  <a16:creationId xmlns:a16="http://schemas.microsoft.com/office/drawing/2014/main" id="{999218AC-0429-46E2-B249-C3A935160BF5}"/>
                </a:ext>
              </a:extLst>
            </p:cNvPr>
            <p:cNvGraphicFramePr>
              <a:graphicFrameLocks noChangeAspect="1"/>
            </p:cNvGraphicFramePr>
            <p:nvPr/>
          </p:nvGraphicFramePr>
          <p:xfrm>
            <a:off x="3833" y="1207"/>
            <a:ext cx="194" cy="318"/>
          </p:xfrm>
          <a:graphic>
            <a:graphicData uri="http://schemas.openxmlformats.org/presentationml/2006/ole">
              <mc:AlternateContent xmlns:mc="http://schemas.openxmlformats.org/markup-compatibility/2006">
                <mc:Choice xmlns:v="urn:schemas-microsoft-com:vml" Requires="v">
                  <p:oleObj spid="_x0000_s24918" name="公式" r:id="rId11" imgW="114141" imgH="209609" progId="Equation.3">
                    <p:embed/>
                  </p:oleObj>
                </mc:Choice>
                <mc:Fallback>
                  <p:oleObj name="公式" r:id="rId11" imgW="114141" imgH="209609" progId="Equation.3">
                    <p:embed/>
                    <p:pic>
                      <p:nvPicPr>
                        <p:cNvPr id="0" name="Object 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33" y="1207"/>
                          <a:ext cx="194"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9686" name="Group 118">
            <a:extLst>
              <a:ext uri="{FF2B5EF4-FFF2-40B4-BE49-F238E27FC236}">
                <a16:creationId xmlns:a16="http://schemas.microsoft.com/office/drawing/2014/main" id="{08E1F424-C9F9-4678-8EE4-D680348D15CF}"/>
              </a:ext>
            </a:extLst>
          </p:cNvPr>
          <p:cNvGrpSpPr>
            <a:grpSpLocks/>
          </p:cNvGrpSpPr>
          <p:nvPr/>
        </p:nvGrpSpPr>
        <p:grpSpPr bwMode="auto">
          <a:xfrm>
            <a:off x="4932363" y="2492375"/>
            <a:ext cx="1277937" cy="504825"/>
            <a:chOff x="3107" y="1570"/>
            <a:chExt cx="805" cy="318"/>
          </a:xfrm>
        </p:grpSpPr>
        <p:graphicFrame>
          <p:nvGraphicFramePr>
            <p:cNvPr id="24637" name="Object 89">
              <a:extLst>
                <a:ext uri="{FF2B5EF4-FFF2-40B4-BE49-F238E27FC236}">
                  <a16:creationId xmlns:a16="http://schemas.microsoft.com/office/drawing/2014/main" id="{42148A54-473C-4C31-ABC5-3CF527436CFC}"/>
                </a:ext>
              </a:extLst>
            </p:cNvPr>
            <p:cNvGraphicFramePr>
              <a:graphicFrameLocks noChangeAspect="1"/>
            </p:cNvGraphicFramePr>
            <p:nvPr/>
          </p:nvGraphicFramePr>
          <p:xfrm>
            <a:off x="3742" y="1616"/>
            <a:ext cx="170" cy="272"/>
          </p:xfrm>
          <a:graphic>
            <a:graphicData uri="http://schemas.openxmlformats.org/presentationml/2006/ole">
              <mc:AlternateContent xmlns:mc="http://schemas.openxmlformats.org/markup-compatibility/2006">
                <mc:Choice xmlns:v="urn:schemas-microsoft-com:vml" Requires="v">
                  <p:oleObj spid="_x0000_s24919" name="公式" r:id="rId13" imgW="114141" imgH="209609" progId="Equation.3">
                    <p:embed/>
                  </p:oleObj>
                </mc:Choice>
                <mc:Fallback>
                  <p:oleObj name="公式" r:id="rId13" imgW="114141" imgH="209609" progId="Equation.3">
                    <p:embed/>
                    <p:pic>
                      <p:nvPicPr>
                        <p:cNvPr id="0" name="Object 8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2" y="1616"/>
                          <a:ext cx="17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38" name="Line 90">
              <a:extLst>
                <a:ext uri="{FF2B5EF4-FFF2-40B4-BE49-F238E27FC236}">
                  <a16:creationId xmlns:a16="http://schemas.microsoft.com/office/drawing/2014/main" id="{73C89BC5-86B5-489A-AB94-062BF44B7B6F}"/>
                </a:ext>
              </a:extLst>
            </p:cNvPr>
            <p:cNvSpPr>
              <a:spLocks noChangeShapeType="1"/>
            </p:cNvSpPr>
            <p:nvPr/>
          </p:nvSpPr>
          <p:spPr bwMode="auto">
            <a:xfrm>
              <a:off x="3107" y="1570"/>
              <a:ext cx="771"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9685" name="Group 117">
            <a:extLst>
              <a:ext uri="{FF2B5EF4-FFF2-40B4-BE49-F238E27FC236}">
                <a16:creationId xmlns:a16="http://schemas.microsoft.com/office/drawing/2014/main" id="{4FFDEEAF-B1DE-4EA9-B89A-A082D32F1CA1}"/>
              </a:ext>
            </a:extLst>
          </p:cNvPr>
          <p:cNvGrpSpPr>
            <a:grpSpLocks/>
          </p:cNvGrpSpPr>
          <p:nvPr/>
        </p:nvGrpSpPr>
        <p:grpSpPr bwMode="auto">
          <a:xfrm>
            <a:off x="1114425" y="549275"/>
            <a:ext cx="3024188" cy="2392363"/>
            <a:chOff x="521" y="608"/>
            <a:chExt cx="1905" cy="1507"/>
          </a:xfrm>
        </p:grpSpPr>
        <p:sp>
          <p:nvSpPr>
            <p:cNvPr id="24610" name="Text Box 26">
              <a:extLst>
                <a:ext uri="{FF2B5EF4-FFF2-40B4-BE49-F238E27FC236}">
                  <a16:creationId xmlns:a16="http://schemas.microsoft.com/office/drawing/2014/main" id="{95458F05-F529-4861-A113-89A1711CFCBB}"/>
                </a:ext>
              </a:extLst>
            </p:cNvPr>
            <p:cNvSpPr txBox="1">
              <a:spLocks noChangeArrowheads="1"/>
            </p:cNvSpPr>
            <p:nvPr/>
          </p:nvSpPr>
          <p:spPr bwMode="auto">
            <a:xfrm>
              <a:off x="1837" y="1162"/>
              <a:ext cx="589"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a:ea typeface="宋体" panose="02010600030101010101" pitchFamily="2" charset="-122"/>
                </a:rPr>
                <a:t>j</a:t>
              </a:r>
              <a:r>
                <a:rPr kumimoji="1" lang="en-US" altLang="zh-CN" sz="2800" b="1" i="1">
                  <a:ea typeface="宋体" panose="02010600030101010101" pitchFamily="2" charset="-122"/>
                  <a:sym typeface="Symbol" panose="05050102010706020507" pitchFamily="18" charset="2"/>
                </a:rPr>
                <a:t> </a:t>
              </a:r>
              <a:r>
                <a:rPr kumimoji="1" lang="en-US" altLang="zh-CN" sz="2800" b="1" i="1">
                  <a:ea typeface="宋体" panose="02010600030101010101" pitchFamily="2" charset="-122"/>
                </a:rPr>
                <a:t>L</a:t>
              </a:r>
              <a:endParaRPr kumimoji="1" lang="en-US" altLang="zh-CN" sz="2800" b="1">
                <a:ea typeface="宋体" panose="02010600030101010101" pitchFamily="2" charset="-122"/>
              </a:endParaRPr>
            </a:p>
          </p:txBody>
        </p:sp>
        <p:grpSp>
          <p:nvGrpSpPr>
            <p:cNvPr id="24611" name="Group 4">
              <a:extLst>
                <a:ext uri="{FF2B5EF4-FFF2-40B4-BE49-F238E27FC236}">
                  <a16:creationId xmlns:a16="http://schemas.microsoft.com/office/drawing/2014/main" id="{1FA0D7E9-5BB2-4982-A379-10FFEF56CB20}"/>
                </a:ext>
              </a:extLst>
            </p:cNvPr>
            <p:cNvGrpSpPr>
              <a:grpSpLocks/>
            </p:cNvGrpSpPr>
            <p:nvPr/>
          </p:nvGrpSpPr>
          <p:grpSpPr bwMode="auto">
            <a:xfrm>
              <a:off x="521" y="608"/>
              <a:ext cx="1265" cy="1325"/>
              <a:chOff x="3628" y="2568"/>
              <a:chExt cx="1265" cy="1325"/>
            </a:xfrm>
          </p:grpSpPr>
          <p:graphicFrame>
            <p:nvGraphicFramePr>
              <p:cNvPr id="24616" name="Object 5">
                <a:extLst>
                  <a:ext uri="{FF2B5EF4-FFF2-40B4-BE49-F238E27FC236}">
                    <a16:creationId xmlns:a16="http://schemas.microsoft.com/office/drawing/2014/main" id="{84329798-687E-4731-9FC8-B20BD8F77941}"/>
                  </a:ext>
                </a:extLst>
              </p:cNvPr>
              <p:cNvGraphicFramePr>
                <a:graphicFrameLocks noChangeAspect="1"/>
              </p:cNvGraphicFramePr>
              <p:nvPr/>
            </p:nvGraphicFramePr>
            <p:xfrm>
              <a:off x="4489" y="3248"/>
              <a:ext cx="313" cy="318"/>
            </p:xfrm>
            <a:graphic>
              <a:graphicData uri="http://schemas.openxmlformats.org/presentationml/2006/ole">
                <mc:AlternateContent xmlns:mc="http://schemas.openxmlformats.org/markup-compatibility/2006">
                  <mc:Choice xmlns:v="urn:schemas-microsoft-com:vml" Requires="v">
                    <p:oleObj spid="_x0000_s24920" name="公式" r:id="rId15" imgW="247541" imgH="256970" progId="Equation.3">
                      <p:embed/>
                    </p:oleObj>
                  </mc:Choice>
                  <mc:Fallback>
                    <p:oleObj name="公式" r:id="rId15" imgW="247541" imgH="256970" progId="Equation.3">
                      <p:embed/>
                      <p:pic>
                        <p:nvPicPr>
                          <p:cNvPr id="0" name="Object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89" y="3248"/>
                            <a:ext cx="313"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17" name="Text Box 6">
                <a:extLst>
                  <a:ext uri="{FF2B5EF4-FFF2-40B4-BE49-F238E27FC236}">
                    <a16:creationId xmlns:a16="http://schemas.microsoft.com/office/drawing/2014/main" id="{8E10D596-1A63-45D2-B692-4BCB45E7FCF9}"/>
                  </a:ext>
                </a:extLst>
              </p:cNvPr>
              <p:cNvSpPr txBox="1">
                <a:spLocks noChangeArrowheads="1"/>
              </p:cNvSpPr>
              <p:nvPr/>
            </p:nvSpPr>
            <p:spPr bwMode="auto">
              <a:xfrm>
                <a:off x="4081" y="3021"/>
                <a:ext cx="26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R</a:t>
                </a:r>
              </a:p>
            </p:txBody>
          </p:sp>
          <p:sp>
            <p:nvSpPr>
              <p:cNvPr id="24618" name="Text Box 7">
                <a:extLst>
                  <a:ext uri="{FF2B5EF4-FFF2-40B4-BE49-F238E27FC236}">
                    <a16:creationId xmlns:a16="http://schemas.microsoft.com/office/drawing/2014/main" id="{310B7B45-CFF2-4076-AB25-5C46E402374B}"/>
                  </a:ext>
                </a:extLst>
              </p:cNvPr>
              <p:cNvSpPr txBox="1">
                <a:spLocks noChangeArrowheads="1"/>
              </p:cNvSpPr>
              <p:nvPr/>
            </p:nvSpPr>
            <p:spPr bwMode="auto">
              <a:xfrm>
                <a:off x="3628" y="2976"/>
                <a:ext cx="24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宋体" panose="02010600030101010101" pitchFamily="2" charset="-122"/>
                  </a:rPr>
                  <a:t>+</a:t>
                </a:r>
              </a:p>
            </p:txBody>
          </p:sp>
          <p:sp>
            <p:nvSpPr>
              <p:cNvPr id="24619" name="Text Box 8">
                <a:extLst>
                  <a:ext uri="{FF2B5EF4-FFF2-40B4-BE49-F238E27FC236}">
                    <a16:creationId xmlns:a16="http://schemas.microsoft.com/office/drawing/2014/main" id="{586ED35E-FD1D-4E94-BF64-2FF5D701B8AE}"/>
                  </a:ext>
                </a:extLst>
              </p:cNvPr>
              <p:cNvSpPr txBox="1">
                <a:spLocks noChangeArrowheads="1"/>
              </p:cNvSpPr>
              <p:nvPr/>
            </p:nvSpPr>
            <p:spPr bwMode="auto">
              <a:xfrm>
                <a:off x="3628" y="3566"/>
                <a:ext cx="22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latin typeface="宋体" panose="02010600030101010101" pitchFamily="2" charset="-122"/>
                    <a:ea typeface="宋体" panose="02010600030101010101" pitchFamily="2" charset="-122"/>
                  </a:rPr>
                  <a:t>-</a:t>
                </a:r>
                <a:endParaRPr kumimoji="1" lang="en-US" altLang="zh-CN" sz="2800" b="1">
                  <a:ea typeface="宋体" panose="02010600030101010101" pitchFamily="2" charset="-122"/>
                </a:endParaRPr>
              </a:p>
            </p:txBody>
          </p:sp>
          <p:sp>
            <p:nvSpPr>
              <p:cNvPr id="24620" name="Line 9">
                <a:extLst>
                  <a:ext uri="{FF2B5EF4-FFF2-40B4-BE49-F238E27FC236}">
                    <a16:creationId xmlns:a16="http://schemas.microsoft.com/office/drawing/2014/main" id="{A5A60BB3-5B28-48DB-96A6-C638C3FA69DB}"/>
                  </a:ext>
                </a:extLst>
              </p:cNvPr>
              <p:cNvSpPr>
                <a:spLocks noChangeShapeType="1"/>
              </p:cNvSpPr>
              <p:nvPr/>
            </p:nvSpPr>
            <p:spPr bwMode="auto">
              <a:xfrm>
                <a:off x="3854" y="2976"/>
                <a:ext cx="95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621" name="Text Box 10">
                <a:extLst>
                  <a:ext uri="{FF2B5EF4-FFF2-40B4-BE49-F238E27FC236}">
                    <a16:creationId xmlns:a16="http://schemas.microsoft.com/office/drawing/2014/main" id="{D3D55435-40EE-4C7A-9A0D-BE7E524D42DD}"/>
                  </a:ext>
                </a:extLst>
              </p:cNvPr>
              <p:cNvSpPr txBox="1">
                <a:spLocks noChangeArrowheads="1"/>
              </p:cNvSpPr>
              <p:nvPr/>
            </p:nvSpPr>
            <p:spPr bwMode="auto">
              <a:xfrm>
                <a:off x="3854" y="2613"/>
                <a:ext cx="24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宋体" panose="02010600030101010101" pitchFamily="2" charset="-122"/>
                  </a:rPr>
                  <a:t>+</a:t>
                </a:r>
              </a:p>
            </p:txBody>
          </p:sp>
          <p:sp>
            <p:nvSpPr>
              <p:cNvPr id="24622" name="Text Box 11">
                <a:extLst>
                  <a:ext uri="{FF2B5EF4-FFF2-40B4-BE49-F238E27FC236}">
                    <a16:creationId xmlns:a16="http://schemas.microsoft.com/office/drawing/2014/main" id="{9EE1CDFF-860B-4252-BEBB-36795788DB37}"/>
                  </a:ext>
                </a:extLst>
              </p:cNvPr>
              <p:cNvSpPr txBox="1">
                <a:spLocks noChangeArrowheads="1"/>
              </p:cNvSpPr>
              <p:nvPr/>
            </p:nvSpPr>
            <p:spPr bwMode="auto">
              <a:xfrm>
                <a:off x="4580" y="3475"/>
                <a:ext cx="22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latin typeface="宋体" panose="02010600030101010101" pitchFamily="2" charset="-122"/>
                    <a:ea typeface="宋体" panose="02010600030101010101" pitchFamily="2" charset="-122"/>
                  </a:rPr>
                  <a:t>-</a:t>
                </a:r>
                <a:endParaRPr kumimoji="1" lang="en-US" altLang="zh-CN" sz="2800" b="1">
                  <a:ea typeface="宋体" panose="02010600030101010101" pitchFamily="2" charset="-122"/>
                </a:endParaRPr>
              </a:p>
            </p:txBody>
          </p:sp>
          <p:sp>
            <p:nvSpPr>
              <p:cNvPr id="24623" name="Oval 12">
                <a:extLst>
                  <a:ext uri="{FF2B5EF4-FFF2-40B4-BE49-F238E27FC236}">
                    <a16:creationId xmlns:a16="http://schemas.microsoft.com/office/drawing/2014/main" id="{25EE6B50-A8C3-49E0-A311-CC6B15D5B0E9}"/>
                  </a:ext>
                </a:extLst>
              </p:cNvPr>
              <p:cNvSpPr>
                <a:spLocks noChangeArrowheads="1"/>
              </p:cNvSpPr>
              <p:nvPr/>
            </p:nvSpPr>
            <p:spPr bwMode="auto">
              <a:xfrm>
                <a:off x="3784" y="3815"/>
                <a:ext cx="70"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24624" name="Oval 13">
                <a:extLst>
                  <a:ext uri="{FF2B5EF4-FFF2-40B4-BE49-F238E27FC236}">
                    <a16:creationId xmlns:a16="http://schemas.microsoft.com/office/drawing/2014/main" id="{F50D3389-D8DC-4848-B4EE-B7F8EFB2D836}"/>
                  </a:ext>
                </a:extLst>
              </p:cNvPr>
              <p:cNvSpPr>
                <a:spLocks noChangeArrowheads="1"/>
              </p:cNvSpPr>
              <p:nvPr/>
            </p:nvSpPr>
            <p:spPr bwMode="auto">
              <a:xfrm>
                <a:off x="3809" y="2931"/>
                <a:ext cx="71"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24625" name="Text Box 14">
                <a:extLst>
                  <a:ext uri="{FF2B5EF4-FFF2-40B4-BE49-F238E27FC236}">
                    <a16:creationId xmlns:a16="http://schemas.microsoft.com/office/drawing/2014/main" id="{C7880BAE-9E4D-4FC6-A26B-4E607EA5F743}"/>
                  </a:ext>
                </a:extLst>
              </p:cNvPr>
              <p:cNvSpPr txBox="1">
                <a:spLocks noChangeArrowheads="1"/>
              </p:cNvSpPr>
              <p:nvPr/>
            </p:nvSpPr>
            <p:spPr bwMode="auto">
              <a:xfrm>
                <a:off x="4535" y="2976"/>
                <a:ext cx="24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宋体" panose="02010600030101010101" pitchFamily="2" charset="-122"/>
                  </a:rPr>
                  <a:t>+</a:t>
                </a:r>
              </a:p>
            </p:txBody>
          </p:sp>
          <p:sp>
            <p:nvSpPr>
              <p:cNvPr id="24626" name="Text Box 15">
                <a:extLst>
                  <a:ext uri="{FF2B5EF4-FFF2-40B4-BE49-F238E27FC236}">
                    <a16:creationId xmlns:a16="http://schemas.microsoft.com/office/drawing/2014/main" id="{447E68E5-F0CA-4A25-B074-A3BEB0A4FF1A}"/>
                  </a:ext>
                </a:extLst>
              </p:cNvPr>
              <p:cNvSpPr txBox="1">
                <a:spLocks noChangeArrowheads="1"/>
              </p:cNvSpPr>
              <p:nvPr/>
            </p:nvSpPr>
            <p:spPr bwMode="auto">
              <a:xfrm>
                <a:off x="4399" y="2613"/>
                <a:ext cx="22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latin typeface="宋体" panose="02010600030101010101" pitchFamily="2" charset="-122"/>
                    <a:ea typeface="宋体" panose="02010600030101010101" pitchFamily="2" charset="-122"/>
                  </a:rPr>
                  <a:t>-</a:t>
                </a:r>
                <a:endParaRPr kumimoji="1" lang="en-US" altLang="zh-CN" sz="2800" b="1">
                  <a:ea typeface="宋体" panose="02010600030101010101" pitchFamily="2" charset="-122"/>
                </a:endParaRPr>
              </a:p>
            </p:txBody>
          </p:sp>
          <p:sp>
            <p:nvSpPr>
              <p:cNvPr id="24627" name="Line 16">
                <a:extLst>
                  <a:ext uri="{FF2B5EF4-FFF2-40B4-BE49-F238E27FC236}">
                    <a16:creationId xmlns:a16="http://schemas.microsoft.com/office/drawing/2014/main" id="{CFBC7688-A258-4A4C-B344-D0A33B5B50F6}"/>
                  </a:ext>
                </a:extLst>
              </p:cNvPr>
              <p:cNvSpPr>
                <a:spLocks noChangeShapeType="1"/>
              </p:cNvSpPr>
              <p:nvPr/>
            </p:nvSpPr>
            <p:spPr bwMode="auto">
              <a:xfrm>
                <a:off x="4803" y="3475"/>
                <a:ext cx="0" cy="36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28" name="Rectangle 17">
                <a:extLst>
                  <a:ext uri="{FF2B5EF4-FFF2-40B4-BE49-F238E27FC236}">
                    <a16:creationId xmlns:a16="http://schemas.microsoft.com/office/drawing/2014/main" id="{FB427B6A-37C9-4948-AC05-B48DDC2FAF4D}"/>
                  </a:ext>
                </a:extLst>
              </p:cNvPr>
              <p:cNvSpPr>
                <a:spLocks noChangeArrowheads="1"/>
              </p:cNvSpPr>
              <p:nvPr/>
            </p:nvSpPr>
            <p:spPr bwMode="auto">
              <a:xfrm>
                <a:off x="4081" y="2913"/>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24629" name="Line 18">
                <a:extLst>
                  <a:ext uri="{FF2B5EF4-FFF2-40B4-BE49-F238E27FC236}">
                    <a16:creationId xmlns:a16="http://schemas.microsoft.com/office/drawing/2014/main" id="{FBF87FE0-73C6-4B9B-ABA1-81ED84F6BF31}"/>
                  </a:ext>
                </a:extLst>
              </p:cNvPr>
              <p:cNvSpPr>
                <a:spLocks noChangeShapeType="1"/>
              </p:cNvSpPr>
              <p:nvPr/>
            </p:nvSpPr>
            <p:spPr bwMode="auto">
              <a:xfrm>
                <a:off x="4807" y="2976"/>
                <a:ext cx="0" cy="1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30" name="Line 19">
                <a:extLst>
                  <a:ext uri="{FF2B5EF4-FFF2-40B4-BE49-F238E27FC236}">
                    <a16:creationId xmlns:a16="http://schemas.microsoft.com/office/drawing/2014/main" id="{BC9586B3-B33D-40A2-9D6B-345125CE9D9F}"/>
                  </a:ext>
                </a:extLst>
              </p:cNvPr>
              <p:cNvSpPr>
                <a:spLocks noChangeShapeType="1"/>
              </p:cNvSpPr>
              <p:nvPr/>
            </p:nvSpPr>
            <p:spPr bwMode="auto">
              <a:xfrm>
                <a:off x="3854" y="3838"/>
                <a:ext cx="95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24631" name="Object 20">
                <a:extLst>
                  <a:ext uri="{FF2B5EF4-FFF2-40B4-BE49-F238E27FC236}">
                    <a16:creationId xmlns:a16="http://schemas.microsoft.com/office/drawing/2014/main" id="{AEF71447-02DE-4F9D-A461-E8158A047468}"/>
                  </a:ext>
                </a:extLst>
              </p:cNvPr>
              <p:cNvGraphicFramePr>
                <a:graphicFrameLocks noChangeAspect="1"/>
              </p:cNvGraphicFramePr>
              <p:nvPr/>
            </p:nvGraphicFramePr>
            <p:xfrm>
              <a:off x="4081" y="2568"/>
              <a:ext cx="347" cy="363"/>
            </p:xfrm>
            <a:graphic>
              <a:graphicData uri="http://schemas.openxmlformats.org/presentationml/2006/ole">
                <mc:AlternateContent xmlns:mc="http://schemas.openxmlformats.org/markup-compatibility/2006">
                  <mc:Choice xmlns:v="urn:schemas-microsoft-com:vml" Requires="v">
                    <p:oleObj spid="_x0000_s24921" name="公式" r:id="rId17" imgW="228752" imgH="256970" progId="Equation.3">
                      <p:embed/>
                    </p:oleObj>
                  </mc:Choice>
                  <mc:Fallback>
                    <p:oleObj name="公式" r:id="rId17" imgW="228752" imgH="256970"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81" y="2568"/>
                            <a:ext cx="347"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632" name="Group 21">
                <a:extLst>
                  <a:ext uri="{FF2B5EF4-FFF2-40B4-BE49-F238E27FC236}">
                    <a16:creationId xmlns:a16="http://schemas.microsoft.com/office/drawing/2014/main" id="{20DD3C51-075B-4AFA-93F3-82CE3F832A3F}"/>
                  </a:ext>
                </a:extLst>
              </p:cNvPr>
              <p:cNvGrpSpPr>
                <a:grpSpLocks/>
              </p:cNvGrpSpPr>
              <p:nvPr/>
            </p:nvGrpSpPr>
            <p:grpSpPr bwMode="auto">
              <a:xfrm rot="10800000">
                <a:off x="4803" y="3113"/>
                <a:ext cx="90" cy="363"/>
                <a:chOff x="1565" y="2614"/>
                <a:chExt cx="90" cy="486"/>
              </a:xfrm>
            </p:grpSpPr>
            <p:sp>
              <p:nvSpPr>
                <p:cNvPr id="24633" name="Arc 22">
                  <a:extLst>
                    <a:ext uri="{FF2B5EF4-FFF2-40B4-BE49-F238E27FC236}">
                      <a16:creationId xmlns:a16="http://schemas.microsoft.com/office/drawing/2014/main" id="{4A63A276-EDEF-4E1F-9F2C-F93B9E9F5BDF}"/>
                    </a:ext>
                  </a:extLst>
                </p:cNvPr>
                <p:cNvSpPr>
                  <a:spLocks/>
                </p:cNvSpPr>
                <p:nvPr/>
              </p:nvSpPr>
              <p:spPr bwMode="auto">
                <a:xfrm flipH="1" flipV="1">
                  <a:off x="1565" y="2860"/>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34" name="Arc 23">
                  <a:extLst>
                    <a:ext uri="{FF2B5EF4-FFF2-40B4-BE49-F238E27FC236}">
                      <a16:creationId xmlns:a16="http://schemas.microsoft.com/office/drawing/2014/main" id="{8988DBBA-EA20-4CB2-9E01-E16FC4543B8B}"/>
                    </a:ext>
                  </a:extLst>
                </p:cNvPr>
                <p:cNvSpPr>
                  <a:spLocks/>
                </p:cNvSpPr>
                <p:nvPr/>
              </p:nvSpPr>
              <p:spPr bwMode="auto">
                <a:xfrm flipH="1" flipV="1">
                  <a:off x="1565" y="2737"/>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35" name="Arc 24">
                  <a:extLst>
                    <a:ext uri="{FF2B5EF4-FFF2-40B4-BE49-F238E27FC236}">
                      <a16:creationId xmlns:a16="http://schemas.microsoft.com/office/drawing/2014/main" id="{15A56C45-692E-4176-8CA1-0B8ED40BE235}"/>
                    </a:ext>
                  </a:extLst>
                </p:cNvPr>
                <p:cNvSpPr>
                  <a:spLocks/>
                </p:cNvSpPr>
                <p:nvPr/>
              </p:nvSpPr>
              <p:spPr bwMode="auto">
                <a:xfrm flipH="1" flipV="1">
                  <a:off x="1565" y="261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36" name="Arc 25">
                  <a:extLst>
                    <a:ext uri="{FF2B5EF4-FFF2-40B4-BE49-F238E27FC236}">
                      <a16:creationId xmlns:a16="http://schemas.microsoft.com/office/drawing/2014/main" id="{6079D301-C3CF-4F9A-928D-15ED51FA6911}"/>
                    </a:ext>
                  </a:extLst>
                </p:cNvPr>
                <p:cNvSpPr>
                  <a:spLocks/>
                </p:cNvSpPr>
                <p:nvPr/>
              </p:nvSpPr>
              <p:spPr bwMode="auto">
                <a:xfrm flipH="1" flipV="1">
                  <a:off x="1565" y="298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4612" name="Line 112">
              <a:extLst>
                <a:ext uri="{FF2B5EF4-FFF2-40B4-BE49-F238E27FC236}">
                  <a16:creationId xmlns:a16="http://schemas.microsoft.com/office/drawing/2014/main" id="{940127AD-2DDA-4757-A879-2FFC40496808}"/>
                </a:ext>
              </a:extLst>
            </p:cNvPr>
            <p:cNvSpPr>
              <a:spLocks noChangeShapeType="1"/>
            </p:cNvSpPr>
            <p:nvPr/>
          </p:nvSpPr>
          <p:spPr bwMode="auto">
            <a:xfrm>
              <a:off x="2200" y="2115"/>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13" name="Line 114">
              <a:extLst>
                <a:ext uri="{FF2B5EF4-FFF2-40B4-BE49-F238E27FC236}">
                  <a16:creationId xmlns:a16="http://schemas.microsoft.com/office/drawing/2014/main" id="{D64B1359-A022-4C32-A0ED-A1FCB1B70A98}"/>
                </a:ext>
              </a:extLst>
            </p:cNvPr>
            <p:cNvSpPr>
              <a:spLocks noChangeShapeType="1"/>
            </p:cNvSpPr>
            <p:nvPr/>
          </p:nvSpPr>
          <p:spPr bwMode="auto">
            <a:xfrm>
              <a:off x="1383" y="1017"/>
              <a:ext cx="181"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4614" name="Object 115">
              <a:extLst>
                <a:ext uri="{FF2B5EF4-FFF2-40B4-BE49-F238E27FC236}">
                  <a16:creationId xmlns:a16="http://schemas.microsoft.com/office/drawing/2014/main" id="{0CF33A0F-83AB-4A54-A7E7-AAE399981EAE}"/>
                </a:ext>
              </a:extLst>
            </p:cNvPr>
            <p:cNvGraphicFramePr>
              <a:graphicFrameLocks noChangeAspect="1"/>
            </p:cNvGraphicFramePr>
            <p:nvPr/>
          </p:nvGraphicFramePr>
          <p:xfrm>
            <a:off x="1519" y="709"/>
            <a:ext cx="170" cy="272"/>
          </p:xfrm>
          <a:graphic>
            <a:graphicData uri="http://schemas.openxmlformats.org/presentationml/2006/ole">
              <mc:AlternateContent xmlns:mc="http://schemas.openxmlformats.org/markup-compatibility/2006">
                <mc:Choice xmlns:v="urn:schemas-microsoft-com:vml" Requires="v">
                  <p:oleObj spid="_x0000_s24922" name="公式" r:id="rId19" imgW="114141" imgH="209609" progId="Equation.3">
                    <p:embed/>
                  </p:oleObj>
                </mc:Choice>
                <mc:Fallback>
                  <p:oleObj name="公式" r:id="rId19" imgW="114141" imgH="209609" progId="Equation.3">
                    <p:embed/>
                    <p:pic>
                      <p:nvPicPr>
                        <p:cNvPr id="0" name="Object 1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19" y="709"/>
                          <a:ext cx="17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15" name="Object 116">
              <a:extLst>
                <a:ext uri="{FF2B5EF4-FFF2-40B4-BE49-F238E27FC236}">
                  <a16:creationId xmlns:a16="http://schemas.microsoft.com/office/drawing/2014/main" id="{B48D17AC-AB43-46E0-BA5F-07A3B5D5EF6B}"/>
                </a:ext>
              </a:extLst>
            </p:cNvPr>
            <p:cNvGraphicFramePr>
              <a:graphicFrameLocks noChangeAspect="1"/>
            </p:cNvGraphicFramePr>
            <p:nvPr/>
          </p:nvGraphicFramePr>
          <p:xfrm>
            <a:off x="612" y="1298"/>
            <a:ext cx="309" cy="318"/>
          </p:xfrm>
          <a:graphic>
            <a:graphicData uri="http://schemas.openxmlformats.org/presentationml/2006/ole">
              <mc:AlternateContent xmlns:mc="http://schemas.openxmlformats.org/markup-compatibility/2006">
                <mc:Choice xmlns:v="urn:schemas-microsoft-com:vml" Requires="v">
                  <p:oleObj spid="_x0000_s24923" name="Equation" r:id="rId21" imgW="228752" imgH="285574" progId="Equation.DSMT4">
                    <p:embed/>
                  </p:oleObj>
                </mc:Choice>
                <mc:Fallback>
                  <p:oleObj name="Equation" r:id="rId21" imgW="228752" imgH="285574" progId="Equation.DSMT4">
                    <p:embed/>
                    <p:pic>
                      <p:nvPicPr>
                        <p:cNvPr id="0" name="Object 1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12" y="1298"/>
                          <a:ext cx="309"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9688" name="Group 120">
            <a:extLst>
              <a:ext uri="{FF2B5EF4-FFF2-40B4-BE49-F238E27FC236}">
                <a16:creationId xmlns:a16="http://schemas.microsoft.com/office/drawing/2014/main" id="{70685A35-DB67-4AC4-80DB-944C08B1AF75}"/>
              </a:ext>
            </a:extLst>
          </p:cNvPr>
          <p:cNvGrpSpPr>
            <a:grpSpLocks/>
          </p:cNvGrpSpPr>
          <p:nvPr/>
        </p:nvGrpSpPr>
        <p:grpSpPr bwMode="auto">
          <a:xfrm>
            <a:off x="4932363" y="2492375"/>
            <a:ext cx="2652712" cy="573088"/>
            <a:chOff x="3424" y="2069"/>
            <a:chExt cx="1671" cy="361"/>
          </a:xfrm>
        </p:grpSpPr>
        <p:sp>
          <p:nvSpPr>
            <p:cNvPr id="24608" name="Line 97">
              <a:extLst>
                <a:ext uri="{FF2B5EF4-FFF2-40B4-BE49-F238E27FC236}">
                  <a16:creationId xmlns:a16="http://schemas.microsoft.com/office/drawing/2014/main" id="{3BA61C33-8E80-4E08-9816-3795241BFB4A}"/>
                </a:ext>
              </a:extLst>
            </p:cNvPr>
            <p:cNvSpPr>
              <a:spLocks noChangeShapeType="1"/>
            </p:cNvSpPr>
            <p:nvPr/>
          </p:nvSpPr>
          <p:spPr bwMode="auto">
            <a:xfrm>
              <a:off x="3424" y="2069"/>
              <a:ext cx="1497" cy="0"/>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4609" name="Object 119">
              <a:extLst>
                <a:ext uri="{FF2B5EF4-FFF2-40B4-BE49-F238E27FC236}">
                  <a16:creationId xmlns:a16="http://schemas.microsoft.com/office/drawing/2014/main" id="{33F87862-F262-4C1B-8320-7EF7DC475926}"/>
                </a:ext>
              </a:extLst>
            </p:cNvPr>
            <p:cNvGraphicFramePr>
              <a:graphicFrameLocks noChangeAspect="1"/>
            </p:cNvGraphicFramePr>
            <p:nvPr/>
          </p:nvGraphicFramePr>
          <p:xfrm>
            <a:off x="4743" y="2081"/>
            <a:ext cx="352" cy="349"/>
          </p:xfrm>
          <a:graphic>
            <a:graphicData uri="http://schemas.openxmlformats.org/presentationml/2006/ole">
              <mc:AlternateContent xmlns:mc="http://schemas.openxmlformats.org/markup-compatibility/2006">
                <mc:Choice xmlns:v="urn:schemas-microsoft-com:vml" Requires="v">
                  <p:oleObj spid="_x0000_s24924" name="Equation" r:id="rId23" imgW="295452" imgH="342783" progId="Equation.DSMT4">
                    <p:embed/>
                  </p:oleObj>
                </mc:Choice>
                <mc:Fallback>
                  <p:oleObj name="Equation" r:id="rId23" imgW="295452" imgH="342783" progId="Equation.DSMT4">
                    <p:embed/>
                    <p:pic>
                      <p:nvPicPr>
                        <p:cNvPr id="0" name="Object 1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743" y="2081"/>
                          <a:ext cx="352"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9690" name="Group 122">
            <a:extLst>
              <a:ext uri="{FF2B5EF4-FFF2-40B4-BE49-F238E27FC236}">
                <a16:creationId xmlns:a16="http://schemas.microsoft.com/office/drawing/2014/main" id="{9A8676F3-2777-45DC-B5C5-D4516A6A7C7B}"/>
              </a:ext>
            </a:extLst>
          </p:cNvPr>
          <p:cNvGrpSpPr>
            <a:grpSpLocks/>
          </p:cNvGrpSpPr>
          <p:nvPr/>
        </p:nvGrpSpPr>
        <p:grpSpPr bwMode="auto">
          <a:xfrm>
            <a:off x="7237413" y="765175"/>
            <a:ext cx="647700" cy="1709738"/>
            <a:chOff x="4876" y="720"/>
            <a:chExt cx="408" cy="1077"/>
          </a:xfrm>
        </p:grpSpPr>
        <p:sp>
          <p:nvSpPr>
            <p:cNvPr id="24606" name="Line 92">
              <a:extLst>
                <a:ext uri="{FF2B5EF4-FFF2-40B4-BE49-F238E27FC236}">
                  <a16:creationId xmlns:a16="http://schemas.microsoft.com/office/drawing/2014/main" id="{0DCD194F-A4A1-49CB-BD1F-A4D466F5BD91}"/>
                </a:ext>
              </a:extLst>
            </p:cNvPr>
            <p:cNvSpPr>
              <a:spLocks noChangeShapeType="1"/>
            </p:cNvSpPr>
            <p:nvPr/>
          </p:nvSpPr>
          <p:spPr bwMode="auto">
            <a:xfrm flipV="1">
              <a:off x="4876" y="799"/>
              <a:ext cx="0" cy="998"/>
            </a:xfrm>
            <a:prstGeom prst="line">
              <a:avLst/>
            </a:prstGeom>
            <a:noFill/>
            <a:ln w="3810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4607" name="Object 121">
              <a:extLst>
                <a:ext uri="{FF2B5EF4-FFF2-40B4-BE49-F238E27FC236}">
                  <a16:creationId xmlns:a16="http://schemas.microsoft.com/office/drawing/2014/main" id="{DC874A85-18E7-4DF3-9F03-7C780CF7EC74}"/>
                </a:ext>
              </a:extLst>
            </p:cNvPr>
            <p:cNvGraphicFramePr>
              <a:graphicFrameLocks noChangeAspect="1"/>
            </p:cNvGraphicFramePr>
            <p:nvPr/>
          </p:nvGraphicFramePr>
          <p:xfrm>
            <a:off x="4910" y="720"/>
            <a:ext cx="374" cy="342"/>
          </p:xfrm>
          <a:graphic>
            <a:graphicData uri="http://schemas.openxmlformats.org/presentationml/2006/ole">
              <mc:AlternateContent xmlns:mc="http://schemas.openxmlformats.org/markup-compatibility/2006">
                <mc:Choice xmlns:v="urn:schemas-microsoft-com:vml" Requires="v">
                  <p:oleObj spid="_x0000_s24925" name="Equation" r:id="rId25" imgW="323635" imgH="342783" progId="Equation.DSMT4">
                    <p:embed/>
                  </p:oleObj>
                </mc:Choice>
                <mc:Fallback>
                  <p:oleObj name="Equation" r:id="rId25" imgW="323635" imgH="342783" progId="Equation.DSMT4">
                    <p:embed/>
                    <p:pic>
                      <p:nvPicPr>
                        <p:cNvPr id="0" name="Object 12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10" y="720"/>
                          <a:ext cx="374"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9692" name="Group 124">
            <a:extLst>
              <a:ext uri="{FF2B5EF4-FFF2-40B4-BE49-F238E27FC236}">
                <a16:creationId xmlns:a16="http://schemas.microsoft.com/office/drawing/2014/main" id="{9E1C2FE2-8ABC-4B26-A065-CC76B44286F7}"/>
              </a:ext>
            </a:extLst>
          </p:cNvPr>
          <p:cNvGrpSpPr>
            <a:grpSpLocks/>
          </p:cNvGrpSpPr>
          <p:nvPr/>
        </p:nvGrpSpPr>
        <p:grpSpPr bwMode="auto">
          <a:xfrm>
            <a:off x="4932363" y="620713"/>
            <a:ext cx="2303462" cy="1871662"/>
            <a:chOff x="3107" y="391"/>
            <a:chExt cx="1451" cy="1179"/>
          </a:xfrm>
        </p:grpSpPr>
        <p:sp>
          <p:nvSpPr>
            <p:cNvPr id="24604" name="Line 99">
              <a:extLst>
                <a:ext uri="{FF2B5EF4-FFF2-40B4-BE49-F238E27FC236}">
                  <a16:creationId xmlns:a16="http://schemas.microsoft.com/office/drawing/2014/main" id="{A18E2803-BC4C-418D-8BEA-4F7A43DF2D89}"/>
                </a:ext>
              </a:extLst>
            </p:cNvPr>
            <p:cNvSpPr>
              <a:spLocks noChangeShapeType="1"/>
            </p:cNvSpPr>
            <p:nvPr/>
          </p:nvSpPr>
          <p:spPr bwMode="auto">
            <a:xfrm flipV="1">
              <a:off x="3107" y="572"/>
              <a:ext cx="1451" cy="99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4605" name="Object 123">
              <a:extLst>
                <a:ext uri="{FF2B5EF4-FFF2-40B4-BE49-F238E27FC236}">
                  <a16:creationId xmlns:a16="http://schemas.microsoft.com/office/drawing/2014/main" id="{AB3610EC-1735-4D02-8BC2-25A7C9D5D7FE}"/>
                </a:ext>
              </a:extLst>
            </p:cNvPr>
            <p:cNvGraphicFramePr>
              <a:graphicFrameLocks noChangeAspect="1"/>
            </p:cNvGraphicFramePr>
            <p:nvPr/>
          </p:nvGraphicFramePr>
          <p:xfrm>
            <a:off x="4014" y="391"/>
            <a:ext cx="309" cy="318"/>
          </p:xfrm>
          <a:graphic>
            <a:graphicData uri="http://schemas.openxmlformats.org/presentationml/2006/ole">
              <mc:AlternateContent xmlns:mc="http://schemas.openxmlformats.org/markup-compatibility/2006">
                <mc:Choice xmlns:v="urn:schemas-microsoft-com:vml" Requires="v">
                  <p:oleObj spid="_x0000_s24926" name="Equation" r:id="rId27" imgW="228752" imgH="285574" progId="Equation.DSMT4">
                    <p:embed/>
                  </p:oleObj>
                </mc:Choice>
                <mc:Fallback>
                  <p:oleObj name="Equation" r:id="rId27" imgW="228752" imgH="285574" progId="Equation.DSMT4">
                    <p:embed/>
                    <p:pic>
                      <p:nvPicPr>
                        <p:cNvPr id="0" name="Object 12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14" y="391"/>
                          <a:ext cx="309"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9695" name="Group 127">
            <a:extLst>
              <a:ext uri="{FF2B5EF4-FFF2-40B4-BE49-F238E27FC236}">
                <a16:creationId xmlns:a16="http://schemas.microsoft.com/office/drawing/2014/main" id="{A5FB8C2B-6811-4E9B-B0DB-BC683F799DD7}"/>
              </a:ext>
            </a:extLst>
          </p:cNvPr>
          <p:cNvGrpSpPr>
            <a:grpSpLocks/>
          </p:cNvGrpSpPr>
          <p:nvPr/>
        </p:nvGrpSpPr>
        <p:grpSpPr bwMode="auto">
          <a:xfrm>
            <a:off x="5651500" y="1922463"/>
            <a:ext cx="758825" cy="569912"/>
            <a:chOff x="3560" y="1211"/>
            <a:chExt cx="478" cy="359"/>
          </a:xfrm>
        </p:grpSpPr>
        <p:graphicFrame>
          <p:nvGraphicFramePr>
            <p:cNvPr id="24602" name="Object 125">
              <a:extLst>
                <a:ext uri="{FF2B5EF4-FFF2-40B4-BE49-F238E27FC236}">
                  <a16:creationId xmlns:a16="http://schemas.microsoft.com/office/drawing/2014/main" id="{580CDB20-8152-4D30-B8F7-1365E6D038B1}"/>
                </a:ext>
              </a:extLst>
            </p:cNvPr>
            <p:cNvGraphicFramePr>
              <a:graphicFrameLocks noChangeAspect="1"/>
            </p:cNvGraphicFramePr>
            <p:nvPr/>
          </p:nvGraphicFramePr>
          <p:xfrm>
            <a:off x="3696" y="1211"/>
            <a:ext cx="342" cy="359"/>
          </p:xfrm>
          <a:graphic>
            <a:graphicData uri="http://schemas.openxmlformats.org/presentationml/2006/ole">
              <mc:AlternateContent xmlns:mc="http://schemas.openxmlformats.org/markup-compatibility/2006">
                <mc:Choice xmlns:v="urn:schemas-microsoft-com:vml" Requires="v">
                  <p:oleObj spid="_x0000_s24927" name="Equation" r:id="rId29" imgW="257405" imgH="324026" progId="Equation.DSMT4">
                    <p:embed/>
                  </p:oleObj>
                </mc:Choice>
                <mc:Fallback>
                  <p:oleObj name="Equation" r:id="rId29" imgW="257405" imgH="324026" progId="Equation.DSMT4">
                    <p:embed/>
                    <p:pic>
                      <p:nvPicPr>
                        <p:cNvPr id="0" name="Object 12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696" y="1211"/>
                          <a:ext cx="342"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03" name="Freeform 126">
              <a:extLst>
                <a:ext uri="{FF2B5EF4-FFF2-40B4-BE49-F238E27FC236}">
                  <a16:creationId xmlns:a16="http://schemas.microsoft.com/office/drawing/2014/main" id="{B7075BFF-7806-4E6A-9712-6E8C396836AE}"/>
                </a:ext>
              </a:extLst>
            </p:cNvPr>
            <p:cNvSpPr>
              <a:spLocks/>
            </p:cNvSpPr>
            <p:nvPr/>
          </p:nvSpPr>
          <p:spPr bwMode="auto">
            <a:xfrm>
              <a:off x="3560" y="1262"/>
              <a:ext cx="91" cy="308"/>
            </a:xfrm>
            <a:custGeom>
              <a:avLst/>
              <a:gdLst>
                <a:gd name="T0" fmla="*/ 0 w 106"/>
                <a:gd name="T1" fmla="*/ 0 h 272"/>
                <a:gd name="T2" fmla="*/ 78 w 106"/>
                <a:gd name="T3" fmla="*/ 103 h 272"/>
                <a:gd name="T4" fmla="*/ 78 w 106"/>
                <a:gd name="T5" fmla="*/ 308 h 272"/>
                <a:gd name="T6" fmla="*/ 0 60000 65536"/>
                <a:gd name="T7" fmla="*/ 0 60000 65536"/>
                <a:gd name="T8" fmla="*/ 0 60000 65536"/>
              </a:gdLst>
              <a:ahLst/>
              <a:cxnLst>
                <a:cxn ang="T6">
                  <a:pos x="T0" y="T1"/>
                </a:cxn>
                <a:cxn ang="T7">
                  <a:pos x="T2" y="T3"/>
                </a:cxn>
                <a:cxn ang="T8">
                  <a:pos x="T4" y="T5"/>
                </a:cxn>
              </a:cxnLst>
              <a:rect l="0" t="0" r="r" b="b"/>
              <a:pathLst>
                <a:path w="106" h="272">
                  <a:moveTo>
                    <a:pt x="0" y="0"/>
                  </a:moveTo>
                  <a:cubicBezTo>
                    <a:pt x="38" y="23"/>
                    <a:pt x="76" y="46"/>
                    <a:pt x="91" y="91"/>
                  </a:cubicBezTo>
                  <a:cubicBezTo>
                    <a:pt x="106" y="136"/>
                    <a:pt x="91" y="242"/>
                    <a:pt x="91" y="272"/>
                  </a:cubicBezTo>
                </a:path>
              </a:pathLst>
            </a:custGeom>
            <a:noFill/>
            <a:ln w="28575"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9696" name="Group 128">
            <a:extLst>
              <a:ext uri="{FF2B5EF4-FFF2-40B4-BE49-F238E27FC236}">
                <a16:creationId xmlns:a16="http://schemas.microsoft.com/office/drawing/2014/main" id="{AFAEC2F5-C112-4F81-B419-312440EC5B6F}"/>
              </a:ext>
            </a:extLst>
          </p:cNvPr>
          <p:cNvGrpSpPr>
            <a:grpSpLocks/>
          </p:cNvGrpSpPr>
          <p:nvPr/>
        </p:nvGrpSpPr>
        <p:grpSpPr bwMode="auto">
          <a:xfrm>
            <a:off x="4932363" y="4076700"/>
            <a:ext cx="1277937" cy="504825"/>
            <a:chOff x="3107" y="1570"/>
            <a:chExt cx="805" cy="318"/>
          </a:xfrm>
        </p:grpSpPr>
        <p:graphicFrame>
          <p:nvGraphicFramePr>
            <p:cNvPr id="24600" name="Object 129">
              <a:extLst>
                <a:ext uri="{FF2B5EF4-FFF2-40B4-BE49-F238E27FC236}">
                  <a16:creationId xmlns:a16="http://schemas.microsoft.com/office/drawing/2014/main" id="{00E4E435-57CB-4116-B9A0-392F3BB2CD1D}"/>
                </a:ext>
              </a:extLst>
            </p:cNvPr>
            <p:cNvGraphicFramePr>
              <a:graphicFrameLocks noChangeAspect="1"/>
            </p:cNvGraphicFramePr>
            <p:nvPr/>
          </p:nvGraphicFramePr>
          <p:xfrm>
            <a:off x="3742" y="1616"/>
            <a:ext cx="170" cy="272"/>
          </p:xfrm>
          <a:graphic>
            <a:graphicData uri="http://schemas.openxmlformats.org/presentationml/2006/ole">
              <mc:AlternateContent xmlns:mc="http://schemas.openxmlformats.org/markup-compatibility/2006">
                <mc:Choice xmlns:v="urn:schemas-microsoft-com:vml" Requires="v">
                  <p:oleObj spid="_x0000_s24928" name="公式" r:id="rId31" imgW="114141" imgH="209609" progId="Equation.3">
                    <p:embed/>
                  </p:oleObj>
                </mc:Choice>
                <mc:Fallback>
                  <p:oleObj name="公式" r:id="rId31" imgW="114141" imgH="209609" progId="Equation.3">
                    <p:embed/>
                    <p:pic>
                      <p:nvPicPr>
                        <p:cNvPr id="0" name="Object 12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742" y="1616"/>
                          <a:ext cx="17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01" name="Line 130">
              <a:extLst>
                <a:ext uri="{FF2B5EF4-FFF2-40B4-BE49-F238E27FC236}">
                  <a16:creationId xmlns:a16="http://schemas.microsoft.com/office/drawing/2014/main" id="{8841CF4C-5A1E-4982-AD82-204D6AFC53A8}"/>
                </a:ext>
              </a:extLst>
            </p:cNvPr>
            <p:cNvSpPr>
              <a:spLocks noChangeShapeType="1"/>
            </p:cNvSpPr>
            <p:nvPr/>
          </p:nvSpPr>
          <p:spPr bwMode="auto">
            <a:xfrm>
              <a:off x="3107" y="1570"/>
              <a:ext cx="771"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9699" name="Group 131">
            <a:extLst>
              <a:ext uri="{FF2B5EF4-FFF2-40B4-BE49-F238E27FC236}">
                <a16:creationId xmlns:a16="http://schemas.microsoft.com/office/drawing/2014/main" id="{8A3EF944-1EEE-4FB0-BC86-91320787EAF1}"/>
              </a:ext>
            </a:extLst>
          </p:cNvPr>
          <p:cNvGrpSpPr>
            <a:grpSpLocks/>
          </p:cNvGrpSpPr>
          <p:nvPr/>
        </p:nvGrpSpPr>
        <p:grpSpPr bwMode="auto">
          <a:xfrm>
            <a:off x="4932363" y="4076700"/>
            <a:ext cx="2652712" cy="573088"/>
            <a:chOff x="3424" y="2069"/>
            <a:chExt cx="1671" cy="361"/>
          </a:xfrm>
        </p:grpSpPr>
        <p:sp>
          <p:nvSpPr>
            <p:cNvPr id="24598" name="Line 132">
              <a:extLst>
                <a:ext uri="{FF2B5EF4-FFF2-40B4-BE49-F238E27FC236}">
                  <a16:creationId xmlns:a16="http://schemas.microsoft.com/office/drawing/2014/main" id="{B7546626-02A7-40E6-B0E7-7112ECB19BCB}"/>
                </a:ext>
              </a:extLst>
            </p:cNvPr>
            <p:cNvSpPr>
              <a:spLocks noChangeShapeType="1"/>
            </p:cNvSpPr>
            <p:nvPr/>
          </p:nvSpPr>
          <p:spPr bwMode="auto">
            <a:xfrm>
              <a:off x="3424" y="2069"/>
              <a:ext cx="1497" cy="0"/>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4599" name="Object 133">
              <a:extLst>
                <a:ext uri="{FF2B5EF4-FFF2-40B4-BE49-F238E27FC236}">
                  <a16:creationId xmlns:a16="http://schemas.microsoft.com/office/drawing/2014/main" id="{9DFDAB63-749A-4E24-A0AC-913091FB6EE5}"/>
                </a:ext>
              </a:extLst>
            </p:cNvPr>
            <p:cNvGraphicFramePr>
              <a:graphicFrameLocks noChangeAspect="1"/>
            </p:cNvGraphicFramePr>
            <p:nvPr/>
          </p:nvGraphicFramePr>
          <p:xfrm>
            <a:off x="4743" y="2081"/>
            <a:ext cx="352" cy="349"/>
          </p:xfrm>
          <a:graphic>
            <a:graphicData uri="http://schemas.openxmlformats.org/presentationml/2006/ole">
              <mc:AlternateContent xmlns:mc="http://schemas.openxmlformats.org/markup-compatibility/2006">
                <mc:Choice xmlns:v="urn:schemas-microsoft-com:vml" Requires="v">
                  <p:oleObj spid="_x0000_s24929" name="Equation" r:id="rId33" imgW="295452" imgH="342783" progId="Equation.DSMT4">
                    <p:embed/>
                  </p:oleObj>
                </mc:Choice>
                <mc:Fallback>
                  <p:oleObj name="Equation" r:id="rId33" imgW="295452" imgH="342783" progId="Equation.DSMT4">
                    <p:embed/>
                    <p:pic>
                      <p:nvPicPr>
                        <p:cNvPr id="0" name="Object 13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743" y="2081"/>
                          <a:ext cx="352"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9705" name="Group 137">
            <a:extLst>
              <a:ext uri="{FF2B5EF4-FFF2-40B4-BE49-F238E27FC236}">
                <a16:creationId xmlns:a16="http://schemas.microsoft.com/office/drawing/2014/main" id="{4116B917-1EBF-40F0-A9DF-385DFF0A3B15}"/>
              </a:ext>
            </a:extLst>
          </p:cNvPr>
          <p:cNvGrpSpPr>
            <a:grpSpLocks/>
          </p:cNvGrpSpPr>
          <p:nvPr/>
        </p:nvGrpSpPr>
        <p:grpSpPr bwMode="auto">
          <a:xfrm>
            <a:off x="7308850" y="4076700"/>
            <a:ext cx="736600" cy="1695450"/>
            <a:chOff x="4604" y="2568"/>
            <a:chExt cx="464" cy="1068"/>
          </a:xfrm>
        </p:grpSpPr>
        <p:sp>
          <p:nvSpPr>
            <p:cNvPr id="24596" name="Line 135">
              <a:extLst>
                <a:ext uri="{FF2B5EF4-FFF2-40B4-BE49-F238E27FC236}">
                  <a16:creationId xmlns:a16="http://schemas.microsoft.com/office/drawing/2014/main" id="{B696E60A-241B-4270-9AF5-C545BEBEDEB0}"/>
                </a:ext>
              </a:extLst>
            </p:cNvPr>
            <p:cNvSpPr>
              <a:spLocks noChangeShapeType="1"/>
            </p:cNvSpPr>
            <p:nvPr/>
          </p:nvSpPr>
          <p:spPr bwMode="auto">
            <a:xfrm>
              <a:off x="4604" y="2568"/>
              <a:ext cx="0" cy="1043"/>
            </a:xfrm>
            <a:prstGeom prst="line">
              <a:avLst/>
            </a:prstGeom>
            <a:noFill/>
            <a:ln w="3810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4597" name="Object 136">
              <a:extLst>
                <a:ext uri="{FF2B5EF4-FFF2-40B4-BE49-F238E27FC236}">
                  <a16:creationId xmlns:a16="http://schemas.microsoft.com/office/drawing/2014/main" id="{C3AF2EDD-71D9-487A-8350-56243CA51340}"/>
                </a:ext>
              </a:extLst>
            </p:cNvPr>
            <p:cNvGraphicFramePr>
              <a:graphicFrameLocks noChangeAspect="1"/>
            </p:cNvGraphicFramePr>
            <p:nvPr/>
          </p:nvGraphicFramePr>
          <p:xfrm>
            <a:off x="4694" y="3294"/>
            <a:ext cx="374" cy="342"/>
          </p:xfrm>
          <a:graphic>
            <a:graphicData uri="http://schemas.openxmlformats.org/presentationml/2006/ole">
              <mc:AlternateContent xmlns:mc="http://schemas.openxmlformats.org/markup-compatibility/2006">
                <mc:Choice xmlns:v="urn:schemas-microsoft-com:vml" Requires="v">
                  <p:oleObj spid="_x0000_s24930" name="Equation" r:id="rId35" imgW="323635" imgH="342783" progId="Equation.DSMT4">
                    <p:embed/>
                  </p:oleObj>
                </mc:Choice>
                <mc:Fallback>
                  <p:oleObj name="Equation" r:id="rId35" imgW="323635" imgH="342783" progId="Equation.DSMT4">
                    <p:embed/>
                    <p:pic>
                      <p:nvPicPr>
                        <p:cNvPr id="0" name="Object 13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694" y="3294"/>
                          <a:ext cx="374"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9709" name="Group 141">
            <a:extLst>
              <a:ext uri="{FF2B5EF4-FFF2-40B4-BE49-F238E27FC236}">
                <a16:creationId xmlns:a16="http://schemas.microsoft.com/office/drawing/2014/main" id="{DB75116D-BB37-4655-BBBA-6DC1C62ED342}"/>
              </a:ext>
            </a:extLst>
          </p:cNvPr>
          <p:cNvGrpSpPr>
            <a:grpSpLocks/>
          </p:cNvGrpSpPr>
          <p:nvPr/>
        </p:nvGrpSpPr>
        <p:grpSpPr bwMode="auto">
          <a:xfrm>
            <a:off x="4932363" y="4076700"/>
            <a:ext cx="2376487" cy="1801813"/>
            <a:chOff x="3107" y="2568"/>
            <a:chExt cx="1497" cy="1135"/>
          </a:xfrm>
        </p:grpSpPr>
        <p:sp>
          <p:nvSpPr>
            <p:cNvPr id="24594" name="Line 139">
              <a:extLst>
                <a:ext uri="{FF2B5EF4-FFF2-40B4-BE49-F238E27FC236}">
                  <a16:creationId xmlns:a16="http://schemas.microsoft.com/office/drawing/2014/main" id="{D43A3201-82CF-4F44-800C-636722623B0F}"/>
                </a:ext>
              </a:extLst>
            </p:cNvPr>
            <p:cNvSpPr>
              <a:spLocks noChangeShapeType="1"/>
            </p:cNvSpPr>
            <p:nvPr/>
          </p:nvSpPr>
          <p:spPr bwMode="auto">
            <a:xfrm>
              <a:off x="3107" y="2568"/>
              <a:ext cx="1497" cy="104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4595" name="Object 140">
              <a:extLst>
                <a:ext uri="{FF2B5EF4-FFF2-40B4-BE49-F238E27FC236}">
                  <a16:creationId xmlns:a16="http://schemas.microsoft.com/office/drawing/2014/main" id="{11A72829-E289-432C-BDE2-302977FD6FF1}"/>
                </a:ext>
              </a:extLst>
            </p:cNvPr>
            <p:cNvGraphicFramePr>
              <a:graphicFrameLocks noChangeAspect="1"/>
            </p:cNvGraphicFramePr>
            <p:nvPr/>
          </p:nvGraphicFramePr>
          <p:xfrm>
            <a:off x="4014" y="3385"/>
            <a:ext cx="309" cy="318"/>
          </p:xfrm>
          <a:graphic>
            <a:graphicData uri="http://schemas.openxmlformats.org/presentationml/2006/ole">
              <mc:AlternateContent xmlns:mc="http://schemas.openxmlformats.org/markup-compatibility/2006">
                <mc:Choice xmlns:v="urn:schemas-microsoft-com:vml" Requires="v">
                  <p:oleObj spid="_x0000_s24931" name="Equation" r:id="rId37" imgW="228752" imgH="285574" progId="Equation.DSMT4">
                    <p:embed/>
                  </p:oleObj>
                </mc:Choice>
                <mc:Fallback>
                  <p:oleObj name="Equation" r:id="rId37" imgW="228752" imgH="285574" progId="Equation.DSMT4">
                    <p:embed/>
                    <p:pic>
                      <p:nvPicPr>
                        <p:cNvPr id="0" name="Object 140"/>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014" y="3385"/>
                          <a:ext cx="309"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9718" name="Group 150">
            <a:extLst>
              <a:ext uri="{FF2B5EF4-FFF2-40B4-BE49-F238E27FC236}">
                <a16:creationId xmlns:a16="http://schemas.microsoft.com/office/drawing/2014/main" id="{59326892-5D78-470A-B408-C1EAC51E2CC7}"/>
              </a:ext>
            </a:extLst>
          </p:cNvPr>
          <p:cNvGrpSpPr>
            <a:grpSpLocks/>
          </p:cNvGrpSpPr>
          <p:nvPr/>
        </p:nvGrpSpPr>
        <p:grpSpPr bwMode="auto">
          <a:xfrm>
            <a:off x="5364163" y="4076700"/>
            <a:ext cx="687387" cy="576263"/>
            <a:chOff x="3379" y="2568"/>
            <a:chExt cx="433" cy="363"/>
          </a:xfrm>
        </p:grpSpPr>
        <p:graphicFrame>
          <p:nvGraphicFramePr>
            <p:cNvPr id="24592" name="Object 146">
              <a:extLst>
                <a:ext uri="{FF2B5EF4-FFF2-40B4-BE49-F238E27FC236}">
                  <a16:creationId xmlns:a16="http://schemas.microsoft.com/office/drawing/2014/main" id="{0886A3B1-71A2-4EB3-8324-9E1B83BA4E8D}"/>
                </a:ext>
              </a:extLst>
            </p:cNvPr>
            <p:cNvGraphicFramePr>
              <a:graphicFrameLocks noChangeAspect="1"/>
            </p:cNvGraphicFramePr>
            <p:nvPr/>
          </p:nvGraphicFramePr>
          <p:xfrm>
            <a:off x="3470" y="2572"/>
            <a:ext cx="342" cy="359"/>
          </p:xfrm>
          <a:graphic>
            <a:graphicData uri="http://schemas.openxmlformats.org/presentationml/2006/ole">
              <mc:AlternateContent xmlns:mc="http://schemas.openxmlformats.org/markup-compatibility/2006">
                <mc:Choice xmlns:v="urn:schemas-microsoft-com:vml" Requires="v">
                  <p:oleObj spid="_x0000_s24932" name="Equation" r:id="rId39" imgW="257405" imgH="324026" progId="Equation.DSMT4">
                    <p:embed/>
                  </p:oleObj>
                </mc:Choice>
                <mc:Fallback>
                  <p:oleObj name="Equation" r:id="rId39" imgW="257405" imgH="324026" progId="Equation.DSMT4">
                    <p:embed/>
                    <p:pic>
                      <p:nvPicPr>
                        <p:cNvPr id="0" name="Object 146"/>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470" y="2572"/>
                          <a:ext cx="342"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93" name="Freeform 149">
              <a:extLst>
                <a:ext uri="{FF2B5EF4-FFF2-40B4-BE49-F238E27FC236}">
                  <a16:creationId xmlns:a16="http://schemas.microsoft.com/office/drawing/2014/main" id="{B92FECA4-608E-44D7-8356-EF6F5239089C}"/>
                </a:ext>
              </a:extLst>
            </p:cNvPr>
            <p:cNvSpPr>
              <a:spLocks/>
            </p:cNvSpPr>
            <p:nvPr/>
          </p:nvSpPr>
          <p:spPr bwMode="auto">
            <a:xfrm>
              <a:off x="3379" y="2568"/>
              <a:ext cx="114" cy="182"/>
            </a:xfrm>
            <a:custGeom>
              <a:avLst/>
              <a:gdLst>
                <a:gd name="T0" fmla="*/ 98 w 159"/>
                <a:gd name="T1" fmla="*/ 0 h 227"/>
                <a:gd name="T2" fmla="*/ 98 w 159"/>
                <a:gd name="T3" fmla="*/ 73 h 227"/>
                <a:gd name="T4" fmla="*/ 0 w 159"/>
                <a:gd name="T5" fmla="*/ 182 h 227"/>
                <a:gd name="T6" fmla="*/ 0 60000 65536"/>
                <a:gd name="T7" fmla="*/ 0 60000 65536"/>
                <a:gd name="T8" fmla="*/ 0 60000 65536"/>
              </a:gdLst>
              <a:ahLst/>
              <a:cxnLst>
                <a:cxn ang="T6">
                  <a:pos x="T0" y="T1"/>
                </a:cxn>
                <a:cxn ang="T7">
                  <a:pos x="T2" y="T3"/>
                </a:cxn>
                <a:cxn ang="T8">
                  <a:pos x="T4" y="T5"/>
                </a:cxn>
              </a:cxnLst>
              <a:rect l="0" t="0" r="r" b="b"/>
              <a:pathLst>
                <a:path w="159" h="227">
                  <a:moveTo>
                    <a:pt x="136" y="0"/>
                  </a:moveTo>
                  <a:cubicBezTo>
                    <a:pt x="147" y="26"/>
                    <a:pt x="159" y="53"/>
                    <a:pt x="136" y="91"/>
                  </a:cubicBezTo>
                  <a:cubicBezTo>
                    <a:pt x="113" y="129"/>
                    <a:pt x="56" y="178"/>
                    <a:pt x="0" y="227"/>
                  </a:cubicBezTo>
                </a:path>
              </a:pathLst>
            </a:custGeom>
            <a:noFill/>
            <a:ln w="28575"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09720" name="Object 152">
            <a:extLst>
              <a:ext uri="{FF2B5EF4-FFF2-40B4-BE49-F238E27FC236}">
                <a16:creationId xmlns:a16="http://schemas.microsoft.com/office/drawing/2014/main" id="{BF08F6DC-0A3F-4197-861A-2C0014F54B88}"/>
              </a:ext>
            </a:extLst>
          </p:cNvPr>
          <p:cNvGraphicFramePr>
            <a:graphicFrameLocks noChangeAspect="1"/>
          </p:cNvGraphicFramePr>
          <p:nvPr/>
        </p:nvGraphicFramePr>
        <p:xfrm>
          <a:off x="7470775" y="1700213"/>
          <a:ext cx="1370013" cy="569912"/>
        </p:xfrm>
        <a:graphic>
          <a:graphicData uri="http://schemas.openxmlformats.org/presentationml/2006/ole">
            <mc:AlternateContent xmlns:mc="http://schemas.openxmlformats.org/markup-compatibility/2006">
              <mc:Choice xmlns:v="urn:schemas-microsoft-com:vml" Requires="v">
                <p:oleObj spid="_x0000_s24933" name="Equation" r:id="rId41" imgW="666528" imgH="324026" progId="Equation.DSMT4">
                  <p:embed/>
                </p:oleObj>
              </mc:Choice>
              <mc:Fallback>
                <p:oleObj name="Equation" r:id="rId41" imgW="666528" imgH="324026" progId="Equation.DSMT4">
                  <p:embed/>
                  <p:pic>
                    <p:nvPicPr>
                      <p:cNvPr id="0" name="Object 152"/>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470775" y="1700213"/>
                        <a:ext cx="1370013"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722" name="Object 154">
            <a:extLst>
              <a:ext uri="{FF2B5EF4-FFF2-40B4-BE49-F238E27FC236}">
                <a16:creationId xmlns:a16="http://schemas.microsoft.com/office/drawing/2014/main" id="{F44DE80F-6CFA-42F0-9476-190A1757B4D5}"/>
              </a:ext>
            </a:extLst>
          </p:cNvPr>
          <p:cNvGraphicFramePr>
            <a:graphicFrameLocks noChangeAspect="1"/>
          </p:cNvGraphicFramePr>
          <p:nvPr/>
        </p:nvGraphicFramePr>
        <p:xfrm>
          <a:off x="4872038" y="5157788"/>
          <a:ext cx="1344612" cy="569912"/>
        </p:xfrm>
        <a:graphic>
          <a:graphicData uri="http://schemas.openxmlformats.org/presentationml/2006/ole">
            <mc:AlternateContent xmlns:mc="http://schemas.openxmlformats.org/markup-compatibility/2006">
              <mc:Choice xmlns:v="urn:schemas-microsoft-com:vml" Requires="v">
                <p:oleObj spid="_x0000_s24934" name="Equation" r:id="rId43" imgW="647739" imgH="324026" progId="Equation.DSMT4">
                  <p:embed/>
                </p:oleObj>
              </mc:Choice>
              <mc:Fallback>
                <p:oleObj name="Equation" r:id="rId43" imgW="647739" imgH="324026" progId="Equation.DSMT4">
                  <p:embed/>
                  <p:pic>
                    <p:nvPicPr>
                      <p:cNvPr id="0" name="Object 154"/>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872038" y="5157788"/>
                        <a:ext cx="1344612"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6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09686"/>
                                        </p:tgtEl>
                                        <p:attrNameLst>
                                          <p:attrName>style.visibility</p:attrName>
                                        </p:attrNameLst>
                                      </p:cBhvr>
                                      <p:to>
                                        <p:strVal val="visible"/>
                                      </p:to>
                                    </p:set>
                                    <p:animEffect transition="in" filter="wipe(left)">
                                      <p:cBhvr>
                                        <p:cTn id="11" dur="500"/>
                                        <p:tgtEl>
                                          <p:spTgt spid="10968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09688"/>
                                        </p:tgtEl>
                                        <p:attrNameLst>
                                          <p:attrName>style.visibility</p:attrName>
                                        </p:attrNameLst>
                                      </p:cBhvr>
                                      <p:to>
                                        <p:strVal val="visible"/>
                                      </p:to>
                                    </p:set>
                                    <p:animEffect transition="in" filter="wipe(left)">
                                      <p:cBhvr>
                                        <p:cTn id="16" dur="500"/>
                                        <p:tgtEl>
                                          <p:spTgt spid="10968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109690"/>
                                        </p:tgtEl>
                                        <p:attrNameLst>
                                          <p:attrName>style.visibility</p:attrName>
                                        </p:attrNameLst>
                                      </p:cBhvr>
                                      <p:to>
                                        <p:strVal val="visible"/>
                                      </p:to>
                                    </p:set>
                                    <p:animEffect transition="in" filter="wipe(down)">
                                      <p:cBhvr>
                                        <p:cTn id="21" dur="500"/>
                                        <p:tgtEl>
                                          <p:spTgt spid="10969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09692"/>
                                        </p:tgtEl>
                                        <p:attrNameLst>
                                          <p:attrName>style.visibility</p:attrName>
                                        </p:attrNameLst>
                                      </p:cBhvr>
                                      <p:to>
                                        <p:strVal val="visible"/>
                                      </p:to>
                                    </p:set>
                                    <p:animEffect transition="in" filter="wipe(left)">
                                      <p:cBhvr>
                                        <p:cTn id="26" dur="500"/>
                                        <p:tgtEl>
                                          <p:spTgt spid="10969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109695"/>
                                        </p:tgtEl>
                                        <p:attrNameLst>
                                          <p:attrName>style.visibility</p:attrName>
                                        </p:attrNameLst>
                                      </p:cBhvr>
                                      <p:to>
                                        <p:strVal val="visible"/>
                                      </p:to>
                                    </p:set>
                                    <p:animEffect transition="in" filter="wipe(up)">
                                      <p:cBhvr>
                                        <p:cTn id="31" dur="500"/>
                                        <p:tgtEl>
                                          <p:spTgt spid="10969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109720"/>
                                        </p:tgtEl>
                                        <p:attrNameLst>
                                          <p:attrName>style.visibility</p:attrName>
                                        </p:attrNameLst>
                                      </p:cBhvr>
                                      <p:to>
                                        <p:strVal val="visible"/>
                                      </p:to>
                                    </p:set>
                                    <p:animEffect transition="in" filter="box(in)">
                                      <p:cBhvr>
                                        <p:cTn id="36" dur="500"/>
                                        <p:tgtEl>
                                          <p:spTgt spid="10972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0959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09696"/>
                                        </p:tgtEl>
                                        <p:attrNameLst>
                                          <p:attrName>style.visibility</p:attrName>
                                        </p:attrNameLst>
                                      </p:cBhvr>
                                      <p:to>
                                        <p:strVal val="visible"/>
                                      </p:to>
                                    </p:set>
                                    <p:animEffect transition="in" filter="wipe(left)">
                                      <p:cBhvr>
                                        <p:cTn id="45" dur="500"/>
                                        <p:tgtEl>
                                          <p:spTgt spid="10969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09699"/>
                                        </p:tgtEl>
                                        <p:attrNameLst>
                                          <p:attrName>style.visibility</p:attrName>
                                        </p:attrNameLst>
                                      </p:cBhvr>
                                      <p:to>
                                        <p:strVal val="visible"/>
                                      </p:to>
                                    </p:set>
                                    <p:animEffect transition="in" filter="wipe(left)">
                                      <p:cBhvr>
                                        <p:cTn id="50" dur="500"/>
                                        <p:tgtEl>
                                          <p:spTgt spid="10969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109705"/>
                                        </p:tgtEl>
                                        <p:attrNameLst>
                                          <p:attrName>style.visibility</p:attrName>
                                        </p:attrNameLst>
                                      </p:cBhvr>
                                      <p:to>
                                        <p:strVal val="visible"/>
                                      </p:to>
                                    </p:set>
                                    <p:animEffect transition="in" filter="wipe(up)">
                                      <p:cBhvr>
                                        <p:cTn id="55" dur="500"/>
                                        <p:tgtEl>
                                          <p:spTgt spid="10970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nodeType="clickEffect">
                                  <p:stCondLst>
                                    <p:cond delay="0"/>
                                  </p:stCondLst>
                                  <p:childTnLst>
                                    <p:set>
                                      <p:cBhvr>
                                        <p:cTn id="59" dur="1" fill="hold">
                                          <p:stCondLst>
                                            <p:cond delay="0"/>
                                          </p:stCondLst>
                                        </p:cTn>
                                        <p:tgtEl>
                                          <p:spTgt spid="109709"/>
                                        </p:tgtEl>
                                        <p:attrNameLst>
                                          <p:attrName>style.visibility</p:attrName>
                                        </p:attrNameLst>
                                      </p:cBhvr>
                                      <p:to>
                                        <p:strVal val="visible"/>
                                      </p:to>
                                    </p:set>
                                    <p:animEffect transition="in" filter="wipe(up)">
                                      <p:cBhvr>
                                        <p:cTn id="60" dur="500"/>
                                        <p:tgtEl>
                                          <p:spTgt spid="10970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nodeType="clickEffect">
                                  <p:stCondLst>
                                    <p:cond delay="0"/>
                                  </p:stCondLst>
                                  <p:childTnLst>
                                    <p:set>
                                      <p:cBhvr>
                                        <p:cTn id="64" dur="1" fill="hold">
                                          <p:stCondLst>
                                            <p:cond delay="0"/>
                                          </p:stCondLst>
                                        </p:cTn>
                                        <p:tgtEl>
                                          <p:spTgt spid="109718"/>
                                        </p:tgtEl>
                                        <p:attrNameLst>
                                          <p:attrName>style.visibility</p:attrName>
                                        </p:attrNameLst>
                                      </p:cBhvr>
                                      <p:to>
                                        <p:strVal val="visible"/>
                                      </p:to>
                                    </p:set>
                                    <p:animEffect transition="in" filter="wipe(up)">
                                      <p:cBhvr>
                                        <p:cTn id="65" dur="500"/>
                                        <p:tgtEl>
                                          <p:spTgt spid="10971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16" fill="hold" nodeType="clickEffect">
                                  <p:stCondLst>
                                    <p:cond delay="0"/>
                                  </p:stCondLst>
                                  <p:childTnLst>
                                    <p:set>
                                      <p:cBhvr>
                                        <p:cTn id="69" dur="1" fill="hold">
                                          <p:stCondLst>
                                            <p:cond delay="0"/>
                                          </p:stCondLst>
                                        </p:cTn>
                                        <p:tgtEl>
                                          <p:spTgt spid="109722"/>
                                        </p:tgtEl>
                                        <p:attrNameLst>
                                          <p:attrName>style.visibility</p:attrName>
                                        </p:attrNameLst>
                                      </p:cBhvr>
                                      <p:to>
                                        <p:strVal val="visible"/>
                                      </p:to>
                                    </p:set>
                                    <p:animEffect transition="in" filter="box(in)">
                                      <p:cBhvr>
                                        <p:cTn id="70" dur="500"/>
                                        <p:tgtEl>
                                          <p:spTgt spid="109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596" name="Group 4">
            <a:extLst>
              <a:ext uri="{FF2B5EF4-FFF2-40B4-BE49-F238E27FC236}">
                <a16:creationId xmlns:a16="http://schemas.microsoft.com/office/drawing/2014/main" id="{5F5CAF1E-8371-44B9-9279-B2EC1CC9A7EB}"/>
              </a:ext>
            </a:extLst>
          </p:cNvPr>
          <p:cNvGrpSpPr>
            <a:grpSpLocks/>
          </p:cNvGrpSpPr>
          <p:nvPr/>
        </p:nvGrpSpPr>
        <p:grpSpPr bwMode="auto">
          <a:xfrm>
            <a:off x="900113" y="3573463"/>
            <a:ext cx="3033712" cy="2195512"/>
            <a:chOff x="2517" y="255"/>
            <a:chExt cx="1911" cy="1383"/>
          </a:xfrm>
        </p:grpSpPr>
        <p:sp>
          <p:nvSpPr>
            <p:cNvPr id="25658" name="Line 5">
              <a:extLst>
                <a:ext uri="{FF2B5EF4-FFF2-40B4-BE49-F238E27FC236}">
                  <a16:creationId xmlns:a16="http://schemas.microsoft.com/office/drawing/2014/main" id="{50860B65-5B17-4044-9832-34027964F33A}"/>
                </a:ext>
              </a:extLst>
            </p:cNvPr>
            <p:cNvSpPr>
              <a:spLocks noChangeShapeType="1"/>
            </p:cNvSpPr>
            <p:nvPr/>
          </p:nvSpPr>
          <p:spPr bwMode="auto">
            <a:xfrm>
              <a:off x="2653" y="663"/>
              <a:ext cx="145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5659" name="Object 6">
              <a:extLst>
                <a:ext uri="{FF2B5EF4-FFF2-40B4-BE49-F238E27FC236}">
                  <a16:creationId xmlns:a16="http://schemas.microsoft.com/office/drawing/2014/main" id="{D1871D74-2756-41C4-BA65-6B2F7EC9CCFD}"/>
                </a:ext>
              </a:extLst>
            </p:cNvPr>
            <p:cNvGraphicFramePr>
              <a:graphicFrameLocks noChangeAspect="1"/>
            </p:cNvGraphicFramePr>
            <p:nvPr/>
          </p:nvGraphicFramePr>
          <p:xfrm>
            <a:off x="2880" y="255"/>
            <a:ext cx="159" cy="384"/>
          </p:xfrm>
          <a:graphic>
            <a:graphicData uri="http://schemas.openxmlformats.org/presentationml/2006/ole">
              <mc:AlternateContent xmlns:mc="http://schemas.openxmlformats.org/markup-compatibility/2006">
                <mc:Choice xmlns:v="urn:schemas-microsoft-com:vml" Requires="v">
                  <p:oleObj spid="_x0000_s25934" name="公式" r:id="rId3" imgW="114141" imgH="295422" progId="Equation.3">
                    <p:embed/>
                  </p:oleObj>
                </mc:Choice>
                <mc:Fallback>
                  <p:oleObj name="公式" r:id="rId3" imgW="114141" imgH="295422"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255"/>
                          <a:ext cx="15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60" name="Text Box 7">
              <a:extLst>
                <a:ext uri="{FF2B5EF4-FFF2-40B4-BE49-F238E27FC236}">
                  <a16:creationId xmlns:a16="http://schemas.microsoft.com/office/drawing/2014/main" id="{99F1035F-14B0-4DD7-B269-1FB0D25A3555}"/>
                </a:ext>
              </a:extLst>
            </p:cNvPr>
            <p:cNvSpPr txBox="1">
              <a:spLocks noChangeArrowheads="1"/>
            </p:cNvSpPr>
            <p:nvPr/>
          </p:nvSpPr>
          <p:spPr bwMode="auto">
            <a:xfrm>
              <a:off x="3470" y="981"/>
              <a:ext cx="81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a:ea typeface="宋体" panose="02010600030101010101" pitchFamily="2" charset="-122"/>
                </a:rPr>
                <a:t>j</a:t>
              </a:r>
              <a:r>
                <a:rPr kumimoji="1" lang="en-US" altLang="zh-CN" sz="2800" b="1" i="1">
                  <a:ea typeface="宋体" panose="02010600030101010101" pitchFamily="2" charset="-122"/>
                  <a:sym typeface="Symbol" panose="05050102010706020507" pitchFamily="18" charset="2"/>
                </a:rPr>
                <a:t> </a:t>
              </a:r>
              <a:r>
                <a:rPr kumimoji="1" lang="en-US" altLang="zh-CN" sz="2800" b="1" i="1">
                  <a:ea typeface="宋体" panose="02010600030101010101" pitchFamily="2" charset="-122"/>
                </a:rPr>
                <a:t>L</a:t>
              </a:r>
              <a:endParaRPr kumimoji="1" lang="en-US" altLang="zh-CN" sz="2800" b="1">
                <a:ea typeface="宋体" panose="02010600030101010101" pitchFamily="2" charset="-122"/>
              </a:endParaRPr>
            </a:p>
          </p:txBody>
        </p:sp>
        <p:graphicFrame>
          <p:nvGraphicFramePr>
            <p:cNvPr id="25661" name="Object 8">
              <a:extLst>
                <a:ext uri="{FF2B5EF4-FFF2-40B4-BE49-F238E27FC236}">
                  <a16:creationId xmlns:a16="http://schemas.microsoft.com/office/drawing/2014/main" id="{9EC8A67A-E961-42AC-AE42-D38913B31360}"/>
                </a:ext>
              </a:extLst>
            </p:cNvPr>
            <p:cNvGraphicFramePr>
              <a:graphicFrameLocks noChangeAspect="1"/>
            </p:cNvGraphicFramePr>
            <p:nvPr/>
          </p:nvGraphicFramePr>
          <p:xfrm>
            <a:off x="2562" y="935"/>
            <a:ext cx="213" cy="382"/>
          </p:xfrm>
          <a:graphic>
            <a:graphicData uri="http://schemas.openxmlformats.org/presentationml/2006/ole">
              <mc:AlternateContent xmlns:mc="http://schemas.openxmlformats.org/markup-compatibility/2006">
                <mc:Choice xmlns:v="urn:schemas-microsoft-com:vml" Requires="v">
                  <p:oleObj spid="_x0000_s25935" name="公式" r:id="rId5" imgW="171447" imgH="304800" progId="Equation.3">
                    <p:embed/>
                  </p:oleObj>
                </mc:Choice>
                <mc:Fallback>
                  <p:oleObj name="公式" r:id="rId5" imgW="171447" imgH="3048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2" y="935"/>
                          <a:ext cx="213" cy="3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62" name="Object 9">
              <a:extLst>
                <a:ext uri="{FF2B5EF4-FFF2-40B4-BE49-F238E27FC236}">
                  <a16:creationId xmlns:a16="http://schemas.microsoft.com/office/drawing/2014/main" id="{DC8A621B-A20A-4311-BA4A-3BFFE6CCDCF7}"/>
                </a:ext>
              </a:extLst>
            </p:cNvPr>
            <p:cNvGraphicFramePr>
              <a:graphicFrameLocks noChangeAspect="1"/>
            </p:cNvGraphicFramePr>
            <p:nvPr/>
          </p:nvGraphicFramePr>
          <p:xfrm>
            <a:off x="4150" y="482"/>
            <a:ext cx="278" cy="453"/>
          </p:xfrm>
          <a:graphic>
            <a:graphicData uri="http://schemas.openxmlformats.org/presentationml/2006/ole">
              <mc:AlternateContent xmlns:mc="http://schemas.openxmlformats.org/markup-compatibility/2006">
                <mc:Choice xmlns:v="urn:schemas-microsoft-com:vml" Requires="v">
                  <p:oleObj spid="_x0000_s25936" name="公式" r:id="rId7" imgW="190705" imgH="324026" progId="Equation.3">
                    <p:embed/>
                  </p:oleObj>
                </mc:Choice>
                <mc:Fallback>
                  <p:oleObj name="公式" r:id="rId7" imgW="190705" imgH="324026"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0" y="482"/>
                          <a:ext cx="278" cy="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63" name="Object 10">
              <a:extLst>
                <a:ext uri="{FF2B5EF4-FFF2-40B4-BE49-F238E27FC236}">
                  <a16:creationId xmlns:a16="http://schemas.microsoft.com/office/drawing/2014/main" id="{4F919E73-BD6A-4D35-A1EC-BCF82BAA491F}"/>
                </a:ext>
              </a:extLst>
            </p:cNvPr>
            <p:cNvGraphicFramePr>
              <a:graphicFrameLocks noChangeAspect="1"/>
            </p:cNvGraphicFramePr>
            <p:nvPr/>
          </p:nvGraphicFramePr>
          <p:xfrm>
            <a:off x="3334" y="527"/>
            <a:ext cx="238" cy="439"/>
          </p:xfrm>
          <a:graphic>
            <a:graphicData uri="http://schemas.openxmlformats.org/presentationml/2006/ole">
              <mc:AlternateContent xmlns:mc="http://schemas.openxmlformats.org/markup-compatibility/2006">
                <mc:Choice xmlns:v="urn:schemas-microsoft-com:vml" Requires="v">
                  <p:oleObj spid="_x0000_s25937" name="公式" r:id="rId9" imgW="171447" imgH="324026" progId="Equation.3">
                    <p:embed/>
                  </p:oleObj>
                </mc:Choice>
                <mc:Fallback>
                  <p:oleObj name="公式" r:id="rId9" imgW="171447" imgH="324026"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34" y="527"/>
                          <a:ext cx="238" cy="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64" name="Text Box 11">
              <a:extLst>
                <a:ext uri="{FF2B5EF4-FFF2-40B4-BE49-F238E27FC236}">
                  <a16:creationId xmlns:a16="http://schemas.microsoft.com/office/drawing/2014/main" id="{47C81A8D-EE3B-4F66-89BE-5B316EB28497}"/>
                </a:ext>
              </a:extLst>
            </p:cNvPr>
            <p:cNvSpPr txBox="1">
              <a:spLocks noChangeArrowheads="1"/>
            </p:cNvSpPr>
            <p:nvPr/>
          </p:nvSpPr>
          <p:spPr bwMode="auto">
            <a:xfrm>
              <a:off x="2970" y="980"/>
              <a:ext cx="26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R</a:t>
              </a:r>
            </a:p>
          </p:txBody>
        </p:sp>
        <p:sp>
          <p:nvSpPr>
            <p:cNvPr id="25665" name="Line 12">
              <a:extLst>
                <a:ext uri="{FF2B5EF4-FFF2-40B4-BE49-F238E27FC236}">
                  <a16:creationId xmlns:a16="http://schemas.microsoft.com/office/drawing/2014/main" id="{EDAD2D56-876F-482C-BB9D-979E09E26C47}"/>
                </a:ext>
              </a:extLst>
            </p:cNvPr>
            <p:cNvSpPr>
              <a:spLocks noChangeShapeType="1"/>
            </p:cNvSpPr>
            <p:nvPr/>
          </p:nvSpPr>
          <p:spPr bwMode="auto">
            <a:xfrm>
              <a:off x="2789" y="663"/>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6" name="Text Box 13">
              <a:extLst>
                <a:ext uri="{FF2B5EF4-FFF2-40B4-BE49-F238E27FC236}">
                  <a16:creationId xmlns:a16="http://schemas.microsoft.com/office/drawing/2014/main" id="{605ECA9B-1E0C-4153-A4B3-DFEC9832F912}"/>
                </a:ext>
              </a:extLst>
            </p:cNvPr>
            <p:cNvSpPr txBox="1">
              <a:spLocks noChangeArrowheads="1"/>
            </p:cNvSpPr>
            <p:nvPr/>
          </p:nvSpPr>
          <p:spPr bwMode="auto">
            <a:xfrm>
              <a:off x="2517" y="663"/>
              <a:ext cx="24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宋体" panose="02010600030101010101" pitchFamily="2" charset="-122"/>
                </a:rPr>
                <a:t>+</a:t>
              </a:r>
            </a:p>
          </p:txBody>
        </p:sp>
        <p:sp>
          <p:nvSpPr>
            <p:cNvPr id="25667" name="Text Box 14">
              <a:extLst>
                <a:ext uri="{FF2B5EF4-FFF2-40B4-BE49-F238E27FC236}">
                  <a16:creationId xmlns:a16="http://schemas.microsoft.com/office/drawing/2014/main" id="{42D0512E-5484-49F9-8821-0EB80AA139D0}"/>
                </a:ext>
              </a:extLst>
            </p:cNvPr>
            <p:cNvSpPr txBox="1">
              <a:spLocks noChangeArrowheads="1"/>
            </p:cNvSpPr>
            <p:nvPr/>
          </p:nvSpPr>
          <p:spPr bwMode="auto">
            <a:xfrm>
              <a:off x="2517" y="1253"/>
              <a:ext cx="22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latin typeface="宋体" panose="02010600030101010101" pitchFamily="2" charset="-122"/>
                  <a:ea typeface="宋体" panose="02010600030101010101" pitchFamily="2" charset="-122"/>
                </a:rPr>
                <a:t>-</a:t>
              </a:r>
              <a:endParaRPr kumimoji="1" lang="en-US" altLang="zh-CN" sz="2800" b="1">
                <a:ea typeface="宋体" panose="02010600030101010101" pitchFamily="2" charset="-122"/>
              </a:endParaRPr>
            </a:p>
          </p:txBody>
        </p:sp>
        <p:sp>
          <p:nvSpPr>
            <p:cNvPr id="25668" name="Oval 15">
              <a:extLst>
                <a:ext uri="{FF2B5EF4-FFF2-40B4-BE49-F238E27FC236}">
                  <a16:creationId xmlns:a16="http://schemas.microsoft.com/office/drawing/2014/main" id="{CA9E17CA-D5F9-42BB-B88B-CD07459A097A}"/>
                </a:ext>
              </a:extLst>
            </p:cNvPr>
            <p:cNvSpPr>
              <a:spLocks noChangeArrowheads="1"/>
            </p:cNvSpPr>
            <p:nvPr/>
          </p:nvSpPr>
          <p:spPr bwMode="auto">
            <a:xfrm>
              <a:off x="2585" y="1570"/>
              <a:ext cx="68"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25669" name="Oval 16">
              <a:extLst>
                <a:ext uri="{FF2B5EF4-FFF2-40B4-BE49-F238E27FC236}">
                  <a16:creationId xmlns:a16="http://schemas.microsoft.com/office/drawing/2014/main" id="{8CF8626B-2FA8-4F9B-99A0-C317B396006C}"/>
                </a:ext>
              </a:extLst>
            </p:cNvPr>
            <p:cNvSpPr>
              <a:spLocks noChangeArrowheads="1"/>
            </p:cNvSpPr>
            <p:nvPr/>
          </p:nvSpPr>
          <p:spPr bwMode="auto">
            <a:xfrm>
              <a:off x="2608" y="617"/>
              <a:ext cx="68"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25670" name="Freeform 17">
              <a:extLst>
                <a:ext uri="{FF2B5EF4-FFF2-40B4-BE49-F238E27FC236}">
                  <a16:creationId xmlns:a16="http://schemas.microsoft.com/office/drawing/2014/main" id="{E3BAE57B-9634-4DBB-9DBA-99076AFD5709}"/>
                </a:ext>
              </a:extLst>
            </p:cNvPr>
            <p:cNvSpPr>
              <a:spLocks/>
            </p:cNvSpPr>
            <p:nvPr/>
          </p:nvSpPr>
          <p:spPr bwMode="auto">
            <a:xfrm>
              <a:off x="3288" y="663"/>
              <a:ext cx="45" cy="947"/>
            </a:xfrm>
            <a:custGeom>
              <a:avLst/>
              <a:gdLst>
                <a:gd name="T0" fmla="*/ 0 w 1"/>
                <a:gd name="T1" fmla="*/ 0 h 312"/>
                <a:gd name="T2" fmla="*/ 0 w 1"/>
                <a:gd name="T3" fmla="*/ 947 h 312"/>
                <a:gd name="T4" fmla="*/ 0 60000 65536"/>
                <a:gd name="T5" fmla="*/ 0 60000 65536"/>
              </a:gdLst>
              <a:ahLst/>
              <a:cxnLst>
                <a:cxn ang="T4">
                  <a:pos x="T0" y="T1"/>
                </a:cxn>
                <a:cxn ang="T5">
                  <a:pos x="T2" y="T3"/>
                </a:cxn>
              </a:cxnLst>
              <a:rect l="0" t="0" r="r" b="b"/>
              <a:pathLst>
                <a:path w="1" h="312">
                  <a:moveTo>
                    <a:pt x="0" y="0"/>
                  </a:moveTo>
                  <a:lnTo>
                    <a:pt x="0" y="312"/>
                  </a:lnTo>
                </a:path>
              </a:pathLst>
            </a:custGeom>
            <a:noFill/>
            <a:ln w="28575" cap="flat" cmpd="sng">
              <a:solidFill>
                <a:srgbClr val="000000"/>
              </a:solidFill>
              <a:prstDash val="solid"/>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671" name="Freeform 18">
              <a:extLst>
                <a:ext uri="{FF2B5EF4-FFF2-40B4-BE49-F238E27FC236}">
                  <a16:creationId xmlns:a16="http://schemas.microsoft.com/office/drawing/2014/main" id="{EEB5A3E8-061A-47DC-BFFF-6EB20034E757}"/>
                </a:ext>
              </a:extLst>
            </p:cNvPr>
            <p:cNvSpPr>
              <a:spLocks/>
            </p:cNvSpPr>
            <p:nvPr/>
          </p:nvSpPr>
          <p:spPr bwMode="auto">
            <a:xfrm>
              <a:off x="4104" y="663"/>
              <a:ext cx="1" cy="270"/>
            </a:xfrm>
            <a:custGeom>
              <a:avLst/>
              <a:gdLst>
                <a:gd name="T0" fmla="*/ 0 w 1"/>
                <a:gd name="T1" fmla="*/ 0 h 270"/>
                <a:gd name="T2" fmla="*/ 1 w 1"/>
                <a:gd name="T3" fmla="*/ 270 h 270"/>
                <a:gd name="T4" fmla="*/ 0 60000 65536"/>
                <a:gd name="T5" fmla="*/ 0 60000 65536"/>
              </a:gdLst>
              <a:ahLst/>
              <a:cxnLst>
                <a:cxn ang="T4">
                  <a:pos x="T0" y="T1"/>
                </a:cxn>
                <a:cxn ang="T5">
                  <a:pos x="T2" y="T3"/>
                </a:cxn>
              </a:cxnLst>
              <a:rect l="0" t="0" r="r" b="b"/>
              <a:pathLst>
                <a:path w="1" h="270">
                  <a:moveTo>
                    <a:pt x="0" y="0"/>
                  </a:moveTo>
                  <a:lnTo>
                    <a:pt x="1" y="270"/>
                  </a:lnTo>
                </a:path>
              </a:pathLst>
            </a:custGeom>
            <a:noFill/>
            <a:ln w="285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672" name="Freeform 19">
              <a:extLst>
                <a:ext uri="{FF2B5EF4-FFF2-40B4-BE49-F238E27FC236}">
                  <a16:creationId xmlns:a16="http://schemas.microsoft.com/office/drawing/2014/main" id="{2D6E539A-927E-467D-AAB3-50525AA461E5}"/>
                </a:ext>
              </a:extLst>
            </p:cNvPr>
            <p:cNvSpPr>
              <a:spLocks/>
            </p:cNvSpPr>
            <p:nvPr/>
          </p:nvSpPr>
          <p:spPr bwMode="auto">
            <a:xfrm>
              <a:off x="4104" y="1343"/>
              <a:ext cx="1" cy="264"/>
            </a:xfrm>
            <a:custGeom>
              <a:avLst/>
              <a:gdLst>
                <a:gd name="T0" fmla="*/ 0 w 1"/>
                <a:gd name="T1" fmla="*/ 0 h 264"/>
                <a:gd name="T2" fmla="*/ 0 w 1"/>
                <a:gd name="T3" fmla="*/ 264 h 264"/>
                <a:gd name="T4" fmla="*/ 0 60000 65536"/>
                <a:gd name="T5" fmla="*/ 0 60000 65536"/>
              </a:gdLst>
              <a:ahLst/>
              <a:cxnLst>
                <a:cxn ang="T4">
                  <a:pos x="T0" y="T1"/>
                </a:cxn>
                <a:cxn ang="T5">
                  <a:pos x="T2" y="T3"/>
                </a:cxn>
              </a:cxnLst>
              <a:rect l="0" t="0" r="r" b="b"/>
              <a:pathLst>
                <a:path w="1" h="264">
                  <a:moveTo>
                    <a:pt x="0" y="0"/>
                  </a:moveTo>
                  <a:lnTo>
                    <a:pt x="0" y="264"/>
                  </a:lnTo>
                </a:path>
              </a:pathLst>
            </a:custGeom>
            <a:noFill/>
            <a:ln w="285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673" name="Line 20">
              <a:extLst>
                <a:ext uri="{FF2B5EF4-FFF2-40B4-BE49-F238E27FC236}">
                  <a16:creationId xmlns:a16="http://schemas.microsoft.com/office/drawing/2014/main" id="{ADCB16C3-9256-4633-B149-2D46BBD78AE0}"/>
                </a:ext>
              </a:extLst>
            </p:cNvPr>
            <p:cNvSpPr>
              <a:spLocks noChangeShapeType="1"/>
            </p:cNvSpPr>
            <p:nvPr/>
          </p:nvSpPr>
          <p:spPr bwMode="auto">
            <a:xfrm rot="5400000">
              <a:off x="3144" y="853"/>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74" name="Line 21">
              <a:extLst>
                <a:ext uri="{FF2B5EF4-FFF2-40B4-BE49-F238E27FC236}">
                  <a16:creationId xmlns:a16="http://schemas.microsoft.com/office/drawing/2014/main" id="{F38CD402-D44B-48CC-9BF2-9D253481E00E}"/>
                </a:ext>
              </a:extLst>
            </p:cNvPr>
            <p:cNvSpPr>
              <a:spLocks noChangeShapeType="1"/>
            </p:cNvSpPr>
            <p:nvPr/>
          </p:nvSpPr>
          <p:spPr bwMode="auto">
            <a:xfrm rot="5400000">
              <a:off x="3961" y="816"/>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75" name="Line 22">
              <a:extLst>
                <a:ext uri="{FF2B5EF4-FFF2-40B4-BE49-F238E27FC236}">
                  <a16:creationId xmlns:a16="http://schemas.microsoft.com/office/drawing/2014/main" id="{1425ABBC-C86C-42AB-AA50-65806170944D}"/>
                </a:ext>
              </a:extLst>
            </p:cNvPr>
            <p:cNvSpPr>
              <a:spLocks noChangeShapeType="1"/>
            </p:cNvSpPr>
            <p:nvPr/>
          </p:nvSpPr>
          <p:spPr bwMode="auto">
            <a:xfrm>
              <a:off x="2653" y="1615"/>
              <a:ext cx="145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76" name="Rectangle 23">
              <a:extLst>
                <a:ext uri="{FF2B5EF4-FFF2-40B4-BE49-F238E27FC236}">
                  <a16:creationId xmlns:a16="http://schemas.microsoft.com/office/drawing/2014/main" id="{0CF62E8A-0B19-4AAA-B58C-340C44301520}"/>
                </a:ext>
              </a:extLst>
            </p:cNvPr>
            <p:cNvSpPr>
              <a:spLocks noChangeArrowheads="1"/>
            </p:cNvSpPr>
            <p:nvPr/>
          </p:nvSpPr>
          <p:spPr bwMode="auto">
            <a:xfrm>
              <a:off x="3225" y="990"/>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grpSp>
          <p:nvGrpSpPr>
            <p:cNvPr id="25677" name="Group 24">
              <a:extLst>
                <a:ext uri="{FF2B5EF4-FFF2-40B4-BE49-F238E27FC236}">
                  <a16:creationId xmlns:a16="http://schemas.microsoft.com/office/drawing/2014/main" id="{22C3787F-572D-4FF6-9A25-3EC48B39959A}"/>
                </a:ext>
              </a:extLst>
            </p:cNvPr>
            <p:cNvGrpSpPr>
              <a:grpSpLocks/>
            </p:cNvGrpSpPr>
            <p:nvPr/>
          </p:nvGrpSpPr>
          <p:grpSpPr bwMode="auto">
            <a:xfrm rot="10800000">
              <a:off x="4087" y="962"/>
              <a:ext cx="90" cy="363"/>
              <a:chOff x="1565" y="2614"/>
              <a:chExt cx="90" cy="486"/>
            </a:xfrm>
          </p:grpSpPr>
          <p:sp>
            <p:nvSpPr>
              <p:cNvPr id="25678" name="Arc 25">
                <a:extLst>
                  <a:ext uri="{FF2B5EF4-FFF2-40B4-BE49-F238E27FC236}">
                    <a16:creationId xmlns:a16="http://schemas.microsoft.com/office/drawing/2014/main" id="{E53EAD55-AF86-4E6B-92C8-30EC0A87BAE4}"/>
                  </a:ext>
                </a:extLst>
              </p:cNvPr>
              <p:cNvSpPr>
                <a:spLocks/>
              </p:cNvSpPr>
              <p:nvPr/>
            </p:nvSpPr>
            <p:spPr bwMode="auto">
              <a:xfrm flipH="1" flipV="1">
                <a:off x="1565" y="2860"/>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79" name="Arc 26">
                <a:extLst>
                  <a:ext uri="{FF2B5EF4-FFF2-40B4-BE49-F238E27FC236}">
                    <a16:creationId xmlns:a16="http://schemas.microsoft.com/office/drawing/2014/main" id="{3D2A1361-36F7-4E6A-9D38-DCE10AE63FA5}"/>
                  </a:ext>
                </a:extLst>
              </p:cNvPr>
              <p:cNvSpPr>
                <a:spLocks/>
              </p:cNvSpPr>
              <p:nvPr/>
            </p:nvSpPr>
            <p:spPr bwMode="auto">
              <a:xfrm flipH="1" flipV="1">
                <a:off x="1565" y="2737"/>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80" name="Arc 27">
                <a:extLst>
                  <a:ext uri="{FF2B5EF4-FFF2-40B4-BE49-F238E27FC236}">
                    <a16:creationId xmlns:a16="http://schemas.microsoft.com/office/drawing/2014/main" id="{350DA631-B359-4EBF-9F3A-12C198F0505C}"/>
                  </a:ext>
                </a:extLst>
              </p:cNvPr>
              <p:cNvSpPr>
                <a:spLocks/>
              </p:cNvSpPr>
              <p:nvPr/>
            </p:nvSpPr>
            <p:spPr bwMode="auto">
              <a:xfrm flipH="1" flipV="1">
                <a:off x="1565" y="261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81" name="Arc 28">
                <a:extLst>
                  <a:ext uri="{FF2B5EF4-FFF2-40B4-BE49-F238E27FC236}">
                    <a16:creationId xmlns:a16="http://schemas.microsoft.com/office/drawing/2014/main" id="{46F6ED2B-B765-403A-BB6D-F7CC1F774D05}"/>
                  </a:ext>
                </a:extLst>
              </p:cNvPr>
              <p:cNvSpPr>
                <a:spLocks/>
              </p:cNvSpPr>
              <p:nvPr/>
            </p:nvSpPr>
            <p:spPr bwMode="auto">
              <a:xfrm flipH="1" flipV="1">
                <a:off x="1565" y="298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10623" name="Group 31">
            <a:extLst>
              <a:ext uri="{FF2B5EF4-FFF2-40B4-BE49-F238E27FC236}">
                <a16:creationId xmlns:a16="http://schemas.microsoft.com/office/drawing/2014/main" id="{9BD40FEA-009A-42D5-A4BC-8EADB8BFDE1B}"/>
              </a:ext>
            </a:extLst>
          </p:cNvPr>
          <p:cNvGrpSpPr>
            <a:grpSpLocks/>
          </p:cNvGrpSpPr>
          <p:nvPr/>
        </p:nvGrpSpPr>
        <p:grpSpPr bwMode="auto">
          <a:xfrm>
            <a:off x="827088" y="981075"/>
            <a:ext cx="3167062" cy="1763713"/>
            <a:chOff x="2336" y="346"/>
            <a:chExt cx="1995" cy="1111"/>
          </a:xfrm>
        </p:grpSpPr>
        <p:sp>
          <p:nvSpPr>
            <p:cNvPr id="25636" name="Line 32">
              <a:extLst>
                <a:ext uri="{FF2B5EF4-FFF2-40B4-BE49-F238E27FC236}">
                  <a16:creationId xmlns:a16="http://schemas.microsoft.com/office/drawing/2014/main" id="{160F2F9A-10D6-4D0F-88D8-C9F6F843E790}"/>
                </a:ext>
              </a:extLst>
            </p:cNvPr>
            <p:cNvSpPr>
              <a:spLocks noChangeShapeType="1"/>
            </p:cNvSpPr>
            <p:nvPr/>
          </p:nvSpPr>
          <p:spPr bwMode="auto">
            <a:xfrm>
              <a:off x="2473" y="481"/>
              <a:ext cx="158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5637" name="Object 33">
              <a:extLst>
                <a:ext uri="{FF2B5EF4-FFF2-40B4-BE49-F238E27FC236}">
                  <a16:creationId xmlns:a16="http://schemas.microsoft.com/office/drawing/2014/main" id="{06746755-8D3E-4E1C-8E6E-61F325C1A217}"/>
                </a:ext>
              </a:extLst>
            </p:cNvPr>
            <p:cNvGraphicFramePr>
              <a:graphicFrameLocks noChangeAspect="1"/>
            </p:cNvGraphicFramePr>
            <p:nvPr/>
          </p:nvGraphicFramePr>
          <p:xfrm>
            <a:off x="2699" y="346"/>
            <a:ext cx="169" cy="408"/>
          </p:xfrm>
          <a:graphic>
            <a:graphicData uri="http://schemas.openxmlformats.org/presentationml/2006/ole">
              <mc:AlternateContent xmlns:mc="http://schemas.openxmlformats.org/markup-compatibility/2006">
                <mc:Choice xmlns:v="urn:schemas-microsoft-com:vml" Requires="v">
                  <p:oleObj spid="_x0000_s25938" name="公式" r:id="rId11" imgW="114141" imgH="295422" progId="Equation.3">
                    <p:embed/>
                  </p:oleObj>
                </mc:Choice>
                <mc:Fallback>
                  <p:oleObj name="公式" r:id="rId11" imgW="114141" imgH="295422" progId="Equation.3">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99" y="346"/>
                          <a:ext cx="169"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8" name="Object 34">
              <a:extLst>
                <a:ext uri="{FF2B5EF4-FFF2-40B4-BE49-F238E27FC236}">
                  <a16:creationId xmlns:a16="http://schemas.microsoft.com/office/drawing/2014/main" id="{97C8A424-9F08-4F9C-9CF2-6BD9C1729BEB}"/>
                </a:ext>
              </a:extLst>
            </p:cNvPr>
            <p:cNvGraphicFramePr>
              <a:graphicFrameLocks noChangeAspect="1"/>
            </p:cNvGraphicFramePr>
            <p:nvPr/>
          </p:nvGraphicFramePr>
          <p:xfrm>
            <a:off x="2375" y="776"/>
            <a:ext cx="212" cy="382"/>
          </p:xfrm>
          <a:graphic>
            <a:graphicData uri="http://schemas.openxmlformats.org/presentationml/2006/ole">
              <mc:AlternateContent xmlns:mc="http://schemas.openxmlformats.org/markup-compatibility/2006">
                <mc:Choice xmlns:v="urn:schemas-microsoft-com:vml" Requires="v">
                  <p:oleObj spid="_x0000_s25939" name="公式" r:id="rId13" imgW="171447" imgH="304800" progId="Equation.3">
                    <p:embed/>
                  </p:oleObj>
                </mc:Choice>
                <mc:Fallback>
                  <p:oleObj name="公式" r:id="rId13" imgW="171447" imgH="304800" progId="Equation.3">
                    <p:embed/>
                    <p:pic>
                      <p:nvPicPr>
                        <p:cNvPr id="0"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75" y="776"/>
                          <a:ext cx="212" cy="3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9" name="Object 35">
              <a:extLst>
                <a:ext uri="{FF2B5EF4-FFF2-40B4-BE49-F238E27FC236}">
                  <a16:creationId xmlns:a16="http://schemas.microsoft.com/office/drawing/2014/main" id="{E36FB84F-2338-46F0-B70E-C80C38A6D4CE}"/>
                </a:ext>
              </a:extLst>
            </p:cNvPr>
            <p:cNvGraphicFramePr>
              <a:graphicFrameLocks noChangeAspect="1"/>
            </p:cNvGraphicFramePr>
            <p:nvPr/>
          </p:nvGraphicFramePr>
          <p:xfrm>
            <a:off x="4059" y="391"/>
            <a:ext cx="272" cy="440"/>
          </p:xfrm>
          <a:graphic>
            <a:graphicData uri="http://schemas.openxmlformats.org/presentationml/2006/ole">
              <mc:AlternateContent xmlns:mc="http://schemas.openxmlformats.org/markup-compatibility/2006">
                <mc:Choice xmlns:v="urn:schemas-microsoft-com:vml" Requires="v">
                  <p:oleObj spid="_x0000_s25940" name="公式" r:id="rId15" imgW="190705" imgH="324026" progId="Equation.3">
                    <p:embed/>
                  </p:oleObj>
                </mc:Choice>
                <mc:Fallback>
                  <p:oleObj name="公式" r:id="rId15" imgW="190705" imgH="324026" progId="Equation.3">
                    <p:embed/>
                    <p:pic>
                      <p:nvPicPr>
                        <p:cNvPr id="0" name="Object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59" y="391"/>
                          <a:ext cx="272"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40" name="Object 36">
              <a:extLst>
                <a:ext uri="{FF2B5EF4-FFF2-40B4-BE49-F238E27FC236}">
                  <a16:creationId xmlns:a16="http://schemas.microsoft.com/office/drawing/2014/main" id="{9BDAE4E7-E3D1-44C4-9796-33C016207727}"/>
                </a:ext>
              </a:extLst>
            </p:cNvPr>
            <p:cNvGraphicFramePr>
              <a:graphicFrameLocks noChangeAspect="1"/>
            </p:cNvGraphicFramePr>
            <p:nvPr/>
          </p:nvGraphicFramePr>
          <p:xfrm>
            <a:off x="3518" y="839"/>
            <a:ext cx="434" cy="528"/>
          </p:xfrm>
          <a:graphic>
            <a:graphicData uri="http://schemas.openxmlformats.org/presentationml/2006/ole">
              <mc:AlternateContent xmlns:mc="http://schemas.openxmlformats.org/markup-compatibility/2006">
                <mc:Choice xmlns:v="urn:schemas-microsoft-com:vml" Requires="v">
                  <p:oleObj spid="_x0000_s25941" name="Equation" r:id="rId17" imgW="333499" imgH="409370" progId="Equation.DSMT4">
                    <p:embed/>
                  </p:oleObj>
                </mc:Choice>
                <mc:Fallback>
                  <p:oleObj name="Equation" r:id="rId17" imgW="333499" imgH="409370" progId="Equation.DSMT4">
                    <p:embed/>
                    <p:pic>
                      <p:nvPicPr>
                        <p:cNvPr id="0" name="Object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18" y="839"/>
                          <a:ext cx="43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41" name="Object 37">
              <a:extLst>
                <a:ext uri="{FF2B5EF4-FFF2-40B4-BE49-F238E27FC236}">
                  <a16:creationId xmlns:a16="http://schemas.microsoft.com/office/drawing/2014/main" id="{E4475B37-CA88-41CA-BE68-E00D59426C71}"/>
                </a:ext>
              </a:extLst>
            </p:cNvPr>
            <p:cNvGraphicFramePr>
              <a:graphicFrameLocks noChangeAspect="1"/>
            </p:cNvGraphicFramePr>
            <p:nvPr/>
          </p:nvGraphicFramePr>
          <p:xfrm>
            <a:off x="3334" y="391"/>
            <a:ext cx="238" cy="439"/>
          </p:xfrm>
          <a:graphic>
            <a:graphicData uri="http://schemas.openxmlformats.org/presentationml/2006/ole">
              <mc:AlternateContent xmlns:mc="http://schemas.openxmlformats.org/markup-compatibility/2006">
                <mc:Choice xmlns:v="urn:schemas-microsoft-com:vml" Requires="v">
                  <p:oleObj spid="_x0000_s25942" name="公式" r:id="rId19" imgW="171447" imgH="324026" progId="Equation.3">
                    <p:embed/>
                  </p:oleObj>
                </mc:Choice>
                <mc:Fallback>
                  <p:oleObj name="公式" r:id="rId19" imgW="171447" imgH="324026" progId="Equation.3">
                    <p:embed/>
                    <p:pic>
                      <p:nvPicPr>
                        <p:cNvPr id="0" name="Object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34" y="391"/>
                          <a:ext cx="238" cy="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42" name="Freeform 38">
              <a:extLst>
                <a:ext uri="{FF2B5EF4-FFF2-40B4-BE49-F238E27FC236}">
                  <a16:creationId xmlns:a16="http://schemas.microsoft.com/office/drawing/2014/main" id="{DE153BB2-BA2F-449A-A7F3-9C255173DED8}"/>
                </a:ext>
              </a:extLst>
            </p:cNvPr>
            <p:cNvSpPr>
              <a:spLocks noChangeArrowheads="1"/>
            </p:cNvSpPr>
            <p:nvPr/>
          </p:nvSpPr>
          <p:spPr bwMode="auto">
            <a:xfrm>
              <a:off x="4060" y="481"/>
              <a:ext cx="1" cy="448"/>
            </a:xfrm>
            <a:custGeom>
              <a:avLst/>
              <a:gdLst>
                <a:gd name="T0" fmla="*/ 0 w 1"/>
                <a:gd name="T1" fmla="*/ 0 h 448"/>
                <a:gd name="T2" fmla="*/ 0 w 1"/>
                <a:gd name="T3" fmla="*/ 22 h 448"/>
                <a:gd name="T4" fmla="*/ 0 w 1"/>
                <a:gd name="T5" fmla="*/ 448 h 448"/>
                <a:gd name="T6" fmla="*/ 0 60000 65536"/>
                <a:gd name="T7" fmla="*/ 0 60000 65536"/>
                <a:gd name="T8" fmla="*/ 0 60000 65536"/>
              </a:gdLst>
              <a:ahLst/>
              <a:cxnLst>
                <a:cxn ang="T6">
                  <a:pos x="T0" y="T1"/>
                </a:cxn>
                <a:cxn ang="T7">
                  <a:pos x="T2" y="T3"/>
                </a:cxn>
                <a:cxn ang="T8">
                  <a:pos x="T4" y="T5"/>
                </a:cxn>
              </a:cxnLst>
              <a:rect l="0" t="0" r="r" b="b"/>
              <a:pathLst>
                <a:path w="1" h="448">
                  <a:moveTo>
                    <a:pt x="0" y="0"/>
                  </a:moveTo>
                  <a:lnTo>
                    <a:pt x="0" y="22"/>
                  </a:lnTo>
                  <a:lnTo>
                    <a:pt x="0" y="448"/>
                  </a:lnTo>
                </a:path>
              </a:pathLst>
            </a:custGeom>
            <a:solidFill>
              <a:srgbClr val="FFFFFF"/>
            </a:solidFill>
            <a:ln w="28575" cmpd="sng">
              <a:solidFill>
                <a:srgbClr val="000000"/>
              </a:solidFill>
              <a:round/>
              <a:headEnd/>
              <a:tailEnd/>
            </a:ln>
          </p:spPr>
          <p:txBody>
            <a:bodyPr/>
            <a:lstStyle/>
            <a:p>
              <a:endParaRPr lang="zh-CN" altLang="en-US"/>
            </a:p>
          </p:txBody>
        </p:sp>
        <p:sp>
          <p:nvSpPr>
            <p:cNvPr id="25643" name="Freeform 39">
              <a:extLst>
                <a:ext uri="{FF2B5EF4-FFF2-40B4-BE49-F238E27FC236}">
                  <a16:creationId xmlns:a16="http://schemas.microsoft.com/office/drawing/2014/main" id="{B4EDA95B-260A-4CF5-A745-771A70585332}"/>
                </a:ext>
              </a:extLst>
            </p:cNvPr>
            <p:cNvSpPr>
              <a:spLocks noChangeArrowheads="1"/>
            </p:cNvSpPr>
            <p:nvPr/>
          </p:nvSpPr>
          <p:spPr bwMode="auto">
            <a:xfrm>
              <a:off x="4060" y="1026"/>
              <a:ext cx="1" cy="388"/>
            </a:xfrm>
            <a:custGeom>
              <a:avLst/>
              <a:gdLst>
                <a:gd name="T0" fmla="*/ 0 w 1"/>
                <a:gd name="T1" fmla="*/ 0 h 388"/>
                <a:gd name="T2" fmla="*/ 1 w 1"/>
                <a:gd name="T3" fmla="*/ 388 h 388"/>
                <a:gd name="T4" fmla="*/ 1 w 1"/>
                <a:gd name="T5" fmla="*/ 382 h 388"/>
                <a:gd name="T6" fmla="*/ 0 60000 65536"/>
                <a:gd name="T7" fmla="*/ 0 60000 65536"/>
                <a:gd name="T8" fmla="*/ 0 60000 65536"/>
              </a:gdLst>
              <a:ahLst/>
              <a:cxnLst>
                <a:cxn ang="T6">
                  <a:pos x="T0" y="T1"/>
                </a:cxn>
                <a:cxn ang="T7">
                  <a:pos x="T2" y="T3"/>
                </a:cxn>
                <a:cxn ang="T8">
                  <a:pos x="T4" y="T5"/>
                </a:cxn>
              </a:cxnLst>
              <a:rect l="0" t="0" r="r" b="b"/>
              <a:pathLst>
                <a:path w="1" h="388">
                  <a:moveTo>
                    <a:pt x="0" y="0"/>
                  </a:moveTo>
                  <a:lnTo>
                    <a:pt x="1" y="388"/>
                  </a:lnTo>
                  <a:lnTo>
                    <a:pt x="1" y="382"/>
                  </a:lnTo>
                </a:path>
              </a:pathLst>
            </a:custGeom>
            <a:solidFill>
              <a:srgbClr val="FFFFFF"/>
            </a:solidFill>
            <a:ln w="28575" cmpd="sng">
              <a:solidFill>
                <a:srgbClr val="000000"/>
              </a:solidFill>
              <a:round/>
              <a:headEnd/>
              <a:tailEnd/>
            </a:ln>
          </p:spPr>
          <p:txBody>
            <a:bodyPr/>
            <a:lstStyle/>
            <a:p>
              <a:endParaRPr lang="zh-CN" altLang="en-US"/>
            </a:p>
          </p:txBody>
        </p:sp>
        <p:sp>
          <p:nvSpPr>
            <p:cNvPr id="25644" name="Freeform 40">
              <a:extLst>
                <a:ext uri="{FF2B5EF4-FFF2-40B4-BE49-F238E27FC236}">
                  <a16:creationId xmlns:a16="http://schemas.microsoft.com/office/drawing/2014/main" id="{22314B83-3BD8-4475-942E-CF4EA12AB5E8}"/>
                </a:ext>
              </a:extLst>
            </p:cNvPr>
            <p:cNvSpPr>
              <a:spLocks/>
            </p:cNvSpPr>
            <p:nvPr/>
          </p:nvSpPr>
          <p:spPr bwMode="auto">
            <a:xfrm>
              <a:off x="2542" y="1428"/>
              <a:ext cx="1518" cy="6"/>
            </a:xfrm>
            <a:custGeom>
              <a:avLst/>
              <a:gdLst>
                <a:gd name="T0" fmla="*/ 1518 w 1518"/>
                <a:gd name="T1" fmla="*/ 6 h 6"/>
                <a:gd name="T2" fmla="*/ 0 w 1518"/>
                <a:gd name="T3" fmla="*/ 0 h 6"/>
                <a:gd name="T4" fmla="*/ 0 60000 65536"/>
                <a:gd name="T5" fmla="*/ 0 60000 65536"/>
              </a:gdLst>
              <a:ahLst/>
              <a:cxnLst>
                <a:cxn ang="T4">
                  <a:pos x="T0" y="T1"/>
                </a:cxn>
                <a:cxn ang="T5">
                  <a:pos x="T2" y="T3"/>
                </a:cxn>
              </a:cxnLst>
              <a:rect l="0" t="0" r="r" b="b"/>
              <a:pathLst>
                <a:path w="1518" h="6">
                  <a:moveTo>
                    <a:pt x="1518" y="6"/>
                  </a:moveTo>
                  <a:lnTo>
                    <a:pt x="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45" name="Text Box 41">
              <a:extLst>
                <a:ext uri="{FF2B5EF4-FFF2-40B4-BE49-F238E27FC236}">
                  <a16:creationId xmlns:a16="http://schemas.microsoft.com/office/drawing/2014/main" id="{5E5206A7-814F-4C05-AB62-95C7AC05DEC4}"/>
                </a:ext>
              </a:extLst>
            </p:cNvPr>
            <p:cNvSpPr txBox="1">
              <a:spLocks noChangeArrowheads="1"/>
            </p:cNvSpPr>
            <p:nvPr/>
          </p:nvSpPr>
          <p:spPr bwMode="auto">
            <a:xfrm>
              <a:off x="2971" y="844"/>
              <a:ext cx="26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R</a:t>
              </a:r>
            </a:p>
          </p:txBody>
        </p:sp>
        <p:sp>
          <p:nvSpPr>
            <p:cNvPr id="25646" name="Line 42">
              <a:extLst>
                <a:ext uri="{FF2B5EF4-FFF2-40B4-BE49-F238E27FC236}">
                  <a16:creationId xmlns:a16="http://schemas.microsoft.com/office/drawing/2014/main" id="{AC842280-CCA5-483A-9496-1D574D7EC52D}"/>
                </a:ext>
              </a:extLst>
            </p:cNvPr>
            <p:cNvSpPr>
              <a:spLocks noChangeShapeType="1"/>
            </p:cNvSpPr>
            <p:nvPr/>
          </p:nvSpPr>
          <p:spPr bwMode="auto">
            <a:xfrm>
              <a:off x="2653" y="482"/>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7" name="Text Box 43">
              <a:extLst>
                <a:ext uri="{FF2B5EF4-FFF2-40B4-BE49-F238E27FC236}">
                  <a16:creationId xmlns:a16="http://schemas.microsoft.com/office/drawing/2014/main" id="{593C3ED7-5644-4570-A432-DD097DF6D3AF}"/>
                </a:ext>
              </a:extLst>
            </p:cNvPr>
            <p:cNvSpPr txBox="1">
              <a:spLocks noChangeArrowheads="1"/>
            </p:cNvSpPr>
            <p:nvPr/>
          </p:nvSpPr>
          <p:spPr bwMode="auto">
            <a:xfrm>
              <a:off x="2382" y="527"/>
              <a:ext cx="24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宋体" panose="02010600030101010101" pitchFamily="2" charset="-122"/>
                </a:rPr>
                <a:t>+</a:t>
              </a:r>
            </a:p>
          </p:txBody>
        </p:sp>
        <p:sp>
          <p:nvSpPr>
            <p:cNvPr id="25648" name="Text Box 44">
              <a:extLst>
                <a:ext uri="{FF2B5EF4-FFF2-40B4-BE49-F238E27FC236}">
                  <a16:creationId xmlns:a16="http://schemas.microsoft.com/office/drawing/2014/main" id="{1A2D8A6E-F61A-4338-9891-83625D5A36FA}"/>
                </a:ext>
              </a:extLst>
            </p:cNvPr>
            <p:cNvSpPr txBox="1">
              <a:spLocks noChangeArrowheads="1"/>
            </p:cNvSpPr>
            <p:nvPr/>
          </p:nvSpPr>
          <p:spPr bwMode="auto">
            <a:xfrm>
              <a:off x="2336" y="111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latin typeface="宋体" panose="02010600030101010101" pitchFamily="2" charset="-122"/>
                  <a:ea typeface="宋体" panose="02010600030101010101" pitchFamily="2" charset="-122"/>
                </a:rPr>
                <a:t>-</a:t>
              </a:r>
              <a:endParaRPr kumimoji="1" lang="en-US" altLang="zh-CN" sz="2800" b="1">
                <a:ea typeface="宋体" panose="02010600030101010101" pitchFamily="2" charset="-122"/>
              </a:endParaRPr>
            </a:p>
          </p:txBody>
        </p:sp>
        <p:sp>
          <p:nvSpPr>
            <p:cNvPr id="25649" name="Oval 45">
              <a:extLst>
                <a:ext uri="{FF2B5EF4-FFF2-40B4-BE49-F238E27FC236}">
                  <a16:creationId xmlns:a16="http://schemas.microsoft.com/office/drawing/2014/main" id="{49790771-FBA6-4AFE-88B3-E91F37981899}"/>
                </a:ext>
              </a:extLst>
            </p:cNvPr>
            <p:cNvSpPr>
              <a:spLocks noChangeArrowheads="1"/>
            </p:cNvSpPr>
            <p:nvPr/>
          </p:nvSpPr>
          <p:spPr bwMode="auto">
            <a:xfrm>
              <a:off x="2427" y="436"/>
              <a:ext cx="68"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25650" name="Oval 46">
              <a:extLst>
                <a:ext uri="{FF2B5EF4-FFF2-40B4-BE49-F238E27FC236}">
                  <a16:creationId xmlns:a16="http://schemas.microsoft.com/office/drawing/2014/main" id="{2D5969EF-D908-4C01-8EF3-CDD4EA60A075}"/>
                </a:ext>
              </a:extLst>
            </p:cNvPr>
            <p:cNvSpPr>
              <a:spLocks noChangeArrowheads="1"/>
            </p:cNvSpPr>
            <p:nvPr/>
          </p:nvSpPr>
          <p:spPr bwMode="auto">
            <a:xfrm>
              <a:off x="2473" y="1389"/>
              <a:ext cx="68"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25651" name="Freeform 47">
              <a:extLst>
                <a:ext uri="{FF2B5EF4-FFF2-40B4-BE49-F238E27FC236}">
                  <a16:creationId xmlns:a16="http://schemas.microsoft.com/office/drawing/2014/main" id="{6D4F38AF-0931-4611-B89B-BFDA036BC42C}"/>
                </a:ext>
              </a:extLst>
            </p:cNvPr>
            <p:cNvSpPr>
              <a:spLocks/>
            </p:cNvSpPr>
            <p:nvPr/>
          </p:nvSpPr>
          <p:spPr bwMode="auto">
            <a:xfrm flipH="1">
              <a:off x="3244" y="481"/>
              <a:ext cx="45" cy="947"/>
            </a:xfrm>
            <a:custGeom>
              <a:avLst/>
              <a:gdLst>
                <a:gd name="T0" fmla="*/ 0 w 1"/>
                <a:gd name="T1" fmla="*/ 0 h 312"/>
                <a:gd name="T2" fmla="*/ 0 w 1"/>
                <a:gd name="T3" fmla="*/ 947 h 312"/>
                <a:gd name="T4" fmla="*/ 0 60000 65536"/>
                <a:gd name="T5" fmla="*/ 0 60000 65536"/>
              </a:gdLst>
              <a:ahLst/>
              <a:cxnLst>
                <a:cxn ang="T4">
                  <a:pos x="T0" y="T1"/>
                </a:cxn>
                <a:cxn ang="T5">
                  <a:pos x="T2" y="T3"/>
                </a:cxn>
              </a:cxnLst>
              <a:rect l="0" t="0" r="r" b="b"/>
              <a:pathLst>
                <a:path w="1" h="312">
                  <a:moveTo>
                    <a:pt x="0" y="0"/>
                  </a:moveTo>
                  <a:lnTo>
                    <a:pt x="0" y="312"/>
                  </a:lnTo>
                </a:path>
              </a:pathLst>
            </a:custGeom>
            <a:noFill/>
            <a:ln w="28575" cap="flat" cmpd="sng">
              <a:solidFill>
                <a:srgbClr val="000000"/>
              </a:solidFill>
              <a:prstDash val="solid"/>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652" name="Line 48">
              <a:extLst>
                <a:ext uri="{FF2B5EF4-FFF2-40B4-BE49-F238E27FC236}">
                  <a16:creationId xmlns:a16="http://schemas.microsoft.com/office/drawing/2014/main" id="{DD98ACF7-52B1-4D79-9F1F-20C6490E20E9}"/>
                </a:ext>
              </a:extLst>
            </p:cNvPr>
            <p:cNvSpPr>
              <a:spLocks noChangeShapeType="1"/>
            </p:cNvSpPr>
            <p:nvPr/>
          </p:nvSpPr>
          <p:spPr bwMode="auto">
            <a:xfrm rot="5400000">
              <a:off x="3144" y="671"/>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3" name="Line 49">
              <a:extLst>
                <a:ext uri="{FF2B5EF4-FFF2-40B4-BE49-F238E27FC236}">
                  <a16:creationId xmlns:a16="http://schemas.microsoft.com/office/drawing/2014/main" id="{BA65165E-1FD6-4FAA-A52E-4DDF42D77C24}"/>
                </a:ext>
              </a:extLst>
            </p:cNvPr>
            <p:cNvSpPr>
              <a:spLocks noChangeShapeType="1"/>
            </p:cNvSpPr>
            <p:nvPr/>
          </p:nvSpPr>
          <p:spPr bwMode="auto">
            <a:xfrm rot="5400000">
              <a:off x="3915" y="671"/>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4" name="Rectangle 50">
              <a:extLst>
                <a:ext uri="{FF2B5EF4-FFF2-40B4-BE49-F238E27FC236}">
                  <a16:creationId xmlns:a16="http://schemas.microsoft.com/office/drawing/2014/main" id="{866D716A-19E0-4172-84DA-CCD021D4DD82}"/>
                </a:ext>
              </a:extLst>
            </p:cNvPr>
            <p:cNvSpPr>
              <a:spLocks noChangeArrowheads="1"/>
            </p:cNvSpPr>
            <p:nvPr/>
          </p:nvSpPr>
          <p:spPr bwMode="auto">
            <a:xfrm>
              <a:off x="3226" y="844"/>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grpSp>
          <p:nvGrpSpPr>
            <p:cNvPr id="25655" name="Group 51">
              <a:extLst>
                <a:ext uri="{FF2B5EF4-FFF2-40B4-BE49-F238E27FC236}">
                  <a16:creationId xmlns:a16="http://schemas.microsoft.com/office/drawing/2014/main" id="{AF35A371-1F9D-4A92-81B7-9BC79D948FEA}"/>
                </a:ext>
              </a:extLst>
            </p:cNvPr>
            <p:cNvGrpSpPr>
              <a:grpSpLocks/>
            </p:cNvGrpSpPr>
            <p:nvPr/>
          </p:nvGrpSpPr>
          <p:grpSpPr bwMode="auto">
            <a:xfrm>
              <a:off x="3933" y="935"/>
              <a:ext cx="240" cy="93"/>
              <a:chOff x="3787" y="2478"/>
              <a:chExt cx="240" cy="93"/>
            </a:xfrm>
          </p:grpSpPr>
          <p:sp>
            <p:nvSpPr>
              <p:cNvPr id="25656" name="Line 52">
                <a:extLst>
                  <a:ext uri="{FF2B5EF4-FFF2-40B4-BE49-F238E27FC236}">
                    <a16:creationId xmlns:a16="http://schemas.microsoft.com/office/drawing/2014/main" id="{024971DE-3933-45C6-93C5-40396E21CC51}"/>
                  </a:ext>
                </a:extLst>
              </p:cNvPr>
              <p:cNvSpPr>
                <a:spLocks noChangeShapeType="1"/>
              </p:cNvSpPr>
              <p:nvPr/>
            </p:nvSpPr>
            <p:spPr bwMode="auto">
              <a:xfrm flipV="1">
                <a:off x="3787" y="2568"/>
                <a:ext cx="240" cy="3"/>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7" name="Line 53">
                <a:extLst>
                  <a:ext uri="{FF2B5EF4-FFF2-40B4-BE49-F238E27FC236}">
                    <a16:creationId xmlns:a16="http://schemas.microsoft.com/office/drawing/2014/main" id="{1D91E4ED-875E-4F75-B4BE-5CB28F0C33A5}"/>
                  </a:ext>
                </a:extLst>
              </p:cNvPr>
              <p:cNvSpPr>
                <a:spLocks noChangeShapeType="1"/>
              </p:cNvSpPr>
              <p:nvPr/>
            </p:nvSpPr>
            <p:spPr bwMode="auto">
              <a:xfrm>
                <a:off x="3787" y="2478"/>
                <a:ext cx="240" cy="1"/>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10682" name="Group 90">
            <a:extLst>
              <a:ext uri="{FF2B5EF4-FFF2-40B4-BE49-F238E27FC236}">
                <a16:creationId xmlns:a16="http://schemas.microsoft.com/office/drawing/2014/main" id="{73F70A34-39BD-43E0-A4E8-A35CB6DFD37D}"/>
              </a:ext>
            </a:extLst>
          </p:cNvPr>
          <p:cNvGrpSpPr>
            <a:grpSpLocks/>
          </p:cNvGrpSpPr>
          <p:nvPr/>
        </p:nvGrpSpPr>
        <p:grpSpPr bwMode="auto">
          <a:xfrm>
            <a:off x="4911725" y="2492375"/>
            <a:ext cx="1454150" cy="576263"/>
            <a:chOff x="3243" y="1207"/>
            <a:chExt cx="916" cy="363"/>
          </a:xfrm>
        </p:grpSpPr>
        <p:graphicFrame>
          <p:nvGraphicFramePr>
            <p:cNvPr id="25634" name="Object 88">
              <a:extLst>
                <a:ext uri="{FF2B5EF4-FFF2-40B4-BE49-F238E27FC236}">
                  <a16:creationId xmlns:a16="http://schemas.microsoft.com/office/drawing/2014/main" id="{E948E361-3321-4D2D-B0B7-73F7CBA70C31}"/>
                </a:ext>
              </a:extLst>
            </p:cNvPr>
            <p:cNvGraphicFramePr>
              <a:graphicFrameLocks noChangeAspect="1"/>
            </p:cNvGraphicFramePr>
            <p:nvPr/>
          </p:nvGraphicFramePr>
          <p:xfrm>
            <a:off x="3878" y="1250"/>
            <a:ext cx="281" cy="320"/>
          </p:xfrm>
          <a:graphic>
            <a:graphicData uri="http://schemas.openxmlformats.org/presentationml/2006/ole">
              <mc:AlternateContent xmlns:mc="http://schemas.openxmlformats.org/markup-compatibility/2006">
                <mc:Choice xmlns:v="urn:schemas-microsoft-com:vml" Requires="v">
                  <p:oleObj spid="_x0000_s25943" name="Equation" r:id="rId21" imgW="228752" imgH="285574" progId="Equation.DSMT4">
                    <p:embed/>
                  </p:oleObj>
                </mc:Choice>
                <mc:Fallback>
                  <p:oleObj name="Equation" r:id="rId21" imgW="228752" imgH="285574" progId="Equation.DSMT4">
                    <p:embed/>
                    <p:pic>
                      <p:nvPicPr>
                        <p:cNvPr id="0" name="Object 8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78" y="1250"/>
                          <a:ext cx="281"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35" name="Line 89">
              <a:extLst>
                <a:ext uri="{FF2B5EF4-FFF2-40B4-BE49-F238E27FC236}">
                  <a16:creationId xmlns:a16="http://schemas.microsoft.com/office/drawing/2014/main" id="{189BB286-C6E7-4CAA-B2A6-3079372EE1DF}"/>
                </a:ext>
              </a:extLst>
            </p:cNvPr>
            <p:cNvSpPr>
              <a:spLocks noChangeShapeType="1"/>
            </p:cNvSpPr>
            <p:nvPr/>
          </p:nvSpPr>
          <p:spPr bwMode="auto">
            <a:xfrm>
              <a:off x="3243" y="1207"/>
              <a:ext cx="771"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0683" name="Group 91">
            <a:extLst>
              <a:ext uri="{FF2B5EF4-FFF2-40B4-BE49-F238E27FC236}">
                <a16:creationId xmlns:a16="http://schemas.microsoft.com/office/drawing/2014/main" id="{6467FDA5-FD8F-4824-B39F-65AE13119834}"/>
              </a:ext>
            </a:extLst>
          </p:cNvPr>
          <p:cNvGrpSpPr>
            <a:grpSpLocks/>
          </p:cNvGrpSpPr>
          <p:nvPr/>
        </p:nvGrpSpPr>
        <p:grpSpPr bwMode="auto">
          <a:xfrm>
            <a:off x="4902200" y="2492375"/>
            <a:ext cx="2582863" cy="573088"/>
            <a:chOff x="3424" y="2069"/>
            <a:chExt cx="1627" cy="361"/>
          </a:xfrm>
        </p:grpSpPr>
        <p:sp>
          <p:nvSpPr>
            <p:cNvPr id="25632" name="Line 92">
              <a:extLst>
                <a:ext uri="{FF2B5EF4-FFF2-40B4-BE49-F238E27FC236}">
                  <a16:creationId xmlns:a16="http://schemas.microsoft.com/office/drawing/2014/main" id="{04974843-402E-41E5-886F-CB3E2C3348A9}"/>
                </a:ext>
              </a:extLst>
            </p:cNvPr>
            <p:cNvSpPr>
              <a:spLocks noChangeShapeType="1"/>
            </p:cNvSpPr>
            <p:nvPr/>
          </p:nvSpPr>
          <p:spPr bwMode="auto">
            <a:xfrm>
              <a:off x="3424" y="2069"/>
              <a:ext cx="1497" cy="0"/>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5633" name="Object 93">
              <a:extLst>
                <a:ext uri="{FF2B5EF4-FFF2-40B4-BE49-F238E27FC236}">
                  <a16:creationId xmlns:a16="http://schemas.microsoft.com/office/drawing/2014/main" id="{C3B6D729-7DFE-4918-976A-6443E6E55EB9}"/>
                </a:ext>
              </a:extLst>
            </p:cNvPr>
            <p:cNvGraphicFramePr>
              <a:graphicFrameLocks noChangeAspect="1"/>
            </p:cNvGraphicFramePr>
            <p:nvPr/>
          </p:nvGraphicFramePr>
          <p:xfrm>
            <a:off x="4787" y="2081"/>
            <a:ext cx="264" cy="349"/>
          </p:xfrm>
          <a:graphic>
            <a:graphicData uri="http://schemas.openxmlformats.org/presentationml/2006/ole">
              <mc:AlternateContent xmlns:mc="http://schemas.openxmlformats.org/markup-compatibility/2006">
                <mc:Choice xmlns:v="urn:schemas-microsoft-com:vml" Requires="v">
                  <p:oleObj spid="_x0000_s25944" name="Equation" r:id="rId23" imgW="218888" imgH="342783" progId="Equation.DSMT4">
                    <p:embed/>
                  </p:oleObj>
                </mc:Choice>
                <mc:Fallback>
                  <p:oleObj name="Equation" r:id="rId23" imgW="218888" imgH="342783" progId="Equation.DSMT4">
                    <p:embed/>
                    <p:pic>
                      <p:nvPicPr>
                        <p:cNvPr id="0" name="Object 9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787" y="2081"/>
                          <a:ext cx="264"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0686" name="Group 94">
            <a:extLst>
              <a:ext uri="{FF2B5EF4-FFF2-40B4-BE49-F238E27FC236}">
                <a16:creationId xmlns:a16="http://schemas.microsoft.com/office/drawing/2014/main" id="{A7887845-618C-4AE4-AAC9-8DAF86349B14}"/>
              </a:ext>
            </a:extLst>
          </p:cNvPr>
          <p:cNvGrpSpPr>
            <a:grpSpLocks/>
          </p:cNvGrpSpPr>
          <p:nvPr/>
        </p:nvGrpSpPr>
        <p:grpSpPr bwMode="auto">
          <a:xfrm>
            <a:off x="7237413" y="765175"/>
            <a:ext cx="555625" cy="1709738"/>
            <a:chOff x="4876" y="720"/>
            <a:chExt cx="350" cy="1077"/>
          </a:xfrm>
        </p:grpSpPr>
        <p:sp>
          <p:nvSpPr>
            <p:cNvPr id="25630" name="Line 95">
              <a:extLst>
                <a:ext uri="{FF2B5EF4-FFF2-40B4-BE49-F238E27FC236}">
                  <a16:creationId xmlns:a16="http://schemas.microsoft.com/office/drawing/2014/main" id="{2CF9CFBB-FA9E-4BF9-BEF8-67A2C00D9BBC}"/>
                </a:ext>
              </a:extLst>
            </p:cNvPr>
            <p:cNvSpPr>
              <a:spLocks noChangeShapeType="1"/>
            </p:cNvSpPr>
            <p:nvPr/>
          </p:nvSpPr>
          <p:spPr bwMode="auto">
            <a:xfrm flipV="1">
              <a:off x="4876" y="799"/>
              <a:ext cx="0" cy="998"/>
            </a:xfrm>
            <a:prstGeom prst="line">
              <a:avLst/>
            </a:prstGeom>
            <a:noFill/>
            <a:ln w="3810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631" name="Object 96">
              <a:extLst>
                <a:ext uri="{FF2B5EF4-FFF2-40B4-BE49-F238E27FC236}">
                  <a16:creationId xmlns:a16="http://schemas.microsoft.com/office/drawing/2014/main" id="{8DEA8A04-5B66-4C86-B0B9-EAADF63979D7}"/>
                </a:ext>
              </a:extLst>
            </p:cNvPr>
            <p:cNvGraphicFramePr>
              <a:graphicFrameLocks noChangeAspect="1"/>
            </p:cNvGraphicFramePr>
            <p:nvPr/>
          </p:nvGraphicFramePr>
          <p:xfrm>
            <a:off x="4967" y="720"/>
            <a:ext cx="259" cy="342"/>
          </p:xfrm>
          <a:graphic>
            <a:graphicData uri="http://schemas.openxmlformats.org/presentationml/2006/ole">
              <mc:AlternateContent xmlns:mc="http://schemas.openxmlformats.org/markup-compatibility/2006">
                <mc:Choice xmlns:v="urn:schemas-microsoft-com:vml" Requires="v">
                  <p:oleObj spid="_x0000_s25945" name="Equation" r:id="rId25" imgW="218888" imgH="342783" progId="Equation.DSMT4">
                    <p:embed/>
                  </p:oleObj>
                </mc:Choice>
                <mc:Fallback>
                  <p:oleObj name="Equation" r:id="rId25" imgW="218888" imgH="342783" progId="Equation.DSMT4">
                    <p:embed/>
                    <p:pic>
                      <p:nvPicPr>
                        <p:cNvPr id="0" name="Object 9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67" y="720"/>
                          <a:ext cx="259"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0689" name="Group 97">
            <a:extLst>
              <a:ext uri="{FF2B5EF4-FFF2-40B4-BE49-F238E27FC236}">
                <a16:creationId xmlns:a16="http://schemas.microsoft.com/office/drawing/2014/main" id="{6BC6FCC4-4AAC-478E-B6B6-0D488FC342EF}"/>
              </a:ext>
            </a:extLst>
          </p:cNvPr>
          <p:cNvGrpSpPr>
            <a:grpSpLocks/>
          </p:cNvGrpSpPr>
          <p:nvPr/>
        </p:nvGrpSpPr>
        <p:grpSpPr bwMode="auto">
          <a:xfrm>
            <a:off x="4932363" y="631825"/>
            <a:ext cx="2303462" cy="1860550"/>
            <a:chOff x="3107" y="398"/>
            <a:chExt cx="1451" cy="1172"/>
          </a:xfrm>
        </p:grpSpPr>
        <p:sp>
          <p:nvSpPr>
            <p:cNvPr id="25628" name="Line 98">
              <a:extLst>
                <a:ext uri="{FF2B5EF4-FFF2-40B4-BE49-F238E27FC236}">
                  <a16:creationId xmlns:a16="http://schemas.microsoft.com/office/drawing/2014/main" id="{763BD578-951D-4E78-97B0-0CE43B49D233}"/>
                </a:ext>
              </a:extLst>
            </p:cNvPr>
            <p:cNvSpPr>
              <a:spLocks noChangeShapeType="1"/>
            </p:cNvSpPr>
            <p:nvPr/>
          </p:nvSpPr>
          <p:spPr bwMode="auto">
            <a:xfrm flipV="1">
              <a:off x="3107" y="572"/>
              <a:ext cx="1451" cy="99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5629" name="Object 99">
              <a:extLst>
                <a:ext uri="{FF2B5EF4-FFF2-40B4-BE49-F238E27FC236}">
                  <a16:creationId xmlns:a16="http://schemas.microsoft.com/office/drawing/2014/main" id="{8A035A8E-76DB-4A53-ACFB-2B605C947025}"/>
                </a:ext>
              </a:extLst>
            </p:cNvPr>
            <p:cNvGraphicFramePr>
              <a:graphicFrameLocks noChangeAspect="1"/>
            </p:cNvGraphicFramePr>
            <p:nvPr/>
          </p:nvGraphicFramePr>
          <p:xfrm>
            <a:off x="4062" y="398"/>
            <a:ext cx="212" cy="304"/>
          </p:xfrm>
          <a:graphic>
            <a:graphicData uri="http://schemas.openxmlformats.org/presentationml/2006/ole">
              <mc:AlternateContent xmlns:mc="http://schemas.openxmlformats.org/markup-compatibility/2006">
                <mc:Choice xmlns:v="urn:schemas-microsoft-com:vml" Requires="v">
                  <p:oleObj spid="_x0000_s25946" name="Equation" r:id="rId27" imgW="152188" imgH="266817" progId="Equation.DSMT4">
                    <p:embed/>
                  </p:oleObj>
                </mc:Choice>
                <mc:Fallback>
                  <p:oleObj name="Equation" r:id="rId27" imgW="152188" imgH="266817" progId="Equation.DSMT4">
                    <p:embed/>
                    <p:pic>
                      <p:nvPicPr>
                        <p:cNvPr id="0" name="Object 9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62" y="398"/>
                          <a:ext cx="212"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0692" name="Group 100">
            <a:extLst>
              <a:ext uri="{FF2B5EF4-FFF2-40B4-BE49-F238E27FC236}">
                <a16:creationId xmlns:a16="http://schemas.microsoft.com/office/drawing/2014/main" id="{57807288-0365-41CB-9F84-CD833897D03E}"/>
              </a:ext>
            </a:extLst>
          </p:cNvPr>
          <p:cNvGrpSpPr>
            <a:grpSpLocks/>
          </p:cNvGrpSpPr>
          <p:nvPr/>
        </p:nvGrpSpPr>
        <p:grpSpPr bwMode="auto">
          <a:xfrm>
            <a:off x="5651500" y="1922463"/>
            <a:ext cx="746125" cy="569912"/>
            <a:chOff x="3560" y="1211"/>
            <a:chExt cx="470" cy="359"/>
          </a:xfrm>
        </p:grpSpPr>
        <p:graphicFrame>
          <p:nvGraphicFramePr>
            <p:cNvPr id="25626" name="Object 101">
              <a:extLst>
                <a:ext uri="{FF2B5EF4-FFF2-40B4-BE49-F238E27FC236}">
                  <a16:creationId xmlns:a16="http://schemas.microsoft.com/office/drawing/2014/main" id="{2937C367-5846-4F4B-9047-45FF73828BE8}"/>
                </a:ext>
              </a:extLst>
            </p:cNvPr>
            <p:cNvGraphicFramePr>
              <a:graphicFrameLocks noChangeAspect="1"/>
            </p:cNvGraphicFramePr>
            <p:nvPr/>
          </p:nvGraphicFramePr>
          <p:xfrm>
            <a:off x="3704" y="1211"/>
            <a:ext cx="326" cy="359"/>
          </p:xfrm>
          <a:graphic>
            <a:graphicData uri="http://schemas.openxmlformats.org/presentationml/2006/ole">
              <mc:AlternateContent xmlns:mc="http://schemas.openxmlformats.org/markup-compatibility/2006">
                <mc:Choice xmlns:v="urn:schemas-microsoft-com:vml" Requires="v">
                  <p:oleObj spid="_x0000_s25947" name="Equation" r:id="rId29" imgW="247541" imgH="324026" progId="Equation.DSMT4">
                    <p:embed/>
                  </p:oleObj>
                </mc:Choice>
                <mc:Fallback>
                  <p:oleObj name="Equation" r:id="rId29" imgW="247541" imgH="324026" progId="Equation.DSMT4">
                    <p:embed/>
                    <p:pic>
                      <p:nvPicPr>
                        <p:cNvPr id="0" name="Object 10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704" y="1211"/>
                          <a:ext cx="326"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7" name="Freeform 102">
              <a:extLst>
                <a:ext uri="{FF2B5EF4-FFF2-40B4-BE49-F238E27FC236}">
                  <a16:creationId xmlns:a16="http://schemas.microsoft.com/office/drawing/2014/main" id="{9FAEA538-4B30-4C89-8873-39FA79E6F9A7}"/>
                </a:ext>
              </a:extLst>
            </p:cNvPr>
            <p:cNvSpPr>
              <a:spLocks/>
            </p:cNvSpPr>
            <p:nvPr/>
          </p:nvSpPr>
          <p:spPr bwMode="auto">
            <a:xfrm>
              <a:off x="3560" y="1262"/>
              <a:ext cx="91" cy="308"/>
            </a:xfrm>
            <a:custGeom>
              <a:avLst/>
              <a:gdLst>
                <a:gd name="T0" fmla="*/ 0 w 106"/>
                <a:gd name="T1" fmla="*/ 0 h 272"/>
                <a:gd name="T2" fmla="*/ 78 w 106"/>
                <a:gd name="T3" fmla="*/ 103 h 272"/>
                <a:gd name="T4" fmla="*/ 78 w 106"/>
                <a:gd name="T5" fmla="*/ 308 h 272"/>
                <a:gd name="T6" fmla="*/ 0 60000 65536"/>
                <a:gd name="T7" fmla="*/ 0 60000 65536"/>
                <a:gd name="T8" fmla="*/ 0 60000 65536"/>
              </a:gdLst>
              <a:ahLst/>
              <a:cxnLst>
                <a:cxn ang="T6">
                  <a:pos x="T0" y="T1"/>
                </a:cxn>
                <a:cxn ang="T7">
                  <a:pos x="T2" y="T3"/>
                </a:cxn>
                <a:cxn ang="T8">
                  <a:pos x="T4" y="T5"/>
                </a:cxn>
              </a:cxnLst>
              <a:rect l="0" t="0" r="r" b="b"/>
              <a:pathLst>
                <a:path w="106" h="272">
                  <a:moveTo>
                    <a:pt x="0" y="0"/>
                  </a:moveTo>
                  <a:cubicBezTo>
                    <a:pt x="38" y="23"/>
                    <a:pt x="76" y="46"/>
                    <a:pt x="91" y="91"/>
                  </a:cubicBezTo>
                  <a:cubicBezTo>
                    <a:pt x="106" y="136"/>
                    <a:pt x="91" y="242"/>
                    <a:pt x="91" y="272"/>
                  </a:cubicBezTo>
                </a:path>
              </a:pathLst>
            </a:custGeom>
            <a:noFill/>
            <a:ln w="28575"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10695" name="Object 103">
            <a:extLst>
              <a:ext uri="{FF2B5EF4-FFF2-40B4-BE49-F238E27FC236}">
                <a16:creationId xmlns:a16="http://schemas.microsoft.com/office/drawing/2014/main" id="{8B0491F4-1FF2-4C6F-AB50-EE6A7131AD29}"/>
              </a:ext>
            </a:extLst>
          </p:cNvPr>
          <p:cNvGraphicFramePr>
            <a:graphicFrameLocks noChangeAspect="1"/>
          </p:cNvGraphicFramePr>
          <p:nvPr/>
        </p:nvGraphicFramePr>
        <p:xfrm>
          <a:off x="7483475" y="1700213"/>
          <a:ext cx="1344613" cy="569912"/>
        </p:xfrm>
        <a:graphic>
          <a:graphicData uri="http://schemas.openxmlformats.org/presentationml/2006/ole">
            <mc:AlternateContent xmlns:mc="http://schemas.openxmlformats.org/markup-compatibility/2006">
              <mc:Choice xmlns:v="urn:schemas-microsoft-com:vml" Requires="v">
                <p:oleObj spid="_x0000_s25948" name="Equation" r:id="rId31" imgW="647739" imgH="324026" progId="Equation.DSMT4">
                  <p:embed/>
                </p:oleObj>
              </mc:Choice>
              <mc:Fallback>
                <p:oleObj name="Equation" r:id="rId31" imgW="647739" imgH="324026" progId="Equation.DSMT4">
                  <p:embed/>
                  <p:pic>
                    <p:nvPicPr>
                      <p:cNvPr id="0" name="Object 10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483475" y="1700213"/>
                        <a:ext cx="1344613"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0699" name="Group 107">
            <a:extLst>
              <a:ext uri="{FF2B5EF4-FFF2-40B4-BE49-F238E27FC236}">
                <a16:creationId xmlns:a16="http://schemas.microsoft.com/office/drawing/2014/main" id="{68DE54C4-250F-46F8-AB2E-857DFCC11797}"/>
              </a:ext>
            </a:extLst>
          </p:cNvPr>
          <p:cNvGrpSpPr>
            <a:grpSpLocks/>
          </p:cNvGrpSpPr>
          <p:nvPr/>
        </p:nvGrpSpPr>
        <p:grpSpPr bwMode="auto">
          <a:xfrm>
            <a:off x="4932363" y="3429000"/>
            <a:ext cx="1230312" cy="647700"/>
            <a:chOff x="3107" y="2160"/>
            <a:chExt cx="775" cy="408"/>
          </a:xfrm>
        </p:grpSpPr>
        <p:graphicFrame>
          <p:nvGraphicFramePr>
            <p:cNvPr id="25624" name="Object 105">
              <a:extLst>
                <a:ext uri="{FF2B5EF4-FFF2-40B4-BE49-F238E27FC236}">
                  <a16:creationId xmlns:a16="http://schemas.microsoft.com/office/drawing/2014/main" id="{FB4AE4ED-B928-4BC7-A6B8-5D9C6D647C10}"/>
                </a:ext>
              </a:extLst>
            </p:cNvPr>
            <p:cNvGraphicFramePr>
              <a:graphicFrameLocks noChangeAspect="1"/>
            </p:cNvGraphicFramePr>
            <p:nvPr/>
          </p:nvGraphicFramePr>
          <p:xfrm>
            <a:off x="3560" y="2160"/>
            <a:ext cx="322" cy="368"/>
          </p:xfrm>
          <a:graphic>
            <a:graphicData uri="http://schemas.openxmlformats.org/presentationml/2006/ole">
              <mc:AlternateContent xmlns:mc="http://schemas.openxmlformats.org/markup-compatibility/2006">
                <mc:Choice xmlns:v="urn:schemas-microsoft-com:vml" Requires="v">
                  <p:oleObj spid="_x0000_s25949" name="Equation" r:id="rId33" imgW="228752" imgH="285574" progId="Equation.DSMT4">
                    <p:embed/>
                  </p:oleObj>
                </mc:Choice>
                <mc:Fallback>
                  <p:oleObj name="Equation" r:id="rId33" imgW="228752" imgH="285574" progId="Equation.DSMT4">
                    <p:embed/>
                    <p:pic>
                      <p:nvPicPr>
                        <p:cNvPr id="0" name="Object 10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560" y="2160"/>
                          <a:ext cx="322"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5" name="Line 106">
              <a:extLst>
                <a:ext uri="{FF2B5EF4-FFF2-40B4-BE49-F238E27FC236}">
                  <a16:creationId xmlns:a16="http://schemas.microsoft.com/office/drawing/2014/main" id="{2A850060-7BEC-4AE2-954D-57D30046EEDA}"/>
                </a:ext>
              </a:extLst>
            </p:cNvPr>
            <p:cNvSpPr>
              <a:spLocks noChangeShapeType="1"/>
            </p:cNvSpPr>
            <p:nvPr/>
          </p:nvSpPr>
          <p:spPr bwMode="auto">
            <a:xfrm>
              <a:off x="3107" y="2568"/>
              <a:ext cx="771"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0704" name="Group 112">
            <a:extLst>
              <a:ext uri="{FF2B5EF4-FFF2-40B4-BE49-F238E27FC236}">
                <a16:creationId xmlns:a16="http://schemas.microsoft.com/office/drawing/2014/main" id="{0FA5EF52-2B2F-449B-B384-8F1CBC45C196}"/>
              </a:ext>
            </a:extLst>
          </p:cNvPr>
          <p:cNvGrpSpPr>
            <a:grpSpLocks/>
          </p:cNvGrpSpPr>
          <p:nvPr/>
        </p:nvGrpSpPr>
        <p:grpSpPr bwMode="auto">
          <a:xfrm>
            <a:off x="4932363" y="3429000"/>
            <a:ext cx="2376487" cy="647700"/>
            <a:chOff x="3107" y="2160"/>
            <a:chExt cx="1497" cy="408"/>
          </a:xfrm>
        </p:grpSpPr>
        <p:sp>
          <p:nvSpPr>
            <p:cNvPr id="25622" name="Line 109">
              <a:extLst>
                <a:ext uri="{FF2B5EF4-FFF2-40B4-BE49-F238E27FC236}">
                  <a16:creationId xmlns:a16="http://schemas.microsoft.com/office/drawing/2014/main" id="{47C1F980-5684-47AE-8472-050CD0E3953F}"/>
                </a:ext>
              </a:extLst>
            </p:cNvPr>
            <p:cNvSpPr>
              <a:spLocks noChangeShapeType="1"/>
            </p:cNvSpPr>
            <p:nvPr/>
          </p:nvSpPr>
          <p:spPr bwMode="auto">
            <a:xfrm>
              <a:off x="3107" y="2568"/>
              <a:ext cx="1497" cy="0"/>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5623" name="Object 111">
              <a:extLst>
                <a:ext uri="{FF2B5EF4-FFF2-40B4-BE49-F238E27FC236}">
                  <a16:creationId xmlns:a16="http://schemas.microsoft.com/office/drawing/2014/main" id="{DAE2E2E6-0B46-42C4-8AC9-3D5DBF5CD945}"/>
                </a:ext>
              </a:extLst>
            </p:cNvPr>
            <p:cNvGraphicFramePr>
              <a:graphicFrameLocks noChangeAspect="1"/>
            </p:cNvGraphicFramePr>
            <p:nvPr/>
          </p:nvGraphicFramePr>
          <p:xfrm>
            <a:off x="4330" y="2160"/>
            <a:ext cx="264" cy="349"/>
          </p:xfrm>
          <a:graphic>
            <a:graphicData uri="http://schemas.openxmlformats.org/presentationml/2006/ole">
              <mc:AlternateContent xmlns:mc="http://schemas.openxmlformats.org/markup-compatibility/2006">
                <mc:Choice xmlns:v="urn:schemas-microsoft-com:vml" Requires="v">
                  <p:oleObj spid="_x0000_s25950" name="Equation" r:id="rId35" imgW="218888" imgH="342783" progId="Equation.DSMT4">
                    <p:embed/>
                  </p:oleObj>
                </mc:Choice>
                <mc:Fallback>
                  <p:oleObj name="Equation" r:id="rId35" imgW="218888" imgH="342783" progId="Equation.DSMT4">
                    <p:embed/>
                    <p:pic>
                      <p:nvPicPr>
                        <p:cNvPr id="0" name="Object 11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330" y="2160"/>
                          <a:ext cx="264"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0705" name="Group 113">
            <a:extLst>
              <a:ext uri="{FF2B5EF4-FFF2-40B4-BE49-F238E27FC236}">
                <a16:creationId xmlns:a16="http://schemas.microsoft.com/office/drawing/2014/main" id="{727FB52A-EAD4-4E80-B00A-160554DCFBA9}"/>
              </a:ext>
            </a:extLst>
          </p:cNvPr>
          <p:cNvGrpSpPr>
            <a:grpSpLocks/>
          </p:cNvGrpSpPr>
          <p:nvPr/>
        </p:nvGrpSpPr>
        <p:grpSpPr bwMode="auto">
          <a:xfrm>
            <a:off x="7308850" y="4076700"/>
            <a:ext cx="644525" cy="1695450"/>
            <a:chOff x="4604" y="2568"/>
            <a:chExt cx="406" cy="1068"/>
          </a:xfrm>
        </p:grpSpPr>
        <p:sp>
          <p:nvSpPr>
            <p:cNvPr id="25620" name="Line 114">
              <a:extLst>
                <a:ext uri="{FF2B5EF4-FFF2-40B4-BE49-F238E27FC236}">
                  <a16:creationId xmlns:a16="http://schemas.microsoft.com/office/drawing/2014/main" id="{C6BD0C57-CD7C-469E-9ABB-DF2A0F9AF949}"/>
                </a:ext>
              </a:extLst>
            </p:cNvPr>
            <p:cNvSpPr>
              <a:spLocks noChangeShapeType="1"/>
            </p:cNvSpPr>
            <p:nvPr/>
          </p:nvSpPr>
          <p:spPr bwMode="auto">
            <a:xfrm>
              <a:off x="4604" y="2568"/>
              <a:ext cx="0" cy="1043"/>
            </a:xfrm>
            <a:prstGeom prst="line">
              <a:avLst/>
            </a:prstGeom>
            <a:noFill/>
            <a:ln w="3810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621" name="Object 115">
              <a:extLst>
                <a:ext uri="{FF2B5EF4-FFF2-40B4-BE49-F238E27FC236}">
                  <a16:creationId xmlns:a16="http://schemas.microsoft.com/office/drawing/2014/main" id="{2EF35978-B5CE-467F-A825-5C402B390895}"/>
                </a:ext>
              </a:extLst>
            </p:cNvPr>
            <p:cNvGraphicFramePr>
              <a:graphicFrameLocks noChangeAspect="1"/>
            </p:cNvGraphicFramePr>
            <p:nvPr/>
          </p:nvGraphicFramePr>
          <p:xfrm>
            <a:off x="4751" y="3294"/>
            <a:ext cx="259" cy="342"/>
          </p:xfrm>
          <a:graphic>
            <a:graphicData uri="http://schemas.openxmlformats.org/presentationml/2006/ole">
              <mc:AlternateContent xmlns:mc="http://schemas.openxmlformats.org/markup-compatibility/2006">
                <mc:Choice xmlns:v="urn:schemas-microsoft-com:vml" Requires="v">
                  <p:oleObj spid="_x0000_s25951" name="Equation" r:id="rId37" imgW="218888" imgH="342783" progId="Equation.DSMT4">
                    <p:embed/>
                  </p:oleObj>
                </mc:Choice>
                <mc:Fallback>
                  <p:oleObj name="Equation" r:id="rId37" imgW="218888" imgH="342783" progId="Equation.DSMT4">
                    <p:embed/>
                    <p:pic>
                      <p:nvPicPr>
                        <p:cNvPr id="0" name="Object 115"/>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751" y="3294"/>
                          <a:ext cx="259"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0708" name="Group 116">
            <a:extLst>
              <a:ext uri="{FF2B5EF4-FFF2-40B4-BE49-F238E27FC236}">
                <a16:creationId xmlns:a16="http://schemas.microsoft.com/office/drawing/2014/main" id="{5A0A07DA-A170-4470-A51F-E62B4F6F5099}"/>
              </a:ext>
            </a:extLst>
          </p:cNvPr>
          <p:cNvGrpSpPr>
            <a:grpSpLocks/>
          </p:cNvGrpSpPr>
          <p:nvPr/>
        </p:nvGrpSpPr>
        <p:grpSpPr bwMode="auto">
          <a:xfrm>
            <a:off x="4932363" y="4076700"/>
            <a:ext cx="2376487" cy="1790700"/>
            <a:chOff x="3107" y="2568"/>
            <a:chExt cx="1497" cy="1128"/>
          </a:xfrm>
        </p:grpSpPr>
        <p:sp>
          <p:nvSpPr>
            <p:cNvPr id="25618" name="Line 117">
              <a:extLst>
                <a:ext uri="{FF2B5EF4-FFF2-40B4-BE49-F238E27FC236}">
                  <a16:creationId xmlns:a16="http://schemas.microsoft.com/office/drawing/2014/main" id="{AA61EECD-9DE8-4A49-9F79-747B797FA786}"/>
                </a:ext>
              </a:extLst>
            </p:cNvPr>
            <p:cNvSpPr>
              <a:spLocks noChangeShapeType="1"/>
            </p:cNvSpPr>
            <p:nvPr/>
          </p:nvSpPr>
          <p:spPr bwMode="auto">
            <a:xfrm>
              <a:off x="3107" y="2568"/>
              <a:ext cx="1497" cy="104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5619" name="Object 118">
              <a:extLst>
                <a:ext uri="{FF2B5EF4-FFF2-40B4-BE49-F238E27FC236}">
                  <a16:creationId xmlns:a16="http://schemas.microsoft.com/office/drawing/2014/main" id="{2F94D01F-2FFA-4A1C-83C3-356AC8F6DE85}"/>
                </a:ext>
              </a:extLst>
            </p:cNvPr>
            <p:cNvGraphicFramePr>
              <a:graphicFrameLocks noChangeAspect="1"/>
            </p:cNvGraphicFramePr>
            <p:nvPr/>
          </p:nvGraphicFramePr>
          <p:xfrm>
            <a:off x="4062" y="3392"/>
            <a:ext cx="212" cy="304"/>
          </p:xfrm>
          <a:graphic>
            <a:graphicData uri="http://schemas.openxmlformats.org/presentationml/2006/ole">
              <mc:AlternateContent xmlns:mc="http://schemas.openxmlformats.org/markup-compatibility/2006">
                <mc:Choice xmlns:v="urn:schemas-microsoft-com:vml" Requires="v">
                  <p:oleObj spid="_x0000_s25952" name="Equation" r:id="rId39" imgW="152188" imgH="266817" progId="Equation.DSMT4">
                    <p:embed/>
                  </p:oleObj>
                </mc:Choice>
                <mc:Fallback>
                  <p:oleObj name="Equation" r:id="rId39" imgW="152188" imgH="266817" progId="Equation.DSMT4">
                    <p:embed/>
                    <p:pic>
                      <p:nvPicPr>
                        <p:cNvPr id="0" name="Object 118"/>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062" y="3392"/>
                          <a:ext cx="212"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0711" name="Group 119">
            <a:extLst>
              <a:ext uri="{FF2B5EF4-FFF2-40B4-BE49-F238E27FC236}">
                <a16:creationId xmlns:a16="http://schemas.microsoft.com/office/drawing/2014/main" id="{EB829C4F-46C6-460E-91D6-3D42E756D043}"/>
              </a:ext>
            </a:extLst>
          </p:cNvPr>
          <p:cNvGrpSpPr>
            <a:grpSpLocks/>
          </p:cNvGrpSpPr>
          <p:nvPr/>
        </p:nvGrpSpPr>
        <p:grpSpPr bwMode="auto">
          <a:xfrm>
            <a:off x="5364163" y="4076700"/>
            <a:ext cx="673100" cy="576263"/>
            <a:chOff x="3379" y="2568"/>
            <a:chExt cx="424" cy="363"/>
          </a:xfrm>
        </p:grpSpPr>
        <p:graphicFrame>
          <p:nvGraphicFramePr>
            <p:cNvPr id="25616" name="Object 120">
              <a:extLst>
                <a:ext uri="{FF2B5EF4-FFF2-40B4-BE49-F238E27FC236}">
                  <a16:creationId xmlns:a16="http://schemas.microsoft.com/office/drawing/2014/main" id="{ACF238FF-B7EB-456C-BFB9-51A0D9519F1B}"/>
                </a:ext>
              </a:extLst>
            </p:cNvPr>
            <p:cNvGraphicFramePr>
              <a:graphicFrameLocks noChangeAspect="1"/>
            </p:cNvGraphicFramePr>
            <p:nvPr/>
          </p:nvGraphicFramePr>
          <p:xfrm>
            <a:off x="3478" y="2572"/>
            <a:ext cx="325" cy="359"/>
          </p:xfrm>
          <a:graphic>
            <a:graphicData uri="http://schemas.openxmlformats.org/presentationml/2006/ole">
              <mc:AlternateContent xmlns:mc="http://schemas.openxmlformats.org/markup-compatibility/2006">
                <mc:Choice xmlns:v="urn:schemas-microsoft-com:vml" Requires="v">
                  <p:oleObj spid="_x0000_s25953" name="Equation" r:id="rId41" imgW="247541" imgH="324026" progId="Equation.DSMT4">
                    <p:embed/>
                  </p:oleObj>
                </mc:Choice>
                <mc:Fallback>
                  <p:oleObj name="Equation" r:id="rId41" imgW="247541" imgH="324026" progId="Equation.DSMT4">
                    <p:embed/>
                    <p:pic>
                      <p:nvPicPr>
                        <p:cNvPr id="0" name="Object 120"/>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478" y="2572"/>
                          <a:ext cx="325"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7" name="Freeform 121">
              <a:extLst>
                <a:ext uri="{FF2B5EF4-FFF2-40B4-BE49-F238E27FC236}">
                  <a16:creationId xmlns:a16="http://schemas.microsoft.com/office/drawing/2014/main" id="{5C87C905-A2E2-4B23-95A3-479D7A827A4C}"/>
                </a:ext>
              </a:extLst>
            </p:cNvPr>
            <p:cNvSpPr>
              <a:spLocks/>
            </p:cNvSpPr>
            <p:nvPr/>
          </p:nvSpPr>
          <p:spPr bwMode="auto">
            <a:xfrm>
              <a:off x="3379" y="2568"/>
              <a:ext cx="114" cy="182"/>
            </a:xfrm>
            <a:custGeom>
              <a:avLst/>
              <a:gdLst>
                <a:gd name="T0" fmla="*/ 98 w 159"/>
                <a:gd name="T1" fmla="*/ 0 h 227"/>
                <a:gd name="T2" fmla="*/ 98 w 159"/>
                <a:gd name="T3" fmla="*/ 73 h 227"/>
                <a:gd name="T4" fmla="*/ 0 w 159"/>
                <a:gd name="T5" fmla="*/ 182 h 227"/>
                <a:gd name="T6" fmla="*/ 0 60000 65536"/>
                <a:gd name="T7" fmla="*/ 0 60000 65536"/>
                <a:gd name="T8" fmla="*/ 0 60000 65536"/>
              </a:gdLst>
              <a:ahLst/>
              <a:cxnLst>
                <a:cxn ang="T6">
                  <a:pos x="T0" y="T1"/>
                </a:cxn>
                <a:cxn ang="T7">
                  <a:pos x="T2" y="T3"/>
                </a:cxn>
                <a:cxn ang="T8">
                  <a:pos x="T4" y="T5"/>
                </a:cxn>
              </a:cxnLst>
              <a:rect l="0" t="0" r="r" b="b"/>
              <a:pathLst>
                <a:path w="159" h="227">
                  <a:moveTo>
                    <a:pt x="136" y="0"/>
                  </a:moveTo>
                  <a:cubicBezTo>
                    <a:pt x="147" y="26"/>
                    <a:pt x="159" y="53"/>
                    <a:pt x="136" y="91"/>
                  </a:cubicBezTo>
                  <a:cubicBezTo>
                    <a:pt x="113" y="129"/>
                    <a:pt x="56" y="178"/>
                    <a:pt x="0" y="227"/>
                  </a:cubicBezTo>
                </a:path>
              </a:pathLst>
            </a:custGeom>
            <a:noFill/>
            <a:ln w="28575"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10714" name="Object 122">
            <a:extLst>
              <a:ext uri="{FF2B5EF4-FFF2-40B4-BE49-F238E27FC236}">
                <a16:creationId xmlns:a16="http://schemas.microsoft.com/office/drawing/2014/main" id="{3CA82227-DDFB-417E-8DC9-3A360D34FD2B}"/>
              </a:ext>
            </a:extLst>
          </p:cNvPr>
          <p:cNvGraphicFramePr>
            <a:graphicFrameLocks noChangeAspect="1"/>
          </p:cNvGraphicFramePr>
          <p:nvPr/>
        </p:nvGraphicFramePr>
        <p:xfrm>
          <a:off x="4872038" y="5157788"/>
          <a:ext cx="1344612" cy="569912"/>
        </p:xfrm>
        <a:graphic>
          <a:graphicData uri="http://schemas.openxmlformats.org/presentationml/2006/ole">
            <mc:AlternateContent xmlns:mc="http://schemas.openxmlformats.org/markup-compatibility/2006">
              <mc:Choice xmlns:v="urn:schemas-microsoft-com:vml" Requires="v">
                <p:oleObj spid="_x0000_s25954" name="Equation" r:id="rId43" imgW="647739" imgH="324026" progId="Equation.DSMT4">
                  <p:embed/>
                </p:oleObj>
              </mc:Choice>
              <mc:Fallback>
                <p:oleObj name="Equation" r:id="rId43" imgW="647739" imgH="324026" progId="Equation.DSMT4">
                  <p:embed/>
                  <p:pic>
                    <p:nvPicPr>
                      <p:cNvPr id="0" name="Object 122"/>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872038" y="5157788"/>
                        <a:ext cx="1344612"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06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10682"/>
                                        </p:tgtEl>
                                        <p:attrNameLst>
                                          <p:attrName>style.visibility</p:attrName>
                                        </p:attrNameLst>
                                      </p:cBhvr>
                                      <p:to>
                                        <p:strVal val="visible"/>
                                      </p:to>
                                    </p:set>
                                    <p:animEffect transition="in" filter="wipe(left)">
                                      <p:cBhvr>
                                        <p:cTn id="11" dur="500"/>
                                        <p:tgtEl>
                                          <p:spTgt spid="11068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10683"/>
                                        </p:tgtEl>
                                        <p:attrNameLst>
                                          <p:attrName>style.visibility</p:attrName>
                                        </p:attrNameLst>
                                      </p:cBhvr>
                                      <p:to>
                                        <p:strVal val="visible"/>
                                      </p:to>
                                    </p:set>
                                    <p:animEffect transition="in" filter="wipe(left)">
                                      <p:cBhvr>
                                        <p:cTn id="16" dur="500"/>
                                        <p:tgtEl>
                                          <p:spTgt spid="11068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110686"/>
                                        </p:tgtEl>
                                        <p:attrNameLst>
                                          <p:attrName>style.visibility</p:attrName>
                                        </p:attrNameLst>
                                      </p:cBhvr>
                                      <p:to>
                                        <p:strVal val="visible"/>
                                      </p:to>
                                    </p:set>
                                    <p:animEffect transition="in" filter="wipe(down)">
                                      <p:cBhvr>
                                        <p:cTn id="21" dur="500"/>
                                        <p:tgtEl>
                                          <p:spTgt spid="11068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10689"/>
                                        </p:tgtEl>
                                        <p:attrNameLst>
                                          <p:attrName>style.visibility</p:attrName>
                                        </p:attrNameLst>
                                      </p:cBhvr>
                                      <p:to>
                                        <p:strVal val="visible"/>
                                      </p:to>
                                    </p:set>
                                    <p:animEffect transition="in" filter="wipe(left)">
                                      <p:cBhvr>
                                        <p:cTn id="26" dur="500"/>
                                        <p:tgtEl>
                                          <p:spTgt spid="11068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110692"/>
                                        </p:tgtEl>
                                        <p:attrNameLst>
                                          <p:attrName>style.visibility</p:attrName>
                                        </p:attrNameLst>
                                      </p:cBhvr>
                                      <p:to>
                                        <p:strVal val="visible"/>
                                      </p:to>
                                    </p:set>
                                    <p:animEffect transition="in" filter="wipe(up)">
                                      <p:cBhvr>
                                        <p:cTn id="31" dur="500"/>
                                        <p:tgtEl>
                                          <p:spTgt spid="11069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110695"/>
                                        </p:tgtEl>
                                        <p:attrNameLst>
                                          <p:attrName>style.visibility</p:attrName>
                                        </p:attrNameLst>
                                      </p:cBhvr>
                                      <p:to>
                                        <p:strVal val="visible"/>
                                      </p:to>
                                    </p:set>
                                    <p:animEffect transition="in" filter="box(in)">
                                      <p:cBhvr>
                                        <p:cTn id="36" dur="500"/>
                                        <p:tgtEl>
                                          <p:spTgt spid="11069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1059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10699"/>
                                        </p:tgtEl>
                                        <p:attrNameLst>
                                          <p:attrName>style.visibility</p:attrName>
                                        </p:attrNameLst>
                                      </p:cBhvr>
                                      <p:to>
                                        <p:strVal val="visible"/>
                                      </p:to>
                                    </p:set>
                                    <p:animEffect transition="in" filter="wipe(left)">
                                      <p:cBhvr>
                                        <p:cTn id="45" dur="500"/>
                                        <p:tgtEl>
                                          <p:spTgt spid="11069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10704"/>
                                        </p:tgtEl>
                                        <p:attrNameLst>
                                          <p:attrName>style.visibility</p:attrName>
                                        </p:attrNameLst>
                                      </p:cBhvr>
                                      <p:to>
                                        <p:strVal val="visible"/>
                                      </p:to>
                                    </p:set>
                                    <p:animEffect transition="in" filter="wipe(left)">
                                      <p:cBhvr>
                                        <p:cTn id="50" dur="500"/>
                                        <p:tgtEl>
                                          <p:spTgt spid="11070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110705"/>
                                        </p:tgtEl>
                                        <p:attrNameLst>
                                          <p:attrName>style.visibility</p:attrName>
                                        </p:attrNameLst>
                                      </p:cBhvr>
                                      <p:to>
                                        <p:strVal val="visible"/>
                                      </p:to>
                                    </p:set>
                                    <p:animEffect transition="in" filter="wipe(up)">
                                      <p:cBhvr>
                                        <p:cTn id="55" dur="500"/>
                                        <p:tgtEl>
                                          <p:spTgt spid="11070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nodeType="clickEffect">
                                  <p:stCondLst>
                                    <p:cond delay="0"/>
                                  </p:stCondLst>
                                  <p:childTnLst>
                                    <p:set>
                                      <p:cBhvr>
                                        <p:cTn id="59" dur="1" fill="hold">
                                          <p:stCondLst>
                                            <p:cond delay="0"/>
                                          </p:stCondLst>
                                        </p:cTn>
                                        <p:tgtEl>
                                          <p:spTgt spid="110708"/>
                                        </p:tgtEl>
                                        <p:attrNameLst>
                                          <p:attrName>style.visibility</p:attrName>
                                        </p:attrNameLst>
                                      </p:cBhvr>
                                      <p:to>
                                        <p:strVal val="visible"/>
                                      </p:to>
                                    </p:set>
                                    <p:animEffect transition="in" filter="wipe(up)">
                                      <p:cBhvr>
                                        <p:cTn id="60" dur="500"/>
                                        <p:tgtEl>
                                          <p:spTgt spid="11070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nodeType="clickEffect">
                                  <p:stCondLst>
                                    <p:cond delay="0"/>
                                  </p:stCondLst>
                                  <p:childTnLst>
                                    <p:set>
                                      <p:cBhvr>
                                        <p:cTn id="64" dur="1" fill="hold">
                                          <p:stCondLst>
                                            <p:cond delay="0"/>
                                          </p:stCondLst>
                                        </p:cTn>
                                        <p:tgtEl>
                                          <p:spTgt spid="110711"/>
                                        </p:tgtEl>
                                        <p:attrNameLst>
                                          <p:attrName>style.visibility</p:attrName>
                                        </p:attrNameLst>
                                      </p:cBhvr>
                                      <p:to>
                                        <p:strVal val="visible"/>
                                      </p:to>
                                    </p:set>
                                    <p:animEffect transition="in" filter="wipe(up)">
                                      <p:cBhvr>
                                        <p:cTn id="65" dur="500"/>
                                        <p:tgtEl>
                                          <p:spTgt spid="11071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16" fill="hold" nodeType="clickEffect">
                                  <p:stCondLst>
                                    <p:cond delay="0"/>
                                  </p:stCondLst>
                                  <p:childTnLst>
                                    <p:set>
                                      <p:cBhvr>
                                        <p:cTn id="69" dur="1" fill="hold">
                                          <p:stCondLst>
                                            <p:cond delay="0"/>
                                          </p:stCondLst>
                                        </p:cTn>
                                        <p:tgtEl>
                                          <p:spTgt spid="110714"/>
                                        </p:tgtEl>
                                        <p:attrNameLst>
                                          <p:attrName>style.visibility</p:attrName>
                                        </p:attrNameLst>
                                      </p:cBhvr>
                                      <p:to>
                                        <p:strVal val="visible"/>
                                      </p:to>
                                    </p:set>
                                    <p:animEffect transition="in" filter="box(in)">
                                      <p:cBhvr>
                                        <p:cTn id="70" dur="500"/>
                                        <p:tgtEl>
                                          <p:spTgt spid="110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68" name="Group 4">
            <a:extLst>
              <a:ext uri="{FF2B5EF4-FFF2-40B4-BE49-F238E27FC236}">
                <a16:creationId xmlns:a16="http://schemas.microsoft.com/office/drawing/2014/main" id="{E07AA241-F0F7-46AC-A6C9-E62ABFA16F72}"/>
              </a:ext>
            </a:extLst>
          </p:cNvPr>
          <p:cNvGrpSpPr>
            <a:grpSpLocks/>
          </p:cNvGrpSpPr>
          <p:nvPr/>
        </p:nvGrpSpPr>
        <p:grpSpPr bwMode="auto">
          <a:xfrm>
            <a:off x="468313" y="981075"/>
            <a:ext cx="3671887" cy="2305050"/>
            <a:chOff x="1610" y="2205"/>
            <a:chExt cx="2313" cy="1452"/>
          </a:xfrm>
        </p:grpSpPr>
        <p:sp>
          <p:nvSpPr>
            <p:cNvPr id="26724" name="Rectangle 5">
              <a:extLst>
                <a:ext uri="{FF2B5EF4-FFF2-40B4-BE49-F238E27FC236}">
                  <a16:creationId xmlns:a16="http://schemas.microsoft.com/office/drawing/2014/main" id="{E31A97CB-2C42-432C-BD1C-8C58F1569AD0}"/>
                </a:ext>
              </a:extLst>
            </p:cNvPr>
            <p:cNvSpPr>
              <a:spLocks noChangeArrowheads="1"/>
            </p:cNvSpPr>
            <p:nvPr/>
          </p:nvSpPr>
          <p:spPr bwMode="auto">
            <a:xfrm>
              <a:off x="1610" y="2205"/>
              <a:ext cx="2313" cy="1452"/>
            </a:xfrm>
            <a:prstGeom prst="rect">
              <a:avLst/>
            </a:prstGeom>
            <a:noFill/>
            <a:ln>
              <a:noFill/>
            </a:ln>
            <a:effectLst/>
            <a:extLst>
              <a:ext uri="{909E8E84-426E-40DD-AFC4-6F175D3DCCD1}">
                <a14:hiddenFill xmlns:a14="http://schemas.microsoft.com/office/drawing/2010/main">
                  <a:solidFill>
                    <a:srgbClr val="777777"/>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26725" name="Freeform 6">
              <a:extLst>
                <a:ext uri="{FF2B5EF4-FFF2-40B4-BE49-F238E27FC236}">
                  <a16:creationId xmlns:a16="http://schemas.microsoft.com/office/drawing/2014/main" id="{9EB773A2-1976-46E0-8D93-008EAEF618EC}"/>
                </a:ext>
              </a:extLst>
            </p:cNvPr>
            <p:cNvSpPr>
              <a:spLocks noChangeArrowheads="1"/>
            </p:cNvSpPr>
            <p:nvPr/>
          </p:nvSpPr>
          <p:spPr bwMode="auto">
            <a:xfrm>
              <a:off x="3423" y="3113"/>
              <a:ext cx="1" cy="388"/>
            </a:xfrm>
            <a:custGeom>
              <a:avLst/>
              <a:gdLst>
                <a:gd name="T0" fmla="*/ 0 w 1"/>
                <a:gd name="T1" fmla="*/ 0 h 388"/>
                <a:gd name="T2" fmla="*/ 1 w 1"/>
                <a:gd name="T3" fmla="*/ 388 h 388"/>
                <a:gd name="T4" fmla="*/ 1 w 1"/>
                <a:gd name="T5" fmla="*/ 382 h 388"/>
                <a:gd name="T6" fmla="*/ 0 60000 65536"/>
                <a:gd name="T7" fmla="*/ 0 60000 65536"/>
                <a:gd name="T8" fmla="*/ 0 60000 65536"/>
              </a:gdLst>
              <a:ahLst/>
              <a:cxnLst>
                <a:cxn ang="T6">
                  <a:pos x="T0" y="T1"/>
                </a:cxn>
                <a:cxn ang="T7">
                  <a:pos x="T2" y="T3"/>
                </a:cxn>
                <a:cxn ang="T8">
                  <a:pos x="T4" y="T5"/>
                </a:cxn>
              </a:cxnLst>
              <a:rect l="0" t="0" r="r" b="b"/>
              <a:pathLst>
                <a:path w="1" h="388">
                  <a:moveTo>
                    <a:pt x="0" y="0"/>
                  </a:moveTo>
                  <a:lnTo>
                    <a:pt x="1" y="388"/>
                  </a:lnTo>
                  <a:lnTo>
                    <a:pt x="1" y="382"/>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26" name="Text Box 7">
              <a:extLst>
                <a:ext uri="{FF2B5EF4-FFF2-40B4-BE49-F238E27FC236}">
                  <a16:creationId xmlns:a16="http://schemas.microsoft.com/office/drawing/2014/main" id="{A2D9B4C1-7515-4A96-9CDE-10537D20F02A}"/>
                </a:ext>
              </a:extLst>
            </p:cNvPr>
            <p:cNvSpPr txBox="1">
              <a:spLocks noChangeArrowheads="1"/>
            </p:cNvSpPr>
            <p:nvPr/>
          </p:nvSpPr>
          <p:spPr bwMode="auto">
            <a:xfrm>
              <a:off x="2200" y="2314"/>
              <a:ext cx="26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华文楷体" panose="02010600040101010101" pitchFamily="2" charset="-122"/>
                  <a:cs typeface="Times New Roman" panose="02020603050405020304" pitchFamily="18" charset="0"/>
                </a:rPr>
                <a:t>R</a:t>
              </a:r>
            </a:p>
          </p:txBody>
        </p:sp>
        <p:sp>
          <p:nvSpPr>
            <p:cNvPr id="26727" name="Text Box 8">
              <a:extLst>
                <a:ext uri="{FF2B5EF4-FFF2-40B4-BE49-F238E27FC236}">
                  <a16:creationId xmlns:a16="http://schemas.microsoft.com/office/drawing/2014/main" id="{9824FF7D-F59A-4571-A106-3B6422279158}"/>
                </a:ext>
              </a:extLst>
            </p:cNvPr>
            <p:cNvSpPr txBox="1">
              <a:spLocks noChangeArrowheads="1"/>
            </p:cNvSpPr>
            <p:nvPr/>
          </p:nvSpPr>
          <p:spPr bwMode="auto">
            <a:xfrm>
              <a:off x="1701" y="2660"/>
              <a:ext cx="246"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华文楷体" panose="02010600040101010101" pitchFamily="2" charset="-122"/>
                  <a:cs typeface="Times New Roman" panose="02020603050405020304" pitchFamily="18" charset="0"/>
                </a:rPr>
                <a:t>+</a:t>
              </a:r>
            </a:p>
          </p:txBody>
        </p:sp>
        <p:sp>
          <p:nvSpPr>
            <p:cNvPr id="26728" name="Text Box 9">
              <a:extLst>
                <a:ext uri="{FF2B5EF4-FFF2-40B4-BE49-F238E27FC236}">
                  <a16:creationId xmlns:a16="http://schemas.microsoft.com/office/drawing/2014/main" id="{1CF0F0E5-7421-47C4-A5AD-09E4EAF0F82F}"/>
                </a:ext>
              </a:extLst>
            </p:cNvPr>
            <p:cNvSpPr txBox="1">
              <a:spLocks noChangeArrowheads="1"/>
            </p:cNvSpPr>
            <p:nvPr/>
          </p:nvSpPr>
          <p:spPr bwMode="auto">
            <a:xfrm>
              <a:off x="1701" y="3204"/>
              <a:ext cx="19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华文楷体" panose="02010600040101010101" pitchFamily="2" charset="-122"/>
                  <a:cs typeface="Times New Roman" panose="02020603050405020304" pitchFamily="18" charset="0"/>
                </a:rPr>
                <a:t>-</a:t>
              </a:r>
            </a:p>
          </p:txBody>
        </p:sp>
        <p:sp>
          <p:nvSpPr>
            <p:cNvPr id="26729" name="Text Box 10">
              <a:extLst>
                <a:ext uri="{FF2B5EF4-FFF2-40B4-BE49-F238E27FC236}">
                  <a16:creationId xmlns:a16="http://schemas.microsoft.com/office/drawing/2014/main" id="{6F115A66-CA50-4901-BE47-8DEBA1FE6A74}"/>
                </a:ext>
              </a:extLst>
            </p:cNvPr>
            <p:cNvSpPr txBox="1">
              <a:spLocks noChangeArrowheads="1"/>
            </p:cNvSpPr>
            <p:nvPr/>
          </p:nvSpPr>
          <p:spPr bwMode="auto">
            <a:xfrm>
              <a:off x="3470" y="2660"/>
              <a:ext cx="246"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华文楷体" panose="02010600040101010101" pitchFamily="2" charset="-122"/>
                  <a:cs typeface="Times New Roman" panose="02020603050405020304" pitchFamily="18" charset="0"/>
                </a:rPr>
                <a:t>+</a:t>
              </a:r>
            </a:p>
          </p:txBody>
        </p:sp>
        <p:sp>
          <p:nvSpPr>
            <p:cNvPr id="26730" name="Text Box 11">
              <a:extLst>
                <a:ext uri="{FF2B5EF4-FFF2-40B4-BE49-F238E27FC236}">
                  <a16:creationId xmlns:a16="http://schemas.microsoft.com/office/drawing/2014/main" id="{EB4DF083-C3FE-4AA8-94B5-272571FD07B6}"/>
                </a:ext>
              </a:extLst>
            </p:cNvPr>
            <p:cNvSpPr txBox="1">
              <a:spLocks noChangeArrowheads="1"/>
            </p:cNvSpPr>
            <p:nvPr/>
          </p:nvSpPr>
          <p:spPr bwMode="auto">
            <a:xfrm>
              <a:off x="3424" y="3158"/>
              <a:ext cx="19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华文楷体" panose="02010600040101010101" pitchFamily="2" charset="-122"/>
                  <a:cs typeface="Times New Roman" panose="02020603050405020304" pitchFamily="18" charset="0"/>
                </a:rPr>
                <a:t>-</a:t>
              </a:r>
            </a:p>
          </p:txBody>
        </p:sp>
        <p:sp>
          <p:nvSpPr>
            <p:cNvPr id="26731" name="Text Box 12">
              <a:extLst>
                <a:ext uri="{FF2B5EF4-FFF2-40B4-BE49-F238E27FC236}">
                  <a16:creationId xmlns:a16="http://schemas.microsoft.com/office/drawing/2014/main" id="{7093A8FD-52DF-48E3-9C06-0A5637E08639}"/>
                </a:ext>
              </a:extLst>
            </p:cNvPr>
            <p:cNvSpPr txBox="1">
              <a:spLocks noChangeArrowheads="1"/>
            </p:cNvSpPr>
            <p:nvPr/>
          </p:nvSpPr>
          <p:spPr bwMode="auto">
            <a:xfrm>
              <a:off x="2608" y="2614"/>
              <a:ext cx="246"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华文楷体" panose="02010600040101010101" pitchFamily="2" charset="-122"/>
                  <a:cs typeface="Times New Roman" panose="02020603050405020304" pitchFamily="18" charset="0"/>
                </a:rPr>
                <a:t>+</a:t>
              </a:r>
            </a:p>
          </p:txBody>
        </p:sp>
        <p:sp>
          <p:nvSpPr>
            <p:cNvPr id="26732" name="Text Box 13">
              <a:extLst>
                <a:ext uri="{FF2B5EF4-FFF2-40B4-BE49-F238E27FC236}">
                  <a16:creationId xmlns:a16="http://schemas.microsoft.com/office/drawing/2014/main" id="{07653FB3-C406-44A4-B386-1FD5AE89242D}"/>
                </a:ext>
              </a:extLst>
            </p:cNvPr>
            <p:cNvSpPr txBox="1">
              <a:spLocks noChangeArrowheads="1"/>
            </p:cNvSpPr>
            <p:nvPr/>
          </p:nvSpPr>
          <p:spPr bwMode="auto">
            <a:xfrm>
              <a:off x="3152" y="2569"/>
              <a:ext cx="19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华文楷体" panose="02010600040101010101" pitchFamily="2" charset="-122"/>
                  <a:cs typeface="Times New Roman" panose="02020603050405020304" pitchFamily="18" charset="0"/>
                </a:rPr>
                <a:t>-</a:t>
              </a:r>
            </a:p>
          </p:txBody>
        </p:sp>
        <p:sp>
          <p:nvSpPr>
            <p:cNvPr id="26733" name="Oval 14">
              <a:extLst>
                <a:ext uri="{FF2B5EF4-FFF2-40B4-BE49-F238E27FC236}">
                  <a16:creationId xmlns:a16="http://schemas.microsoft.com/office/drawing/2014/main" id="{BDAC5E57-1B4B-4B90-AA80-38B9B9B2101B}"/>
                </a:ext>
              </a:extLst>
            </p:cNvPr>
            <p:cNvSpPr>
              <a:spLocks noChangeArrowheads="1"/>
            </p:cNvSpPr>
            <p:nvPr/>
          </p:nvSpPr>
          <p:spPr bwMode="auto">
            <a:xfrm>
              <a:off x="1837" y="3476"/>
              <a:ext cx="68"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26734" name="Oval 15">
              <a:extLst>
                <a:ext uri="{FF2B5EF4-FFF2-40B4-BE49-F238E27FC236}">
                  <a16:creationId xmlns:a16="http://schemas.microsoft.com/office/drawing/2014/main" id="{05688507-14B4-4875-982D-D011AB48103B}"/>
                </a:ext>
              </a:extLst>
            </p:cNvPr>
            <p:cNvSpPr>
              <a:spLocks noChangeArrowheads="1"/>
            </p:cNvSpPr>
            <p:nvPr/>
          </p:nvSpPr>
          <p:spPr bwMode="auto">
            <a:xfrm>
              <a:off x="1837" y="2614"/>
              <a:ext cx="68"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26735" name="Text Box 16">
              <a:extLst>
                <a:ext uri="{FF2B5EF4-FFF2-40B4-BE49-F238E27FC236}">
                  <a16:creationId xmlns:a16="http://schemas.microsoft.com/office/drawing/2014/main" id="{02359C63-9C07-4B78-B247-62BBC224BD81}"/>
                </a:ext>
              </a:extLst>
            </p:cNvPr>
            <p:cNvSpPr txBox="1">
              <a:spLocks noChangeArrowheads="1"/>
            </p:cNvSpPr>
            <p:nvPr/>
          </p:nvSpPr>
          <p:spPr bwMode="auto">
            <a:xfrm>
              <a:off x="1927" y="2614"/>
              <a:ext cx="246"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华文楷体" panose="02010600040101010101" pitchFamily="2" charset="-122"/>
                  <a:cs typeface="Times New Roman" panose="02020603050405020304" pitchFamily="18" charset="0"/>
                </a:rPr>
                <a:t>+</a:t>
              </a:r>
            </a:p>
          </p:txBody>
        </p:sp>
        <p:sp>
          <p:nvSpPr>
            <p:cNvPr id="26736" name="Text Box 17">
              <a:extLst>
                <a:ext uri="{FF2B5EF4-FFF2-40B4-BE49-F238E27FC236}">
                  <a16:creationId xmlns:a16="http://schemas.microsoft.com/office/drawing/2014/main" id="{0B63335F-BA4B-4F89-AF78-EFE55ED4AEDE}"/>
                </a:ext>
              </a:extLst>
            </p:cNvPr>
            <p:cNvSpPr txBox="1">
              <a:spLocks noChangeArrowheads="1"/>
            </p:cNvSpPr>
            <p:nvPr/>
          </p:nvSpPr>
          <p:spPr bwMode="auto">
            <a:xfrm>
              <a:off x="2381" y="2614"/>
              <a:ext cx="19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华文楷体" panose="02010600040101010101" pitchFamily="2" charset="-122"/>
                  <a:cs typeface="Times New Roman" panose="02020603050405020304" pitchFamily="18" charset="0"/>
                </a:rPr>
                <a:t>-</a:t>
              </a:r>
            </a:p>
          </p:txBody>
        </p:sp>
        <p:grpSp>
          <p:nvGrpSpPr>
            <p:cNvPr id="26737" name="Group 18">
              <a:extLst>
                <a:ext uri="{FF2B5EF4-FFF2-40B4-BE49-F238E27FC236}">
                  <a16:creationId xmlns:a16="http://schemas.microsoft.com/office/drawing/2014/main" id="{8A753A27-906A-42D7-8745-431E937EF31E}"/>
                </a:ext>
              </a:extLst>
            </p:cNvPr>
            <p:cNvGrpSpPr>
              <a:grpSpLocks/>
            </p:cNvGrpSpPr>
            <p:nvPr/>
          </p:nvGrpSpPr>
          <p:grpSpPr bwMode="auto">
            <a:xfrm>
              <a:off x="3288" y="3022"/>
              <a:ext cx="240" cy="93"/>
              <a:chOff x="3787" y="2478"/>
              <a:chExt cx="240" cy="93"/>
            </a:xfrm>
          </p:grpSpPr>
          <p:sp>
            <p:nvSpPr>
              <p:cNvPr id="26756" name="Line 19">
                <a:extLst>
                  <a:ext uri="{FF2B5EF4-FFF2-40B4-BE49-F238E27FC236}">
                    <a16:creationId xmlns:a16="http://schemas.microsoft.com/office/drawing/2014/main" id="{A254F307-1D80-4098-9044-B59C617CF794}"/>
                  </a:ext>
                </a:extLst>
              </p:cNvPr>
              <p:cNvSpPr>
                <a:spLocks noChangeShapeType="1"/>
              </p:cNvSpPr>
              <p:nvPr/>
            </p:nvSpPr>
            <p:spPr bwMode="auto">
              <a:xfrm flipV="1">
                <a:off x="3787" y="2568"/>
                <a:ext cx="240" cy="3"/>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57" name="Line 20">
                <a:extLst>
                  <a:ext uri="{FF2B5EF4-FFF2-40B4-BE49-F238E27FC236}">
                    <a16:creationId xmlns:a16="http://schemas.microsoft.com/office/drawing/2014/main" id="{6CD00BB6-5A09-43D3-8234-5A1CC1DB0C3D}"/>
                  </a:ext>
                </a:extLst>
              </p:cNvPr>
              <p:cNvSpPr>
                <a:spLocks noChangeShapeType="1"/>
              </p:cNvSpPr>
              <p:nvPr/>
            </p:nvSpPr>
            <p:spPr bwMode="auto">
              <a:xfrm>
                <a:off x="3787" y="2478"/>
                <a:ext cx="240" cy="1"/>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738" name="Line 21">
              <a:extLst>
                <a:ext uri="{FF2B5EF4-FFF2-40B4-BE49-F238E27FC236}">
                  <a16:creationId xmlns:a16="http://schemas.microsoft.com/office/drawing/2014/main" id="{837E5601-C7DE-4A05-A7B2-430E07A4C288}"/>
                </a:ext>
              </a:extLst>
            </p:cNvPr>
            <p:cNvSpPr>
              <a:spLocks noChangeShapeType="1"/>
            </p:cNvSpPr>
            <p:nvPr/>
          </p:nvSpPr>
          <p:spPr bwMode="auto">
            <a:xfrm>
              <a:off x="3243" y="2660"/>
              <a:ext cx="1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739" name="Line 22">
              <a:extLst>
                <a:ext uri="{FF2B5EF4-FFF2-40B4-BE49-F238E27FC236}">
                  <a16:creationId xmlns:a16="http://schemas.microsoft.com/office/drawing/2014/main" id="{7D4866AF-A2AB-4074-8CBE-AF2477FA060A}"/>
                </a:ext>
              </a:extLst>
            </p:cNvPr>
            <p:cNvSpPr>
              <a:spLocks noChangeShapeType="1"/>
            </p:cNvSpPr>
            <p:nvPr/>
          </p:nvSpPr>
          <p:spPr bwMode="auto">
            <a:xfrm>
              <a:off x="3424" y="2660"/>
              <a:ext cx="0" cy="36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740" name="Line 23">
              <a:extLst>
                <a:ext uri="{FF2B5EF4-FFF2-40B4-BE49-F238E27FC236}">
                  <a16:creationId xmlns:a16="http://schemas.microsoft.com/office/drawing/2014/main" id="{153DEB6A-518D-4767-9867-E308222BD5D8}"/>
                </a:ext>
              </a:extLst>
            </p:cNvPr>
            <p:cNvSpPr>
              <a:spLocks noChangeShapeType="1"/>
            </p:cNvSpPr>
            <p:nvPr/>
          </p:nvSpPr>
          <p:spPr bwMode="auto">
            <a:xfrm>
              <a:off x="1882" y="2660"/>
              <a:ext cx="95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741" name="Rectangle 24">
              <a:extLst>
                <a:ext uri="{FF2B5EF4-FFF2-40B4-BE49-F238E27FC236}">
                  <a16:creationId xmlns:a16="http://schemas.microsoft.com/office/drawing/2014/main" id="{17F2C02E-988B-47D2-BF07-17CB522E3B88}"/>
                </a:ext>
              </a:extLst>
            </p:cNvPr>
            <p:cNvSpPr>
              <a:spLocks noChangeArrowheads="1"/>
            </p:cNvSpPr>
            <p:nvPr/>
          </p:nvSpPr>
          <p:spPr bwMode="auto">
            <a:xfrm>
              <a:off x="2154" y="2596"/>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26742" name="Line 25">
              <a:extLst>
                <a:ext uri="{FF2B5EF4-FFF2-40B4-BE49-F238E27FC236}">
                  <a16:creationId xmlns:a16="http://schemas.microsoft.com/office/drawing/2014/main" id="{E8523E4F-3B26-4D2D-8074-6C9594AF40F4}"/>
                </a:ext>
              </a:extLst>
            </p:cNvPr>
            <p:cNvSpPr>
              <a:spLocks noChangeShapeType="1"/>
            </p:cNvSpPr>
            <p:nvPr/>
          </p:nvSpPr>
          <p:spPr bwMode="auto">
            <a:xfrm>
              <a:off x="1882" y="3521"/>
              <a:ext cx="154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6743" name="Object 26">
              <a:extLst>
                <a:ext uri="{FF2B5EF4-FFF2-40B4-BE49-F238E27FC236}">
                  <a16:creationId xmlns:a16="http://schemas.microsoft.com/office/drawing/2014/main" id="{14322073-D0A4-4824-B6FF-A06C91C0E24B}"/>
                </a:ext>
              </a:extLst>
            </p:cNvPr>
            <p:cNvGraphicFramePr>
              <a:graphicFrameLocks noChangeAspect="1"/>
            </p:cNvGraphicFramePr>
            <p:nvPr/>
          </p:nvGraphicFramePr>
          <p:xfrm>
            <a:off x="2426" y="3067"/>
            <a:ext cx="185" cy="409"/>
          </p:xfrm>
          <a:graphic>
            <a:graphicData uri="http://schemas.openxmlformats.org/presentationml/2006/ole">
              <mc:AlternateContent xmlns:mc="http://schemas.openxmlformats.org/markup-compatibility/2006">
                <mc:Choice xmlns:v="urn:schemas-microsoft-com:vml" Requires="v">
                  <p:oleObj spid="_x0000_s27118" name="公式" r:id="rId3" imgW="114141" imgH="266817" progId="Equation.3">
                    <p:embed/>
                  </p:oleObj>
                </mc:Choice>
                <mc:Fallback>
                  <p:oleObj name="公式" r:id="rId3" imgW="114141" imgH="266817"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6" y="3067"/>
                          <a:ext cx="185"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44" name="Text Box 27">
              <a:extLst>
                <a:ext uri="{FF2B5EF4-FFF2-40B4-BE49-F238E27FC236}">
                  <a16:creationId xmlns:a16="http://schemas.microsoft.com/office/drawing/2014/main" id="{89CA5C8E-4784-47F7-9A77-D14D362AF76F}"/>
                </a:ext>
              </a:extLst>
            </p:cNvPr>
            <p:cNvSpPr txBox="1">
              <a:spLocks noChangeArrowheads="1"/>
            </p:cNvSpPr>
            <p:nvPr/>
          </p:nvSpPr>
          <p:spPr bwMode="auto">
            <a:xfrm>
              <a:off x="2743" y="2251"/>
              <a:ext cx="72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a:ea typeface="华文楷体" panose="02010600040101010101" pitchFamily="2" charset="-122"/>
                  <a:cs typeface="Times New Roman" panose="02020603050405020304" pitchFamily="18" charset="0"/>
                </a:rPr>
                <a:t>j</a:t>
              </a:r>
              <a:r>
                <a:rPr kumimoji="1" lang="en-US" altLang="zh-CN" sz="2800" b="1" i="1">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800" b="1" i="1">
                  <a:ea typeface="华文楷体" panose="02010600040101010101" pitchFamily="2" charset="-122"/>
                  <a:cs typeface="Times New Roman" panose="02020603050405020304" pitchFamily="18" charset="0"/>
                </a:rPr>
                <a:t>L</a:t>
              </a:r>
            </a:p>
          </p:txBody>
        </p:sp>
        <p:graphicFrame>
          <p:nvGraphicFramePr>
            <p:cNvPr id="26745" name="Object 28">
              <a:extLst>
                <a:ext uri="{FF2B5EF4-FFF2-40B4-BE49-F238E27FC236}">
                  <a16:creationId xmlns:a16="http://schemas.microsoft.com/office/drawing/2014/main" id="{1C694546-2B77-43DB-9FB5-A9B4A8525E59}"/>
                </a:ext>
              </a:extLst>
            </p:cNvPr>
            <p:cNvGraphicFramePr>
              <a:graphicFrameLocks noChangeAspect="1"/>
            </p:cNvGraphicFramePr>
            <p:nvPr/>
          </p:nvGraphicFramePr>
          <p:xfrm>
            <a:off x="1700" y="2977"/>
            <a:ext cx="212" cy="274"/>
          </p:xfrm>
          <a:graphic>
            <a:graphicData uri="http://schemas.openxmlformats.org/presentationml/2006/ole">
              <mc:AlternateContent xmlns:mc="http://schemas.openxmlformats.org/markup-compatibility/2006">
                <mc:Choice xmlns:v="urn:schemas-microsoft-com:vml" Requires="v">
                  <p:oleObj spid="_x0000_s27119" name="公式" r:id="rId5" imgW="171447" imgH="218987" progId="Equation.3">
                    <p:embed/>
                  </p:oleObj>
                </mc:Choice>
                <mc:Fallback>
                  <p:oleObj name="公式" r:id="rId5" imgW="171447" imgH="218987"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0" y="2977"/>
                          <a:ext cx="212"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46" name="Object 29">
              <a:extLst>
                <a:ext uri="{FF2B5EF4-FFF2-40B4-BE49-F238E27FC236}">
                  <a16:creationId xmlns:a16="http://schemas.microsoft.com/office/drawing/2014/main" id="{61A514F7-FE3E-488A-80DE-A0FF7E1C67FC}"/>
                </a:ext>
              </a:extLst>
            </p:cNvPr>
            <p:cNvGraphicFramePr>
              <a:graphicFrameLocks noChangeAspect="1"/>
            </p:cNvGraphicFramePr>
            <p:nvPr/>
          </p:nvGraphicFramePr>
          <p:xfrm>
            <a:off x="2834" y="2659"/>
            <a:ext cx="293" cy="344"/>
          </p:xfrm>
          <a:graphic>
            <a:graphicData uri="http://schemas.openxmlformats.org/presentationml/2006/ole">
              <mc:AlternateContent xmlns:mc="http://schemas.openxmlformats.org/markup-compatibility/2006">
                <mc:Choice xmlns:v="urn:schemas-microsoft-com:vml" Requires="v">
                  <p:oleObj spid="_x0000_s27120" name="公式" r:id="rId7" imgW="218888" imgH="256970" progId="Equation.3">
                    <p:embed/>
                  </p:oleObj>
                </mc:Choice>
                <mc:Fallback>
                  <p:oleObj name="公式" r:id="rId7" imgW="218888" imgH="256970" progId="Equation.3">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4" y="2659"/>
                          <a:ext cx="293"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47" name="Object 30">
              <a:extLst>
                <a:ext uri="{FF2B5EF4-FFF2-40B4-BE49-F238E27FC236}">
                  <a16:creationId xmlns:a16="http://schemas.microsoft.com/office/drawing/2014/main" id="{A0A7017A-75E2-4C5A-A176-B4D08C86F2F5}"/>
                </a:ext>
              </a:extLst>
            </p:cNvPr>
            <p:cNvGraphicFramePr>
              <a:graphicFrameLocks noChangeAspect="1"/>
            </p:cNvGraphicFramePr>
            <p:nvPr/>
          </p:nvGraphicFramePr>
          <p:xfrm>
            <a:off x="3514" y="2886"/>
            <a:ext cx="361" cy="415"/>
          </p:xfrm>
          <a:graphic>
            <a:graphicData uri="http://schemas.openxmlformats.org/presentationml/2006/ole">
              <mc:AlternateContent xmlns:mc="http://schemas.openxmlformats.org/markup-compatibility/2006">
                <mc:Choice xmlns:v="urn:schemas-microsoft-com:vml" Requires="v">
                  <p:oleObj spid="_x0000_s27121" name="公式" r:id="rId9" imgW="247541" imgH="285574" progId="Equation.3">
                    <p:embed/>
                  </p:oleObj>
                </mc:Choice>
                <mc:Fallback>
                  <p:oleObj name="公式" r:id="rId9" imgW="247541" imgH="285574" progId="Equation.3">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14" y="2886"/>
                          <a:ext cx="361" cy="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48" name="Object 31">
              <a:extLst>
                <a:ext uri="{FF2B5EF4-FFF2-40B4-BE49-F238E27FC236}">
                  <a16:creationId xmlns:a16="http://schemas.microsoft.com/office/drawing/2014/main" id="{96831EF3-3369-4EAC-B991-9D1841982398}"/>
                </a:ext>
              </a:extLst>
            </p:cNvPr>
            <p:cNvGraphicFramePr>
              <a:graphicFrameLocks noChangeAspect="1"/>
            </p:cNvGraphicFramePr>
            <p:nvPr/>
          </p:nvGraphicFramePr>
          <p:xfrm>
            <a:off x="2879" y="2931"/>
            <a:ext cx="475" cy="578"/>
          </p:xfrm>
          <a:graphic>
            <a:graphicData uri="http://schemas.openxmlformats.org/presentationml/2006/ole">
              <mc:AlternateContent xmlns:mc="http://schemas.openxmlformats.org/markup-compatibility/2006">
                <mc:Choice xmlns:v="urn:schemas-microsoft-com:vml" Requires="v">
                  <p:oleObj spid="_x0000_s27122" name="公式" r:id="rId11" imgW="380940" imgH="476426" progId="Equation.3">
                    <p:embed/>
                  </p:oleObj>
                </mc:Choice>
                <mc:Fallback>
                  <p:oleObj name="公式" r:id="rId11" imgW="380940" imgH="476426" progId="Equation.3">
                    <p:embed/>
                    <p:pic>
                      <p:nvPicPr>
                        <p:cNvPr id="0"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79" y="2931"/>
                          <a:ext cx="475" cy="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49" name="Object 32">
              <a:extLst>
                <a:ext uri="{FF2B5EF4-FFF2-40B4-BE49-F238E27FC236}">
                  <a16:creationId xmlns:a16="http://schemas.microsoft.com/office/drawing/2014/main" id="{F45A793F-2171-44F3-858E-F40525E74BFF}"/>
                </a:ext>
              </a:extLst>
            </p:cNvPr>
            <p:cNvGraphicFramePr>
              <a:graphicFrameLocks noChangeAspect="1"/>
            </p:cNvGraphicFramePr>
            <p:nvPr/>
          </p:nvGraphicFramePr>
          <p:xfrm>
            <a:off x="2108" y="2704"/>
            <a:ext cx="338" cy="354"/>
          </p:xfrm>
          <a:graphic>
            <a:graphicData uri="http://schemas.openxmlformats.org/presentationml/2006/ole">
              <mc:AlternateContent xmlns:mc="http://schemas.openxmlformats.org/markup-compatibility/2006">
                <mc:Choice xmlns:v="urn:schemas-microsoft-com:vml" Requires="v">
                  <p:oleObj spid="_x0000_s27123" name="公式" r:id="rId13" imgW="228752" imgH="256970" progId="Equation.3">
                    <p:embed/>
                  </p:oleObj>
                </mc:Choice>
                <mc:Fallback>
                  <p:oleObj name="公式" r:id="rId13" imgW="228752" imgH="256970" progId="Equation.3">
                    <p:embed/>
                    <p:pic>
                      <p:nvPicPr>
                        <p:cNvPr id="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08" y="2704"/>
                          <a:ext cx="338"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750" name="Group 33">
              <a:extLst>
                <a:ext uri="{FF2B5EF4-FFF2-40B4-BE49-F238E27FC236}">
                  <a16:creationId xmlns:a16="http://schemas.microsoft.com/office/drawing/2014/main" id="{5F83B05A-3FFC-4A73-BECC-EE6BE01995DB}"/>
                </a:ext>
              </a:extLst>
            </p:cNvPr>
            <p:cNvGrpSpPr>
              <a:grpSpLocks/>
            </p:cNvGrpSpPr>
            <p:nvPr/>
          </p:nvGrpSpPr>
          <p:grpSpPr bwMode="auto">
            <a:xfrm rot="5400000">
              <a:off x="2993" y="2410"/>
              <a:ext cx="91" cy="408"/>
              <a:chOff x="1565" y="2614"/>
              <a:chExt cx="90" cy="486"/>
            </a:xfrm>
          </p:grpSpPr>
          <p:sp>
            <p:nvSpPr>
              <p:cNvPr id="26752" name="Arc 34">
                <a:extLst>
                  <a:ext uri="{FF2B5EF4-FFF2-40B4-BE49-F238E27FC236}">
                    <a16:creationId xmlns:a16="http://schemas.microsoft.com/office/drawing/2014/main" id="{E652A37F-38C6-495C-B3A5-CEF7646EBF16}"/>
                  </a:ext>
                </a:extLst>
              </p:cNvPr>
              <p:cNvSpPr>
                <a:spLocks/>
              </p:cNvSpPr>
              <p:nvPr/>
            </p:nvSpPr>
            <p:spPr bwMode="auto">
              <a:xfrm flipH="1" flipV="1">
                <a:off x="1565" y="2860"/>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53" name="Arc 35">
                <a:extLst>
                  <a:ext uri="{FF2B5EF4-FFF2-40B4-BE49-F238E27FC236}">
                    <a16:creationId xmlns:a16="http://schemas.microsoft.com/office/drawing/2014/main" id="{C897CD5F-DA90-4481-AC54-A4B65289F9B6}"/>
                  </a:ext>
                </a:extLst>
              </p:cNvPr>
              <p:cNvSpPr>
                <a:spLocks/>
              </p:cNvSpPr>
              <p:nvPr/>
            </p:nvSpPr>
            <p:spPr bwMode="auto">
              <a:xfrm flipH="1" flipV="1">
                <a:off x="1565" y="2737"/>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54" name="Arc 36">
                <a:extLst>
                  <a:ext uri="{FF2B5EF4-FFF2-40B4-BE49-F238E27FC236}">
                    <a16:creationId xmlns:a16="http://schemas.microsoft.com/office/drawing/2014/main" id="{AB2D8AA0-197C-4266-AD96-60213F7C4411}"/>
                  </a:ext>
                </a:extLst>
              </p:cNvPr>
              <p:cNvSpPr>
                <a:spLocks/>
              </p:cNvSpPr>
              <p:nvPr/>
            </p:nvSpPr>
            <p:spPr bwMode="auto">
              <a:xfrm flipH="1" flipV="1">
                <a:off x="1565" y="261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55" name="Arc 37">
                <a:extLst>
                  <a:ext uri="{FF2B5EF4-FFF2-40B4-BE49-F238E27FC236}">
                    <a16:creationId xmlns:a16="http://schemas.microsoft.com/office/drawing/2014/main" id="{209713F6-F22C-4A21-954B-C07883BCADBB}"/>
                  </a:ext>
                </a:extLst>
              </p:cNvPr>
              <p:cNvSpPr>
                <a:spLocks/>
              </p:cNvSpPr>
              <p:nvPr/>
            </p:nvSpPr>
            <p:spPr bwMode="auto">
              <a:xfrm flipH="1" flipV="1">
                <a:off x="1565" y="298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751" name="Line 38">
              <a:extLst>
                <a:ext uri="{FF2B5EF4-FFF2-40B4-BE49-F238E27FC236}">
                  <a16:creationId xmlns:a16="http://schemas.microsoft.com/office/drawing/2014/main" id="{E1672674-D432-4010-B511-B240F3DD2BD2}"/>
                </a:ext>
              </a:extLst>
            </p:cNvPr>
            <p:cNvSpPr>
              <a:spLocks noChangeShapeType="1"/>
            </p:cNvSpPr>
            <p:nvPr/>
          </p:nvSpPr>
          <p:spPr bwMode="auto">
            <a:xfrm>
              <a:off x="2336" y="3521"/>
              <a:ext cx="288" cy="0"/>
            </a:xfrm>
            <a:prstGeom prst="line">
              <a:avLst/>
            </a:prstGeom>
            <a:noFill/>
            <a:ln w="28575">
              <a:solidFill>
                <a:srgbClr val="000000"/>
              </a:solidFill>
              <a:round/>
              <a:headEnd type="triangle" w="med" len="med"/>
              <a:tailEnd type="none"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703" name="Group 39">
            <a:extLst>
              <a:ext uri="{FF2B5EF4-FFF2-40B4-BE49-F238E27FC236}">
                <a16:creationId xmlns:a16="http://schemas.microsoft.com/office/drawing/2014/main" id="{4B9CA6B7-9422-4120-B279-256D2DDC354B}"/>
              </a:ext>
            </a:extLst>
          </p:cNvPr>
          <p:cNvGrpSpPr>
            <a:grpSpLocks/>
          </p:cNvGrpSpPr>
          <p:nvPr/>
        </p:nvGrpSpPr>
        <p:grpSpPr bwMode="auto">
          <a:xfrm>
            <a:off x="655638" y="3535363"/>
            <a:ext cx="3124200" cy="2270125"/>
            <a:chOff x="3198" y="572"/>
            <a:chExt cx="1968" cy="1430"/>
          </a:xfrm>
        </p:grpSpPr>
        <p:sp>
          <p:nvSpPr>
            <p:cNvPr id="26692" name="Freeform 40">
              <a:extLst>
                <a:ext uri="{FF2B5EF4-FFF2-40B4-BE49-F238E27FC236}">
                  <a16:creationId xmlns:a16="http://schemas.microsoft.com/office/drawing/2014/main" id="{63A38D2F-E1AA-4E6E-B266-6574BEB56C71}"/>
                </a:ext>
              </a:extLst>
            </p:cNvPr>
            <p:cNvSpPr>
              <a:spLocks/>
            </p:cNvSpPr>
            <p:nvPr/>
          </p:nvSpPr>
          <p:spPr bwMode="auto">
            <a:xfrm>
              <a:off x="3379" y="1027"/>
              <a:ext cx="1554" cy="6"/>
            </a:xfrm>
            <a:custGeom>
              <a:avLst/>
              <a:gdLst>
                <a:gd name="T0" fmla="*/ 1554 w 1554"/>
                <a:gd name="T1" fmla="*/ 6 h 6"/>
                <a:gd name="T2" fmla="*/ 0 w 1554"/>
                <a:gd name="T3" fmla="*/ 0 h 6"/>
                <a:gd name="T4" fmla="*/ 0 60000 65536"/>
                <a:gd name="T5" fmla="*/ 0 60000 65536"/>
              </a:gdLst>
              <a:ahLst/>
              <a:cxnLst>
                <a:cxn ang="T4">
                  <a:pos x="T0" y="T1"/>
                </a:cxn>
                <a:cxn ang="T5">
                  <a:pos x="T2" y="T3"/>
                </a:cxn>
              </a:cxnLst>
              <a:rect l="0" t="0" r="r" b="b"/>
              <a:pathLst>
                <a:path w="1554" h="6">
                  <a:moveTo>
                    <a:pt x="1554" y="6"/>
                  </a:moveTo>
                  <a:lnTo>
                    <a:pt x="0" y="0"/>
                  </a:lnTo>
                </a:path>
              </a:pathLst>
            </a:custGeom>
            <a:noFill/>
            <a:ln w="285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93" name="Freeform 41">
              <a:extLst>
                <a:ext uri="{FF2B5EF4-FFF2-40B4-BE49-F238E27FC236}">
                  <a16:creationId xmlns:a16="http://schemas.microsoft.com/office/drawing/2014/main" id="{0BAC0CE5-017C-4DC0-8697-C2C0492BB4CA}"/>
                </a:ext>
              </a:extLst>
            </p:cNvPr>
            <p:cNvSpPr>
              <a:spLocks noChangeArrowheads="1"/>
            </p:cNvSpPr>
            <p:nvPr/>
          </p:nvSpPr>
          <p:spPr bwMode="auto">
            <a:xfrm>
              <a:off x="4921" y="1027"/>
              <a:ext cx="1" cy="448"/>
            </a:xfrm>
            <a:custGeom>
              <a:avLst/>
              <a:gdLst>
                <a:gd name="T0" fmla="*/ 0 w 1"/>
                <a:gd name="T1" fmla="*/ 0 h 448"/>
                <a:gd name="T2" fmla="*/ 0 w 1"/>
                <a:gd name="T3" fmla="*/ 22 h 448"/>
                <a:gd name="T4" fmla="*/ 0 w 1"/>
                <a:gd name="T5" fmla="*/ 448 h 448"/>
                <a:gd name="T6" fmla="*/ 0 60000 65536"/>
                <a:gd name="T7" fmla="*/ 0 60000 65536"/>
                <a:gd name="T8" fmla="*/ 0 60000 65536"/>
              </a:gdLst>
              <a:ahLst/>
              <a:cxnLst>
                <a:cxn ang="T6">
                  <a:pos x="T0" y="T1"/>
                </a:cxn>
                <a:cxn ang="T7">
                  <a:pos x="T2" y="T3"/>
                </a:cxn>
                <a:cxn ang="T8">
                  <a:pos x="T4" y="T5"/>
                </a:cxn>
              </a:cxnLst>
              <a:rect l="0" t="0" r="r" b="b"/>
              <a:pathLst>
                <a:path w="1" h="448">
                  <a:moveTo>
                    <a:pt x="0" y="0"/>
                  </a:moveTo>
                  <a:lnTo>
                    <a:pt x="0" y="22"/>
                  </a:lnTo>
                  <a:lnTo>
                    <a:pt x="0" y="448"/>
                  </a:lnTo>
                </a:path>
              </a:pathLst>
            </a:custGeom>
            <a:solidFill>
              <a:srgbClr val="FFFFFF"/>
            </a:solidFill>
            <a:ln w="28575" cmpd="sng">
              <a:solidFill>
                <a:srgbClr val="000000"/>
              </a:solidFill>
              <a:round/>
              <a:headEnd/>
              <a:tailEnd/>
            </a:ln>
          </p:spPr>
          <p:txBody>
            <a:bodyPr/>
            <a:lstStyle/>
            <a:p>
              <a:endParaRPr lang="zh-CN" altLang="en-US"/>
            </a:p>
          </p:txBody>
        </p:sp>
        <p:sp>
          <p:nvSpPr>
            <p:cNvPr id="26694" name="Freeform 42">
              <a:extLst>
                <a:ext uri="{FF2B5EF4-FFF2-40B4-BE49-F238E27FC236}">
                  <a16:creationId xmlns:a16="http://schemas.microsoft.com/office/drawing/2014/main" id="{F90035F8-BD5A-4CBC-8815-B4C99DADDDF0}"/>
                </a:ext>
              </a:extLst>
            </p:cNvPr>
            <p:cNvSpPr>
              <a:spLocks noChangeArrowheads="1"/>
            </p:cNvSpPr>
            <p:nvPr/>
          </p:nvSpPr>
          <p:spPr bwMode="auto">
            <a:xfrm>
              <a:off x="4920" y="1571"/>
              <a:ext cx="1" cy="388"/>
            </a:xfrm>
            <a:custGeom>
              <a:avLst/>
              <a:gdLst>
                <a:gd name="T0" fmla="*/ 0 w 1"/>
                <a:gd name="T1" fmla="*/ 0 h 388"/>
                <a:gd name="T2" fmla="*/ 1 w 1"/>
                <a:gd name="T3" fmla="*/ 388 h 388"/>
                <a:gd name="T4" fmla="*/ 1 w 1"/>
                <a:gd name="T5" fmla="*/ 382 h 388"/>
                <a:gd name="T6" fmla="*/ 0 60000 65536"/>
                <a:gd name="T7" fmla="*/ 0 60000 65536"/>
                <a:gd name="T8" fmla="*/ 0 60000 65536"/>
              </a:gdLst>
              <a:ahLst/>
              <a:cxnLst>
                <a:cxn ang="T6">
                  <a:pos x="T0" y="T1"/>
                </a:cxn>
                <a:cxn ang="T7">
                  <a:pos x="T2" y="T3"/>
                </a:cxn>
                <a:cxn ang="T8">
                  <a:pos x="T4" y="T5"/>
                </a:cxn>
              </a:cxnLst>
              <a:rect l="0" t="0" r="r" b="b"/>
              <a:pathLst>
                <a:path w="1" h="388">
                  <a:moveTo>
                    <a:pt x="0" y="0"/>
                  </a:moveTo>
                  <a:lnTo>
                    <a:pt x="1" y="388"/>
                  </a:lnTo>
                  <a:lnTo>
                    <a:pt x="1" y="382"/>
                  </a:lnTo>
                </a:path>
              </a:pathLst>
            </a:custGeom>
            <a:solidFill>
              <a:srgbClr val="FFFFFF"/>
            </a:solidFill>
            <a:ln w="28575" cmpd="sng">
              <a:solidFill>
                <a:srgbClr val="000000"/>
              </a:solidFill>
              <a:round/>
              <a:headEnd/>
              <a:tailEnd/>
            </a:ln>
          </p:spPr>
          <p:txBody>
            <a:bodyPr/>
            <a:lstStyle/>
            <a:p>
              <a:endParaRPr lang="zh-CN" altLang="en-US"/>
            </a:p>
          </p:txBody>
        </p:sp>
        <p:sp>
          <p:nvSpPr>
            <p:cNvPr id="26695" name="Freeform 43">
              <a:extLst>
                <a:ext uri="{FF2B5EF4-FFF2-40B4-BE49-F238E27FC236}">
                  <a16:creationId xmlns:a16="http://schemas.microsoft.com/office/drawing/2014/main" id="{2F092A7D-8DFF-4DAC-A44C-51ED9096A741}"/>
                </a:ext>
              </a:extLst>
            </p:cNvPr>
            <p:cNvSpPr>
              <a:spLocks/>
            </p:cNvSpPr>
            <p:nvPr/>
          </p:nvSpPr>
          <p:spPr bwMode="auto">
            <a:xfrm>
              <a:off x="3403" y="1973"/>
              <a:ext cx="1518" cy="6"/>
            </a:xfrm>
            <a:custGeom>
              <a:avLst/>
              <a:gdLst>
                <a:gd name="T0" fmla="*/ 1518 w 1518"/>
                <a:gd name="T1" fmla="*/ 6 h 6"/>
                <a:gd name="T2" fmla="*/ 0 w 1518"/>
                <a:gd name="T3" fmla="*/ 0 h 6"/>
                <a:gd name="T4" fmla="*/ 0 60000 65536"/>
                <a:gd name="T5" fmla="*/ 0 60000 65536"/>
              </a:gdLst>
              <a:ahLst/>
              <a:cxnLst>
                <a:cxn ang="T4">
                  <a:pos x="T0" y="T1"/>
                </a:cxn>
                <a:cxn ang="T5">
                  <a:pos x="T2" y="T3"/>
                </a:cxn>
              </a:cxnLst>
              <a:rect l="0" t="0" r="r" b="b"/>
              <a:pathLst>
                <a:path w="1518" h="6">
                  <a:moveTo>
                    <a:pt x="1518" y="6"/>
                  </a:moveTo>
                  <a:lnTo>
                    <a:pt x="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96" name="Text Box 44">
              <a:extLst>
                <a:ext uri="{FF2B5EF4-FFF2-40B4-BE49-F238E27FC236}">
                  <a16:creationId xmlns:a16="http://schemas.microsoft.com/office/drawing/2014/main" id="{39F7738C-9A0B-4CDC-ACAA-F12B47C90E1A}"/>
                </a:ext>
              </a:extLst>
            </p:cNvPr>
            <p:cNvSpPr txBox="1">
              <a:spLocks noChangeArrowheads="1"/>
            </p:cNvSpPr>
            <p:nvPr/>
          </p:nvSpPr>
          <p:spPr bwMode="auto">
            <a:xfrm>
              <a:off x="3606" y="1344"/>
              <a:ext cx="26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华文楷体" panose="02010600040101010101" pitchFamily="2" charset="-122"/>
                  <a:cs typeface="Times New Roman" panose="02020603050405020304" pitchFamily="18" charset="0"/>
                </a:rPr>
                <a:t>R</a:t>
              </a:r>
            </a:p>
          </p:txBody>
        </p:sp>
        <p:sp>
          <p:nvSpPr>
            <p:cNvPr id="26697" name="Line 45">
              <a:extLst>
                <a:ext uri="{FF2B5EF4-FFF2-40B4-BE49-F238E27FC236}">
                  <a16:creationId xmlns:a16="http://schemas.microsoft.com/office/drawing/2014/main" id="{B035FFD4-EF4A-4E39-836F-5081B8D20783}"/>
                </a:ext>
              </a:extLst>
            </p:cNvPr>
            <p:cNvSpPr>
              <a:spLocks noChangeShapeType="1"/>
            </p:cNvSpPr>
            <p:nvPr/>
          </p:nvSpPr>
          <p:spPr bwMode="auto">
            <a:xfrm>
              <a:off x="3470" y="1026"/>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98" name="Text Box 46">
              <a:extLst>
                <a:ext uri="{FF2B5EF4-FFF2-40B4-BE49-F238E27FC236}">
                  <a16:creationId xmlns:a16="http://schemas.microsoft.com/office/drawing/2014/main" id="{19712BAE-F555-475D-9EFF-E78FBCB36B37}"/>
                </a:ext>
              </a:extLst>
            </p:cNvPr>
            <p:cNvSpPr txBox="1">
              <a:spLocks noChangeArrowheads="1"/>
            </p:cNvSpPr>
            <p:nvPr/>
          </p:nvSpPr>
          <p:spPr bwMode="auto">
            <a:xfrm>
              <a:off x="3205" y="993"/>
              <a:ext cx="246"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华文楷体" panose="02010600040101010101" pitchFamily="2" charset="-122"/>
                  <a:cs typeface="Times New Roman" panose="02020603050405020304" pitchFamily="18" charset="0"/>
                </a:rPr>
                <a:t>+</a:t>
              </a:r>
            </a:p>
          </p:txBody>
        </p:sp>
        <p:sp>
          <p:nvSpPr>
            <p:cNvPr id="26699" name="Text Box 47">
              <a:extLst>
                <a:ext uri="{FF2B5EF4-FFF2-40B4-BE49-F238E27FC236}">
                  <a16:creationId xmlns:a16="http://schemas.microsoft.com/office/drawing/2014/main" id="{A3ACDBBE-E09C-466A-BA73-1F653896B506}"/>
                </a:ext>
              </a:extLst>
            </p:cNvPr>
            <p:cNvSpPr txBox="1">
              <a:spLocks noChangeArrowheads="1"/>
            </p:cNvSpPr>
            <p:nvPr/>
          </p:nvSpPr>
          <p:spPr bwMode="auto">
            <a:xfrm>
              <a:off x="3198" y="1617"/>
              <a:ext cx="19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华文楷体" panose="02010600040101010101" pitchFamily="2" charset="-122"/>
                  <a:cs typeface="Times New Roman" panose="02020603050405020304" pitchFamily="18" charset="0"/>
                </a:rPr>
                <a:t>-</a:t>
              </a:r>
            </a:p>
          </p:txBody>
        </p:sp>
        <p:sp>
          <p:nvSpPr>
            <p:cNvPr id="26700" name="Oval 48">
              <a:extLst>
                <a:ext uri="{FF2B5EF4-FFF2-40B4-BE49-F238E27FC236}">
                  <a16:creationId xmlns:a16="http://schemas.microsoft.com/office/drawing/2014/main" id="{8C6D8C63-9CBF-420F-8FF2-A0606E7BE7A9}"/>
                </a:ext>
              </a:extLst>
            </p:cNvPr>
            <p:cNvSpPr>
              <a:spLocks noChangeArrowheads="1"/>
            </p:cNvSpPr>
            <p:nvPr/>
          </p:nvSpPr>
          <p:spPr bwMode="auto">
            <a:xfrm>
              <a:off x="3334" y="1934"/>
              <a:ext cx="68"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26701" name="Oval 49">
              <a:extLst>
                <a:ext uri="{FF2B5EF4-FFF2-40B4-BE49-F238E27FC236}">
                  <a16:creationId xmlns:a16="http://schemas.microsoft.com/office/drawing/2014/main" id="{C6EA9DC7-9215-40A9-9C95-47ED5AF0C1DD}"/>
                </a:ext>
              </a:extLst>
            </p:cNvPr>
            <p:cNvSpPr>
              <a:spLocks noChangeArrowheads="1"/>
            </p:cNvSpPr>
            <p:nvPr/>
          </p:nvSpPr>
          <p:spPr bwMode="auto">
            <a:xfrm>
              <a:off x="3334" y="982"/>
              <a:ext cx="68"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26702" name="Freeform 50">
              <a:extLst>
                <a:ext uri="{FF2B5EF4-FFF2-40B4-BE49-F238E27FC236}">
                  <a16:creationId xmlns:a16="http://schemas.microsoft.com/office/drawing/2014/main" id="{4B55E840-3D44-4391-AC94-2D6AF9430D4F}"/>
                </a:ext>
              </a:extLst>
            </p:cNvPr>
            <p:cNvSpPr>
              <a:spLocks/>
            </p:cNvSpPr>
            <p:nvPr/>
          </p:nvSpPr>
          <p:spPr bwMode="auto">
            <a:xfrm>
              <a:off x="3887" y="1027"/>
              <a:ext cx="45" cy="947"/>
            </a:xfrm>
            <a:custGeom>
              <a:avLst/>
              <a:gdLst>
                <a:gd name="T0" fmla="*/ 0 w 1"/>
                <a:gd name="T1" fmla="*/ 0 h 312"/>
                <a:gd name="T2" fmla="*/ 0 w 1"/>
                <a:gd name="T3" fmla="*/ 947 h 312"/>
                <a:gd name="T4" fmla="*/ 0 60000 65536"/>
                <a:gd name="T5" fmla="*/ 0 60000 65536"/>
              </a:gdLst>
              <a:ahLst/>
              <a:cxnLst>
                <a:cxn ang="T4">
                  <a:pos x="T0" y="T1"/>
                </a:cxn>
                <a:cxn ang="T5">
                  <a:pos x="T2" y="T3"/>
                </a:cxn>
              </a:cxnLst>
              <a:rect l="0" t="0" r="r" b="b"/>
              <a:pathLst>
                <a:path w="1" h="312">
                  <a:moveTo>
                    <a:pt x="0" y="0"/>
                  </a:moveTo>
                  <a:lnTo>
                    <a:pt x="0" y="312"/>
                  </a:lnTo>
                </a:path>
              </a:pathLst>
            </a:custGeom>
            <a:noFill/>
            <a:ln w="28575" cap="flat" cmpd="sng">
              <a:solidFill>
                <a:srgbClr val="000000"/>
              </a:solidFill>
              <a:prstDash val="solid"/>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703" name="Freeform 51">
              <a:extLst>
                <a:ext uri="{FF2B5EF4-FFF2-40B4-BE49-F238E27FC236}">
                  <a16:creationId xmlns:a16="http://schemas.microsoft.com/office/drawing/2014/main" id="{45E1AFB4-6A18-408A-93C3-1DDA5CF59C8B}"/>
                </a:ext>
              </a:extLst>
            </p:cNvPr>
            <p:cNvSpPr>
              <a:spLocks/>
            </p:cNvSpPr>
            <p:nvPr/>
          </p:nvSpPr>
          <p:spPr bwMode="auto">
            <a:xfrm>
              <a:off x="4377" y="1029"/>
              <a:ext cx="1" cy="270"/>
            </a:xfrm>
            <a:custGeom>
              <a:avLst/>
              <a:gdLst>
                <a:gd name="T0" fmla="*/ 0 w 1"/>
                <a:gd name="T1" fmla="*/ 0 h 270"/>
                <a:gd name="T2" fmla="*/ 1 w 1"/>
                <a:gd name="T3" fmla="*/ 270 h 270"/>
                <a:gd name="T4" fmla="*/ 0 60000 65536"/>
                <a:gd name="T5" fmla="*/ 0 60000 65536"/>
              </a:gdLst>
              <a:ahLst/>
              <a:cxnLst>
                <a:cxn ang="T4">
                  <a:pos x="T0" y="T1"/>
                </a:cxn>
                <a:cxn ang="T5">
                  <a:pos x="T2" y="T3"/>
                </a:cxn>
              </a:cxnLst>
              <a:rect l="0" t="0" r="r" b="b"/>
              <a:pathLst>
                <a:path w="1" h="270">
                  <a:moveTo>
                    <a:pt x="0" y="0"/>
                  </a:moveTo>
                  <a:lnTo>
                    <a:pt x="1" y="270"/>
                  </a:lnTo>
                </a:path>
              </a:pathLst>
            </a:custGeom>
            <a:noFill/>
            <a:ln w="28575" cap="flat" cmpd="sng">
              <a:solidFill>
                <a:srgbClr val="000000"/>
              </a:solidFill>
              <a:prstDash val="solid"/>
              <a:round/>
              <a:headEnd type="oval"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704" name="Freeform 52">
              <a:extLst>
                <a:ext uri="{FF2B5EF4-FFF2-40B4-BE49-F238E27FC236}">
                  <a16:creationId xmlns:a16="http://schemas.microsoft.com/office/drawing/2014/main" id="{9183C54E-8668-4294-95F5-2274D8F92604}"/>
                </a:ext>
              </a:extLst>
            </p:cNvPr>
            <p:cNvSpPr>
              <a:spLocks/>
            </p:cNvSpPr>
            <p:nvPr/>
          </p:nvSpPr>
          <p:spPr bwMode="auto">
            <a:xfrm flipH="1">
              <a:off x="4332" y="1661"/>
              <a:ext cx="45" cy="310"/>
            </a:xfrm>
            <a:custGeom>
              <a:avLst/>
              <a:gdLst>
                <a:gd name="T0" fmla="*/ 0 w 1"/>
                <a:gd name="T1" fmla="*/ 0 h 264"/>
                <a:gd name="T2" fmla="*/ 0 w 1"/>
                <a:gd name="T3" fmla="*/ 310 h 264"/>
                <a:gd name="T4" fmla="*/ 0 60000 65536"/>
                <a:gd name="T5" fmla="*/ 0 60000 65536"/>
              </a:gdLst>
              <a:ahLst/>
              <a:cxnLst>
                <a:cxn ang="T4">
                  <a:pos x="T0" y="T1"/>
                </a:cxn>
                <a:cxn ang="T5">
                  <a:pos x="T2" y="T3"/>
                </a:cxn>
              </a:cxnLst>
              <a:rect l="0" t="0" r="r" b="b"/>
              <a:pathLst>
                <a:path w="1" h="264">
                  <a:moveTo>
                    <a:pt x="0" y="0"/>
                  </a:moveTo>
                  <a:lnTo>
                    <a:pt x="0" y="264"/>
                  </a:lnTo>
                </a:path>
              </a:pathLst>
            </a:custGeom>
            <a:noFill/>
            <a:ln w="28575" cap="flat" cmpd="sng">
              <a:solidFill>
                <a:srgbClr val="000000"/>
              </a:solidFill>
              <a:prstDash val="solid"/>
              <a:round/>
              <a:headEnd type="none"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705" name="Line 53">
              <a:extLst>
                <a:ext uri="{FF2B5EF4-FFF2-40B4-BE49-F238E27FC236}">
                  <a16:creationId xmlns:a16="http://schemas.microsoft.com/office/drawing/2014/main" id="{26C002C0-0545-4DA4-82EF-ABB9FC77175F}"/>
                </a:ext>
              </a:extLst>
            </p:cNvPr>
            <p:cNvSpPr>
              <a:spLocks noChangeShapeType="1"/>
            </p:cNvSpPr>
            <p:nvPr/>
          </p:nvSpPr>
          <p:spPr bwMode="auto">
            <a:xfrm rot="5400000">
              <a:off x="3743" y="1215"/>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06" name="Line 54">
              <a:extLst>
                <a:ext uri="{FF2B5EF4-FFF2-40B4-BE49-F238E27FC236}">
                  <a16:creationId xmlns:a16="http://schemas.microsoft.com/office/drawing/2014/main" id="{6D3E1F98-6625-418A-830E-D511BCF7A9F7}"/>
                </a:ext>
              </a:extLst>
            </p:cNvPr>
            <p:cNvSpPr>
              <a:spLocks noChangeShapeType="1"/>
            </p:cNvSpPr>
            <p:nvPr/>
          </p:nvSpPr>
          <p:spPr bwMode="auto">
            <a:xfrm rot="5400000">
              <a:off x="4263" y="1185"/>
              <a:ext cx="227"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07" name="Line 55">
              <a:extLst>
                <a:ext uri="{FF2B5EF4-FFF2-40B4-BE49-F238E27FC236}">
                  <a16:creationId xmlns:a16="http://schemas.microsoft.com/office/drawing/2014/main" id="{41885E22-CC3B-4C0D-B982-ED911F1A79D6}"/>
                </a:ext>
              </a:extLst>
            </p:cNvPr>
            <p:cNvSpPr>
              <a:spLocks noChangeShapeType="1"/>
            </p:cNvSpPr>
            <p:nvPr/>
          </p:nvSpPr>
          <p:spPr bwMode="auto">
            <a:xfrm rot="5400000">
              <a:off x="4777" y="1215"/>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08" name="Rectangle 56">
              <a:extLst>
                <a:ext uri="{FF2B5EF4-FFF2-40B4-BE49-F238E27FC236}">
                  <a16:creationId xmlns:a16="http://schemas.microsoft.com/office/drawing/2014/main" id="{753858F7-F83D-41CB-B705-1E8D55E041DB}"/>
                </a:ext>
              </a:extLst>
            </p:cNvPr>
            <p:cNvSpPr>
              <a:spLocks noChangeArrowheads="1"/>
            </p:cNvSpPr>
            <p:nvPr/>
          </p:nvSpPr>
          <p:spPr bwMode="auto">
            <a:xfrm>
              <a:off x="3824" y="1390"/>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pSp>
          <p:nvGrpSpPr>
            <p:cNvPr id="26709" name="Group 57">
              <a:extLst>
                <a:ext uri="{FF2B5EF4-FFF2-40B4-BE49-F238E27FC236}">
                  <a16:creationId xmlns:a16="http://schemas.microsoft.com/office/drawing/2014/main" id="{993C3243-79EC-46BA-8807-8590F4A50EDD}"/>
                </a:ext>
              </a:extLst>
            </p:cNvPr>
            <p:cNvGrpSpPr>
              <a:grpSpLocks/>
            </p:cNvGrpSpPr>
            <p:nvPr/>
          </p:nvGrpSpPr>
          <p:grpSpPr bwMode="auto">
            <a:xfrm>
              <a:off x="4785" y="1481"/>
              <a:ext cx="240" cy="93"/>
              <a:chOff x="3787" y="2478"/>
              <a:chExt cx="240" cy="93"/>
            </a:xfrm>
          </p:grpSpPr>
          <p:sp>
            <p:nvSpPr>
              <p:cNvPr id="26722" name="Line 58">
                <a:extLst>
                  <a:ext uri="{FF2B5EF4-FFF2-40B4-BE49-F238E27FC236}">
                    <a16:creationId xmlns:a16="http://schemas.microsoft.com/office/drawing/2014/main" id="{0F434586-893D-4190-BF84-217D49B2A0C3}"/>
                  </a:ext>
                </a:extLst>
              </p:cNvPr>
              <p:cNvSpPr>
                <a:spLocks noChangeShapeType="1"/>
              </p:cNvSpPr>
              <p:nvPr/>
            </p:nvSpPr>
            <p:spPr bwMode="auto">
              <a:xfrm flipV="1">
                <a:off x="3787" y="2568"/>
                <a:ext cx="240" cy="3"/>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23" name="Line 59">
                <a:extLst>
                  <a:ext uri="{FF2B5EF4-FFF2-40B4-BE49-F238E27FC236}">
                    <a16:creationId xmlns:a16="http://schemas.microsoft.com/office/drawing/2014/main" id="{5DE1ADBE-E881-4ADC-9209-654882675BBA}"/>
                  </a:ext>
                </a:extLst>
              </p:cNvPr>
              <p:cNvSpPr>
                <a:spLocks noChangeShapeType="1"/>
              </p:cNvSpPr>
              <p:nvPr/>
            </p:nvSpPr>
            <p:spPr bwMode="auto">
              <a:xfrm>
                <a:off x="3787" y="2478"/>
                <a:ext cx="240" cy="1"/>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6710" name="Object 60">
              <a:extLst>
                <a:ext uri="{FF2B5EF4-FFF2-40B4-BE49-F238E27FC236}">
                  <a16:creationId xmlns:a16="http://schemas.microsoft.com/office/drawing/2014/main" id="{862062F6-38DD-4775-91B0-DDE317F94517}"/>
                </a:ext>
              </a:extLst>
            </p:cNvPr>
            <p:cNvGraphicFramePr>
              <a:graphicFrameLocks noChangeAspect="1"/>
            </p:cNvGraphicFramePr>
            <p:nvPr/>
          </p:nvGraphicFramePr>
          <p:xfrm>
            <a:off x="3559" y="572"/>
            <a:ext cx="178" cy="431"/>
          </p:xfrm>
          <a:graphic>
            <a:graphicData uri="http://schemas.openxmlformats.org/presentationml/2006/ole">
              <mc:AlternateContent xmlns:mc="http://schemas.openxmlformats.org/markup-compatibility/2006">
                <mc:Choice xmlns:v="urn:schemas-microsoft-com:vml" Requires="v">
                  <p:oleObj spid="_x0000_s27124" name="公式" r:id="rId15" imgW="114141" imgH="295422" progId="Equation.3">
                    <p:embed/>
                  </p:oleObj>
                </mc:Choice>
                <mc:Fallback>
                  <p:oleObj name="公式" r:id="rId15" imgW="114141" imgH="295422" progId="Equation.3">
                    <p:embed/>
                    <p:pic>
                      <p:nvPicPr>
                        <p:cNvPr id="0" name="Object 6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59" y="572"/>
                          <a:ext cx="178"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11" name="Text Box 61">
              <a:extLst>
                <a:ext uri="{FF2B5EF4-FFF2-40B4-BE49-F238E27FC236}">
                  <a16:creationId xmlns:a16="http://schemas.microsoft.com/office/drawing/2014/main" id="{C0723FEC-E29C-4C70-9FC0-B4FF40730999}"/>
                </a:ext>
              </a:extLst>
            </p:cNvPr>
            <p:cNvSpPr txBox="1">
              <a:spLocks noChangeArrowheads="1"/>
            </p:cNvSpPr>
            <p:nvPr/>
          </p:nvSpPr>
          <p:spPr bwMode="auto">
            <a:xfrm>
              <a:off x="3922" y="1344"/>
              <a:ext cx="57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zh-CN" altLang="en-US" sz="2800" b="1">
                  <a:ea typeface="华文楷体" panose="02010600040101010101" pitchFamily="2" charset="-122"/>
                  <a:cs typeface="Times New Roman" panose="02020603050405020304" pitchFamily="18" charset="0"/>
                </a:rPr>
                <a:t> </a:t>
              </a:r>
              <a:r>
                <a:rPr kumimoji="1" lang="en-US" altLang="zh-CN" sz="2800" b="1">
                  <a:ea typeface="华文楷体" panose="02010600040101010101" pitchFamily="2" charset="-122"/>
                  <a:cs typeface="Times New Roman" panose="02020603050405020304" pitchFamily="18" charset="0"/>
                </a:rPr>
                <a:t>j</a:t>
              </a:r>
              <a:r>
                <a:rPr kumimoji="1" lang="en-US" altLang="zh-CN" sz="2800" b="1" i="1">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800" b="1" i="1">
                  <a:ea typeface="华文楷体" panose="02010600040101010101" pitchFamily="2" charset="-122"/>
                  <a:cs typeface="Times New Roman" panose="02020603050405020304" pitchFamily="18" charset="0"/>
                </a:rPr>
                <a:t>L</a:t>
              </a:r>
            </a:p>
          </p:txBody>
        </p:sp>
        <p:graphicFrame>
          <p:nvGraphicFramePr>
            <p:cNvPr id="26712" name="Object 62">
              <a:extLst>
                <a:ext uri="{FF2B5EF4-FFF2-40B4-BE49-F238E27FC236}">
                  <a16:creationId xmlns:a16="http://schemas.microsoft.com/office/drawing/2014/main" id="{B27E5A8E-431B-4381-8946-1021C787EF07}"/>
                </a:ext>
              </a:extLst>
            </p:cNvPr>
            <p:cNvGraphicFramePr>
              <a:graphicFrameLocks noChangeAspect="1"/>
            </p:cNvGraphicFramePr>
            <p:nvPr/>
          </p:nvGraphicFramePr>
          <p:xfrm>
            <a:off x="3287" y="1298"/>
            <a:ext cx="212" cy="381"/>
          </p:xfrm>
          <a:graphic>
            <a:graphicData uri="http://schemas.openxmlformats.org/presentationml/2006/ole">
              <mc:AlternateContent xmlns:mc="http://schemas.openxmlformats.org/markup-compatibility/2006">
                <mc:Choice xmlns:v="urn:schemas-microsoft-com:vml" Requires="v">
                  <p:oleObj spid="_x0000_s27125" name="公式" r:id="rId17" imgW="171447" imgH="304800" progId="Equation.3">
                    <p:embed/>
                  </p:oleObj>
                </mc:Choice>
                <mc:Fallback>
                  <p:oleObj name="公式" r:id="rId17" imgW="171447" imgH="304800" progId="Equation.3">
                    <p:embed/>
                    <p:pic>
                      <p:nvPicPr>
                        <p:cNvPr id="0" name="Object 6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87" y="1298"/>
                          <a:ext cx="212" cy="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13" name="Object 63">
              <a:extLst>
                <a:ext uri="{FF2B5EF4-FFF2-40B4-BE49-F238E27FC236}">
                  <a16:creationId xmlns:a16="http://schemas.microsoft.com/office/drawing/2014/main" id="{8BF98F41-A972-4762-A650-F9400380012D}"/>
                </a:ext>
              </a:extLst>
            </p:cNvPr>
            <p:cNvGraphicFramePr>
              <a:graphicFrameLocks noChangeAspect="1"/>
            </p:cNvGraphicFramePr>
            <p:nvPr/>
          </p:nvGraphicFramePr>
          <p:xfrm>
            <a:off x="4377" y="890"/>
            <a:ext cx="228" cy="423"/>
          </p:xfrm>
          <a:graphic>
            <a:graphicData uri="http://schemas.openxmlformats.org/presentationml/2006/ole">
              <mc:AlternateContent xmlns:mc="http://schemas.openxmlformats.org/markup-compatibility/2006">
                <mc:Choice xmlns:v="urn:schemas-microsoft-com:vml" Requires="v">
                  <p:oleObj spid="_x0000_s27126" name="公式" r:id="rId19" imgW="171447" imgH="324026" progId="Equation.3">
                    <p:embed/>
                  </p:oleObj>
                </mc:Choice>
                <mc:Fallback>
                  <p:oleObj name="公式" r:id="rId19" imgW="171447" imgH="324026" progId="Equation.3">
                    <p:embed/>
                    <p:pic>
                      <p:nvPicPr>
                        <p:cNvPr id="0" name="Object 6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77" y="890"/>
                          <a:ext cx="228"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14" name="Object 64">
              <a:extLst>
                <a:ext uri="{FF2B5EF4-FFF2-40B4-BE49-F238E27FC236}">
                  <a16:creationId xmlns:a16="http://schemas.microsoft.com/office/drawing/2014/main" id="{12692CCF-40EF-47CD-BF9D-2FEA93193D8C}"/>
                </a:ext>
              </a:extLst>
            </p:cNvPr>
            <p:cNvGraphicFramePr>
              <a:graphicFrameLocks noChangeAspect="1"/>
            </p:cNvGraphicFramePr>
            <p:nvPr/>
          </p:nvGraphicFramePr>
          <p:xfrm>
            <a:off x="4921" y="935"/>
            <a:ext cx="245" cy="423"/>
          </p:xfrm>
          <a:graphic>
            <a:graphicData uri="http://schemas.openxmlformats.org/presentationml/2006/ole">
              <mc:AlternateContent xmlns:mc="http://schemas.openxmlformats.org/markup-compatibility/2006">
                <mc:Choice xmlns:v="urn:schemas-microsoft-com:vml" Requires="v">
                  <p:oleObj spid="_x0000_s27127" name="公式" r:id="rId21" imgW="180841" imgH="324026" progId="Equation.3">
                    <p:embed/>
                  </p:oleObj>
                </mc:Choice>
                <mc:Fallback>
                  <p:oleObj name="公式" r:id="rId21" imgW="180841" imgH="324026" progId="Equation.3">
                    <p:embed/>
                    <p:pic>
                      <p:nvPicPr>
                        <p:cNvPr id="0" name="Object 6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21" y="935"/>
                          <a:ext cx="245"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15" name="Object 65">
              <a:extLst>
                <a:ext uri="{FF2B5EF4-FFF2-40B4-BE49-F238E27FC236}">
                  <a16:creationId xmlns:a16="http://schemas.microsoft.com/office/drawing/2014/main" id="{907B5BC0-BE0E-435F-A166-636F3E8B8221}"/>
                </a:ext>
              </a:extLst>
            </p:cNvPr>
            <p:cNvGraphicFramePr>
              <a:graphicFrameLocks noChangeAspect="1"/>
            </p:cNvGraphicFramePr>
            <p:nvPr/>
          </p:nvGraphicFramePr>
          <p:xfrm>
            <a:off x="4421" y="1389"/>
            <a:ext cx="499" cy="608"/>
          </p:xfrm>
          <a:graphic>
            <a:graphicData uri="http://schemas.openxmlformats.org/presentationml/2006/ole">
              <mc:AlternateContent xmlns:mc="http://schemas.openxmlformats.org/markup-compatibility/2006">
                <mc:Choice xmlns:v="urn:schemas-microsoft-com:vml" Requires="v">
                  <p:oleObj spid="_x0000_s27128" name="公式" r:id="rId23" imgW="380940" imgH="476426" progId="Equation.3">
                    <p:embed/>
                  </p:oleObj>
                </mc:Choice>
                <mc:Fallback>
                  <p:oleObj name="公式" r:id="rId23" imgW="380940" imgH="476426" progId="Equation.3">
                    <p:embed/>
                    <p:pic>
                      <p:nvPicPr>
                        <p:cNvPr id="0" name="Object 6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421" y="1389"/>
                          <a:ext cx="499" cy="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16" name="Object 66">
              <a:extLst>
                <a:ext uri="{FF2B5EF4-FFF2-40B4-BE49-F238E27FC236}">
                  <a16:creationId xmlns:a16="http://schemas.microsoft.com/office/drawing/2014/main" id="{37D23F10-F589-48C7-84F3-9B2C7016495E}"/>
                </a:ext>
              </a:extLst>
            </p:cNvPr>
            <p:cNvGraphicFramePr>
              <a:graphicFrameLocks noChangeAspect="1"/>
            </p:cNvGraphicFramePr>
            <p:nvPr/>
          </p:nvGraphicFramePr>
          <p:xfrm>
            <a:off x="3905" y="917"/>
            <a:ext cx="232" cy="427"/>
          </p:xfrm>
          <a:graphic>
            <a:graphicData uri="http://schemas.openxmlformats.org/presentationml/2006/ole">
              <mc:AlternateContent xmlns:mc="http://schemas.openxmlformats.org/markup-compatibility/2006">
                <mc:Choice xmlns:v="urn:schemas-microsoft-com:vml" Requires="v">
                  <p:oleObj spid="_x0000_s27129" name="公式" r:id="rId25" imgW="171447" imgH="324026" progId="Equation.3">
                    <p:embed/>
                  </p:oleObj>
                </mc:Choice>
                <mc:Fallback>
                  <p:oleObj name="公式" r:id="rId25" imgW="171447" imgH="324026" progId="Equation.3">
                    <p:embed/>
                    <p:pic>
                      <p:nvPicPr>
                        <p:cNvPr id="0" name="Object 6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05" y="917"/>
                          <a:ext cx="232" cy="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717" name="Group 67">
              <a:extLst>
                <a:ext uri="{FF2B5EF4-FFF2-40B4-BE49-F238E27FC236}">
                  <a16:creationId xmlns:a16="http://schemas.microsoft.com/office/drawing/2014/main" id="{A096C220-029F-43D7-9222-5E707EF3223D}"/>
                </a:ext>
              </a:extLst>
            </p:cNvPr>
            <p:cNvGrpSpPr>
              <a:grpSpLocks/>
            </p:cNvGrpSpPr>
            <p:nvPr/>
          </p:nvGrpSpPr>
          <p:grpSpPr bwMode="auto">
            <a:xfrm rot="10800000">
              <a:off x="4377" y="1298"/>
              <a:ext cx="90" cy="363"/>
              <a:chOff x="1565" y="2614"/>
              <a:chExt cx="90" cy="486"/>
            </a:xfrm>
          </p:grpSpPr>
          <p:sp>
            <p:nvSpPr>
              <p:cNvPr id="26718" name="Arc 68">
                <a:extLst>
                  <a:ext uri="{FF2B5EF4-FFF2-40B4-BE49-F238E27FC236}">
                    <a16:creationId xmlns:a16="http://schemas.microsoft.com/office/drawing/2014/main" id="{7590E9D6-91BD-4496-A6A0-34788CFED6D4}"/>
                  </a:ext>
                </a:extLst>
              </p:cNvPr>
              <p:cNvSpPr>
                <a:spLocks/>
              </p:cNvSpPr>
              <p:nvPr/>
            </p:nvSpPr>
            <p:spPr bwMode="auto">
              <a:xfrm flipH="1" flipV="1">
                <a:off x="1565" y="2860"/>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19" name="Arc 69">
                <a:extLst>
                  <a:ext uri="{FF2B5EF4-FFF2-40B4-BE49-F238E27FC236}">
                    <a16:creationId xmlns:a16="http://schemas.microsoft.com/office/drawing/2014/main" id="{8CB3BCA3-F5F4-4980-B7B5-D7BFC42E5346}"/>
                  </a:ext>
                </a:extLst>
              </p:cNvPr>
              <p:cNvSpPr>
                <a:spLocks/>
              </p:cNvSpPr>
              <p:nvPr/>
            </p:nvSpPr>
            <p:spPr bwMode="auto">
              <a:xfrm flipH="1" flipV="1">
                <a:off x="1565" y="2737"/>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0" name="Arc 70">
                <a:extLst>
                  <a:ext uri="{FF2B5EF4-FFF2-40B4-BE49-F238E27FC236}">
                    <a16:creationId xmlns:a16="http://schemas.microsoft.com/office/drawing/2014/main" id="{7C9649C7-5B6E-437A-9109-CBAD1DBB4A91}"/>
                  </a:ext>
                </a:extLst>
              </p:cNvPr>
              <p:cNvSpPr>
                <a:spLocks/>
              </p:cNvSpPr>
              <p:nvPr/>
            </p:nvSpPr>
            <p:spPr bwMode="auto">
              <a:xfrm flipH="1" flipV="1">
                <a:off x="1565" y="261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1" name="Arc 71">
                <a:extLst>
                  <a:ext uri="{FF2B5EF4-FFF2-40B4-BE49-F238E27FC236}">
                    <a16:creationId xmlns:a16="http://schemas.microsoft.com/office/drawing/2014/main" id="{C9146E82-9411-49D0-86C4-AA22D8D90F92}"/>
                  </a:ext>
                </a:extLst>
              </p:cNvPr>
              <p:cNvSpPr>
                <a:spLocks/>
              </p:cNvSpPr>
              <p:nvPr/>
            </p:nvSpPr>
            <p:spPr bwMode="auto">
              <a:xfrm flipH="1" flipV="1">
                <a:off x="1565" y="298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13744" name="Group 80">
            <a:extLst>
              <a:ext uri="{FF2B5EF4-FFF2-40B4-BE49-F238E27FC236}">
                <a16:creationId xmlns:a16="http://schemas.microsoft.com/office/drawing/2014/main" id="{9421FA44-E285-4E0A-BEBC-907CE5160130}"/>
              </a:ext>
            </a:extLst>
          </p:cNvPr>
          <p:cNvGrpSpPr>
            <a:grpSpLocks/>
          </p:cNvGrpSpPr>
          <p:nvPr/>
        </p:nvGrpSpPr>
        <p:grpSpPr bwMode="auto">
          <a:xfrm>
            <a:off x="5418138" y="2060575"/>
            <a:ext cx="1277937" cy="504825"/>
            <a:chOff x="3107" y="1570"/>
            <a:chExt cx="805" cy="318"/>
          </a:xfrm>
        </p:grpSpPr>
        <p:graphicFrame>
          <p:nvGraphicFramePr>
            <p:cNvPr id="26690" name="Object 81">
              <a:extLst>
                <a:ext uri="{FF2B5EF4-FFF2-40B4-BE49-F238E27FC236}">
                  <a16:creationId xmlns:a16="http://schemas.microsoft.com/office/drawing/2014/main" id="{DFEDA804-A221-41C1-826C-24DB41B381E8}"/>
                </a:ext>
              </a:extLst>
            </p:cNvPr>
            <p:cNvGraphicFramePr>
              <a:graphicFrameLocks noChangeAspect="1"/>
            </p:cNvGraphicFramePr>
            <p:nvPr/>
          </p:nvGraphicFramePr>
          <p:xfrm>
            <a:off x="3742" y="1616"/>
            <a:ext cx="170" cy="272"/>
          </p:xfrm>
          <a:graphic>
            <a:graphicData uri="http://schemas.openxmlformats.org/presentationml/2006/ole">
              <mc:AlternateContent xmlns:mc="http://schemas.openxmlformats.org/markup-compatibility/2006">
                <mc:Choice xmlns:v="urn:schemas-microsoft-com:vml" Requires="v">
                  <p:oleObj spid="_x0000_s27130" name="公式" r:id="rId27" imgW="114141" imgH="209609" progId="Equation.3">
                    <p:embed/>
                  </p:oleObj>
                </mc:Choice>
                <mc:Fallback>
                  <p:oleObj name="公式" r:id="rId27" imgW="114141" imgH="209609" progId="Equation.3">
                    <p:embed/>
                    <p:pic>
                      <p:nvPicPr>
                        <p:cNvPr id="0" name="Object 8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42" y="1616"/>
                          <a:ext cx="17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91" name="Line 82">
              <a:extLst>
                <a:ext uri="{FF2B5EF4-FFF2-40B4-BE49-F238E27FC236}">
                  <a16:creationId xmlns:a16="http://schemas.microsoft.com/office/drawing/2014/main" id="{E80EEB1D-4BAF-446E-ACC0-3DDEB7622269}"/>
                </a:ext>
              </a:extLst>
            </p:cNvPr>
            <p:cNvSpPr>
              <a:spLocks noChangeShapeType="1"/>
            </p:cNvSpPr>
            <p:nvPr/>
          </p:nvSpPr>
          <p:spPr bwMode="auto">
            <a:xfrm>
              <a:off x="3107" y="1570"/>
              <a:ext cx="771"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3747" name="Group 83">
            <a:extLst>
              <a:ext uri="{FF2B5EF4-FFF2-40B4-BE49-F238E27FC236}">
                <a16:creationId xmlns:a16="http://schemas.microsoft.com/office/drawing/2014/main" id="{686F90DD-4575-48B0-8558-002FC97AD96A}"/>
              </a:ext>
            </a:extLst>
          </p:cNvPr>
          <p:cNvGrpSpPr>
            <a:grpSpLocks/>
          </p:cNvGrpSpPr>
          <p:nvPr/>
        </p:nvGrpSpPr>
        <p:grpSpPr bwMode="auto">
          <a:xfrm>
            <a:off x="5418138" y="2060575"/>
            <a:ext cx="2652712" cy="573088"/>
            <a:chOff x="3424" y="2069"/>
            <a:chExt cx="1671" cy="361"/>
          </a:xfrm>
        </p:grpSpPr>
        <p:sp>
          <p:nvSpPr>
            <p:cNvPr id="26688" name="Line 84">
              <a:extLst>
                <a:ext uri="{FF2B5EF4-FFF2-40B4-BE49-F238E27FC236}">
                  <a16:creationId xmlns:a16="http://schemas.microsoft.com/office/drawing/2014/main" id="{85E66921-5745-4F5F-A8D2-1E30882CC48A}"/>
                </a:ext>
              </a:extLst>
            </p:cNvPr>
            <p:cNvSpPr>
              <a:spLocks noChangeShapeType="1"/>
            </p:cNvSpPr>
            <p:nvPr/>
          </p:nvSpPr>
          <p:spPr bwMode="auto">
            <a:xfrm>
              <a:off x="3424" y="2069"/>
              <a:ext cx="1497" cy="0"/>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6689" name="Object 85">
              <a:extLst>
                <a:ext uri="{FF2B5EF4-FFF2-40B4-BE49-F238E27FC236}">
                  <a16:creationId xmlns:a16="http://schemas.microsoft.com/office/drawing/2014/main" id="{E95E6772-A5BC-4B8E-B130-B4E9EA321F92}"/>
                </a:ext>
              </a:extLst>
            </p:cNvPr>
            <p:cNvGraphicFramePr>
              <a:graphicFrameLocks noChangeAspect="1"/>
            </p:cNvGraphicFramePr>
            <p:nvPr/>
          </p:nvGraphicFramePr>
          <p:xfrm>
            <a:off x="4743" y="2081"/>
            <a:ext cx="352" cy="349"/>
          </p:xfrm>
          <a:graphic>
            <a:graphicData uri="http://schemas.openxmlformats.org/presentationml/2006/ole">
              <mc:AlternateContent xmlns:mc="http://schemas.openxmlformats.org/markup-compatibility/2006">
                <mc:Choice xmlns:v="urn:schemas-microsoft-com:vml" Requires="v">
                  <p:oleObj spid="_x0000_s27131" name="Equation" r:id="rId29" imgW="295452" imgH="342783" progId="Equation.DSMT4">
                    <p:embed/>
                  </p:oleObj>
                </mc:Choice>
                <mc:Fallback>
                  <p:oleObj name="Equation" r:id="rId29" imgW="295452" imgH="342783" progId="Equation.DSMT4">
                    <p:embed/>
                    <p:pic>
                      <p:nvPicPr>
                        <p:cNvPr id="0" name="Object 8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743" y="2081"/>
                          <a:ext cx="352"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3750" name="Group 86">
            <a:extLst>
              <a:ext uri="{FF2B5EF4-FFF2-40B4-BE49-F238E27FC236}">
                <a16:creationId xmlns:a16="http://schemas.microsoft.com/office/drawing/2014/main" id="{8E87854C-6EB9-4C6C-BA53-85E06F2A4465}"/>
              </a:ext>
            </a:extLst>
          </p:cNvPr>
          <p:cNvGrpSpPr>
            <a:grpSpLocks/>
          </p:cNvGrpSpPr>
          <p:nvPr/>
        </p:nvGrpSpPr>
        <p:grpSpPr bwMode="auto">
          <a:xfrm>
            <a:off x="7723188" y="333375"/>
            <a:ext cx="612775" cy="1709738"/>
            <a:chOff x="4876" y="720"/>
            <a:chExt cx="386" cy="1077"/>
          </a:xfrm>
        </p:grpSpPr>
        <p:sp>
          <p:nvSpPr>
            <p:cNvPr id="26686" name="Line 87">
              <a:extLst>
                <a:ext uri="{FF2B5EF4-FFF2-40B4-BE49-F238E27FC236}">
                  <a16:creationId xmlns:a16="http://schemas.microsoft.com/office/drawing/2014/main" id="{15EC1B0E-E5F7-4FCB-B670-BE054C68C3B2}"/>
                </a:ext>
              </a:extLst>
            </p:cNvPr>
            <p:cNvSpPr>
              <a:spLocks noChangeShapeType="1"/>
            </p:cNvSpPr>
            <p:nvPr/>
          </p:nvSpPr>
          <p:spPr bwMode="auto">
            <a:xfrm flipV="1">
              <a:off x="4876" y="799"/>
              <a:ext cx="0" cy="998"/>
            </a:xfrm>
            <a:prstGeom prst="line">
              <a:avLst/>
            </a:prstGeom>
            <a:noFill/>
            <a:ln w="3810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687" name="Object 88">
              <a:extLst>
                <a:ext uri="{FF2B5EF4-FFF2-40B4-BE49-F238E27FC236}">
                  <a16:creationId xmlns:a16="http://schemas.microsoft.com/office/drawing/2014/main" id="{3FC20165-1A7D-4F27-A9B5-5720E1E362CE}"/>
                </a:ext>
              </a:extLst>
            </p:cNvPr>
            <p:cNvGraphicFramePr>
              <a:graphicFrameLocks noChangeAspect="1"/>
            </p:cNvGraphicFramePr>
            <p:nvPr/>
          </p:nvGraphicFramePr>
          <p:xfrm>
            <a:off x="4931" y="720"/>
            <a:ext cx="331" cy="342"/>
          </p:xfrm>
          <a:graphic>
            <a:graphicData uri="http://schemas.openxmlformats.org/presentationml/2006/ole">
              <mc:AlternateContent xmlns:mc="http://schemas.openxmlformats.org/markup-compatibility/2006">
                <mc:Choice xmlns:v="urn:schemas-microsoft-com:vml" Requires="v">
                  <p:oleObj spid="_x0000_s27132" name="Equation" r:id="rId31" imgW="285588" imgH="342783" progId="Equation.DSMT4">
                    <p:embed/>
                  </p:oleObj>
                </mc:Choice>
                <mc:Fallback>
                  <p:oleObj name="Equation" r:id="rId31" imgW="285588" imgH="342783" progId="Equation.DSMT4">
                    <p:embed/>
                    <p:pic>
                      <p:nvPicPr>
                        <p:cNvPr id="0" name="Object 8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931" y="720"/>
                          <a:ext cx="331"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3758" name="Group 94">
            <a:extLst>
              <a:ext uri="{FF2B5EF4-FFF2-40B4-BE49-F238E27FC236}">
                <a16:creationId xmlns:a16="http://schemas.microsoft.com/office/drawing/2014/main" id="{070FEFA2-F772-42D8-8ED7-326C710B8A5A}"/>
              </a:ext>
            </a:extLst>
          </p:cNvPr>
          <p:cNvGrpSpPr>
            <a:grpSpLocks/>
          </p:cNvGrpSpPr>
          <p:nvPr/>
        </p:nvGrpSpPr>
        <p:grpSpPr bwMode="auto">
          <a:xfrm>
            <a:off x="6958013" y="476250"/>
            <a:ext cx="692150" cy="720725"/>
            <a:chOff x="4077" y="572"/>
            <a:chExt cx="436" cy="454"/>
          </a:xfrm>
        </p:grpSpPr>
        <p:sp>
          <p:nvSpPr>
            <p:cNvPr id="26684" name="Line 92">
              <a:extLst>
                <a:ext uri="{FF2B5EF4-FFF2-40B4-BE49-F238E27FC236}">
                  <a16:creationId xmlns:a16="http://schemas.microsoft.com/office/drawing/2014/main" id="{404EE4F7-4A2C-43FC-802E-5A482939152F}"/>
                </a:ext>
              </a:extLst>
            </p:cNvPr>
            <p:cNvSpPr>
              <a:spLocks noChangeShapeType="1"/>
            </p:cNvSpPr>
            <p:nvPr/>
          </p:nvSpPr>
          <p:spPr bwMode="auto">
            <a:xfrm>
              <a:off x="4513" y="572"/>
              <a:ext cx="0" cy="454"/>
            </a:xfrm>
            <a:prstGeom prst="line">
              <a:avLst/>
            </a:prstGeom>
            <a:noFill/>
            <a:ln w="38100">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685" name="Object 93">
              <a:extLst>
                <a:ext uri="{FF2B5EF4-FFF2-40B4-BE49-F238E27FC236}">
                  <a16:creationId xmlns:a16="http://schemas.microsoft.com/office/drawing/2014/main" id="{9CC28C12-4B23-4F20-B99E-A35EFDC0D5FA}"/>
                </a:ext>
              </a:extLst>
            </p:cNvPr>
            <p:cNvGraphicFramePr>
              <a:graphicFrameLocks noChangeAspect="1"/>
            </p:cNvGraphicFramePr>
            <p:nvPr/>
          </p:nvGraphicFramePr>
          <p:xfrm>
            <a:off x="4077" y="572"/>
            <a:ext cx="345" cy="342"/>
          </p:xfrm>
          <a:graphic>
            <a:graphicData uri="http://schemas.openxmlformats.org/presentationml/2006/ole">
              <mc:AlternateContent xmlns:mc="http://schemas.openxmlformats.org/markup-compatibility/2006">
                <mc:Choice xmlns:v="urn:schemas-microsoft-com:vml" Requires="v">
                  <p:oleObj spid="_x0000_s27133" name="Equation" r:id="rId33" imgW="295452" imgH="342783" progId="Equation.DSMT4">
                    <p:embed/>
                  </p:oleObj>
                </mc:Choice>
                <mc:Fallback>
                  <p:oleObj name="Equation" r:id="rId33" imgW="295452" imgH="342783" progId="Equation.DSMT4">
                    <p:embed/>
                    <p:pic>
                      <p:nvPicPr>
                        <p:cNvPr id="0" name="Object 9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077" y="572"/>
                          <a:ext cx="345"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3762" name="Group 98">
            <a:extLst>
              <a:ext uri="{FF2B5EF4-FFF2-40B4-BE49-F238E27FC236}">
                <a16:creationId xmlns:a16="http://schemas.microsoft.com/office/drawing/2014/main" id="{F7FFA9E8-0BF8-4D07-A995-0ACE9841F3D8}"/>
              </a:ext>
            </a:extLst>
          </p:cNvPr>
          <p:cNvGrpSpPr>
            <a:grpSpLocks/>
          </p:cNvGrpSpPr>
          <p:nvPr/>
        </p:nvGrpSpPr>
        <p:grpSpPr bwMode="auto">
          <a:xfrm>
            <a:off x="5418138" y="981075"/>
            <a:ext cx="2232025" cy="1079500"/>
            <a:chOff x="3107" y="890"/>
            <a:chExt cx="1406" cy="680"/>
          </a:xfrm>
        </p:grpSpPr>
        <p:sp>
          <p:nvSpPr>
            <p:cNvPr id="26682" name="Line 96">
              <a:extLst>
                <a:ext uri="{FF2B5EF4-FFF2-40B4-BE49-F238E27FC236}">
                  <a16:creationId xmlns:a16="http://schemas.microsoft.com/office/drawing/2014/main" id="{FBEE4A4C-6374-40D6-95A0-A1BD4CB9AA0F}"/>
                </a:ext>
              </a:extLst>
            </p:cNvPr>
            <p:cNvSpPr>
              <a:spLocks noChangeShapeType="1"/>
            </p:cNvSpPr>
            <p:nvPr/>
          </p:nvSpPr>
          <p:spPr bwMode="auto">
            <a:xfrm flipV="1">
              <a:off x="3107" y="981"/>
              <a:ext cx="1406" cy="589"/>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6683" name="Object 97">
              <a:extLst>
                <a:ext uri="{FF2B5EF4-FFF2-40B4-BE49-F238E27FC236}">
                  <a16:creationId xmlns:a16="http://schemas.microsoft.com/office/drawing/2014/main" id="{94A1423E-199E-4974-B808-EDB6657FAF27}"/>
                </a:ext>
              </a:extLst>
            </p:cNvPr>
            <p:cNvGraphicFramePr>
              <a:graphicFrameLocks noChangeAspect="1"/>
            </p:cNvGraphicFramePr>
            <p:nvPr/>
          </p:nvGraphicFramePr>
          <p:xfrm>
            <a:off x="3560" y="890"/>
            <a:ext cx="309" cy="318"/>
          </p:xfrm>
          <a:graphic>
            <a:graphicData uri="http://schemas.openxmlformats.org/presentationml/2006/ole">
              <mc:AlternateContent xmlns:mc="http://schemas.openxmlformats.org/markup-compatibility/2006">
                <mc:Choice xmlns:v="urn:schemas-microsoft-com:vml" Requires="v">
                  <p:oleObj spid="_x0000_s27134" name="Equation" r:id="rId35" imgW="228752" imgH="285574" progId="Equation.DSMT4">
                    <p:embed/>
                  </p:oleObj>
                </mc:Choice>
                <mc:Fallback>
                  <p:oleObj name="Equation" r:id="rId35" imgW="228752" imgH="285574" progId="Equation.DSMT4">
                    <p:embed/>
                    <p:pic>
                      <p:nvPicPr>
                        <p:cNvPr id="0" name="Object 9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560" y="890"/>
                          <a:ext cx="309"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3768" name="Group 104">
            <a:extLst>
              <a:ext uri="{FF2B5EF4-FFF2-40B4-BE49-F238E27FC236}">
                <a16:creationId xmlns:a16="http://schemas.microsoft.com/office/drawing/2014/main" id="{4B98312C-C658-4DF2-8C7B-5BA3651E21AA}"/>
              </a:ext>
            </a:extLst>
          </p:cNvPr>
          <p:cNvGrpSpPr>
            <a:grpSpLocks/>
          </p:cNvGrpSpPr>
          <p:nvPr/>
        </p:nvGrpSpPr>
        <p:grpSpPr bwMode="auto">
          <a:xfrm>
            <a:off x="7650163" y="1196975"/>
            <a:ext cx="700087" cy="1833563"/>
            <a:chOff x="4513" y="1026"/>
            <a:chExt cx="441" cy="1155"/>
          </a:xfrm>
        </p:grpSpPr>
        <p:sp>
          <p:nvSpPr>
            <p:cNvPr id="26680" name="Line 90">
              <a:extLst>
                <a:ext uri="{FF2B5EF4-FFF2-40B4-BE49-F238E27FC236}">
                  <a16:creationId xmlns:a16="http://schemas.microsoft.com/office/drawing/2014/main" id="{15DE43C6-45D9-4DAB-B5F3-B9F5F1594819}"/>
                </a:ext>
              </a:extLst>
            </p:cNvPr>
            <p:cNvSpPr>
              <a:spLocks noChangeShapeType="1"/>
            </p:cNvSpPr>
            <p:nvPr/>
          </p:nvSpPr>
          <p:spPr bwMode="auto">
            <a:xfrm>
              <a:off x="4513" y="1026"/>
              <a:ext cx="0" cy="1043"/>
            </a:xfrm>
            <a:prstGeom prst="line">
              <a:avLst/>
            </a:prstGeom>
            <a:noFill/>
            <a:ln w="38100">
              <a:solidFill>
                <a:srgbClr val="008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681" name="Object 103">
              <a:extLst>
                <a:ext uri="{FF2B5EF4-FFF2-40B4-BE49-F238E27FC236}">
                  <a16:creationId xmlns:a16="http://schemas.microsoft.com/office/drawing/2014/main" id="{F6CCD456-8D47-44A8-9BD9-8E7E9F72E388}"/>
                </a:ext>
              </a:extLst>
            </p:cNvPr>
            <p:cNvGraphicFramePr>
              <a:graphicFrameLocks noChangeAspect="1"/>
            </p:cNvGraphicFramePr>
            <p:nvPr/>
          </p:nvGraphicFramePr>
          <p:xfrm>
            <a:off x="4564" y="1822"/>
            <a:ext cx="390" cy="359"/>
          </p:xfrm>
          <a:graphic>
            <a:graphicData uri="http://schemas.openxmlformats.org/presentationml/2006/ole">
              <mc:AlternateContent xmlns:mc="http://schemas.openxmlformats.org/markup-compatibility/2006">
                <mc:Choice xmlns:v="urn:schemas-microsoft-com:vml" Requires="v">
                  <p:oleObj spid="_x0000_s27135" name="Equation" r:id="rId37" imgW="295452" imgH="324026" progId="Equation.DSMT4">
                    <p:embed/>
                  </p:oleObj>
                </mc:Choice>
                <mc:Fallback>
                  <p:oleObj name="Equation" r:id="rId37" imgW="295452" imgH="324026" progId="Equation.DSMT4">
                    <p:embed/>
                    <p:pic>
                      <p:nvPicPr>
                        <p:cNvPr id="0" name="Object 103"/>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564" y="1822"/>
                          <a:ext cx="390"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3771" name="Group 107">
            <a:extLst>
              <a:ext uri="{FF2B5EF4-FFF2-40B4-BE49-F238E27FC236}">
                <a16:creationId xmlns:a16="http://schemas.microsoft.com/office/drawing/2014/main" id="{E5B645B8-6B90-47BD-AC8F-EC43D26338B0}"/>
              </a:ext>
            </a:extLst>
          </p:cNvPr>
          <p:cNvGrpSpPr>
            <a:grpSpLocks/>
          </p:cNvGrpSpPr>
          <p:nvPr/>
        </p:nvGrpSpPr>
        <p:grpSpPr bwMode="auto">
          <a:xfrm>
            <a:off x="5461000" y="2133600"/>
            <a:ext cx="2160588" cy="1223963"/>
            <a:chOff x="3152" y="1616"/>
            <a:chExt cx="1361" cy="771"/>
          </a:xfrm>
        </p:grpSpPr>
        <p:sp>
          <p:nvSpPr>
            <p:cNvPr id="26678" name="Line 105">
              <a:extLst>
                <a:ext uri="{FF2B5EF4-FFF2-40B4-BE49-F238E27FC236}">
                  <a16:creationId xmlns:a16="http://schemas.microsoft.com/office/drawing/2014/main" id="{48F2A57E-65B3-4565-92DD-11E81A0A8830}"/>
                </a:ext>
              </a:extLst>
            </p:cNvPr>
            <p:cNvSpPr>
              <a:spLocks noChangeShapeType="1"/>
            </p:cNvSpPr>
            <p:nvPr/>
          </p:nvSpPr>
          <p:spPr bwMode="auto">
            <a:xfrm>
              <a:off x="3152" y="1616"/>
              <a:ext cx="1361" cy="453"/>
            </a:xfrm>
            <a:prstGeom prst="line">
              <a:avLst/>
            </a:prstGeom>
            <a:noFill/>
            <a:ln w="381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6679" name="Object 106">
              <a:extLst>
                <a:ext uri="{FF2B5EF4-FFF2-40B4-BE49-F238E27FC236}">
                  <a16:creationId xmlns:a16="http://schemas.microsoft.com/office/drawing/2014/main" id="{D9C1A689-98E4-4A83-B57C-BEC6F76D5694}"/>
                </a:ext>
              </a:extLst>
            </p:cNvPr>
            <p:cNvGraphicFramePr>
              <a:graphicFrameLocks noChangeAspect="1"/>
            </p:cNvGraphicFramePr>
            <p:nvPr/>
          </p:nvGraphicFramePr>
          <p:xfrm>
            <a:off x="4059" y="2069"/>
            <a:ext cx="309" cy="318"/>
          </p:xfrm>
          <a:graphic>
            <a:graphicData uri="http://schemas.openxmlformats.org/presentationml/2006/ole">
              <mc:AlternateContent xmlns:mc="http://schemas.openxmlformats.org/markup-compatibility/2006">
                <mc:Choice xmlns:v="urn:schemas-microsoft-com:vml" Requires="v">
                  <p:oleObj spid="_x0000_s27136" name="Equation" r:id="rId39" imgW="228752" imgH="285574" progId="Equation.DSMT4">
                    <p:embed/>
                  </p:oleObj>
                </mc:Choice>
                <mc:Fallback>
                  <p:oleObj name="Equation" r:id="rId39" imgW="228752" imgH="285574" progId="Equation.DSMT4">
                    <p:embed/>
                    <p:pic>
                      <p:nvPicPr>
                        <p:cNvPr id="0" name="Object 106"/>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059" y="2069"/>
                          <a:ext cx="309"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3790" name="Group 126">
            <a:extLst>
              <a:ext uri="{FF2B5EF4-FFF2-40B4-BE49-F238E27FC236}">
                <a16:creationId xmlns:a16="http://schemas.microsoft.com/office/drawing/2014/main" id="{D7653694-165A-47C4-8CB3-1F85A5854B48}"/>
              </a:ext>
            </a:extLst>
          </p:cNvPr>
          <p:cNvGrpSpPr>
            <a:grpSpLocks/>
          </p:cNvGrpSpPr>
          <p:nvPr/>
        </p:nvGrpSpPr>
        <p:grpSpPr bwMode="auto">
          <a:xfrm>
            <a:off x="4265613" y="476250"/>
            <a:ext cx="2160587" cy="1584325"/>
            <a:chOff x="2381" y="572"/>
            <a:chExt cx="1361" cy="998"/>
          </a:xfrm>
        </p:grpSpPr>
        <p:graphicFrame>
          <p:nvGraphicFramePr>
            <p:cNvPr id="26674" name="Object 110">
              <a:extLst>
                <a:ext uri="{FF2B5EF4-FFF2-40B4-BE49-F238E27FC236}">
                  <a16:creationId xmlns:a16="http://schemas.microsoft.com/office/drawing/2014/main" id="{C73AA3CB-12B7-4409-B777-B9BD838DF855}"/>
                </a:ext>
              </a:extLst>
            </p:cNvPr>
            <p:cNvGraphicFramePr>
              <a:graphicFrameLocks noChangeAspect="1"/>
            </p:cNvGraphicFramePr>
            <p:nvPr/>
          </p:nvGraphicFramePr>
          <p:xfrm>
            <a:off x="2930" y="572"/>
            <a:ext cx="812" cy="359"/>
          </p:xfrm>
          <a:graphic>
            <a:graphicData uri="http://schemas.openxmlformats.org/presentationml/2006/ole">
              <mc:AlternateContent xmlns:mc="http://schemas.openxmlformats.org/markup-compatibility/2006">
                <mc:Choice xmlns:v="urn:schemas-microsoft-com:vml" Requires="v">
                  <p:oleObj spid="_x0000_s27137" name="Equation" r:id="rId41" imgW="628481" imgH="324026" progId="Equation.DSMT4">
                    <p:embed/>
                  </p:oleObj>
                </mc:Choice>
                <mc:Fallback>
                  <p:oleObj name="Equation" r:id="rId41" imgW="628481" imgH="324026" progId="Equation.DSMT4">
                    <p:embed/>
                    <p:pic>
                      <p:nvPicPr>
                        <p:cNvPr id="0" name="Object 110"/>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930" y="572"/>
                          <a:ext cx="812"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75" name="Freeform 111">
              <a:extLst>
                <a:ext uri="{FF2B5EF4-FFF2-40B4-BE49-F238E27FC236}">
                  <a16:creationId xmlns:a16="http://schemas.microsoft.com/office/drawing/2014/main" id="{0B46B1FE-C8DA-41AA-8F52-78D55319780E}"/>
                </a:ext>
              </a:extLst>
            </p:cNvPr>
            <p:cNvSpPr>
              <a:spLocks/>
            </p:cNvSpPr>
            <p:nvPr/>
          </p:nvSpPr>
          <p:spPr bwMode="auto">
            <a:xfrm>
              <a:off x="3602" y="1344"/>
              <a:ext cx="45" cy="226"/>
            </a:xfrm>
            <a:custGeom>
              <a:avLst/>
              <a:gdLst>
                <a:gd name="T0" fmla="*/ 0 w 45"/>
                <a:gd name="T1" fmla="*/ 0 h 226"/>
                <a:gd name="T2" fmla="*/ 45 w 45"/>
                <a:gd name="T3" fmla="*/ 90 h 226"/>
                <a:gd name="T4" fmla="*/ 0 w 45"/>
                <a:gd name="T5" fmla="*/ 226 h 226"/>
                <a:gd name="T6" fmla="*/ 0 60000 65536"/>
                <a:gd name="T7" fmla="*/ 0 60000 65536"/>
                <a:gd name="T8" fmla="*/ 0 60000 65536"/>
              </a:gdLst>
              <a:ahLst/>
              <a:cxnLst>
                <a:cxn ang="T6">
                  <a:pos x="T0" y="T1"/>
                </a:cxn>
                <a:cxn ang="T7">
                  <a:pos x="T2" y="T3"/>
                </a:cxn>
                <a:cxn ang="T8">
                  <a:pos x="T4" y="T5"/>
                </a:cxn>
              </a:cxnLst>
              <a:rect l="0" t="0" r="r" b="b"/>
              <a:pathLst>
                <a:path w="45" h="226">
                  <a:moveTo>
                    <a:pt x="0" y="0"/>
                  </a:moveTo>
                  <a:cubicBezTo>
                    <a:pt x="22" y="26"/>
                    <a:pt x="45" y="52"/>
                    <a:pt x="45" y="90"/>
                  </a:cubicBezTo>
                  <a:cubicBezTo>
                    <a:pt x="45" y="128"/>
                    <a:pt x="22" y="177"/>
                    <a:pt x="0" y="226"/>
                  </a:cubicBezTo>
                </a:path>
              </a:pathLst>
            </a:custGeom>
            <a:noFill/>
            <a:ln w="28575"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76" name="Line 114">
              <a:extLst>
                <a:ext uri="{FF2B5EF4-FFF2-40B4-BE49-F238E27FC236}">
                  <a16:creationId xmlns:a16="http://schemas.microsoft.com/office/drawing/2014/main" id="{62CBC4C1-298F-4860-B4AE-6DF9C1579C90}"/>
                </a:ext>
              </a:extLst>
            </p:cNvPr>
            <p:cNvSpPr>
              <a:spLocks noChangeShapeType="1"/>
            </p:cNvSpPr>
            <p:nvPr/>
          </p:nvSpPr>
          <p:spPr bwMode="auto">
            <a:xfrm>
              <a:off x="3152" y="935"/>
              <a:ext cx="453" cy="54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77" name="Text Box 124">
              <a:extLst>
                <a:ext uri="{FF2B5EF4-FFF2-40B4-BE49-F238E27FC236}">
                  <a16:creationId xmlns:a16="http://schemas.microsoft.com/office/drawing/2014/main" id="{B8D859A1-C06D-4857-AC65-2E0AB3F8BA14}"/>
                </a:ext>
              </a:extLst>
            </p:cNvPr>
            <p:cNvSpPr txBox="1">
              <a:spLocks noChangeArrowheads="1"/>
            </p:cNvSpPr>
            <p:nvPr/>
          </p:nvSpPr>
          <p:spPr bwMode="auto">
            <a:xfrm>
              <a:off x="2381" y="608"/>
              <a:ext cx="635"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800" b="1">
                  <a:ea typeface="华文楷体" panose="02010600040101010101" pitchFamily="2" charset="-122"/>
                  <a:cs typeface="Times New Roman" panose="02020603050405020304" pitchFamily="18" charset="0"/>
                </a:rPr>
                <a:t>感性</a:t>
              </a:r>
              <a:endParaRPr kumimoji="1" lang="zh-CN" altLang="en-US" sz="2800">
                <a:ea typeface="华文楷体" panose="02010600040101010101" pitchFamily="2" charset="-122"/>
                <a:cs typeface="Times New Roman" panose="02020603050405020304" pitchFamily="18" charset="0"/>
              </a:endParaRPr>
            </a:p>
          </p:txBody>
        </p:sp>
      </p:grpSp>
      <p:grpSp>
        <p:nvGrpSpPr>
          <p:cNvPr id="113792" name="Group 128">
            <a:extLst>
              <a:ext uri="{FF2B5EF4-FFF2-40B4-BE49-F238E27FC236}">
                <a16:creationId xmlns:a16="http://schemas.microsoft.com/office/drawing/2014/main" id="{07943D1F-6F2E-4A00-8CCD-464F49770F0A}"/>
              </a:ext>
            </a:extLst>
          </p:cNvPr>
          <p:cNvGrpSpPr>
            <a:grpSpLocks/>
          </p:cNvGrpSpPr>
          <p:nvPr/>
        </p:nvGrpSpPr>
        <p:grpSpPr bwMode="auto">
          <a:xfrm>
            <a:off x="4481513" y="2060575"/>
            <a:ext cx="2225675" cy="1296988"/>
            <a:chOff x="2517" y="1570"/>
            <a:chExt cx="1402" cy="817"/>
          </a:xfrm>
        </p:grpSpPr>
        <p:sp>
          <p:nvSpPr>
            <p:cNvPr id="26670" name="Freeform 122">
              <a:extLst>
                <a:ext uri="{FF2B5EF4-FFF2-40B4-BE49-F238E27FC236}">
                  <a16:creationId xmlns:a16="http://schemas.microsoft.com/office/drawing/2014/main" id="{586E1DAE-5A01-4CA5-B1CF-C07C8126A030}"/>
                </a:ext>
              </a:extLst>
            </p:cNvPr>
            <p:cNvSpPr>
              <a:spLocks/>
            </p:cNvSpPr>
            <p:nvPr/>
          </p:nvSpPr>
          <p:spPr bwMode="auto">
            <a:xfrm>
              <a:off x="3697" y="1570"/>
              <a:ext cx="45" cy="226"/>
            </a:xfrm>
            <a:custGeom>
              <a:avLst/>
              <a:gdLst>
                <a:gd name="T0" fmla="*/ 0 w 45"/>
                <a:gd name="T1" fmla="*/ 0 h 226"/>
                <a:gd name="T2" fmla="*/ 45 w 45"/>
                <a:gd name="T3" fmla="*/ 90 h 226"/>
                <a:gd name="T4" fmla="*/ 0 w 45"/>
                <a:gd name="T5" fmla="*/ 226 h 226"/>
                <a:gd name="T6" fmla="*/ 0 60000 65536"/>
                <a:gd name="T7" fmla="*/ 0 60000 65536"/>
                <a:gd name="T8" fmla="*/ 0 60000 65536"/>
              </a:gdLst>
              <a:ahLst/>
              <a:cxnLst>
                <a:cxn ang="T6">
                  <a:pos x="T0" y="T1"/>
                </a:cxn>
                <a:cxn ang="T7">
                  <a:pos x="T2" y="T3"/>
                </a:cxn>
                <a:cxn ang="T8">
                  <a:pos x="T4" y="T5"/>
                </a:cxn>
              </a:cxnLst>
              <a:rect l="0" t="0" r="r" b="b"/>
              <a:pathLst>
                <a:path w="45" h="226">
                  <a:moveTo>
                    <a:pt x="0" y="0"/>
                  </a:moveTo>
                  <a:cubicBezTo>
                    <a:pt x="22" y="26"/>
                    <a:pt x="45" y="52"/>
                    <a:pt x="45" y="90"/>
                  </a:cubicBezTo>
                  <a:cubicBezTo>
                    <a:pt x="45" y="128"/>
                    <a:pt x="22" y="177"/>
                    <a:pt x="0" y="226"/>
                  </a:cubicBezTo>
                </a:path>
              </a:pathLst>
            </a:custGeom>
            <a:noFill/>
            <a:ln w="28575"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6671" name="Object 121">
              <a:extLst>
                <a:ext uri="{FF2B5EF4-FFF2-40B4-BE49-F238E27FC236}">
                  <a16:creationId xmlns:a16="http://schemas.microsoft.com/office/drawing/2014/main" id="{71B11B7D-6995-44D0-BA57-319CBD87F631}"/>
                </a:ext>
              </a:extLst>
            </p:cNvPr>
            <p:cNvGraphicFramePr>
              <a:graphicFrameLocks noChangeAspect="1"/>
            </p:cNvGraphicFramePr>
            <p:nvPr/>
          </p:nvGraphicFramePr>
          <p:xfrm>
            <a:off x="3107" y="2028"/>
            <a:ext cx="812" cy="359"/>
          </p:xfrm>
          <a:graphic>
            <a:graphicData uri="http://schemas.openxmlformats.org/presentationml/2006/ole">
              <mc:AlternateContent xmlns:mc="http://schemas.openxmlformats.org/markup-compatibility/2006">
                <mc:Choice xmlns:v="urn:schemas-microsoft-com:vml" Requires="v">
                  <p:oleObj spid="_x0000_s27138" name="Equation" r:id="rId43" imgW="628481" imgH="324026" progId="Equation.DSMT4">
                    <p:embed/>
                  </p:oleObj>
                </mc:Choice>
                <mc:Fallback>
                  <p:oleObj name="Equation" r:id="rId43" imgW="628481" imgH="324026" progId="Equation.DSMT4">
                    <p:embed/>
                    <p:pic>
                      <p:nvPicPr>
                        <p:cNvPr id="0" name="Object 121"/>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107" y="2028"/>
                          <a:ext cx="812"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72" name="Line 123">
              <a:extLst>
                <a:ext uri="{FF2B5EF4-FFF2-40B4-BE49-F238E27FC236}">
                  <a16:creationId xmlns:a16="http://schemas.microsoft.com/office/drawing/2014/main" id="{3EAEBF43-7AA6-4307-B510-249677454605}"/>
                </a:ext>
              </a:extLst>
            </p:cNvPr>
            <p:cNvSpPr>
              <a:spLocks noChangeShapeType="1"/>
            </p:cNvSpPr>
            <p:nvPr/>
          </p:nvSpPr>
          <p:spPr bwMode="auto">
            <a:xfrm flipV="1">
              <a:off x="3288" y="1661"/>
              <a:ext cx="408" cy="40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73" name="Text Box 125">
              <a:extLst>
                <a:ext uri="{FF2B5EF4-FFF2-40B4-BE49-F238E27FC236}">
                  <a16:creationId xmlns:a16="http://schemas.microsoft.com/office/drawing/2014/main" id="{6749453D-D680-4D9A-B928-C26F5D55FA86}"/>
                </a:ext>
              </a:extLst>
            </p:cNvPr>
            <p:cNvSpPr txBox="1">
              <a:spLocks noChangeArrowheads="1"/>
            </p:cNvSpPr>
            <p:nvPr/>
          </p:nvSpPr>
          <p:spPr bwMode="auto">
            <a:xfrm>
              <a:off x="2517" y="2014"/>
              <a:ext cx="635"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800" b="1">
                  <a:ea typeface="华文楷体" panose="02010600040101010101" pitchFamily="2" charset="-122"/>
                  <a:cs typeface="Times New Roman" panose="02020603050405020304" pitchFamily="18" charset="0"/>
                </a:rPr>
                <a:t>容性</a:t>
              </a:r>
              <a:endParaRPr kumimoji="1" lang="zh-CN" altLang="en-US" sz="2800">
                <a:ea typeface="华文楷体" panose="02010600040101010101" pitchFamily="2" charset="-122"/>
                <a:cs typeface="Times New Roman" panose="02020603050405020304" pitchFamily="18" charset="0"/>
              </a:endParaRPr>
            </a:p>
          </p:txBody>
        </p:sp>
      </p:grpSp>
      <p:grpSp>
        <p:nvGrpSpPr>
          <p:cNvPr id="113793" name="Group 129">
            <a:extLst>
              <a:ext uri="{FF2B5EF4-FFF2-40B4-BE49-F238E27FC236}">
                <a16:creationId xmlns:a16="http://schemas.microsoft.com/office/drawing/2014/main" id="{32004D67-F5D8-4A80-9832-335BB11DC000}"/>
              </a:ext>
            </a:extLst>
          </p:cNvPr>
          <p:cNvGrpSpPr>
            <a:grpSpLocks/>
          </p:cNvGrpSpPr>
          <p:nvPr/>
        </p:nvGrpSpPr>
        <p:grpSpPr bwMode="auto">
          <a:xfrm>
            <a:off x="5310188" y="4508500"/>
            <a:ext cx="1373187" cy="568325"/>
            <a:chOff x="3107" y="1570"/>
            <a:chExt cx="865" cy="358"/>
          </a:xfrm>
        </p:grpSpPr>
        <p:graphicFrame>
          <p:nvGraphicFramePr>
            <p:cNvPr id="26668" name="Object 130">
              <a:extLst>
                <a:ext uri="{FF2B5EF4-FFF2-40B4-BE49-F238E27FC236}">
                  <a16:creationId xmlns:a16="http://schemas.microsoft.com/office/drawing/2014/main" id="{F579F1A9-78D4-481D-92C9-EB9204667AE6}"/>
                </a:ext>
              </a:extLst>
            </p:cNvPr>
            <p:cNvGraphicFramePr>
              <a:graphicFrameLocks noChangeAspect="1"/>
            </p:cNvGraphicFramePr>
            <p:nvPr/>
          </p:nvGraphicFramePr>
          <p:xfrm>
            <a:off x="3683" y="1576"/>
            <a:ext cx="289" cy="352"/>
          </p:xfrm>
          <a:graphic>
            <a:graphicData uri="http://schemas.openxmlformats.org/presentationml/2006/ole">
              <mc:AlternateContent xmlns:mc="http://schemas.openxmlformats.org/markup-compatibility/2006">
                <mc:Choice xmlns:v="urn:schemas-microsoft-com:vml" Requires="v">
                  <p:oleObj spid="_x0000_s27139" name="Equation" r:id="rId45" imgW="209494" imgH="266817" progId="Equation.DSMT4">
                    <p:embed/>
                  </p:oleObj>
                </mc:Choice>
                <mc:Fallback>
                  <p:oleObj name="Equation" r:id="rId45" imgW="209494" imgH="266817" progId="Equation.DSMT4">
                    <p:embed/>
                    <p:pic>
                      <p:nvPicPr>
                        <p:cNvPr id="0" name="Object 130"/>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683" y="1576"/>
                          <a:ext cx="289"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69" name="Line 131">
              <a:extLst>
                <a:ext uri="{FF2B5EF4-FFF2-40B4-BE49-F238E27FC236}">
                  <a16:creationId xmlns:a16="http://schemas.microsoft.com/office/drawing/2014/main" id="{C87851DC-CC52-4882-B032-BD306DB0A643}"/>
                </a:ext>
              </a:extLst>
            </p:cNvPr>
            <p:cNvSpPr>
              <a:spLocks noChangeShapeType="1"/>
            </p:cNvSpPr>
            <p:nvPr/>
          </p:nvSpPr>
          <p:spPr bwMode="auto">
            <a:xfrm>
              <a:off x="3107" y="1570"/>
              <a:ext cx="771"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3802" name="Group 138">
            <a:extLst>
              <a:ext uri="{FF2B5EF4-FFF2-40B4-BE49-F238E27FC236}">
                <a16:creationId xmlns:a16="http://schemas.microsoft.com/office/drawing/2014/main" id="{F6E66EDC-A48C-4367-BC2E-425CC8556F94}"/>
              </a:ext>
            </a:extLst>
          </p:cNvPr>
          <p:cNvGrpSpPr>
            <a:grpSpLocks/>
          </p:cNvGrpSpPr>
          <p:nvPr/>
        </p:nvGrpSpPr>
        <p:grpSpPr bwMode="auto">
          <a:xfrm>
            <a:off x="5292725" y="4508500"/>
            <a:ext cx="2017713" cy="514350"/>
            <a:chOff x="3334" y="3203"/>
            <a:chExt cx="1271" cy="324"/>
          </a:xfrm>
        </p:grpSpPr>
        <p:sp>
          <p:nvSpPr>
            <p:cNvPr id="26666" name="Line 133">
              <a:extLst>
                <a:ext uri="{FF2B5EF4-FFF2-40B4-BE49-F238E27FC236}">
                  <a16:creationId xmlns:a16="http://schemas.microsoft.com/office/drawing/2014/main" id="{16386F1A-2FE1-4FAA-B925-22FA18293FE0}"/>
                </a:ext>
              </a:extLst>
            </p:cNvPr>
            <p:cNvSpPr>
              <a:spLocks noChangeShapeType="1"/>
            </p:cNvSpPr>
            <p:nvPr/>
          </p:nvSpPr>
          <p:spPr bwMode="auto">
            <a:xfrm>
              <a:off x="3334" y="3203"/>
              <a:ext cx="1271" cy="0"/>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6667" name="Object 134">
              <a:extLst>
                <a:ext uri="{FF2B5EF4-FFF2-40B4-BE49-F238E27FC236}">
                  <a16:creationId xmlns:a16="http://schemas.microsoft.com/office/drawing/2014/main" id="{33810B98-E57B-41FA-8E2D-BF88907CD1D3}"/>
                </a:ext>
              </a:extLst>
            </p:cNvPr>
            <p:cNvGraphicFramePr>
              <a:graphicFrameLocks noChangeAspect="1"/>
            </p:cNvGraphicFramePr>
            <p:nvPr/>
          </p:nvGraphicFramePr>
          <p:xfrm>
            <a:off x="4286" y="3203"/>
            <a:ext cx="250" cy="324"/>
          </p:xfrm>
          <a:graphic>
            <a:graphicData uri="http://schemas.openxmlformats.org/presentationml/2006/ole">
              <mc:AlternateContent xmlns:mc="http://schemas.openxmlformats.org/markup-compatibility/2006">
                <mc:Choice xmlns:v="urn:schemas-microsoft-com:vml" Requires="v">
                  <p:oleObj spid="_x0000_s27140" name="Equation" r:id="rId47" imgW="209494" imgH="324026" progId="Equation.DSMT4">
                    <p:embed/>
                  </p:oleObj>
                </mc:Choice>
                <mc:Fallback>
                  <p:oleObj name="Equation" r:id="rId47" imgW="209494" imgH="324026" progId="Equation.DSMT4">
                    <p:embed/>
                    <p:pic>
                      <p:nvPicPr>
                        <p:cNvPr id="0" name="Object 134"/>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286" y="3203"/>
                          <a:ext cx="250"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3803" name="Group 139">
            <a:extLst>
              <a:ext uri="{FF2B5EF4-FFF2-40B4-BE49-F238E27FC236}">
                <a16:creationId xmlns:a16="http://schemas.microsoft.com/office/drawing/2014/main" id="{FCA50EB0-A126-4687-A7AB-6F89CAC3E0BA}"/>
              </a:ext>
            </a:extLst>
          </p:cNvPr>
          <p:cNvGrpSpPr>
            <a:grpSpLocks/>
          </p:cNvGrpSpPr>
          <p:nvPr/>
        </p:nvGrpSpPr>
        <p:grpSpPr bwMode="auto">
          <a:xfrm>
            <a:off x="7308850" y="4508500"/>
            <a:ext cx="508000" cy="1296988"/>
            <a:chOff x="4604" y="2840"/>
            <a:chExt cx="320" cy="817"/>
          </a:xfrm>
        </p:grpSpPr>
        <p:sp>
          <p:nvSpPr>
            <p:cNvPr id="26664" name="Line 136">
              <a:extLst>
                <a:ext uri="{FF2B5EF4-FFF2-40B4-BE49-F238E27FC236}">
                  <a16:creationId xmlns:a16="http://schemas.microsoft.com/office/drawing/2014/main" id="{1DF2BA55-91E0-4744-B925-8572E9CC5664}"/>
                </a:ext>
              </a:extLst>
            </p:cNvPr>
            <p:cNvSpPr>
              <a:spLocks noChangeShapeType="1"/>
            </p:cNvSpPr>
            <p:nvPr/>
          </p:nvSpPr>
          <p:spPr bwMode="auto">
            <a:xfrm flipV="1">
              <a:off x="4604" y="2840"/>
              <a:ext cx="0" cy="817"/>
            </a:xfrm>
            <a:prstGeom prst="line">
              <a:avLst/>
            </a:prstGeom>
            <a:noFill/>
            <a:ln w="38100">
              <a:solidFill>
                <a:srgbClr val="000099"/>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665" name="Object 137">
              <a:extLst>
                <a:ext uri="{FF2B5EF4-FFF2-40B4-BE49-F238E27FC236}">
                  <a16:creationId xmlns:a16="http://schemas.microsoft.com/office/drawing/2014/main" id="{AA644B66-5798-4A76-B285-0A6C5F3B0CCD}"/>
                </a:ext>
              </a:extLst>
            </p:cNvPr>
            <p:cNvGraphicFramePr>
              <a:graphicFrameLocks noChangeAspect="1"/>
            </p:cNvGraphicFramePr>
            <p:nvPr/>
          </p:nvGraphicFramePr>
          <p:xfrm>
            <a:off x="4694" y="3294"/>
            <a:ext cx="230" cy="318"/>
          </p:xfrm>
          <a:graphic>
            <a:graphicData uri="http://schemas.openxmlformats.org/presentationml/2006/ole">
              <mc:AlternateContent xmlns:mc="http://schemas.openxmlformats.org/markup-compatibility/2006">
                <mc:Choice xmlns:v="urn:schemas-microsoft-com:vml" Requires="v">
                  <p:oleObj spid="_x0000_s27141" name="Equation" r:id="rId49" imgW="190705" imgH="324026" progId="Equation.DSMT4">
                    <p:embed/>
                  </p:oleObj>
                </mc:Choice>
                <mc:Fallback>
                  <p:oleObj name="Equation" r:id="rId49" imgW="190705" imgH="324026" progId="Equation.DSMT4">
                    <p:embed/>
                    <p:pic>
                      <p:nvPicPr>
                        <p:cNvPr id="0" name="Object 137"/>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4694" y="3294"/>
                          <a:ext cx="230"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3807" name="Group 143">
            <a:extLst>
              <a:ext uri="{FF2B5EF4-FFF2-40B4-BE49-F238E27FC236}">
                <a16:creationId xmlns:a16="http://schemas.microsoft.com/office/drawing/2014/main" id="{E57B371B-8FD5-422F-9110-21FBF7583CC3}"/>
              </a:ext>
            </a:extLst>
          </p:cNvPr>
          <p:cNvGrpSpPr>
            <a:grpSpLocks/>
          </p:cNvGrpSpPr>
          <p:nvPr/>
        </p:nvGrpSpPr>
        <p:grpSpPr bwMode="auto">
          <a:xfrm>
            <a:off x="6775450" y="5041900"/>
            <a:ext cx="461963" cy="720725"/>
            <a:chOff x="5084" y="3158"/>
            <a:chExt cx="291" cy="454"/>
          </a:xfrm>
        </p:grpSpPr>
        <p:sp>
          <p:nvSpPr>
            <p:cNvPr id="26662" name="Line 141">
              <a:extLst>
                <a:ext uri="{FF2B5EF4-FFF2-40B4-BE49-F238E27FC236}">
                  <a16:creationId xmlns:a16="http://schemas.microsoft.com/office/drawing/2014/main" id="{DAC6B5EA-6BA9-4F2E-9467-6DB56F097E3A}"/>
                </a:ext>
              </a:extLst>
            </p:cNvPr>
            <p:cNvSpPr>
              <a:spLocks noChangeShapeType="1"/>
            </p:cNvSpPr>
            <p:nvPr/>
          </p:nvSpPr>
          <p:spPr bwMode="auto">
            <a:xfrm>
              <a:off x="5375" y="3158"/>
              <a:ext cx="0" cy="454"/>
            </a:xfrm>
            <a:prstGeom prst="line">
              <a:avLst/>
            </a:prstGeom>
            <a:noFill/>
            <a:ln w="38100">
              <a:solidFill>
                <a:srgbClr val="008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663" name="Object 142">
              <a:extLst>
                <a:ext uri="{FF2B5EF4-FFF2-40B4-BE49-F238E27FC236}">
                  <a16:creationId xmlns:a16="http://schemas.microsoft.com/office/drawing/2014/main" id="{0D296D4C-A1BB-4BE2-BE42-5332A68A62E1}"/>
                </a:ext>
              </a:extLst>
            </p:cNvPr>
            <p:cNvGraphicFramePr>
              <a:graphicFrameLocks noChangeAspect="1"/>
            </p:cNvGraphicFramePr>
            <p:nvPr/>
          </p:nvGraphicFramePr>
          <p:xfrm>
            <a:off x="5084" y="3294"/>
            <a:ext cx="245" cy="318"/>
          </p:xfrm>
          <a:graphic>
            <a:graphicData uri="http://schemas.openxmlformats.org/presentationml/2006/ole">
              <mc:AlternateContent xmlns:mc="http://schemas.openxmlformats.org/markup-compatibility/2006">
                <mc:Choice xmlns:v="urn:schemas-microsoft-com:vml" Requires="v">
                  <p:oleObj spid="_x0000_s27142" name="Equation" r:id="rId51" imgW="209494" imgH="324026" progId="Equation.DSMT4">
                    <p:embed/>
                  </p:oleObj>
                </mc:Choice>
                <mc:Fallback>
                  <p:oleObj name="Equation" r:id="rId51" imgW="209494" imgH="324026" progId="Equation.DSMT4">
                    <p:embed/>
                    <p:pic>
                      <p:nvPicPr>
                        <p:cNvPr id="0" name="Object 142"/>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084" y="3294"/>
                          <a:ext cx="245"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3813" name="Group 149">
            <a:extLst>
              <a:ext uri="{FF2B5EF4-FFF2-40B4-BE49-F238E27FC236}">
                <a16:creationId xmlns:a16="http://schemas.microsoft.com/office/drawing/2014/main" id="{15FE6571-08BC-4F2F-981C-CA8DB9EC6322}"/>
              </a:ext>
            </a:extLst>
          </p:cNvPr>
          <p:cNvGrpSpPr>
            <a:grpSpLocks/>
          </p:cNvGrpSpPr>
          <p:nvPr/>
        </p:nvGrpSpPr>
        <p:grpSpPr bwMode="auto">
          <a:xfrm>
            <a:off x="5292725" y="4508500"/>
            <a:ext cx="1943100" cy="750888"/>
            <a:chOff x="3334" y="2840"/>
            <a:chExt cx="1224" cy="473"/>
          </a:xfrm>
        </p:grpSpPr>
        <p:sp>
          <p:nvSpPr>
            <p:cNvPr id="26660" name="Line 145">
              <a:extLst>
                <a:ext uri="{FF2B5EF4-FFF2-40B4-BE49-F238E27FC236}">
                  <a16:creationId xmlns:a16="http://schemas.microsoft.com/office/drawing/2014/main" id="{6335553D-6431-4576-BFBB-2CEA2F2E5F56}"/>
                </a:ext>
              </a:extLst>
            </p:cNvPr>
            <p:cNvSpPr>
              <a:spLocks noChangeShapeType="1"/>
            </p:cNvSpPr>
            <p:nvPr/>
          </p:nvSpPr>
          <p:spPr bwMode="auto">
            <a:xfrm>
              <a:off x="3334" y="2840"/>
              <a:ext cx="1224" cy="36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6661" name="Object 146">
              <a:extLst>
                <a:ext uri="{FF2B5EF4-FFF2-40B4-BE49-F238E27FC236}">
                  <a16:creationId xmlns:a16="http://schemas.microsoft.com/office/drawing/2014/main" id="{4E51BACA-9F9A-4B8B-8742-0410A28084CE}"/>
                </a:ext>
              </a:extLst>
            </p:cNvPr>
            <p:cNvGraphicFramePr>
              <a:graphicFrameLocks noChangeAspect="1"/>
            </p:cNvGraphicFramePr>
            <p:nvPr/>
          </p:nvGraphicFramePr>
          <p:xfrm>
            <a:off x="3742" y="3022"/>
            <a:ext cx="195" cy="291"/>
          </p:xfrm>
          <a:graphic>
            <a:graphicData uri="http://schemas.openxmlformats.org/presentationml/2006/ole">
              <mc:AlternateContent xmlns:mc="http://schemas.openxmlformats.org/markup-compatibility/2006">
                <mc:Choice xmlns:v="urn:schemas-microsoft-com:vml" Requires="v">
                  <p:oleObj spid="_x0000_s27143" name="Equation" r:id="rId53" imgW="142794" imgH="256970" progId="Equation.DSMT4">
                    <p:embed/>
                  </p:oleObj>
                </mc:Choice>
                <mc:Fallback>
                  <p:oleObj name="Equation" r:id="rId53" imgW="142794" imgH="256970" progId="Equation.DSMT4">
                    <p:embed/>
                    <p:pic>
                      <p:nvPicPr>
                        <p:cNvPr id="0" name="Object 146"/>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3742" y="3022"/>
                          <a:ext cx="19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3824" name="Group 160">
            <a:extLst>
              <a:ext uri="{FF2B5EF4-FFF2-40B4-BE49-F238E27FC236}">
                <a16:creationId xmlns:a16="http://schemas.microsoft.com/office/drawing/2014/main" id="{A92BFBB4-ADE7-4C40-ABBA-55DE3F8CFD5C}"/>
              </a:ext>
            </a:extLst>
          </p:cNvPr>
          <p:cNvGrpSpPr>
            <a:grpSpLocks/>
          </p:cNvGrpSpPr>
          <p:nvPr/>
        </p:nvGrpSpPr>
        <p:grpSpPr bwMode="auto">
          <a:xfrm>
            <a:off x="5292725" y="3284538"/>
            <a:ext cx="1943100" cy="1223962"/>
            <a:chOff x="3334" y="2069"/>
            <a:chExt cx="1224" cy="771"/>
          </a:xfrm>
        </p:grpSpPr>
        <p:graphicFrame>
          <p:nvGraphicFramePr>
            <p:cNvPr id="26658" name="Object 147">
              <a:extLst>
                <a:ext uri="{FF2B5EF4-FFF2-40B4-BE49-F238E27FC236}">
                  <a16:creationId xmlns:a16="http://schemas.microsoft.com/office/drawing/2014/main" id="{10A29C65-572E-42B1-AEE8-2BA6A9878DDA}"/>
                </a:ext>
              </a:extLst>
            </p:cNvPr>
            <p:cNvGraphicFramePr>
              <a:graphicFrameLocks noChangeAspect="1"/>
            </p:cNvGraphicFramePr>
            <p:nvPr/>
          </p:nvGraphicFramePr>
          <p:xfrm>
            <a:off x="4059" y="2069"/>
            <a:ext cx="195" cy="291"/>
          </p:xfrm>
          <a:graphic>
            <a:graphicData uri="http://schemas.openxmlformats.org/presentationml/2006/ole">
              <mc:AlternateContent xmlns:mc="http://schemas.openxmlformats.org/markup-compatibility/2006">
                <mc:Choice xmlns:v="urn:schemas-microsoft-com:vml" Requires="v">
                  <p:oleObj spid="_x0000_s27144" name="Equation" r:id="rId55" imgW="142794" imgH="256970" progId="Equation.DSMT4">
                    <p:embed/>
                  </p:oleObj>
                </mc:Choice>
                <mc:Fallback>
                  <p:oleObj name="Equation" r:id="rId55" imgW="142794" imgH="256970" progId="Equation.DSMT4">
                    <p:embed/>
                    <p:pic>
                      <p:nvPicPr>
                        <p:cNvPr id="0" name="Object 147"/>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4059" y="2069"/>
                          <a:ext cx="19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59" name="Line 148">
              <a:extLst>
                <a:ext uri="{FF2B5EF4-FFF2-40B4-BE49-F238E27FC236}">
                  <a16:creationId xmlns:a16="http://schemas.microsoft.com/office/drawing/2014/main" id="{62DDB916-813C-4BCC-9A0A-69D2B6C11338}"/>
                </a:ext>
              </a:extLst>
            </p:cNvPr>
            <p:cNvSpPr>
              <a:spLocks noChangeShapeType="1"/>
            </p:cNvSpPr>
            <p:nvPr/>
          </p:nvSpPr>
          <p:spPr bwMode="auto">
            <a:xfrm flipV="1">
              <a:off x="3334" y="2205"/>
              <a:ext cx="1224" cy="635"/>
            </a:xfrm>
            <a:prstGeom prst="line">
              <a:avLst/>
            </a:prstGeom>
            <a:noFill/>
            <a:ln w="381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3819" name="Group 155">
            <a:extLst>
              <a:ext uri="{FF2B5EF4-FFF2-40B4-BE49-F238E27FC236}">
                <a16:creationId xmlns:a16="http://schemas.microsoft.com/office/drawing/2014/main" id="{0F96043B-8177-44C9-9129-11935FC72DF1}"/>
              </a:ext>
            </a:extLst>
          </p:cNvPr>
          <p:cNvGrpSpPr>
            <a:grpSpLocks/>
          </p:cNvGrpSpPr>
          <p:nvPr/>
        </p:nvGrpSpPr>
        <p:grpSpPr bwMode="auto">
          <a:xfrm>
            <a:off x="3995738" y="4508500"/>
            <a:ext cx="2232025" cy="1362075"/>
            <a:chOff x="2517" y="2840"/>
            <a:chExt cx="1406" cy="858"/>
          </a:xfrm>
        </p:grpSpPr>
        <p:graphicFrame>
          <p:nvGraphicFramePr>
            <p:cNvPr id="26654" name="Object 151">
              <a:extLst>
                <a:ext uri="{FF2B5EF4-FFF2-40B4-BE49-F238E27FC236}">
                  <a16:creationId xmlns:a16="http://schemas.microsoft.com/office/drawing/2014/main" id="{E6BF824A-B024-4017-8040-BC7CDB63BCE7}"/>
                </a:ext>
              </a:extLst>
            </p:cNvPr>
            <p:cNvGraphicFramePr>
              <a:graphicFrameLocks noChangeAspect="1"/>
            </p:cNvGraphicFramePr>
            <p:nvPr/>
          </p:nvGraphicFramePr>
          <p:xfrm>
            <a:off x="3061" y="3339"/>
            <a:ext cx="845" cy="359"/>
          </p:xfrm>
          <a:graphic>
            <a:graphicData uri="http://schemas.openxmlformats.org/presentationml/2006/ole">
              <mc:AlternateContent xmlns:mc="http://schemas.openxmlformats.org/markup-compatibility/2006">
                <mc:Choice xmlns:v="urn:schemas-microsoft-com:vml" Requires="v">
                  <p:oleObj spid="_x0000_s27145" name="Equation" r:id="rId57" imgW="647739" imgH="324026" progId="Equation.DSMT4">
                    <p:embed/>
                  </p:oleObj>
                </mc:Choice>
                <mc:Fallback>
                  <p:oleObj name="Equation" r:id="rId57" imgW="647739" imgH="324026" progId="Equation.DSMT4">
                    <p:embed/>
                    <p:pic>
                      <p:nvPicPr>
                        <p:cNvPr id="0" name="Object 151"/>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3061" y="3339"/>
                          <a:ext cx="845"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55" name="Freeform 152">
              <a:extLst>
                <a:ext uri="{FF2B5EF4-FFF2-40B4-BE49-F238E27FC236}">
                  <a16:creationId xmlns:a16="http://schemas.microsoft.com/office/drawing/2014/main" id="{70C04330-48E8-405A-A54E-2BE91292538C}"/>
                </a:ext>
              </a:extLst>
            </p:cNvPr>
            <p:cNvSpPr>
              <a:spLocks/>
            </p:cNvSpPr>
            <p:nvPr/>
          </p:nvSpPr>
          <p:spPr bwMode="auto">
            <a:xfrm>
              <a:off x="3878" y="2840"/>
              <a:ext cx="45" cy="136"/>
            </a:xfrm>
            <a:custGeom>
              <a:avLst/>
              <a:gdLst>
                <a:gd name="T0" fmla="*/ 0 w 45"/>
                <a:gd name="T1" fmla="*/ 0 h 226"/>
                <a:gd name="T2" fmla="*/ 45 w 45"/>
                <a:gd name="T3" fmla="*/ 54 h 226"/>
                <a:gd name="T4" fmla="*/ 0 w 45"/>
                <a:gd name="T5" fmla="*/ 136 h 226"/>
                <a:gd name="T6" fmla="*/ 0 60000 65536"/>
                <a:gd name="T7" fmla="*/ 0 60000 65536"/>
                <a:gd name="T8" fmla="*/ 0 60000 65536"/>
              </a:gdLst>
              <a:ahLst/>
              <a:cxnLst>
                <a:cxn ang="T6">
                  <a:pos x="T0" y="T1"/>
                </a:cxn>
                <a:cxn ang="T7">
                  <a:pos x="T2" y="T3"/>
                </a:cxn>
                <a:cxn ang="T8">
                  <a:pos x="T4" y="T5"/>
                </a:cxn>
              </a:cxnLst>
              <a:rect l="0" t="0" r="r" b="b"/>
              <a:pathLst>
                <a:path w="45" h="226">
                  <a:moveTo>
                    <a:pt x="0" y="0"/>
                  </a:moveTo>
                  <a:cubicBezTo>
                    <a:pt x="22" y="26"/>
                    <a:pt x="45" y="52"/>
                    <a:pt x="45" y="90"/>
                  </a:cubicBezTo>
                  <a:cubicBezTo>
                    <a:pt x="45" y="128"/>
                    <a:pt x="22" y="177"/>
                    <a:pt x="0" y="226"/>
                  </a:cubicBezTo>
                </a:path>
              </a:pathLst>
            </a:custGeom>
            <a:noFill/>
            <a:ln w="28575"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56" name="Line 153">
              <a:extLst>
                <a:ext uri="{FF2B5EF4-FFF2-40B4-BE49-F238E27FC236}">
                  <a16:creationId xmlns:a16="http://schemas.microsoft.com/office/drawing/2014/main" id="{CD874103-BFA2-4366-9E0A-F912A588C8C3}"/>
                </a:ext>
              </a:extLst>
            </p:cNvPr>
            <p:cNvSpPr>
              <a:spLocks noChangeShapeType="1"/>
            </p:cNvSpPr>
            <p:nvPr/>
          </p:nvSpPr>
          <p:spPr bwMode="auto">
            <a:xfrm flipV="1">
              <a:off x="3243" y="2904"/>
              <a:ext cx="635" cy="526"/>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57" name="Text Box 154">
              <a:extLst>
                <a:ext uri="{FF2B5EF4-FFF2-40B4-BE49-F238E27FC236}">
                  <a16:creationId xmlns:a16="http://schemas.microsoft.com/office/drawing/2014/main" id="{8D3FBF48-2303-47EE-8C77-1972816DD99E}"/>
                </a:ext>
              </a:extLst>
            </p:cNvPr>
            <p:cNvSpPr txBox="1">
              <a:spLocks noChangeArrowheads="1"/>
            </p:cNvSpPr>
            <p:nvPr/>
          </p:nvSpPr>
          <p:spPr bwMode="auto">
            <a:xfrm>
              <a:off x="2517" y="3330"/>
              <a:ext cx="635"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800" b="1">
                  <a:ea typeface="华文楷体" panose="02010600040101010101" pitchFamily="2" charset="-122"/>
                  <a:cs typeface="Times New Roman" panose="02020603050405020304" pitchFamily="18" charset="0"/>
                </a:rPr>
                <a:t>感性</a:t>
              </a:r>
              <a:endParaRPr kumimoji="1" lang="zh-CN" altLang="en-US" sz="2800">
                <a:ea typeface="华文楷体" panose="02010600040101010101" pitchFamily="2" charset="-122"/>
                <a:cs typeface="Times New Roman" panose="02020603050405020304" pitchFamily="18" charset="0"/>
              </a:endParaRPr>
            </a:p>
          </p:txBody>
        </p:sp>
      </p:grpSp>
      <p:grpSp>
        <p:nvGrpSpPr>
          <p:cNvPr id="113823" name="Group 159">
            <a:extLst>
              <a:ext uri="{FF2B5EF4-FFF2-40B4-BE49-F238E27FC236}">
                <a16:creationId xmlns:a16="http://schemas.microsoft.com/office/drawing/2014/main" id="{B1D45F55-9A71-40C6-A2D3-12D351243BC3}"/>
              </a:ext>
            </a:extLst>
          </p:cNvPr>
          <p:cNvGrpSpPr>
            <a:grpSpLocks/>
          </p:cNvGrpSpPr>
          <p:nvPr/>
        </p:nvGrpSpPr>
        <p:grpSpPr bwMode="auto">
          <a:xfrm>
            <a:off x="7235825" y="3429000"/>
            <a:ext cx="563563" cy="1655763"/>
            <a:chOff x="4558" y="2160"/>
            <a:chExt cx="355" cy="1043"/>
          </a:xfrm>
        </p:grpSpPr>
        <p:sp>
          <p:nvSpPr>
            <p:cNvPr id="26652" name="Line 157">
              <a:extLst>
                <a:ext uri="{FF2B5EF4-FFF2-40B4-BE49-F238E27FC236}">
                  <a16:creationId xmlns:a16="http://schemas.microsoft.com/office/drawing/2014/main" id="{AF15319B-7A6E-4B6E-91E4-3CC9EC88AF0B}"/>
                </a:ext>
              </a:extLst>
            </p:cNvPr>
            <p:cNvSpPr>
              <a:spLocks noChangeShapeType="1"/>
            </p:cNvSpPr>
            <p:nvPr/>
          </p:nvSpPr>
          <p:spPr bwMode="auto">
            <a:xfrm>
              <a:off x="4558" y="2160"/>
              <a:ext cx="0" cy="1043"/>
            </a:xfrm>
            <a:prstGeom prst="line">
              <a:avLst/>
            </a:prstGeom>
            <a:noFill/>
            <a:ln w="38100">
              <a:solidFill>
                <a:srgbClr val="008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653" name="Object 158">
              <a:extLst>
                <a:ext uri="{FF2B5EF4-FFF2-40B4-BE49-F238E27FC236}">
                  <a16:creationId xmlns:a16="http://schemas.microsoft.com/office/drawing/2014/main" id="{C85DC2EA-7CE4-4FA0-8D4F-5BFD46E4C0D2}"/>
                </a:ext>
              </a:extLst>
            </p:cNvPr>
            <p:cNvGraphicFramePr>
              <a:graphicFrameLocks noChangeAspect="1"/>
            </p:cNvGraphicFramePr>
            <p:nvPr/>
          </p:nvGraphicFramePr>
          <p:xfrm>
            <a:off x="4604" y="2205"/>
            <a:ext cx="309" cy="360"/>
          </p:xfrm>
          <a:graphic>
            <a:graphicData uri="http://schemas.openxmlformats.org/presentationml/2006/ole">
              <mc:AlternateContent xmlns:mc="http://schemas.openxmlformats.org/markup-compatibility/2006">
                <mc:Choice xmlns:v="urn:schemas-microsoft-com:vml" Requires="v">
                  <p:oleObj spid="_x0000_s27146" name="Equation" r:id="rId59" imgW="228752" imgH="324026" progId="Equation.DSMT4">
                    <p:embed/>
                  </p:oleObj>
                </mc:Choice>
                <mc:Fallback>
                  <p:oleObj name="Equation" r:id="rId59" imgW="228752" imgH="324026" progId="Equation.DSMT4">
                    <p:embed/>
                    <p:pic>
                      <p:nvPicPr>
                        <p:cNvPr id="0" name="Object 158"/>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4604" y="2205"/>
                          <a:ext cx="309"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3835" name="Group 171">
            <a:extLst>
              <a:ext uri="{FF2B5EF4-FFF2-40B4-BE49-F238E27FC236}">
                <a16:creationId xmlns:a16="http://schemas.microsoft.com/office/drawing/2014/main" id="{A9FEC98D-D8D3-4060-9589-4F3DF28BAC5E}"/>
              </a:ext>
            </a:extLst>
          </p:cNvPr>
          <p:cNvGrpSpPr>
            <a:grpSpLocks/>
          </p:cNvGrpSpPr>
          <p:nvPr/>
        </p:nvGrpSpPr>
        <p:grpSpPr bwMode="auto">
          <a:xfrm>
            <a:off x="3924300" y="3500438"/>
            <a:ext cx="2178050" cy="1008062"/>
            <a:chOff x="2472" y="2205"/>
            <a:chExt cx="1372" cy="635"/>
          </a:xfrm>
        </p:grpSpPr>
        <p:graphicFrame>
          <p:nvGraphicFramePr>
            <p:cNvPr id="26648" name="Object 167">
              <a:extLst>
                <a:ext uri="{FF2B5EF4-FFF2-40B4-BE49-F238E27FC236}">
                  <a16:creationId xmlns:a16="http://schemas.microsoft.com/office/drawing/2014/main" id="{FE15AECA-20F8-4FEE-BCAA-5AC7EE36E225}"/>
                </a:ext>
              </a:extLst>
            </p:cNvPr>
            <p:cNvGraphicFramePr>
              <a:graphicFrameLocks noChangeAspect="1"/>
            </p:cNvGraphicFramePr>
            <p:nvPr/>
          </p:nvGraphicFramePr>
          <p:xfrm>
            <a:off x="3000" y="2209"/>
            <a:ext cx="844" cy="359"/>
          </p:xfrm>
          <a:graphic>
            <a:graphicData uri="http://schemas.openxmlformats.org/presentationml/2006/ole">
              <mc:AlternateContent xmlns:mc="http://schemas.openxmlformats.org/markup-compatibility/2006">
                <mc:Choice xmlns:v="urn:schemas-microsoft-com:vml" Requires="v">
                  <p:oleObj spid="_x0000_s27147" name="Equation" r:id="rId61" imgW="647739" imgH="324026" progId="Equation.DSMT4">
                    <p:embed/>
                  </p:oleObj>
                </mc:Choice>
                <mc:Fallback>
                  <p:oleObj name="Equation" r:id="rId61" imgW="647739" imgH="324026" progId="Equation.DSMT4">
                    <p:embed/>
                    <p:pic>
                      <p:nvPicPr>
                        <p:cNvPr id="0" name="Object 167"/>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3000" y="2209"/>
                          <a:ext cx="844"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9" name="Freeform 168">
              <a:extLst>
                <a:ext uri="{FF2B5EF4-FFF2-40B4-BE49-F238E27FC236}">
                  <a16:creationId xmlns:a16="http://schemas.microsoft.com/office/drawing/2014/main" id="{0A9B8C68-FCD8-4F84-84A3-B6A2B7FE221A}"/>
                </a:ext>
              </a:extLst>
            </p:cNvPr>
            <p:cNvSpPr>
              <a:spLocks/>
            </p:cNvSpPr>
            <p:nvPr/>
          </p:nvSpPr>
          <p:spPr bwMode="auto">
            <a:xfrm>
              <a:off x="3783" y="2614"/>
              <a:ext cx="45" cy="226"/>
            </a:xfrm>
            <a:custGeom>
              <a:avLst/>
              <a:gdLst>
                <a:gd name="T0" fmla="*/ 0 w 45"/>
                <a:gd name="T1" fmla="*/ 0 h 226"/>
                <a:gd name="T2" fmla="*/ 45 w 45"/>
                <a:gd name="T3" fmla="*/ 90 h 226"/>
                <a:gd name="T4" fmla="*/ 0 w 45"/>
                <a:gd name="T5" fmla="*/ 226 h 226"/>
                <a:gd name="T6" fmla="*/ 0 60000 65536"/>
                <a:gd name="T7" fmla="*/ 0 60000 65536"/>
                <a:gd name="T8" fmla="*/ 0 60000 65536"/>
              </a:gdLst>
              <a:ahLst/>
              <a:cxnLst>
                <a:cxn ang="T6">
                  <a:pos x="T0" y="T1"/>
                </a:cxn>
                <a:cxn ang="T7">
                  <a:pos x="T2" y="T3"/>
                </a:cxn>
                <a:cxn ang="T8">
                  <a:pos x="T4" y="T5"/>
                </a:cxn>
              </a:cxnLst>
              <a:rect l="0" t="0" r="r" b="b"/>
              <a:pathLst>
                <a:path w="45" h="226">
                  <a:moveTo>
                    <a:pt x="0" y="0"/>
                  </a:moveTo>
                  <a:cubicBezTo>
                    <a:pt x="22" y="26"/>
                    <a:pt x="45" y="52"/>
                    <a:pt x="45" y="90"/>
                  </a:cubicBezTo>
                  <a:cubicBezTo>
                    <a:pt x="45" y="128"/>
                    <a:pt x="22" y="177"/>
                    <a:pt x="0" y="226"/>
                  </a:cubicBezTo>
                </a:path>
              </a:pathLst>
            </a:custGeom>
            <a:noFill/>
            <a:ln w="28575"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50" name="Line 169">
              <a:extLst>
                <a:ext uri="{FF2B5EF4-FFF2-40B4-BE49-F238E27FC236}">
                  <a16:creationId xmlns:a16="http://schemas.microsoft.com/office/drawing/2014/main" id="{C5EEE388-1A45-4EC5-B462-F8F9DD5A9EF2}"/>
                </a:ext>
              </a:extLst>
            </p:cNvPr>
            <p:cNvSpPr>
              <a:spLocks noChangeShapeType="1"/>
            </p:cNvSpPr>
            <p:nvPr/>
          </p:nvSpPr>
          <p:spPr bwMode="auto">
            <a:xfrm>
              <a:off x="3288" y="2523"/>
              <a:ext cx="498" cy="227"/>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51" name="Text Box 170">
              <a:extLst>
                <a:ext uri="{FF2B5EF4-FFF2-40B4-BE49-F238E27FC236}">
                  <a16:creationId xmlns:a16="http://schemas.microsoft.com/office/drawing/2014/main" id="{9B4565A6-9B6A-4092-8954-FD6AD144BBC4}"/>
                </a:ext>
              </a:extLst>
            </p:cNvPr>
            <p:cNvSpPr txBox="1">
              <a:spLocks noChangeArrowheads="1"/>
            </p:cNvSpPr>
            <p:nvPr/>
          </p:nvSpPr>
          <p:spPr bwMode="auto">
            <a:xfrm>
              <a:off x="2472" y="2205"/>
              <a:ext cx="635"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800" b="1">
                  <a:ea typeface="华文楷体" panose="02010600040101010101" pitchFamily="2" charset="-122"/>
                  <a:cs typeface="Times New Roman" panose="02020603050405020304" pitchFamily="18" charset="0"/>
                </a:rPr>
                <a:t>容性</a:t>
              </a:r>
              <a:endParaRPr kumimoji="1" lang="zh-CN" altLang="en-US" sz="2800">
                <a:ea typeface="华文楷体" panose="02010600040101010101" pitchFamily="2" charset="-122"/>
                <a:cs typeface="Times New Roman" panose="02020603050405020304" pitchFamily="18" charset="0"/>
              </a:endParaRPr>
            </a:p>
          </p:txBody>
        </p:sp>
      </p:grpSp>
      <p:sp>
        <p:nvSpPr>
          <p:cNvPr id="113836" name="Line 172">
            <a:extLst>
              <a:ext uri="{FF2B5EF4-FFF2-40B4-BE49-F238E27FC236}">
                <a16:creationId xmlns:a16="http://schemas.microsoft.com/office/drawing/2014/main" id="{97F2E43C-A469-4282-B309-A9AE6453484D}"/>
              </a:ext>
            </a:extLst>
          </p:cNvPr>
          <p:cNvSpPr>
            <a:spLocks noChangeShapeType="1"/>
          </p:cNvSpPr>
          <p:nvPr/>
        </p:nvSpPr>
        <p:spPr bwMode="auto">
          <a:xfrm>
            <a:off x="6659563" y="2060575"/>
            <a:ext cx="2089150" cy="0"/>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837" name="Line 173">
            <a:extLst>
              <a:ext uri="{FF2B5EF4-FFF2-40B4-BE49-F238E27FC236}">
                <a16:creationId xmlns:a16="http://schemas.microsoft.com/office/drawing/2014/main" id="{063D73E9-65F9-47CD-B8E4-B6A3C633CDD6}"/>
              </a:ext>
            </a:extLst>
          </p:cNvPr>
          <p:cNvSpPr>
            <a:spLocks noChangeShapeType="1"/>
          </p:cNvSpPr>
          <p:nvPr/>
        </p:nvSpPr>
        <p:spPr bwMode="auto">
          <a:xfrm>
            <a:off x="6516688" y="4508500"/>
            <a:ext cx="2089150" cy="0"/>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6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13744"/>
                                        </p:tgtEl>
                                        <p:attrNameLst>
                                          <p:attrName>style.visibility</p:attrName>
                                        </p:attrNameLst>
                                      </p:cBhvr>
                                      <p:to>
                                        <p:strVal val="visible"/>
                                      </p:to>
                                    </p:set>
                                    <p:animEffect transition="in" filter="wipe(left)">
                                      <p:cBhvr>
                                        <p:cTn id="11" dur="500"/>
                                        <p:tgtEl>
                                          <p:spTgt spid="11374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1383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13747"/>
                                        </p:tgtEl>
                                        <p:attrNameLst>
                                          <p:attrName>style.visibility</p:attrName>
                                        </p:attrNameLst>
                                      </p:cBhvr>
                                      <p:to>
                                        <p:strVal val="visible"/>
                                      </p:to>
                                    </p:set>
                                    <p:animEffect transition="in" filter="wipe(left)">
                                      <p:cBhvr>
                                        <p:cTn id="20" dur="500"/>
                                        <p:tgtEl>
                                          <p:spTgt spid="11374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113750"/>
                                        </p:tgtEl>
                                        <p:attrNameLst>
                                          <p:attrName>style.visibility</p:attrName>
                                        </p:attrNameLst>
                                      </p:cBhvr>
                                      <p:to>
                                        <p:strVal val="visible"/>
                                      </p:to>
                                    </p:set>
                                    <p:animEffect transition="in" filter="wipe(down)">
                                      <p:cBhvr>
                                        <p:cTn id="25" dur="500"/>
                                        <p:tgtEl>
                                          <p:spTgt spid="11375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13758"/>
                                        </p:tgtEl>
                                        <p:attrNameLst>
                                          <p:attrName>style.visibility</p:attrName>
                                        </p:attrNameLst>
                                      </p:cBhvr>
                                      <p:to>
                                        <p:strVal val="visible"/>
                                      </p:to>
                                    </p:set>
                                    <p:animEffect transition="in" filter="wipe(up)">
                                      <p:cBhvr>
                                        <p:cTn id="30" dur="500"/>
                                        <p:tgtEl>
                                          <p:spTgt spid="11375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113762"/>
                                        </p:tgtEl>
                                        <p:attrNameLst>
                                          <p:attrName>style.visibility</p:attrName>
                                        </p:attrNameLst>
                                      </p:cBhvr>
                                      <p:to>
                                        <p:strVal val="visible"/>
                                      </p:to>
                                    </p:set>
                                    <p:animEffect transition="in" filter="wipe(down)">
                                      <p:cBhvr>
                                        <p:cTn id="35" dur="500"/>
                                        <p:tgtEl>
                                          <p:spTgt spid="11376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113790"/>
                                        </p:tgtEl>
                                        <p:attrNameLst>
                                          <p:attrName>style.visibility</p:attrName>
                                        </p:attrNameLst>
                                      </p:cBhvr>
                                      <p:to>
                                        <p:strVal val="visible"/>
                                      </p:to>
                                    </p:set>
                                    <p:animEffect transition="in" filter="box(in)">
                                      <p:cBhvr>
                                        <p:cTn id="40" dur="500"/>
                                        <p:tgtEl>
                                          <p:spTgt spid="11379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113768"/>
                                        </p:tgtEl>
                                        <p:attrNameLst>
                                          <p:attrName>style.visibility</p:attrName>
                                        </p:attrNameLst>
                                      </p:cBhvr>
                                      <p:to>
                                        <p:strVal val="visible"/>
                                      </p:to>
                                    </p:set>
                                    <p:animEffect transition="in" filter="wipe(up)">
                                      <p:cBhvr>
                                        <p:cTn id="45" dur="500"/>
                                        <p:tgtEl>
                                          <p:spTgt spid="11376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113771"/>
                                        </p:tgtEl>
                                        <p:attrNameLst>
                                          <p:attrName>style.visibility</p:attrName>
                                        </p:attrNameLst>
                                      </p:cBhvr>
                                      <p:to>
                                        <p:strVal val="visible"/>
                                      </p:to>
                                    </p:set>
                                    <p:animEffect transition="in" filter="wipe(up)">
                                      <p:cBhvr>
                                        <p:cTn id="50" dur="500"/>
                                        <p:tgtEl>
                                          <p:spTgt spid="11377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nodeType="clickEffect">
                                  <p:stCondLst>
                                    <p:cond delay="0"/>
                                  </p:stCondLst>
                                  <p:childTnLst>
                                    <p:set>
                                      <p:cBhvr>
                                        <p:cTn id="54" dur="1" fill="hold">
                                          <p:stCondLst>
                                            <p:cond delay="0"/>
                                          </p:stCondLst>
                                        </p:cTn>
                                        <p:tgtEl>
                                          <p:spTgt spid="113792"/>
                                        </p:tgtEl>
                                        <p:attrNameLst>
                                          <p:attrName>style.visibility</p:attrName>
                                        </p:attrNameLst>
                                      </p:cBhvr>
                                      <p:to>
                                        <p:strVal val="visible"/>
                                      </p:to>
                                    </p:set>
                                    <p:animEffect transition="in" filter="box(in)">
                                      <p:cBhvr>
                                        <p:cTn id="55" dur="500"/>
                                        <p:tgtEl>
                                          <p:spTgt spid="11379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0"/>
                                          </p:stCondLst>
                                        </p:cTn>
                                        <p:tgtEl>
                                          <p:spTgt spid="113703"/>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113793"/>
                                        </p:tgtEl>
                                        <p:attrNameLst>
                                          <p:attrName>style.visibility</p:attrName>
                                        </p:attrNameLst>
                                      </p:cBhvr>
                                      <p:to>
                                        <p:strVal val="visible"/>
                                      </p:to>
                                    </p:set>
                                    <p:animEffect transition="in" filter="wipe(left)">
                                      <p:cBhvr>
                                        <p:cTn id="64" dur="500"/>
                                        <p:tgtEl>
                                          <p:spTgt spid="11379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113837"/>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113802"/>
                                        </p:tgtEl>
                                        <p:attrNameLst>
                                          <p:attrName>style.visibility</p:attrName>
                                        </p:attrNameLst>
                                      </p:cBhvr>
                                      <p:to>
                                        <p:strVal val="visible"/>
                                      </p:to>
                                    </p:set>
                                    <p:animEffect transition="in" filter="wipe(left)">
                                      <p:cBhvr>
                                        <p:cTn id="73" dur="500"/>
                                        <p:tgtEl>
                                          <p:spTgt spid="11380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nodeType="clickEffect">
                                  <p:stCondLst>
                                    <p:cond delay="0"/>
                                  </p:stCondLst>
                                  <p:childTnLst>
                                    <p:set>
                                      <p:cBhvr>
                                        <p:cTn id="77" dur="1" fill="hold">
                                          <p:stCondLst>
                                            <p:cond delay="0"/>
                                          </p:stCondLst>
                                        </p:cTn>
                                        <p:tgtEl>
                                          <p:spTgt spid="113803"/>
                                        </p:tgtEl>
                                        <p:attrNameLst>
                                          <p:attrName>style.visibility</p:attrName>
                                        </p:attrNameLst>
                                      </p:cBhvr>
                                      <p:to>
                                        <p:strVal val="visible"/>
                                      </p:to>
                                    </p:set>
                                    <p:animEffect transition="in" filter="wipe(up)">
                                      <p:cBhvr>
                                        <p:cTn id="78" dur="500"/>
                                        <p:tgtEl>
                                          <p:spTgt spid="11380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nodeType="clickEffect">
                                  <p:stCondLst>
                                    <p:cond delay="0"/>
                                  </p:stCondLst>
                                  <p:childTnLst>
                                    <p:set>
                                      <p:cBhvr>
                                        <p:cTn id="82" dur="1" fill="hold">
                                          <p:stCondLst>
                                            <p:cond delay="0"/>
                                          </p:stCondLst>
                                        </p:cTn>
                                        <p:tgtEl>
                                          <p:spTgt spid="113807"/>
                                        </p:tgtEl>
                                        <p:attrNameLst>
                                          <p:attrName>style.visibility</p:attrName>
                                        </p:attrNameLst>
                                      </p:cBhvr>
                                      <p:to>
                                        <p:strVal val="visible"/>
                                      </p:to>
                                    </p:set>
                                    <p:animEffect transition="in" filter="wipe(down)">
                                      <p:cBhvr>
                                        <p:cTn id="83" dur="500"/>
                                        <p:tgtEl>
                                          <p:spTgt spid="11380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1" fill="hold" nodeType="clickEffect">
                                  <p:stCondLst>
                                    <p:cond delay="0"/>
                                  </p:stCondLst>
                                  <p:childTnLst>
                                    <p:set>
                                      <p:cBhvr>
                                        <p:cTn id="87" dur="1" fill="hold">
                                          <p:stCondLst>
                                            <p:cond delay="0"/>
                                          </p:stCondLst>
                                        </p:cTn>
                                        <p:tgtEl>
                                          <p:spTgt spid="113813"/>
                                        </p:tgtEl>
                                        <p:attrNameLst>
                                          <p:attrName>style.visibility</p:attrName>
                                        </p:attrNameLst>
                                      </p:cBhvr>
                                      <p:to>
                                        <p:strVal val="visible"/>
                                      </p:to>
                                    </p:set>
                                    <p:animEffect transition="in" filter="wipe(up)">
                                      <p:cBhvr>
                                        <p:cTn id="88" dur="500"/>
                                        <p:tgtEl>
                                          <p:spTgt spid="113813"/>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4" presetClass="entr" presetSubtype="16" fill="hold" nodeType="clickEffect">
                                  <p:stCondLst>
                                    <p:cond delay="0"/>
                                  </p:stCondLst>
                                  <p:childTnLst>
                                    <p:set>
                                      <p:cBhvr>
                                        <p:cTn id="92" dur="1" fill="hold">
                                          <p:stCondLst>
                                            <p:cond delay="0"/>
                                          </p:stCondLst>
                                        </p:cTn>
                                        <p:tgtEl>
                                          <p:spTgt spid="113819"/>
                                        </p:tgtEl>
                                        <p:attrNameLst>
                                          <p:attrName>style.visibility</p:attrName>
                                        </p:attrNameLst>
                                      </p:cBhvr>
                                      <p:to>
                                        <p:strVal val="visible"/>
                                      </p:to>
                                    </p:set>
                                    <p:animEffect transition="in" filter="box(in)">
                                      <p:cBhvr>
                                        <p:cTn id="93" dur="500"/>
                                        <p:tgtEl>
                                          <p:spTgt spid="113819"/>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4" fill="hold" nodeType="clickEffect">
                                  <p:stCondLst>
                                    <p:cond delay="0"/>
                                  </p:stCondLst>
                                  <p:childTnLst>
                                    <p:set>
                                      <p:cBhvr>
                                        <p:cTn id="97" dur="1" fill="hold">
                                          <p:stCondLst>
                                            <p:cond delay="0"/>
                                          </p:stCondLst>
                                        </p:cTn>
                                        <p:tgtEl>
                                          <p:spTgt spid="113823"/>
                                        </p:tgtEl>
                                        <p:attrNameLst>
                                          <p:attrName>style.visibility</p:attrName>
                                        </p:attrNameLst>
                                      </p:cBhvr>
                                      <p:to>
                                        <p:strVal val="visible"/>
                                      </p:to>
                                    </p:set>
                                    <p:animEffect transition="in" filter="wipe(down)">
                                      <p:cBhvr>
                                        <p:cTn id="98" dur="500"/>
                                        <p:tgtEl>
                                          <p:spTgt spid="113823"/>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4" fill="hold" nodeType="clickEffect">
                                  <p:stCondLst>
                                    <p:cond delay="0"/>
                                  </p:stCondLst>
                                  <p:childTnLst>
                                    <p:set>
                                      <p:cBhvr>
                                        <p:cTn id="102" dur="1" fill="hold">
                                          <p:stCondLst>
                                            <p:cond delay="0"/>
                                          </p:stCondLst>
                                        </p:cTn>
                                        <p:tgtEl>
                                          <p:spTgt spid="113824"/>
                                        </p:tgtEl>
                                        <p:attrNameLst>
                                          <p:attrName>style.visibility</p:attrName>
                                        </p:attrNameLst>
                                      </p:cBhvr>
                                      <p:to>
                                        <p:strVal val="visible"/>
                                      </p:to>
                                    </p:set>
                                    <p:animEffect transition="in" filter="wipe(down)">
                                      <p:cBhvr>
                                        <p:cTn id="103" dur="500"/>
                                        <p:tgtEl>
                                          <p:spTgt spid="113824"/>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4" presetClass="entr" presetSubtype="16" fill="hold" nodeType="clickEffect">
                                  <p:stCondLst>
                                    <p:cond delay="0"/>
                                  </p:stCondLst>
                                  <p:childTnLst>
                                    <p:set>
                                      <p:cBhvr>
                                        <p:cTn id="107" dur="1" fill="hold">
                                          <p:stCondLst>
                                            <p:cond delay="0"/>
                                          </p:stCondLst>
                                        </p:cTn>
                                        <p:tgtEl>
                                          <p:spTgt spid="113835"/>
                                        </p:tgtEl>
                                        <p:attrNameLst>
                                          <p:attrName>style.visibility</p:attrName>
                                        </p:attrNameLst>
                                      </p:cBhvr>
                                      <p:to>
                                        <p:strVal val="visible"/>
                                      </p:to>
                                    </p:set>
                                    <p:animEffect transition="in" filter="box(in)">
                                      <p:cBhvr>
                                        <p:cTn id="108" dur="500"/>
                                        <p:tgtEl>
                                          <p:spTgt spid="113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a:extLst>
              <a:ext uri="{FF2B5EF4-FFF2-40B4-BE49-F238E27FC236}">
                <a16:creationId xmlns:a16="http://schemas.microsoft.com/office/drawing/2014/main" id="{B917321F-1061-4594-B58A-65BD1E0186F1}"/>
              </a:ext>
            </a:extLst>
          </p:cNvPr>
          <p:cNvSpPr txBox="1">
            <a:spLocks noChangeArrowheads="1"/>
          </p:cNvSpPr>
          <p:nvPr/>
        </p:nvSpPr>
        <p:spPr bwMode="auto">
          <a:xfrm>
            <a:off x="0" y="981075"/>
            <a:ext cx="1439863" cy="519113"/>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latin typeface="楷体_GB2312" pitchFamily="49" charset="-122"/>
              </a:rPr>
              <a:t>【</a:t>
            </a:r>
            <a:r>
              <a:rPr kumimoji="1" lang="zh-CN" altLang="en-US" sz="2800" b="1">
                <a:latin typeface="楷体_GB2312" pitchFamily="49" charset="-122"/>
              </a:rPr>
              <a:t>解</a:t>
            </a:r>
            <a:r>
              <a:rPr kumimoji="1" lang="en-US" altLang="zh-CN" sz="2800" b="1">
                <a:latin typeface="楷体_GB2312" pitchFamily="49" charset="-122"/>
              </a:rPr>
              <a:t>】</a:t>
            </a:r>
            <a:endParaRPr kumimoji="1" lang="en-US" altLang="zh-CN" sz="2800">
              <a:latin typeface="楷体_GB2312" pitchFamily="49" charset="-122"/>
            </a:endParaRPr>
          </a:p>
        </p:txBody>
      </p:sp>
      <p:sp>
        <p:nvSpPr>
          <p:cNvPr id="107523" name="Text Box 3">
            <a:extLst>
              <a:ext uri="{FF2B5EF4-FFF2-40B4-BE49-F238E27FC236}">
                <a16:creationId xmlns:a16="http://schemas.microsoft.com/office/drawing/2014/main" id="{60E1FB84-D6A7-472A-AB0C-E9C4EF4886E6}"/>
              </a:ext>
            </a:extLst>
          </p:cNvPr>
          <p:cNvSpPr txBox="1">
            <a:spLocks noChangeArrowheads="1"/>
          </p:cNvSpPr>
          <p:nvPr/>
        </p:nvSpPr>
        <p:spPr bwMode="auto">
          <a:xfrm>
            <a:off x="1258888" y="1052513"/>
            <a:ext cx="39687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98000" rIns="198000">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800" b="1">
                <a:latin typeface="楷体_GB2312" pitchFamily="49" charset="-122"/>
              </a:rPr>
              <a:t>取电感电流为参考相量</a:t>
            </a:r>
          </a:p>
        </p:txBody>
      </p:sp>
      <p:grpSp>
        <p:nvGrpSpPr>
          <p:cNvPr id="107524" name="Group 4">
            <a:extLst>
              <a:ext uri="{FF2B5EF4-FFF2-40B4-BE49-F238E27FC236}">
                <a16:creationId xmlns:a16="http://schemas.microsoft.com/office/drawing/2014/main" id="{87C14026-B2FC-4DCD-85FE-BF709A1121CE}"/>
              </a:ext>
            </a:extLst>
          </p:cNvPr>
          <p:cNvGrpSpPr>
            <a:grpSpLocks/>
          </p:cNvGrpSpPr>
          <p:nvPr/>
        </p:nvGrpSpPr>
        <p:grpSpPr bwMode="auto">
          <a:xfrm>
            <a:off x="2051050" y="1989138"/>
            <a:ext cx="144463" cy="1439862"/>
            <a:chOff x="1292" y="1162"/>
            <a:chExt cx="91" cy="907"/>
          </a:xfrm>
        </p:grpSpPr>
        <p:sp>
          <p:nvSpPr>
            <p:cNvPr id="27747" name="Line 5">
              <a:extLst>
                <a:ext uri="{FF2B5EF4-FFF2-40B4-BE49-F238E27FC236}">
                  <a16:creationId xmlns:a16="http://schemas.microsoft.com/office/drawing/2014/main" id="{71020929-8850-424B-A3AB-F097270F3BD5}"/>
                </a:ext>
              </a:extLst>
            </p:cNvPr>
            <p:cNvSpPr>
              <a:spLocks noChangeShapeType="1"/>
            </p:cNvSpPr>
            <p:nvPr/>
          </p:nvSpPr>
          <p:spPr bwMode="auto">
            <a:xfrm flipV="1">
              <a:off x="1337" y="1843"/>
              <a:ext cx="1" cy="226"/>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48" name="Line 6">
              <a:extLst>
                <a:ext uri="{FF2B5EF4-FFF2-40B4-BE49-F238E27FC236}">
                  <a16:creationId xmlns:a16="http://schemas.microsoft.com/office/drawing/2014/main" id="{61685BAE-8CD9-4093-B4CA-9EDDD88B0F87}"/>
                </a:ext>
              </a:extLst>
            </p:cNvPr>
            <p:cNvSpPr>
              <a:spLocks noChangeShapeType="1"/>
            </p:cNvSpPr>
            <p:nvPr/>
          </p:nvSpPr>
          <p:spPr bwMode="auto">
            <a:xfrm flipV="1">
              <a:off x="1338" y="1616"/>
              <a:ext cx="1" cy="226"/>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49" name="Line 7">
              <a:extLst>
                <a:ext uri="{FF2B5EF4-FFF2-40B4-BE49-F238E27FC236}">
                  <a16:creationId xmlns:a16="http://schemas.microsoft.com/office/drawing/2014/main" id="{9F1BF5D3-FC0C-439A-A0E5-F8D4B8DCFD16}"/>
                </a:ext>
              </a:extLst>
            </p:cNvPr>
            <p:cNvSpPr>
              <a:spLocks noChangeShapeType="1"/>
            </p:cNvSpPr>
            <p:nvPr/>
          </p:nvSpPr>
          <p:spPr bwMode="auto">
            <a:xfrm flipV="1">
              <a:off x="1338" y="1389"/>
              <a:ext cx="1" cy="226"/>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0" name="Line 8">
              <a:extLst>
                <a:ext uri="{FF2B5EF4-FFF2-40B4-BE49-F238E27FC236}">
                  <a16:creationId xmlns:a16="http://schemas.microsoft.com/office/drawing/2014/main" id="{B18D1F2E-A3F9-4218-BFBC-4191B143433A}"/>
                </a:ext>
              </a:extLst>
            </p:cNvPr>
            <p:cNvSpPr>
              <a:spLocks noChangeShapeType="1"/>
            </p:cNvSpPr>
            <p:nvPr/>
          </p:nvSpPr>
          <p:spPr bwMode="auto">
            <a:xfrm flipV="1">
              <a:off x="1338" y="1162"/>
              <a:ext cx="1" cy="226"/>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1" name="Line 9">
              <a:extLst>
                <a:ext uri="{FF2B5EF4-FFF2-40B4-BE49-F238E27FC236}">
                  <a16:creationId xmlns:a16="http://schemas.microsoft.com/office/drawing/2014/main" id="{9ABDBA70-F3BC-4611-B4DE-D9DF6A9286CB}"/>
                </a:ext>
              </a:extLst>
            </p:cNvPr>
            <p:cNvSpPr>
              <a:spLocks noChangeShapeType="1"/>
            </p:cNvSpPr>
            <p:nvPr/>
          </p:nvSpPr>
          <p:spPr bwMode="auto">
            <a:xfrm>
              <a:off x="1292" y="1842"/>
              <a:ext cx="91"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2" name="Line 10">
              <a:extLst>
                <a:ext uri="{FF2B5EF4-FFF2-40B4-BE49-F238E27FC236}">
                  <a16:creationId xmlns:a16="http://schemas.microsoft.com/office/drawing/2014/main" id="{3062C77A-95CD-4814-9B39-DAAD34F1DC63}"/>
                </a:ext>
              </a:extLst>
            </p:cNvPr>
            <p:cNvSpPr>
              <a:spLocks noChangeShapeType="1"/>
            </p:cNvSpPr>
            <p:nvPr/>
          </p:nvSpPr>
          <p:spPr bwMode="auto">
            <a:xfrm>
              <a:off x="1292" y="1389"/>
              <a:ext cx="91"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3" name="Line 11">
              <a:extLst>
                <a:ext uri="{FF2B5EF4-FFF2-40B4-BE49-F238E27FC236}">
                  <a16:creationId xmlns:a16="http://schemas.microsoft.com/office/drawing/2014/main" id="{955CCFD6-2605-41D9-A301-DE83A379652C}"/>
                </a:ext>
              </a:extLst>
            </p:cNvPr>
            <p:cNvSpPr>
              <a:spLocks noChangeShapeType="1"/>
            </p:cNvSpPr>
            <p:nvPr/>
          </p:nvSpPr>
          <p:spPr bwMode="auto">
            <a:xfrm>
              <a:off x="1292" y="1616"/>
              <a:ext cx="91"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7532" name="Group 12">
            <a:extLst>
              <a:ext uri="{FF2B5EF4-FFF2-40B4-BE49-F238E27FC236}">
                <a16:creationId xmlns:a16="http://schemas.microsoft.com/office/drawing/2014/main" id="{D60898C2-D773-4CF3-BBDC-26825B1ED0DD}"/>
              </a:ext>
            </a:extLst>
          </p:cNvPr>
          <p:cNvGrpSpPr>
            <a:grpSpLocks/>
          </p:cNvGrpSpPr>
          <p:nvPr/>
        </p:nvGrpSpPr>
        <p:grpSpPr bwMode="auto">
          <a:xfrm>
            <a:off x="1403350" y="2781300"/>
            <a:ext cx="1370013" cy="504825"/>
            <a:chOff x="975" y="2069"/>
            <a:chExt cx="863" cy="318"/>
          </a:xfrm>
        </p:grpSpPr>
        <p:sp>
          <p:nvSpPr>
            <p:cNvPr id="27743" name="Line 13">
              <a:extLst>
                <a:ext uri="{FF2B5EF4-FFF2-40B4-BE49-F238E27FC236}">
                  <a16:creationId xmlns:a16="http://schemas.microsoft.com/office/drawing/2014/main" id="{74E46909-7C08-4487-B099-233E0E134587}"/>
                </a:ext>
              </a:extLst>
            </p:cNvPr>
            <p:cNvSpPr>
              <a:spLocks noChangeShapeType="1"/>
            </p:cNvSpPr>
            <p:nvPr/>
          </p:nvSpPr>
          <p:spPr bwMode="auto">
            <a:xfrm flipV="1">
              <a:off x="1429" y="2069"/>
              <a:ext cx="409" cy="136"/>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44" name="Line 14">
              <a:extLst>
                <a:ext uri="{FF2B5EF4-FFF2-40B4-BE49-F238E27FC236}">
                  <a16:creationId xmlns:a16="http://schemas.microsoft.com/office/drawing/2014/main" id="{B51E3140-0E97-4A57-91A4-63D7A4919364}"/>
                </a:ext>
              </a:extLst>
            </p:cNvPr>
            <p:cNvSpPr>
              <a:spLocks noChangeShapeType="1"/>
            </p:cNvSpPr>
            <p:nvPr/>
          </p:nvSpPr>
          <p:spPr bwMode="auto">
            <a:xfrm flipV="1">
              <a:off x="1020" y="2205"/>
              <a:ext cx="409" cy="136"/>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45" name="Line 15">
              <a:extLst>
                <a:ext uri="{FF2B5EF4-FFF2-40B4-BE49-F238E27FC236}">
                  <a16:creationId xmlns:a16="http://schemas.microsoft.com/office/drawing/2014/main" id="{D08E1D1F-1B5E-470D-A709-15F81AB92231}"/>
                </a:ext>
              </a:extLst>
            </p:cNvPr>
            <p:cNvSpPr>
              <a:spLocks noChangeShapeType="1"/>
            </p:cNvSpPr>
            <p:nvPr/>
          </p:nvSpPr>
          <p:spPr bwMode="auto">
            <a:xfrm>
              <a:off x="975" y="2296"/>
              <a:ext cx="46" cy="91"/>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46" name="Line 16">
              <a:extLst>
                <a:ext uri="{FF2B5EF4-FFF2-40B4-BE49-F238E27FC236}">
                  <a16:creationId xmlns:a16="http://schemas.microsoft.com/office/drawing/2014/main" id="{A59E1835-C9DA-446D-9A08-1548EB6DBEB7}"/>
                </a:ext>
              </a:extLst>
            </p:cNvPr>
            <p:cNvSpPr>
              <a:spLocks noChangeShapeType="1"/>
            </p:cNvSpPr>
            <p:nvPr/>
          </p:nvSpPr>
          <p:spPr bwMode="auto">
            <a:xfrm>
              <a:off x="1383" y="2160"/>
              <a:ext cx="46" cy="91"/>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7537" name="Group 17">
            <a:extLst>
              <a:ext uri="{FF2B5EF4-FFF2-40B4-BE49-F238E27FC236}">
                <a16:creationId xmlns:a16="http://schemas.microsoft.com/office/drawing/2014/main" id="{B9D4FB8B-C594-42B3-9CF7-E6532599683A}"/>
              </a:ext>
            </a:extLst>
          </p:cNvPr>
          <p:cNvGrpSpPr>
            <a:grpSpLocks/>
          </p:cNvGrpSpPr>
          <p:nvPr/>
        </p:nvGrpSpPr>
        <p:grpSpPr bwMode="auto">
          <a:xfrm>
            <a:off x="2771775" y="2781300"/>
            <a:ext cx="1295400" cy="3455988"/>
            <a:chOff x="1746" y="1661"/>
            <a:chExt cx="816" cy="2177"/>
          </a:xfrm>
        </p:grpSpPr>
        <p:sp>
          <p:nvSpPr>
            <p:cNvPr id="27732" name="Line 18">
              <a:extLst>
                <a:ext uri="{FF2B5EF4-FFF2-40B4-BE49-F238E27FC236}">
                  <a16:creationId xmlns:a16="http://schemas.microsoft.com/office/drawing/2014/main" id="{8DBFC0D9-C402-45A0-9F0E-7573BB92F107}"/>
                </a:ext>
              </a:extLst>
            </p:cNvPr>
            <p:cNvSpPr>
              <a:spLocks noChangeShapeType="1"/>
            </p:cNvSpPr>
            <p:nvPr/>
          </p:nvSpPr>
          <p:spPr bwMode="auto">
            <a:xfrm>
              <a:off x="1746" y="1661"/>
              <a:ext cx="136" cy="363"/>
            </a:xfrm>
            <a:prstGeom prst="line">
              <a:avLst/>
            </a:prstGeom>
            <a:noFill/>
            <a:ln w="28575">
              <a:solidFill>
                <a:srgbClr val="CC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33" name="Line 19">
              <a:extLst>
                <a:ext uri="{FF2B5EF4-FFF2-40B4-BE49-F238E27FC236}">
                  <a16:creationId xmlns:a16="http://schemas.microsoft.com/office/drawing/2014/main" id="{06DD3C54-8A67-4151-8D31-F7E4720B4AFF}"/>
                </a:ext>
              </a:extLst>
            </p:cNvPr>
            <p:cNvSpPr>
              <a:spLocks noChangeShapeType="1"/>
            </p:cNvSpPr>
            <p:nvPr/>
          </p:nvSpPr>
          <p:spPr bwMode="auto">
            <a:xfrm>
              <a:off x="1882" y="2024"/>
              <a:ext cx="136" cy="363"/>
            </a:xfrm>
            <a:prstGeom prst="line">
              <a:avLst/>
            </a:prstGeom>
            <a:noFill/>
            <a:ln w="28575">
              <a:solidFill>
                <a:srgbClr val="CC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34" name="Line 20">
              <a:extLst>
                <a:ext uri="{FF2B5EF4-FFF2-40B4-BE49-F238E27FC236}">
                  <a16:creationId xmlns:a16="http://schemas.microsoft.com/office/drawing/2014/main" id="{BD92AF46-6166-4BA4-9A41-ABF99C4492E9}"/>
                </a:ext>
              </a:extLst>
            </p:cNvPr>
            <p:cNvSpPr>
              <a:spLocks noChangeShapeType="1"/>
            </p:cNvSpPr>
            <p:nvPr/>
          </p:nvSpPr>
          <p:spPr bwMode="auto">
            <a:xfrm>
              <a:off x="2018" y="2387"/>
              <a:ext cx="136" cy="363"/>
            </a:xfrm>
            <a:prstGeom prst="line">
              <a:avLst/>
            </a:prstGeom>
            <a:noFill/>
            <a:ln w="28575">
              <a:solidFill>
                <a:srgbClr val="CC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35" name="Line 21">
              <a:extLst>
                <a:ext uri="{FF2B5EF4-FFF2-40B4-BE49-F238E27FC236}">
                  <a16:creationId xmlns:a16="http://schemas.microsoft.com/office/drawing/2014/main" id="{62216E78-6720-4748-8181-1C44AD0C9596}"/>
                </a:ext>
              </a:extLst>
            </p:cNvPr>
            <p:cNvSpPr>
              <a:spLocks noChangeShapeType="1"/>
            </p:cNvSpPr>
            <p:nvPr/>
          </p:nvSpPr>
          <p:spPr bwMode="auto">
            <a:xfrm>
              <a:off x="2154" y="2750"/>
              <a:ext cx="136" cy="363"/>
            </a:xfrm>
            <a:prstGeom prst="line">
              <a:avLst/>
            </a:prstGeom>
            <a:noFill/>
            <a:ln w="28575">
              <a:solidFill>
                <a:srgbClr val="CC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36" name="Line 22">
              <a:extLst>
                <a:ext uri="{FF2B5EF4-FFF2-40B4-BE49-F238E27FC236}">
                  <a16:creationId xmlns:a16="http://schemas.microsoft.com/office/drawing/2014/main" id="{2DCDD55B-7C35-4808-9AB6-794B767B552E}"/>
                </a:ext>
              </a:extLst>
            </p:cNvPr>
            <p:cNvSpPr>
              <a:spLocks noChangeShapeType="1"/>
            </p:cNvSpPr>
            <p:nvPr/>
          </p:nvSpPr>
          <p:spPr bwMode="auto">
            <a:xfrm>
              <a:off x="2290" y="3113"/>
              <a:ext cx="136" cy="363"/>
            </a:xfrm>
            <a:prstGeom prst="line">
              <a:avLst/>
            </a:prstGeom>
            <a:noFill/>
            <a:ln w="28575">
              <a:solidFill>
                <a:srgbClr val="CC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37" name="Line 23">
              <a:extLst>
                <a:ext uri="{FF2B5EF4-FFF2-40B4-BE49-F238E27FC236}">
                  <a16:creationId xmlns:a16="http://schemas.microsoft.com/office/drawing/2014/main" id="{777BC97F-F414-422D-9CCB-4A6128618106}"/>
                </a:ext>
              </a:extLst>
            </p:cNvPr>
            <p:cNvSpPr>
              <a:spLocks noChangeShapeType="1"/>
            </p:cNvSpPr>
            <p:nvPr/>
          </p:nvSpPr>
          <p:spPr bwMode="auto">
            <a:xfrm>
              <a:off x="2426" y="3475"/>
              <a:ext cx="136" cy="363"/>
            </a:xfrm>
            <a:prstGeom prst="line">
              <a:avLst/>
            </a:prstGeom>
            <a:noFill/>
            <a:ln w="28575">
              <a:solidFill>
                <a:srgbClr val="CC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38" name="Line 24">
              <a:extLst>
                <a:ext uri="{FF2B5EF4-FFF2-40B4-BE49-F238E27FC236}">
                  <a16:creationId xmlns:a16="http://schemas.microsoft.com/office/drawing/2014/main" id="{B98DC0CB-DA71-4B6C-820E-6B319F6EF4A4}"/>
                </a:ext>
              </a:extLst>
            </p:cNvPr>
            <p:cNvSpPr>
              <a:spLocks noChangeShapeType="1"/>
            </p:cNvSpPr>
            <p:nvPr/>
          </p:nvSpPr>
          <p:spPr bwMode="auto">
            <a:xfrm flipV="1">
              <a:off x="1837" y="1979"/>
              <a:ext cx="90" cy="45"/>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39" name="Line 25">
              <a:extLst>
                <a:ext uri="{FF2B5EF4-FFF2-40B4-BE49-F238E27FC236}">
                  <a16:creationId xmlns:a16="http://schemas.microsoft.com/office/drawing/2014/main" id="{84D7D007-0548-4474-A6C1-4A57A8C1DE15}"/>
                </a:ext>
              </a:extLst>
            </p:cNvPr>
            <p:cNvSpPr>
              <a:spLocks noChangeShapeType="1"/>
            </p:cNvSpPr>
            <p:nvPr/>
          </p:nvSpPr>
          <p:spPr bwMode="auto">
            <a:xfrm flipV="1">
              <a:off x="2109" y="2704"/>
              <a:ext cx="90" cy="45"/>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40" name="Line 26">
              <a:extLst>
                <a:ext uri="{FF2B5EF4-FFF2-40B4-BE49-F238E27FC236}">
                  <a16:creationId xmlns:a16="http://schemas.microsoft.com/office/drawing/2014/main" id="{159B0352-E9CA-4A06-A488-7334AF40E70B}"/>
                </a:ext>
              </a:extLst>
            </p:cNvPr>
            <p:cNvSpPr>
              <a:spLocks noChangeShapeType="1"/>
            </p:cNvSpPr>
            <p:nvPr/>
          </p:nvSpPr>
          <p:spPr bwMode="auto">
            <a:xfrm flipV="1">
              <a:off x="2381" y="3430"/>
              <a:ext cx="91" cy="45"/>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41" name="Line 27">
              <a:extLst>
                <a:ext uri="{FF2B5EF4-FFF2-40B4-BE49-F238E27FC236}">
                  <a16:creationId xmlns:a16="http://schemas.microsoft.com/office/drawing/2014/main" id="{E5F5759B-3563-4839-B82B-25D6C6B3878F}"/>
                </a:ext>
              </a:extLst>
            </p:cNvPr>
            <p:cNvSpPr>
              <a:spLocks noChangeShapeType="1"/>
            </p:cNvSpPr>
            <p:nvPr/>
          </p:nvSpPr>
          <p:spPr bwMode="auto">
            <a:xfrm flipV="1">
              <a:off x="1973" y="2341"/>
              <a:ext cx="90" cy="45"/>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42" name="Line 28">
              <a:extLst>
                <a:ext uri="{FF2B5EF4-FFF2-40B4-BE49-F238E27FC236}">
                  <a16:creationId xmlns:a16="http://schemas.microsoft.com/office/drawing/2014/main" id="{E172F2DA-7F5B-47F8-9666-046DE55DA62D}"/>
                </a:ext>
              </a:extLst>
            </p:cNvPr>
            <p:cNvSpPr>
              <a:spLocks noChangeShapeType="1"/>
            </p:cNvSpPr>
            <p:nvPr/>
          </p:nvSpPr>
          <p:spPr bwMode="auto">
            <a:xfrm flipV="1">
              <a:off x="2245" y="3067"/>
              <a:ext cx="90" cy="45"/>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7549" name="Group 29">
            <a:extLst>
              <a:ext uri="{FF2B5EF4-FFF2-40B4-BE49-F238E27FC236}">
                <a16:creationId xmlns:a16="http://schemas.microsoft.com/office/drawing/2014/main" id="{08AD3D4B-2312-4BC9-94DE-A7B2342E4708}"/>
              </a:ext>
            </a:extLst>
          </p:cNvPr>
          <p:cNvGrpSpPr>
            <a:grpSpLocks/>
          </p:cNvGrpSpPr>
          <p:nvPr/>
        </p:nvGrpSpPr>
        <p:grpSpPr bwMode="auto">
          <a:xfrm>
            <a:off x="1258888" y="3357563"/>
            <a:ext cx="865187" cy="144462"/>
            <a:chOff x="612" y="3113"/>
            <a:chExt cx="545" cy="91"/>
          </a:xfrm>
        </p:grpSpPr>
        <p:grpSp>
          <p:nvGrpSpPr>
            <p:cNvPr id="27727" name="Group 30">
              <a:extLst>
                <a:ext uri="{FF2B5EF4-FFF2-40B4-BE49-F238E27FC236}">
                  <a16:creationId xmlns:a16="http://schemas.microsoft.com/office/drawing/2014/main" id="{40BBFB61-089F-452D-9D6A-E659289BE2BF}"/>
                </a:ext>
              </a:extLst>
            </p:cNvPr>
            <p:cNvGrpSpPr>
              <a:grpSpLocks/>
            </p:cNvGrpSpPr>
            <p:nvPr/>
          </p:nvGrpSpPr>
          <p:grpSpPr bwMode="auto">
            <a:xfrm>
              <a:off x="612" y="3113"/>
              <a:ext cx="545" cy="91"/>
              <a:chOff x="793" y="2024"/>
              <a:chExt cx="545" cy="91"/>
            </a:xfrm>
          </p:grpSpPr>
          <p:sp>
            <p:nvSpPr>
              <p:cNvPr id="27729" name="Line 31">
                <a:extLst>
                  <a:ext uri="{FF2B5EF4-FFF2-40B4-BE49-F238E27FC236}">
                    <a16:creationId xmlns:a16="http://schemas.microsoft.com/office/drawing/2014/main" id="{0AF10A55-9FD4-4E26-A80B-24DDD3B049FA}"/>
                  </a:ext>
                </a:extLst>
              </p:cNvPr>
              <p:cNvSpPr>
                <a:spLocks noChangeShapeType="1"/>
              </p:cNvSpPr>
              <p:nvPr/>
            </p:nvSpPr>
            <p:spPr bwMode="auto">
              <a:xfrm>
                <a:off x="793" y="2069"/>
                <a:ext cx="272" cy="0"/>
              </a:xfrm>
              <a:prstGeom prst="line">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30" name="Line 32">
                <a:extLst>
                  <a:ext uri="{FF2B5EF4-FFF2-40B4-BE49-F238E27FC236}">
                    <a16:creationId xmlns:a16="http://schemas.microsoft.com/office/drawing/2014/main" id="{06D6C11F-0CC3-4544-BE64-4D506FBFB2B5}"/>
                  </a:ext>
                </a:extLst>
              </p:cNvPr>
              <p:cNvSpPr>
                <a:spLocks noChangeShapeType="1"/>
              </p:cNvSpPr>
              <p:nvPr/>
            </p:nvSpPr>
            <p:spPr bwMode="auto">
              <a:xfrm>
                <a:off x="1066" y="2069"/>
                <a:ext cx="272" cy="0"/>
              </a:xfrm>
              <a:prstGeom prst="line">
                <a:avLst/>
              </a:prstGeom>
              <a:noFill/>
              <a:ln w="2857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31" name="Line 33">
                <a:extLst>
                  <a:ext uri="{FF2B5EF4-FFF2-40B4-BE49-F238E27FC236}">
                    <a16:creationId xmlns:a16="http://schemas.microsoft.com/office/drawing/2014/main" id="{69319EE9-B120-4D9B-87FC-930103BD6958}"/>
                  </a:ext>
                </a:extLst>
              </p:cNvPr>
              <p:cNvSpPr>
                <a:spLocks noChangeShapeType="1"/>
              </p:cNvSpPr>
              <p:nvPr/>
            </p:nvSpPr>
            <p:spPr bwMode="auto">
              <a:xfrm>
                <a:off x="1066" y="2024"/>
                <a:ext cx="0" cy="91"/>
              </a:xfrm>
              <a:prstGeom prst="line">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728" name="Line 34">
              <a:extLst>
                <a:ext uri="{FF2B5EF4-FFF2-40B4-BE49-F238E27FC236}">
                  <a16:creationId xmlns:a16="http://schemas.microsoft.com/office/drawing/2014/main" id="{CA50F475-2808-4E5C-8D71-2E3C07464835}"/>
                </a:ext>
              </a:extLst>
            </p:cNvPr>
            <p:cNvSpPr>
              <a:spLocks noChangeShapeType="1"/>
            </p:cNvSpPr>
            <p:nvPr/>
          </p:nvSpPr>
          <p:spPr bwMode="auto">
            <a:xfrm>
              <a:off x="612" y="3113"/>
              <a:ext cx="0" cy="91"/>
            </a:xfrm>
            <a:prstGeom prst="line">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7555" name="Group 35">
            <a:extLst>
              <a:ext uri="{FF2B5EF4-FFF2-40B4-BE49-F238E27FC236}">
                <a16:creationId xmlns:a16="http://schemas.microsoft.com/office/drawing/2014/main" id="{BBCCC529-06BD-4DCA-8106-7FBA1DF826D0}"/>
              </a:ext>
            </a:extLst>
          </p:cNvPr>
          <p:cNvGrpSpPr>
            <a:grpSpLocks/>
          </p:cNvGrpSpPr>
          <p:nvPr/>
        </p:nvGrpSpPr>
        <p:grpSpPr bwMode="auto">
          <a:xfrm>
            <a:off x="827088" y="3429000"/>
            <a:ext cx="574675" cy="431800"/>
            <a:chOff x="295" y="1117"/>
            <a:chExt cx="362" cy="272"/>
          </a:xfrm>
        </p:grpSpPr>
        <p:sp>
          <p:nvSpPr>
            <p:cNvPr id="27725" name="Line 36">
              <a:extLst>
                <a:ext uri="{FF2B5EF4-FFF2-40B4-BE49-F238E27FC236}">
                  <a16:creationId xmlns:a16="http://schemas.microsoft.com/office/drawing/2014/main" id="{02C478F2-080E-4DF0-9899-A19A109D8916}"/>
                </a:ext>
              </a:extLst>
            </p:cNvPr>
            <p:cNvSpPr>
              <a:spLocks noChangeShapeType="1"/>
            </p:cNvSpPr>
            <p:nvPr/>
          </p:nvSpPr>
          <p:spPr bwMode="auto">
            <a:xfrm>
              <a:off x="295" y="1117"/>
              <a:ext cx="272" cy="0"/>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7726" name="Object 37">
              <a:extLst>
                <a:ext uri="{FF2B5EF4-FFF2-40B4-BE49-F238E27FC236}">
                  <a16:creationId xmlns:a16="http://schemas.microsoft.com/office/drawing/2014/main" id="{F3943DD8-0A8B-40B3-848E-6824AF39748E}"/>
                </a:ext>
              </a:extLst>
            </p:cNvPr>
            <p:cNvGraphicFramePr>
              <a:graphicFrameLocks noChangeAspect="1"/>
            </p:cNvGraphicFramePr>
            <p:nvPr/>
          </p:nvGraphicFramePr>
          <p:xfrm>
            <a:off x="477" y="1117"/>
            <a:ext cx="180" cy="272"/>
          </p:xfrm>
          <a:graphic>
            <a:graphicData uri="http://schemas.openxmlformats.org/presentationml/2006/ole">
              <mc:AlternateContent xmlns:mc="http://schemas.openxmlformats.org/markup-compatibility/2006">
                <mc:Choice xmlns:v="urn:schemas-microsoft-com:vml" Requires="v">
                  <p:oleObj spid="_x0000_s27946" name="公式" r:id="rId3" imgW="171447" imgH="256970" progId="Equation.3">
                    <p:embed/>
                  </p:oleObj>
                </mc:Choice>
                <mc:Fallback>
                  <p:oleObj name="公式" r:id="rId3" imgW="171447" imgH="256970" progId="Equation.3">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 y="1117"/>
                          <a:ext cx="18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07632" name="Group 112">
            <a:extLst>
              <a:ext uri="{FF2B5EF4-FFF2-40B4-BE49-F238E27FC236}">
                <a16:creationId xmlns:a16="http://schemas.microsoft.com/office/drawing/2014/main" id="{4BC235A9-C207-4545-B7CC-2DF6F75445B8}"/>
              </a:ext>
            </a:extLst>
          </p:cNvPr>
          <p:cNvGrpSpPr>
            <a:grpSpLocks/>
          </p:cNvGrpSpPr>
          <p:nvPr/>
        </p:nvGrpSpPr>
        <p:grpSpPr bwMode="auto">
          <a:xfrm>
            <a:off x="827088" y="2924175"/>
            <a:ext cx="649287" cy="504825"/>
            <a:chOff x="385" y="1117"/>
            <a:chExt cx="409" cy="318"/>
          </a:xfrm>
        </p:grpSpPr>
        <p:sp>
          <p:nvSpPr>
            <p:cNvPr id="27723" name="Line 39">
              <a:extLst>
                <a:ext uri="{FF2B5EF4-FFF2-40B4-BE49-F238E27FC236}">
                  <a16:creationId xmlns:a16="http://schemas.microsoft.com/office/drawing/2014/main" id="{91834F8C-AC5D-4FCE-A158-5C002879BD1A}"/>
                </a:ext>
              </a:extLst>
            </p:cNvPr>
            <p:cNvSpPr>
              <a:spLocks noChangeShapeType="1"/>
            </p:cNvSpPr>
            <p:nvPr/>
          </p:nvSpPr>
          <p:spPr bwMode="auto">
            <a:xfrm flipV="1">
              <a:off x="385" y="1299"/>
              <a:ext cx="409" cy="136"/>
            </a:xfrm>
            <a:prstGeom prst="line">
              <a:avLst/>
            </a:prstGeom>
            <a:noFill/>
            <a:ln w="28575">
              <a:solidFill>
                <a:srgbClr val="66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7724" name="Object 40">
              <a:extLst>
                <a:ext uri="{FF2B5EF4-FFF2-40B4-BE49-F238E27FC236}">
                  <a16:creationId xmlns:a16="http://schemas.microsoft.com/office/drawing/2014/main" id="{1E0D3798-88C5-4460-8719-441703067661}"/>
                </a:ext>
              </a:extLst>
            </p:cNvPr>
            <p:cNvGraphicFramePr>
              <a:graphicFrameLocks noChangeAspect="1"/>
            </p:cNvGraphicFramePr>
            <p:nvPr/>
          </p:nvGraphicFramePr>
          <p:xfrm>
            <a:off x="602" y="1117"/>
            <a:ext cx="146" cy="227"/>
          </p:xfrm>
          <a:graphic>
            <a:graphicData uri="http://schemas.openxmlformats.org/presentationml/2006/ole">
              <mc:AlternateContent xmlns:mc="http://schemas.openxmlformats.org/markup-compatibility/2006">
                <mc:Choice xmlns:v="urn:schemas-microsoft-com:vml" Requires="v">
                  <p:oleObj spid="_x0000_s27947" name="公式" r:id="rId5" imgW="133400" imgH="209609" progId="Equation.3">
                    <p:embed/>
                  </p:oleObj>
                </mc:Choice>
                <mc:Fallback>
                  <p:oleObj name="公式" r:id="rId5" imgW="133400" imgH="209609" progId="Equation.3">
                    <p:embed/>
                    <p:pic>
                      <p:nvPicPr>
                        <p:cNvPr id="0"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 y="1117"/>
                          <a:ext cx="14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07561" name="Group 41">
            <a:extLst>
              <a:ext uri="{FF2B5EF4-FFF2-40B4-BE49-F238E27FC236}">
                <a16:creationId xmlns:a16="http://schemas.microsoft.com/office/drawing/2014/main" id="{E7F3AEE8-95CB-4ECF-8F3E-4720C1F5AE22}"/>
              </a:ext>
            </a:extLst>
          </p:cNvPr>
          <p:cNvGrpSpPr>
            <a:grpSpLocks/>
          </p:cNvGrpSpPr>
          <p:nvPr/>
        </p:nvGrpSpPr>
        <p:grpSpPr bwMode="auto">
          <a:xfrm>
            <a:off x="827088" y="1628775"/>
            <a:ext cx="1304925" cy="1800225"/>
            <a:chOff x="521" y="935"/>
            <a:chExt cx="822" cy="1134"/>
          </a:xfrm>
        </p:grpSpPr>
        <p:sp>
          <p:nvSpPr>
            <p:cNvPr id="27717" name="Line 42">
              <a:extLst>
                <a:ext uri="{FF2B5EF4-FFF2-40B4-BE49-F238E27FC236}">
                  <a16:creationId xmlns:a16="http://schemas.microsoft.com/office/drawing/2014/main" id="{69EF04CC-E7C1-4448-85B4-18ECD88B29F0}"/>
                </a:ext>
              </a:extLst>
            </p:cNvPr>
            <p:cNvSpPr>
              <a:spLocks noChangeShapeType="1"/>
            </p:cNvSpPr>
            <p:nvPr/>
          </p:nvSpPr>
          <p:spPr bwMode="auto">
            <a:xfrm flipV="1">
              <a:off x="521" y="1162"/>
              <a:ext cx="817" cy="907"/>
            </a:xfrm>
            <a:prstGeom prst="line">
              <a:avLst/>
            </a:prstGeom>
            <a:noFill/>
            <a:ln w="2857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18" name="Line 43">
              <a:extLst>
                <a:ext uri="{FF2B5EF4-FFF2-40B4-BE49-F238E27FC236}">
                  <a16:creationId xmlns:a16="http://schemas.microsoft.com/office/drawing/2014/main" id="{47839E04-1CB1-4040-BA86-4938AB9EE0A7}"/>
                </a:ext>
              </a:extLst>
            </p:cNvPr>
            <p:cNvSpPr>
              <a:spLocks noChangeShapeType="1"/>
            </p:cNvSpPr>
            <p:nvPr/>
          </p:nvSpPr>
          <p:spPr bwMode="auto">
            <a:xfrm>
              <a:off x="1111" y="1344"/>
              <a:ext cx="45" cy="45"/>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19" name="Line 44">
              <a:extLst>
                <a:ext uri="{FF2B5EF4-FFF2-40B4-BE49-F238E27FC236}">
                  <a16:creationId xmlns:a16="http://schemas.microsoft.com/office/drawing/2014/main" id="{0DF85AC1-2F86-4F63-9DEB-81C8834736DB}"/>
                </a:ext>
              </a:extLst>
            </p:cNvPr>
            <p:cNvSpPr>
              <a:spLocks noChangeShapeType="1"/>
            </p:cNvSpPr>
            <p:nvPr/>
          </p:nvSpPr>
          <p:spPr bwMode="auto">
            <a:xfrm>
              <a:off x="657" y="1888"/>
              <a:ext cx="45" cy="45"/>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20" name="Line 45">
              <a:extLst>
                <a:ext uri="{FF2B5EF4-FFF2-40B4-BE49-F238E27FC236}">
                  <a16:creationId xmlns:a16="http://schemas.microsoft.com/office/drawing/2014/main" id="{88778E83-2DD1-4A42-9CA8-766C732F464C}"/>
                </a:ext>
              </a:extLst>
            </p:cNvPr>
            <p:cNvSpPr>
              <a:spLocks noChangeShapeType="1"/>
            </p:cNvSpPr>
            <p:nvPr/>
          </p:nvSpPr>
          <p:spPr bwMode="auto">
            <a:xfrm>
              <a:off x="793" y="1706"/>
              <a:ext cx="45" cy="45"/>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21" name="Line 46">
              <a:extLst>
                <a:ext uri="{FF2B5EF4-FFF2-40B4-BE49-F238E27FC236}">
                  <a16:creationId xmlns:a16="http://schemas.microsoft.com/office/drawing/2014/main" id="{76BC7AF8-3098-475E-9E84-163460059FBE}"/>
                </a:ext>
              </a:extLst>
            </p:cNvPr>
            <p:cNvSpPr>
              <a:spLocks noChangeShapeType="1"/>
            </p:cNvSpPr>
            <p:nvPr/>
          </p:nvSpPr>
          <p:spPr bwMode="auto">
            <a:xfrm>
              <a:off x="975" y="1525"/>
              <a:ext cx="45" cy="45"/>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7722" name="Object 47">
              <a:extLst>
                <a:ext uri="{FF2B5EF4-FFF2-40B4-BE49-F238E27FC236}">
                  <a16:creationId xmlns:a16="http://schemas.microsoft.com/office/drawing/2014/main" id="{E84DC9B4-7C4F-490A-B1BF-4C96D368DD77}"/>
                </a:ext>
              </a:extLst>
            </p:cNvPr>
            <p:cNvGraphicFramePr>
              <a:graphicFrameLocks noChangeAspect="1"/>
            </p:cNvGraphicFramePr>
            <p:nvPr/>
          </p:nvGraphicFramePr>
          <p:xfrm>
            <a:off x="1111" y="935"/>
            <a:ext cx="232" cy="272"/>
          </p:xfrm>
          <a:graphic>
            <a:graphicData uri="http://schemas.openxmlformats.org/presentationml/2006/ole">
              <mc:AlternateContent xmlns:mc="http://schemas.openxmlformats.org/markup-compatibility/2006">
                <mc:Choice xmlns:v="urn:schemas-microsoft-com:vml" Requires="v">
                  <p:oleObj spid="_x0000_s27948" name="公式" r:id="rId7" imgW="218888" imgH="256970" progId="Equation.3">
                    <p:embed/>
                  </p:oleObj>
                </mc:Choice>
                <mc:Fallback>
                  <p:oleObj name="公式" r:id="rId7" imgW="218888" imgH="256970" progId="Equation.3">
                    <p:embed/>
                    <p:pic>
                      <p:nvPicPr>
                        <p:cNvPr id="0" name="Object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1" y="935"/>
                          <a:ext cx="23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07568" name="Group 48">
            <a:extLst>
              <a:ext uri="{FF2B5EF4-FFF2-40B4-BE49-F238E27FC236}">
                <a16:creationId xmlns:a16="http://schemas.microsoft.com/office/drawing/2014/main" id="{81944AC9-5AD1-420C-B2CF-FD6394F0BEB4}"/>
              </a:ext>
            </a:extLst>
          </p:cNvPr>
          <p:cNvGrpSpPr>
            <a:grpSpLocks/>
          </p:cNvGrpSpPr>
          <p:nvPr/>
        </p:nvGrpSpPr>
        <p:grpSpPr bwMode="auto">
          <a:xfrm>
            <a:off x="827088" y="3429000"/>
            <a:ext cx="3240087" cy="2808288"/>
            <a:chOff x="521" y="2069"/>
            <a:chExt cx="2041" cy="1769"/>
          </a:xfrm>
        </p:grpSpPr>
        <p:sp>
          <p:nvSpPr>
            <p:cNvPr id="27715" name="Line 49">
              <a:extLst>
                <a:ext uri="{FF2B5EF4-FFF2-40B4-BE49-F238E27FC236}">
                  <a16:creationId xmlns:a16="http://schemas.microsoft.com/office/drawing/2014/main" id="{6D20A533-BC68-4C10-86F3-A246961491DB}"/>
                </a:ext>
              </a:extLst>
            </p:cNvPr>
            <p:cNvSpPr>
              <a:spLocks noChangeShapeType="1"/>
            </p:cNvSpPr>
            <p:nvPr/>
          </p:nvSpPr>
          <p:spPr bwMode="auto">
            <a:xfrm>
              <a:off x="521" y="2069"/>
              <a:ext cx="2041" cy="1769"/>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7716" name="Object 50">
              <a:extLst>
                <a:ext uri="{FF2B5EF4-FFF2-40B4-BE49-F238E27FC236}">
                  <a16:creationId xmlns:a16="http://schemas.microsoft.com/office/drawing/2014/main" id="{ABD8AF51-6B45-4841-9B1E-4D807612A430}"/>
                </a:ext>
              </a:extLst>
            </p:cNvPr>
            <p:cNvGraphicFramePr>
              <a:graphicFrameLocks noChangeAspect="1"/>
            </p:cNvGraphicFramePr>
            <p:nvPr/>
          </p:nvGraphicFramePr>
          <p:xfrm>
            <a:off x="1020" y="2659"/>
            <a:ext cx="219" cy="272"/>
          </p:xfrm>
          <a:graphic>
            <a:graphicData uri="http://schemas.openxmlformats.org/presentationml/2006/ole">
              <mc:AlternateContent xmlns:mc="http://schemas.openxmlformats.org/markup-compatibility/2006">
                <mc:Choice xmlns:v="urn:schemas-microsoft-com:vml" Requires="v">
                  <p:oleObj spid="_x0000_s27949" name="公式" r:id="rId9" imgW="209494" imgH="256970" progId="Equation.3">
                    <p:embed/>
                  </p:oleObj>
                </mc:Choice>
                <mc:Fallback>
                  <p:oleObj name="公式" r:id="rId9" imgW="209494" imgH="256970" progId="Equation.3">
                    <p:embed/>
                    <p:pic>
                      <p:nvPicPr>
                        <p:cNvPr id="0" name="Object 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0" y="2659"/>
                          <a:ext cx="219"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07571" name="Group 51">
            <a:extLst>
              <a:ext uri="{FF2B5EF4-FFF2-40B4-BE49-F238E27FC236}">
                <a16:creationId xmlns:a16="http://schemas.microsoft.com/office/drawing/2014/main" id="{2C32E820-6CBA-4D60-B044-3F9AB074DE2A}"/>
              </a:ext>
            </a:extLst>
          </p:cNvPr>
          <p:cNvGrpSpPr>
            <a:grpSpLocks/>
          </p:cNvGrpSpPr>
          <p:nvPr/>
        </p:nvGrpSpPr>
        <p:grpSpPr bwMode="auto">
          <a:xfrm>
            <a:off x="827088" y="3429000"/>
            <a:ext cx="4681537" cy="1512888"/>
            <a:chOff x="2200" y="2160"/>
            <a:chExt cx="2949" cy="953"/>
          </a:xfrm>
        </p:grpSpPr>
        <p:graphicFrame>
          <p:nvGraphicFramePr>
            <p:cNvPr id="27713" name="Object 52">
              <a:extLst>
                <a:ext uri="{FF2B5EF4-FFF2-40B4-BE49-F238E27FC236}">
                  <a16:creationId xmlns:a16="http://schemas.microsoft.com/office/drawing/2014/main" id="{40C40A1C-8BE3-4DED-9509-BACDE3FC83DA}"/>
                </a:ext>
              </a:extLst>
            </p:cNvPr>
            <p:cNvGraphicFramePr>
              <a:graphicFrameLocks noChangeAspect="1"/>
            </p:cNvGraphicFramePr>
            <p:nvPr/>
          </p:nvGraphicFramePr>
          <p:xfrm>
            <a:off x="4785" y="2886"/>
            <a:ext cx="188" cy="227"/>
          </p:xfrm>
          <a:graphic>
            <a:graphicData uri="http://schemas.openxmlformats.org/presentationml/2006/ole">
              <mc:AlternateContent xmlns:mc="http://schemas.openxmlformats.org/markup-compatibility/2006">
                <mc:Choice xmlns:v="urn:schemas-microsoft-com:vml" Requires="v">
                  <p:oleObj spid="_x0000_s27950" name="公式" r:id="rId11" imgW="180841" imgH="218987" progId="Equation.3">
                    <p:embed/>
                  </p:oleObj>
                </mc:Choice>
                <mc:Fallback>
                  <p:oleObj name="公式" r:id="rId11" imgW="180841" imgH="218987" progId="Equation.3">
                    <p:embed/>
                    <p:pic>
                      <p:nvPicPr>
                        <p:cNvPr id="0" name="Object 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85" y="2886"/>
                          <a:ext cx="18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714" name="Line 53">
              <a:extLst>
                <a:ext uri="{FF2B5EF4-FFF2-40B4-BE49-F238E27FC236}">
                  <a16:creationId xmlns:a16="http://schemas.microsoft.com/office/drawing/2014/main" id="{BB508158-DCB8-423C-8CB4-82E11123CC03}"/>
                </a:ext>
              </a:extLst>
            </p:cNvPr>
            <p:cNvSpPr>
              <a:spLocks noChangeShapeType="1"/>
            </p:cNvSpPr>
            <p:nvPr/>
          </p:nvSpPr>
          <p:spPr bwMode="auto">
            <a:xfrm>
              <a:off x="2200" y="2160"/>
              <a:ext cx="2949" cy="726"/>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7580" name="Group 60">
            <a:extLst>
              <a:ext uri="{FF2B5EF4-FFF2-40B4-BE49-F238E27FC236}">
                <a16:creationId xmlns:a16="http://schemas.microsoft.com/office/drawing/2014/main" id="{F66AE7F0-B4A2-4F5F-A1A1-965C78814A02}"/>
              </a:ext>
            </a:extLst>
          </p:cNvPr>
          <p:cNvGrpSpPr>
            <a:grpSpLocks/>
          </p:cNvGrpSpPr>
          <p:nvPr/>
        </p:nvGrpSpPr>
        <p:grpSpPr bwMode="auto">
          <a:xfrm>
            <a:off x="4500563" y="1341438"/>
            <a:ext cx="3441700" cy="2405062"/>
            <a:chOff x="2880" y="618"/>
            <a:chExt cx="2168" cy="1515"/>
          </a:xfrm>
        </p:grpSpPr>
        <p:sp>
          <p:nvSpPr>
            <p:cNvPr id="27675" name="Oval 61">
              <a:extLst>
                <a:ext uri="{FF2B5EF4-FFF2-40B4-BE49-F238E27FC236}">
                  <a16:creationId xmlns:a16="http://schemas.microsoft.com/office/drawing/2014/main" id="{644628D7-BE75-41F6-AB6E-E788C1EA9EC4}"/>
                </a:ext>
              </a:extLst>
            </p:cNvPr>
            <p:cNvSpPr>
              <a:spLocks noChangeArrowheads="1"/>
            </p:cNvSpPr>
            <p:nvPr/>
          </p:nvSpPr>
          <p:spPr bwMode="auto">
            <a:xfrm>
              <a:off x="2943" y="1022"/>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27676" name="Oval 62">
              <a:extLst>
                <a:ext uri="{FF2B5EF4-FFF2-40B4-BE49-F238E27FC236}">
                  <a16:creationId xmlns:a16="http://schemas.microsoft.com/office/drawing/2014/main" id="{D1E99305-354D-47D7-B772-BDCA172138D9}"/>
                </a:ext>
              </a:extLst>
            </p:cNvPr>
            <p:cNvSpPr>
              <a:spLocks noChangeArrowheads="1"/>
            </p:cNvSpPr>
            <p:nvPr/>
          </p:nvSpPr>
          <p:spPr bwMode="auto">
            <a:xfrm>
              <a:off x="2989" y="2065"/>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27677" name="Text Box 63">
              <a:extLst>
                <a:ext uri="{FF2B5EF4-FFF2-40B4-BE49-F238E27FC236}">
                  <a16:creationId xmlns:a16="http://schemas.microsoft.com/office/drawing/2014/main" id="{7AF2E8F0-BC3B-4253-8B85-DED9E8135CFB}"/>
                </a:ext>
              </a:extLst>
            </p:cNvPr>
            <p:cNvSpPr txBox="1">
              <a:spLocks noChangeArrowheads="1"/>
            </p:cNvSpPr>
            <p:nvPr/>
          </p:nvSpPr>
          <p:spPr bwMode="auto">
            <a:xfrm>
              <a:off x="3424" y="663"/>
              <a:ext cx="40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a:latin typeface="楷体_GB2312" pitchFamily="49" charset="-122"/>
                </a:rPr>
                <a:t>3</a:t>
              </a:r>
              <a:r>
                <a:rPr kumimoji="1" lang="en-US" altLang="zh-CN" sz="2800">
                  <a:latin typeface="楷体_GB2312" pitchFamily="49" charset="-122"/>
                  <a:sym typeface="Symbol" panose="05050102010706020507" pitchFamily="18" charset="2"/>
                </a:rPr>
                <a:t></a:t>
              </a:r>
            </a:p>
          </p:txBody>
        </p:sp>
        <p:sp>
          <p:nvSpPr>
            <p:cNvPr id="27678" name="Text Box 64">
              <a:extLst>
                <a:ext uri="{FF2B5EF4-FFF2-40B4-BE49-F238E27FC236}">
                  <a16:creationId xmlns:a16="http://schemas.microsoft.com/office/drawing/2014/main" id="{E96B3525-9E2C-4EFA-95AB-F4BB4687C240}"/>
                </a:ext>
              </a:extLst>
            </p:cNvPr>
            <p:cNvSpPr txBox="1">
              <a:spLocks noChangeArrowheads="1"/>
            </p:cNvSpPr>
            <p:nvPr/>
          </p:nvSpPr>
          <p:spPr bwMode="auto">
            <a:xfrm>
              <a:off x="4513" y="1661"/>
              <a:ext cx="40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a:latin typeface="楷体_GB2312" pitchFamily="49" charset="-122"/>
                </a:rPr>
                <a:t>3</a:t>
              </a:r>
              <a:r>
                <a:rPr kumimoji="1" lang="en-US" altLang="zh-CN" sz="2800">
                  <a:latin typeface="楷体_GB2312" pitchFamily="49" charset="-122"/>
                  <a:sym typeface="Symbol" panose="05050102010706020507" pitchFamily="18" charset="2"/>
                </a:rPr>
                <a:t></a:t>
              </a:r>
            </a:p>
          </p:txBody>
        </p:sp>
        <p:sp>
          <p:nvSpPr>
            <p:cNvPr id="27679" name="Line 65">
              <a:extLst>
                <a:ext uri="{FF2B5EF4-FFF2-40B4-BE49-F238E27FC236}">
                  <a16:creationId xmlns:a16="http://schemas.microsoft.com/office/drawing/2014/main" id="{A3D98301-3CEA-44C5-B33F-AC15E556AB41}"/>
                </a:ext>
              </a:extLst>
            </p:cNvPr>
            <p:cNvSpPr>
              <a:spLocks noChangeShapeType="1"/>
            </p:cNvSpPr>
            <p:nvPr/>
          </p:nvSpPr>
          <p:spPr bwMode="auto">
            <a:xfrm flipV="1">
              <a:off x="3016" y="1071"/>
              <a:ext cx="99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0" name="Line 66">
              <a:extLst>
                <a:ext uri="{FF2B5EF4-FFF2-40B4-BE49-F238E27FC236}">
                  <a16:creationId xmlns:a16="http://schemas.microsoft.com/office/drawing/2014/main" id="{C1AAA7E8-9055-4F11-8493-A63D140CB1B4}"/>
                </a:ext>
              </a:extLst>
            </p:cNvPr>
            <p:cNvSpPr>
              <a:spLocks noChangeShapeType="1"/>
            </p:cNvSpPr>
            <p:nvPr/>
          </p:nvSpPr>
          <p:spPr bwMode="auto">
            <a:xfrm>
              <a:off x="4105" y="1058"/>
              <a:ext cx="86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1" name="Line 67">
              <a:extLst>
                <a:ext uri="{FF2B5EF4-FFF2-40B4-BE49-F238E27FC236}">
                  <a16:creationId xmlns:a16="http://schemas.microsoft.com/office/drawing/2014/main" id="{6D1BDBC0-53ED-4717-BA49-8F34D4280D51}"/>
                </a:ext>
              </a:extLst>
            </p:cNvPr>
            <p:cNvSpPr>
              <a:spLocks noChangeShapeType="1"/>
            </p:cNvSpPr>
            <p:nvPr/>
          </p:nvSpPr>
          <p:spPr bwMode="auto">
            <a:xfrm flipH="1">
              <a:off x="4966" y="1058"/>
              <a:ext cx="1" cy="1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2" name="Line 68">
              <a:extLst>
                <a:ext uri="{FF2B5EF4-FFF2-40B4-BE49-F238E27FC236}">
                  <a16:creationId xmlns:a16="http://schemas.microsoft.com/office/drawing/2014/main" id="{BB2213BB-4468-4FB6-AECC-4AA3755E79F4}"/>
                </a:ext>
              </a:extLst>
            </p:cNvPr>
            <p:cNvSpPr>
              <a:spLocks noChangeShapeType="1"/>
            </p:cNvSpPr>
            <p:nvPr/>
          </p:nvSpPr>
          <p:spPr bwMode="auto">
            <a:xfrm>
              <a:off x="4967" y="1570"/>
              <a:ext cx="0" cy="53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3" name="Line 69">
              <a:extLst>
                <a:ext uri="{FF2B5EF4-FFF2-40B4-BE49-F238E27FC236}">
                  <a16:creationId xmlns:a16="http://schemas.microsoft.com/office/drawing/2014/main" id="{81D1C3B0-0FF9-4C54-9B4F-E011CDE405DD}"/>
                </a:ext>
              </a:extLst>
            </p:cNvPr>
            <p:cNvSpPr>
              <a:spLocks noChangeShapeType="1"/>
            </p:cNvSpPr>
            <p:nvPr/>
          </p:nvSpPr>
          <p:spPr bwMode="auto">
            <a:xfrm flipV="1">
              <a:off x="3061" y="2106"/>
              <a:ext cx="190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4" name="Text Box 70">
              <a:extLst>
                <a:ext uri="{FF2B5EF4-FFF2-40B4-BE49-F238E27FC236}">
                  <a16:creationId xmlns:a16="http://schemas.microsoft.com/office/drawing/2014/main" id="{687122D9-1A5A-44E8-BE8A-6DD6704BF017}"/>
                </a:ext>
              </a:extLst>
            </p:cNvPr>
            <p:cNvSpPr txBox="1">
              <a:spLocks noChangeArrowheads="1"/>
            </p:cNvSpPr>
            <p:nvPr/>
          </p:nvSpPr>
          <p:spPr bwMode="auto">
            <a:xfrm>
              <a:off x="3742" y="618"/>
              <a:ext cx="73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zh-CN" altLang="en-US" sz="2800">
                  <a:latin typeface="楷体_GB2312" pitchFamily="49" charset="-122"/>
                </a:rPr>
                <a:t>－</a:t>
              </a:r>
              <a:r>
                <a:rPr kumimoji="1" lang="en-US" altLang="zh-CN" sz="2800">
                  <a:latin typeface="楷体_GB2312" pitchFamily="49" charset="-122"/>
                </a:rPr>
                <a:t>j6</a:t>
              </a:r>
              <a:r>
                <a:rPr kumimoji="1" lang="en-US" altLang="zh-CN" sz="2800">
                  <a:latin typeface="楷体_GB2312" pitchFamily="49" charset="-122"/>
                  <a:sym typeface="Symbol" panose="05050102010706020507" pitchFamily="18" charset="2"/>
                </a:rPr>
                <a:t></a:t>
              </a:r>
            </a:p>
          </p:txBody>
        </p:sp>
        <p:sp>
          <p:nvSpPr>
            <p:cNvPr id="27685" name="Text Box 71">
              <a:extLst>
                <a:ext uri="{FF2B5EF4-FFF2-40B4-BE49-F238E27FC236}">
                  <a16:creationId xmlns:a16="http://schemas.microsoft.com/office/drawing/2014/main" id="{4ECE5546-2E46-447D-AB36-B31DD301DD46}"/>
                </a:ext>
              </a:extLst>
            </p:cNvPr>
            <p:cNvSpPr txBox="1">
              <a:spLocks noChangeArrowheads="1"/>
            </p:cNvSpPr>
            <p:nvPr/>
          </p:nvSpPr>
          <p:spPr bwMode="auto">
            <a:xfrm>
              <a:off x="4513" y="1162"/>
              <a:ext cx="51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a:latin typeface="楷体_GB2312" pitchFamily="49" charset="-122"/>
                </a:rPr>
                <a:t>j4</a:t>
              </a:r>
              <a:r>
                <a:rPr kumimoji="1" lang="en-US" altLang="zh-CN" sz="2800">
                  <a:latin typeface="楷体_GB2312" pitchFamily="49" charset="-122"/>
                  <a:sym typeface="Symbol" panose="05050102010706020507" pitchFamily="18" charset="2"/>
                </a:rPr>
                <a:t></a:t>
              </a:r>
            </a:p>
          </p:txBody>
        </p:sp>
        <p:sp>
          <p:nvSpPr>
            <p:cNvPr id="27686" name="Line 72">
              <a:extLst>
                <a:ext uri="{FF2B5EF4-FFF2-40B4-BE49-F238E27FC236}">
                  <a16:creationId xmlns:a16="http://schemas.microsoft.com/office/drawing/2014/main" id="{D0BA2DA4-CEF6-452F-80AE-FD749C14D613}"/>
                </a:ext>
              </a:extLst>
            </p:cNvPr>
            <p:cNvSpPr>
              <a:spLocks noChangeShapeType="1"/>
            </p:cNvSpPr>
            <p:nvPr/>
          </p:nvSpPr>
          <p:spPr bwMode="auto">
            <a:xfrm>
              <a:off x="4286" y="1058"/>
              <a:ext cx="0" cy="1043"/>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7" name="Text Box 73">
              <a:extLst>
                <a:ext uri="{FF2B5EF4-FFF2-40B4-BE49-F238E27FC236}">
                  <a16:creationId xmlns:a16="http://schemas.microsoft.com/office/drawing/2014/main" id="{8B58C1C2-D761-475A-8949-04F796D66A4C}"/>
                </a:ext>
              </a:extLst>
            </p:cNvPr>
            <p:cNvSpPr txBox="1">
              <a:spLocks noChangeArrowheads="1"/>
            </p:cNvSpPr>
            <p:nvPr/>
          </p:nvSpPr>
          <p:spPr bwMode="auto">
            <a:xfrm>
              <a:off x="3832" y="1421"/>
              <a:ext cx="40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a:latin typeface="楷体_GB2312" pitchFamily="49" charset="-122"/>
                </a:rPr>
                <a:t>5</a:t>
              </a:r>
              <a:r>
                <a:rPr kumimoji="1" lang="en-US" altLang="zh-CN" sz="2800">
                  <a:latin typeface="楷体_GB2312" pitchFamily="49" charset="-122"/>
                  <a:sym typeface="Symbol" panose="05050102010706020507" pitchFamily="18" charset="2"/>
                </a:rPr>
                <a:t></a:t>
              </a:r>
            </a:p>
          </p:txBody>
        </p:sp>
        <p:sp>
          <p:nvSpPr>
            <p:cNvPr id="27688" name="Rectangle 74">
              <a:extLst>
                <a:ext uri="{FF2B5EF4-FFF2-40B4-BE49-F238E27FC236}">
                  <a16:creationId xmlns:a16="http://schemas.microsoft.com/office/drawing/2014/main" id="{6BCB8B16-88A9-4973-8F8D-5CBCE2692527}"/>
                </a:ext>
              </a:extLst>
            </p:cNvPr>
            <p:cNvSpPr>
              <a:spLocks noChangeArrowheads="1"/>
            </p:cNvSpPr>
            <p:nvPr/>
          </p:nvSpPr>
          <p:spPr bwMode="auto">
            <a:xfrm>
              <a:off x="4223" y="1421"/>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27689" name="Rectangle 75">
              <a:extLst>
                <a:ext uri="{FF2B5EF4-FFF2-40B4-BE49-F238E27FC236}">
                  <a16:creationId xmlns:a16="http://schemas.microsoft.com/office/drawing/2014/main" id="{2585D94A-B7F0-4E91-8F05-B6370CC1E9D7}"/>
                </a:ext>
              </a:extLst>
            </p:cNvPr>
            <p:cNvSpPr>
              <a:spLocks noChangeArrowheads="1"/>
            </p:cNvSpPr>
            <p:nvPr/>
          </p:nvSpPr>
          <p:spPr bwMode="auto">
            <a:xfrm>
              <a:off x="4903" y="1648"/>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grpSp>
          <p:nvGrpSpPr>
            <p:cNvPr id="27690" name="Group 76">
              <a:extLst>
                <a:ext uri="{FF2B5EF4-FFF2-40B4-BE49-F238E27FC236}">
                  <a16:creationId xmlns:a16="http://schemas.microsoft.com/office/drawing/2014/main" id="{52647A24-6266-4974-9E66-F990AF9AEDC9}"/>
                </a:ext>
              </a:extLst>
            </p:cNvPr>
            <p:cNvGrpSpPr>
              <a:grpSpLocks/>
            </p:cNvGrpSpPr>
            <p:nvPr/>
          </p:nvGrpSpPr>
          <p:grpSpPr bwMode="auto">
            <a:xfrm rot="10800000">
              <a:off x="4958" y="1207"/>
              <a:ext cx="90" cy="363"/>
              <a:chOff x="1565" y="2614"/>
              <a:chExt cx="90" cy="486"/>
            </a:xfrm>
          </p:grpSpPr>
          <p:sp>
            <p:nvSpPr>
              <p:cNvPr id="27709" name="Arc 77">
                <a:extLst>
                  <a:ext uri="{FF2B5EF4-FFF2-40B4-BE49-F238E27FC236}">
                    <a16:creationId xmlns:a16="http://schemas.microsoft.com/office/drawing/2014/main" id="{AAD6F53B-ACC9-4BAE-8397-7CF1B3429201}"/>
                  </a:ext>
                </a:extLst>
              </p:cNvPr>
              <p:cNvSpPr>
                <a:spLocks/>
              </p:cNvSpPr>
              <p:nvPr/>
            </p:nvSpPr>
            <p:spPr bwMode="auto">
              <a:xfrm flipH="1" flipV="1">
                <a:off x="1565" y="2860"/>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10" name="Arc 78">
                <a:extLst>
                  <a:ext uri="{FF2B5EF4-FFF2-40B4-BE49-F238E27FC236}">
                    <a16:creationId xmlns:a16="http://schemas.microsoft.com/office/drawing/2014/main" id="{FB9DA798-0B23-4634-AFEE-DDAF0AAA6D01}"/>
                  </a:ext>
                </a:extLst>
              </p:cNvPr>
              <p:cNvSpPr>
                <a:spLocks/>
              </p:cNvSpPr>
              <p:nvPr/>
            </p:nvSpPr>
            <p:spPr bwMode="auto">
              <a:xfrm flipH="1" flipV="1">
                <a:off x="1565" y="2737"/>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11" name="Arc 79">
                <a:extLst>
                  <a:ext uri="{FF2B5EF4-FFF2-40B4-BE49-F238E27FC236}">
                    <a16:creationId xmlns:a16="http://schemas.microsoft.com/office/drawing/2014/main" id="{3909BB4D-AAFC-45E3-98D6-22D50743E165}"/>
                  </a:ext>
                </a:extLst>
              </p:cNvPr>
              <p:cNvSpPr>
                <a:spLocks/>
              </p:cNvSpPr>
              <p:nvPr/>
            </p:nvSpPr>
            <p:spPr bwMode="auto">
              <a:xfrm flipH="1" flipV="1">
                <a:off x="1565" y="261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12" name="Arc 80">
                <a:extLst>
                  <a:ext uri="{FF2B5EF4-FFF2-40B4-BE49-F238E27FC236}">
                    <a16:creationId xmlns:a16="http://schemas.microsoft.com/office/drawing/2014/main" id="{FBAA7011-6FC3-4CA3-B88F-12D15A0B8111}"/>
                  </a:ext>
                </a:extLst>
              </p:cNvPr>
              <p:cNvSpPr>
                <a:spLocks/>
              </p:cNvSpPr>
              <p:nvPr/>
            </p:nvSpPr>
            <p:spPr bwMode="auto">
              <a:xfrm flipH="1" flipV="1">
                <a:off x="1565" y="298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691" name="Rectangle 81">
              <a:extLst>
                <a:ext uri="{FF2B5EF4-FFF2-40B4-BE49-F238E27FC236}">
                  <a16:creationId xmlns:a16="http://schemas.microsoft.com/office/drawing/2014/main" id="{EA254C4B-4256-42AB-BE88-B7D8D52489B2}"/>
                </a:ext>
              </a:extLst>
            </p:cNvPr>
            <p:cNvSpPr>
              <a:spLocks noChangeArrowheads="1"/>
            </p:cNvSpPr>
            <p:nvPr/>
          </p:nvSpPr>
          <p:spPr bwMode="auto">
            <a:xfrm>
              <a:off x="3470" y="990"/>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grpSp>
          <p:nvGrpSpPr>
            <p:cNvPr id="27692" name="Group 82">
              <a:extLst>
                <a:ext uri="{FF2B5EF4-FFF2-40B4-BE49-F238E27FC236}">
                  <a16:creationId xmlns:a16="http://schemas.microsoft.com/office/drawing/2014/main" id="{11BD2DED-D5A3-424F-8ACD-CB6C1DED09F4}"/>
                </a:ext>
              </a:extLst>
            </p:cNvPr>
            <p:cNvGrpSpPr>
              <a:grpSpLocks/>
            </p:cNvGrpSpPr>
            <p:nvPr/>
          </p:nvGrpSpPr>
          <p:grpSpPr bwMode="auto">
            <a:xfrm rot="5400000">
              <a:off x="3950" y="1018"/>
              <a:ext cx="240" cy="93"/>
              <a:chOff x="3787" y="2478"/>
              <a:chExt cx="240" cy="93"/>
            </a:xfrm>
          </p:grpSpPr>
          <p:sp>
            <p:nvSpPr>
              <p:cNvPr id="27707" name="Line 83">
                <a:extLst>
                  <a:ext uri="{FF2B5EF4-FFF2-40B4-BE49-F238E27FC236}">
                    <a16:creationId xmlns:a16="http://schemas.microsoft.com/office/drawing/2014/main" id="{E7A65D5B-2D73-4A11-8864-931BE967458D}"/>
                  </a:ext>
                </a:extLst>
              </p:cNvPr>
              <p:cNvSpPr>
                <a:spLocks noChangeShapeType="1"/>
              </p:cNvSpPr>
              <p:nvPr/>
            </p:nvSpPr>
            <p:spPr bwMode="auto">
              <a:xfrm flipV="1">
                <a:off x="3787" y="2568"/>
                <a:ext cx="240" cy="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8" name="Line 84">
                <a:extLst>
                  <a:ext uri="{FF2B5EF4-FFF2-40B4-BE49-F238E27FC236}">
                    <a16:creationId xmlns:a16="http://schemas.microsoft.com/office/drawing/2014/main" id="{689AC0BF-D3B6-44F8-973D-61B722F64EC1}"/>
                  </a:ext>
                </a:extLst>
              </p:cNvPr>
              <p:cNvSpPr>
                <a:spLocks noChangeShapeType="1"/>
              </p:cNvSpPr>
              <p:nvPr/>
            </p:nvSpPr>
            <p:spPr bwMode="auto">
              <a:xfrm>
                <a:off x="3787" y="2478"/>
                <a:ext cx="24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7693" name="Object 85">
              <a:extLst>
                <a:ext uri="{FF2B5EF4-FFF2-40B4-BE49-F238E27FC236}">
                  <a16:creationId xmlns:a16="http://schemas.microsoft.com/office/drawing/2014/main" id="{D7697EE7-B84A-4EAD-8926-E3DB757E0E57}"/>
                </a:ext>
              </a:extLst>
            </p:cNvPr>
            <p:cNvGraphicFramePr>
              <a:graphicFrameLocks noChangeAspect="1"/>
            </p:cNvGraphicFramePr>
            <p:nvPr/>
          </p:nvGraphicFramePr>
          <p:xfrm>
            <a:off x="2952" y="1407"/>
            <a:ext cx="211" cy="272"/>
          </p:xfrm>
          <a:graphic>
            <a:graphicData uri="http://schemas.openxmlformats.org/presentationml/2006/ole">
              <mc:AlternateContent xmlns:mc="http://schemas.openxmlformats.org/markup-compatibility/2006">
                <mc:Choice xmlns:v="urn:schemas-microsoft-com:vml" Requires="v">
                  <p:oleObj spid="_x0000_s27951" name="公式" r:id="rId13" imgW="171447" imgH="218987" progId="Equation.3">
                    <p:embed/>
                  </p:oleObj>
                </mc:Choice>
                <mc:Fallback>
                  <p:oleObj name="公式" r:id="rId13" imgW="171447" imgH="218987" progId="Equation.3">
                    <p:embed/>
                    <p:pic>
                      <p:nvPicPr>
                        <p:cNvPr id="0" name="Object 8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52" y="1407"/>
                          <a:ext cx="21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94" name="Object 86">
              <a:extLst>
                <a:ext uri="{FF2B5EF4-FFF2-40B4-BE49-F238E27FC236}">
                  <a16:creationId xmlns:a16="http://schemas.microsoft.com/office/drawing/2014/main" id="{6F04B833-D6E0-4767-8929-61AC2A7037DB}"/>
                </a:ext>
              </a:extLst>
            </p:cNvPr>
            <p:cNvGraphicFramePr>
              <a:graphicFrameLocks noChangeAspect="1"/>
            </p:cNvGraphicFramePr>
            <p:nvPr/>
          </p:nvGraphicFramePr>
          <p:xfrm>
            <a:off x="4468" y="754"/>
            <a:ext cx="196" cy="318"/>
          </p:xfrm>
          <a:graphic>
            <a:graphicData uri="http://schemas.openxmlformats.org/presentationml/2006/ole">
              <mc:AlternateContent xmlns:mc="http://schemas.openxmlformats.org/markup-compatibility/2006">
                <mc:Choice xmlns:v="urn:schemas-microsoft-com:vml" Requires="v">
                  <p:oleObj spid="_x0000_s27952" name="公式" r:id="rId15" imgW="152188" imgH="256970" progId="Equation.3">
                    <p:embed/>
                  </p:oleObj>
                </mc:Choice>
                <mc:Fallback>
                  <p:oleObj name="公式" r:id="rId15" imgW="152188" imgH="256970" progId="Equation.3">
                    <p:embed/>
                    <p:pic>
                      <p:nvPicPr>
                        <p:cNvPr id="0" name="Object 8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68" y="754"/>
                          <a:ext cx="196"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95" name="Object 87">
              <a:extLst>
                <a:ext uri="{FF2B5EF4-FFF2-40B4-BE49-F238E27FC236}">
                  <a16:creationId xmlns:a16="http://schemas.microsoft.com/office/drawing/2014/main" id="{2B39B4EF-8E84-4E42-94F5-3C1E39126457}"/>
                </a:ext>
              </a:extLst>
            </p:cNvPr>
            <p:cNvGraphicFramePr>
              <a:graphicFrameLocks noChangeAspect="1"/>
            </p:cNvGraphicFramePr>
            <p:nvPr/>
          </p:nvGraphicFramePr>
          <p:xfrm>
            <a:off x="4059" y="1752"/>
            <a:ext cx="189" cy="332"/>
          </p:xfrm>
          <a:graphic>
            <a:graphicData uri="http://schemas.openxmlformats.org/presentationml/2006/ole">
              <mc:AlternateContent xmlns:mc="http://schemas.openxmlformats.org/markup-compatibility/2006">
                <mc:Choice xmlns:v="urn:schemas-microsoft-com:vml" Requires="v">
                  <p:oleObj spid="_x0000_s27953" name="公式" r:id="rId17" imgW="142794" imgH="256970" progId="Equation.3">
                    <p:embed/>
                  </p:oleObj>
                </mc:Choice>
                <mc:Fallback>
                  <p:oleObj name="公式" r:id="rId17" imgW="142794" imgH="256970" progId="Equation.3">
                    <p:embed/>
                    <p:pic>
                      <p:nvPicPr>
                        <p:cNvPr id="0" name="Object 8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59" y="1752"/>
                          <a:ext cx="189"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96" name="Object 88">
              <a:extLst>
                <a:ext uri="{FF2B5EF4-FFF2-40B4-BE49-F238E27FC236}">
                  <a16:creationId xmlns:a16="http://schemas.microsoft.com/office/drawing/2014/main" id="{6F99B72D-A338-4836-B965-565F5A96F5F2}"/>
                </a:ext>
              </a:extLst>
            </p:cNvPr>
            <p:cNvGraphicFramePr>
              <a:graphicFrameLocks noChangeAspect="1"/>
            </p:cNvGraphicFramePr>
            <p:nvPr/>
          </p:nvGraphicFramePr>
          <p:xfrm>
            <a:off x="3107" y="781"/>
            <a:ext cx="160" cy="273"/>
          </p:xfrm>
          <a:graphic>
            <a:graphicData uri="http://schemas.openxmlformats.org/presentationml/2006/ole">
              <mc:AlternateContent xmlns:mc="http://schemas.openxmlformats.org/markup-compatibility/2006">
                <mc:Choice xmlns:v="urn:schemas-microsoft-com:vml" Requires="v">
                  <p:oleObj spid="_x0000_s27954" name="公式" r:id="rId19" imgW="114141" imgH="209609" progId="Equation.3">
                    <p:embed/>
                  </p:oleObj>
                </mc:Choice>
                <mc:Fallback>
                  <p:oleObj name="公式" r:id="rId19" imgW="114141" imgH="209609" progId="Equation.3">
                    <p:embed/>
                    <p:pic>
                      <p:nvPicPr>
                        <p:cNvPr id="0" name="Object 8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07" y="781"/>
                          <a:ext cx="160"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97" name="Line 89">
              <a:extLst>
                <a:ext uri="{FF2B5EF4-FFF2-40B4-BE49-F238E27FC236}">
                  <a16:creationId xmlns:a16="http://schemas.microsoft.com/office/drawing/2014/main" id="{2C48AFDD-A94E-4B64-BB45-ACC929B599BE}"/>
                </a:ext>
              </a:extLst>
            </p:cNvPr>
            <p:cNvSpPr>
              <a:spLocks noChangeShapeType="1"/>
            </p:cNvSpPr>
            <p:nvPr/>
          </p:nvSpPr>
          <p:spPr bwMode="auto">
            <a:xfrm>
              <a:off x="3061" y="1071"/>
              <a:ext cx="318"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98" name="Line 90">
              <a:extLst>
                <a:ext uri="{FF2B5EF4-FFF2-40B4-BE49-F238E27FC236}">
                  <a16:creationId xmlns:a16="http://schemas.microsoft.com/office/drawing/2014/main" id="{AF6AFC3E-BAAF-48EC-8215-2FF9C9C7A7C9}"/>
                </a:ext>
              </a:extLst>
            </p:cNvPr>
            <p:cNvSpPr>
              <a:spLocks noChangeShapeType="1"/>
            </p:cNvSpPr>
            <p:nvPr/>
          </p:nvSpPr>
          <p:spPr bwMode="auto">
            <a:xfrm>
              <a:off x="4286" y="1770"/>
              <a:ext cx="0" cy="318"/>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99" name="Line 91">
              <a:extLst>
                <a:ext uri="{FF2B5EF4-FFF2-40B4-BE49-F238E27FC236}">
                  <a16:creationId xmlns:a16="http://schemas.microsoft.com/office/drawing/2014/main" id="{982B062C-F9FB-4017-8CD1-C27A87D340F7}"/>
                </a:ext>
              </a:extLst>
            </p:cNvPr>
            <p:cNvSpPr>
              <a:spLocks noChangeShapeType="1"/>
            </p:cNvSpPr>
            <p:nvPr/>
          </p:nvSpPr>
          <p:spPr bwMode="auto">
            <a:xfrm>
              <a:off x="4468" y="1062"/>
              <a:ext cx="226"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7700" name="Object 92">
              <a:extLst>
                <a:ext uri="{FF2B5EF4-FFF2-40B4-BE49-F238E27FC236}">
                  <a16:creationId xmlns:a16="http://schemas.microsoft.com/office/drawing/2014/main" id="{DC2A5709-D637-4641-B21B-34619C38B41D}"/>
                </a:ext>
              </a:extLst>
            </p:cNvPr>
            <p:cNvGraphicFramePr>
              <a:graphicFrameLocks noChangeAspect="1"/>
            </p:cNvGraphicFramePr>
            <p:nvPr/>
          </p:nvGraphicFramePr>
          <p:xfrm>
            <a:off x="4332" y="1434"/>
            <a:ext cx="255" cy="317"/>
          </p:xfrm>
          <a:graphic>
            <a:graphicData uri="http://schemas.openxmlformats.org/presentationml/2006/ole">
              <mc:AlternateContent xmlns:mc="http://schemas.openxmlformats.org/markup-compatibility/2006">
                <mc:Choice xmlns:v="urn:schemas-microsoft-com:vml" Requires="v">
                  <p:oleObj spid="_x0000_s27955" name="公式" r:id="rId21" imgW="209494" imgH="256970" progId="Equation.3">
                    <p:embed/>
                  </p:oleObj>
                </mc:Choice>
                <mc:Fallback>
                  <p:oleObj name="公式" r:id="rId21" imgW="209494" imgH="256970" progId="Equation.3">
                    <p:embed/>
                    <p:pic>
                      <p:nvPicPr>
                        <p:cNvPr id="0" name="Object 9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32" y="1434"/>
                          <a:ext cx="255"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701" name="Object 93">
              <a:extLst>
                <a:ext uri="{FF2B5EF4-FFF2-40B4-BE49-F238E27FC236}">
                  <a16:creationId xmlns:a16="http://schemas.microsoft.com/office/drawing/2014/main" id="{1A9738F8-9CAB-42EB-A003-E008BB82B704}"/>
                </a:ext>
              </a:extLst>
            </p:cNvPr>
            <p:cNvGraphicFramePr>
              <a:graphicFrameLocks noChangeAspect="1"/>
            </p:cNvGraphicFramePr>
            <p:nvPr/>
          </p:nvGraphicFramePr>
          <p:xfrm>
            <a:off x="3515" y="1089"/>
            <a:ext cx="227" cy="345"/>
          </p:xfrm>
          <a:graphic>
            <a:graphicData uri="http://schemas.openxmlformats.org/presentationml/2006/ole">
              <mc:AlternateContent xmlns:mc="http://schemas.openxmlformats.org/markup-compatibility/2006">
                <mc:Choice xmlns:v="urn:schemas-microsoft-com:vml" Requires="v">
                  <p:oleObj spid="_x0000_s27956" name="公式" r:id="rId23" imgW="190705" imgH="256970" progId="Equation.3">
                    <p:embed/>
                  </p:oleObj>
                </mc:Choice>
                <mc:Fallback>
                  <p:oleObj name="公式" r:id="rId23" imgW="190705" imgH="256970" progId="Equation.3">
                    <p:embed/>
                    <p:pic>
                      <p:nvPicPr>
                        <p:cNvPr id="0" name="Object 9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15" y="1089"/>
                          <a:ext cx="227"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702" name="Text Box 94">
              <a:extLst>
                <a:ext uri="{FF2B5EF4-FFF2-40B4-BE49-F238E27FC236}">
                  <a16:creationId xmlns:a16="http://schemas.microsoft.com/office/drawing/2014/main" id="{764210DD-B510-453F-B5B2-00AE33C80349}"/>
                </a:ext>
              </a:extLst>
            </p:cNvPr>
            <p:cNvSpPr txBox="1">
              <a:spLocks noChangeArrowheads="1"/>
            </p:cNvSpPr>
            <p:nvPr/>
          </p:nvSpPr>
          <p:spPr bwMode="auto">
            <a:xfrm>
              <a:off x="4259" y="1026"/>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zh-CN" altLang="en-US" sz="2400">
                  <a:latin typeface="楷体_GB2312" pitchFamily="49" charset="-122"/>
                </a:rPr>
                <a:t>＋</a:t>
              </a:r>
            </a:p>
          </p:txBody>
        </p:sp>
        <p:sp>
          <p:nvSpPr>
            <p:cNvPr id="27703" name="Text Box 95">
              <a:extLst>
                <a:ext uri="{FF2B5EF4-FFF2-40B4-BE49-F238E27FC236}">
                  <a16:creationId xmlns:a16="http://schemas.microsoft.com/office/drawing/2014/main" id="{F918F052-BD1F-4AF0-A26C-4A11FEF69CB7}"/>
                </a:ext>
              </a:extLst>
            </p:cNvPr>
            <p:cNvSpPr txBox="1">
              <a:spLocks noChangeArrowheads="1"/>
            </p:cNvSpPr>
            <p:nvPr/>
          </p:nvSpPr>
          <p:spPr bwMode="auto">
            <a:xfrm>
              <a:off x="2925" y="1071"/>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zh-CN" altLang="en-US" sz="2400">
                  <a:latin typeface="楷体_GB2312" pitchFamily="49" charset="-122"/>
                </a:rPr>
                <a:t>＋</a:t>
              </a:r>
            </a:p>
          </p:txBody>
        </p:sp>
        <p:sp>
          <p:nvSpPr>
            <p:cNvPr id="27704" name="Text Box 96">
              <a:extLst>
                <a:ext uri="{FF2B5EF4-FFF2-40B4-BE49-F238E27FC236}">
                  <a16:creationId xmlns:a16="http://schemas.microsoft.com/office/drawing/2014/main" id="{B534FD09-4EBB-45DC-9E52-4A38BDF9AE20}"/>
                </a:ext>
              </a:extLst>
            </p:cNvPr>
            <p:cNvSpPr txBox="1">
              <a:spLocks noChangeArrowheads="1"/>
            </p:cNvSpPr>
            <p:nvPr/>
          </p:nvSpPr>
          <p:spPr bwMode="auto">
            <a:xfrm>
              <a:off x="2880" y="1752"/>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zh-CN" altLang="en-US" sz="2800" b="1">
                  <a:latin typeface="楷体_GB2312" pitchFamily="49" charset="-122"/>
                </a:rPr>
                <a:t>－</a:t>
              </a:r>
            </a:p>
          </p:txBody>
        </p:sp>
        <p:sp>
          <p:nvSpPr>
            <p:cNvPr id="27705" name="Text Box 97">
              <a:extLst>
                <a:ext uri="{FF2B5EF4-FFF2-40B4-BE49-F238E27FC236}">
                  <a16:creationId xmlns:a16="http://schemas.microsoft.com/office/drawing/2014/main" id="{AC924CE6-4998-46E6-9AB1-52DDBF5FA9CB}"/>
                </a:ext>
              </a:extLst>
            </p:cNvPr>
            <p:cNvSpPr txBox="1">
              <a:spLocks noChangeArrowheads="1"/>
            </p:cNvSpPr>
            <p:nvPr/>
          </p:nvSpPr>
          <p:spPr bwMode="auto">
            <a:xfrm>
              <a:off x="4241" y="1706"/>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zh-CN" altLang="en-US" sz="2800" b="1">
                  <a:latin typeface="楷体_GB2312" pitchFamily="49" charset="-122"/>
                </a:rPr>
                <a:t>－</a:t>
              </a:r>
            </a:p>
          </p:txBody>
        </p:sp>
        <p:sp>
          <p:nvSpPr>
            <p:cNvPr id="27706" name="Text Box 98">
              <a:extLst>
                <a:ext uri="{FF2B5EF4-FFF2-40B4-BE49-F238E27FC236}">
                  <a16:creationId xmlns:a16="http://schemas.microsoft.com/office/drawing/2014/main" id="{7AD2677C-E0F9-4614-9DF6-9B2AC8D69DEF}"/>
                </a:ext>
              </a:extLst>
            </p:cNvPr>
            <p:cNvSpPr txBox="1">
              <a:spLocks noChangeArrowheads="1"/>
            </p:cNvSpPr>
            <p:nvPr/>
          </p:nvSpPr>
          <p:spPr bwMode="auto">
            <a:xfrm>
              <a:off x="4014" y="1071"/>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zh-CN" altLang="en-US" sz="2800" b="1">
                  <a:latin typeface="楷体_GB2312" pitchFamily="49" charset="-122"/>
                </a:rPr>
                <a:t>－</a:t>
              </a:r>
            </a:p>
          </p:txBody>
        </p:sp>
      </p:grpSp>
      <p:sp>
        <p:nvSpPr>
          <p:cNvPr id="107619" name="Rectangle 99">
            <a:extLst>
              <a:ext uri="{FF2B5EF4-FFF2-40B4-BE49-F238E27FC236}">
                <a16:creationId xmlns:a16="http://schemas.microsoft.com/office/drawing/2014/main" id="{62CBE6E0-C3E3-47F4-BE35-17B3517FF5A5}"/>
              </a:ext>
            </a:extLst>
          </p:cNvPr>
          <p:cNvSpPr>
            <a:spLocks noChangeArrowheads="1"/>
          </p:cNvSpPr>
          <p:nvPr/>
        </p:nvSpPr>
        <p:spPr bwMode="auto">
          <a:xfrm>
            <a:off x="4356100" y="5084763"/>
            <a:ext cx="4643438" cy="946150"/>
          </a:xfrm>
          <a:prstGeom prst="rect">
            <a:avLst/>
          </a:prstGeom>
          <a:noFill/>
          <a:ln>
            <a:noFill/>
          </a:ln>
          <a:effectLs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zh-CN" altLang="en-US" sz="2800" b="1">
                <a:latin typeface="楷体_GB2312" pitchFamily="49" charset="-122"/>
              </a:rPr>
              <a:t>      电压滞后于电流，电路对外呈现容性。</a:t>
            </a:r>
          </a:p>
        </p:txBody>
      </p:sp>
      <p:sp>
        <p:nvSpPr>
          <p:cNvPr id="27663" name="Text Box 103">
            <a:extLst>
              <a:ext uri="{FF2B5EF4-FFF2-40B4-BE49-F238E27FC236}">
                <a16:creationId xmlns:a16="http://schemas.microsoft.com/office/drawing/2014/main" id="{15586AF0-BB77-478F-889E-DCE02C6890E3}"/>
              </a:ext>
            </a:extLst>
          </p:cNvPr>
          <p:cNvSpPr txBox="1">
            <a:spLocks noChangeArrowheads="1"/>
          </p:cNvSpPr>
          <p:nvPr/>
        </p:nvSpPr>
        <p:spPr bwMode="auto">
          <a:xfrm>
            <a:off x="250825" y="188913"/>
            <a:ext cx="1296988" cy="579437"/>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3200" b="1">
                <a:latin typeface="楷体_GB2312" pitchFamily="49" charset="-122"/>
              </a:rPr>
              <a:t>例</a:t>
            </a:r>
            <a:r>
              <a:rPr kumimoji="1" lang="en-US" altLang="zh-CN" sz="3200"/>
              <a:t>2-1</a:t>
            </a:r>
          </a:p>
        </p:txBody>
      </p:sp>
      <p:sp>
        <p:nvSpPr>
          <p:cNvPr id="27664" name="Text Box 104">
            <a:extLst>
              <a:ext uri="{FF2B5EF4-FFF2-40B4-BE49-F238E27FC236}">
                <a16:creationId xmlns:a16="http://schemas.microsoft.com/office/drawing/2014/main" id="{11B973ED-A231-410B-AE92-5159B9BD741D}"/>
              </a:ext>
            </a:extLst>
          </p:cNvPr>
          <p:cNvSpPr txBox="1">
            <a:spLocks noChangeArrowheads="1"/>
          </p:cNvSpPr>
          <p:nvPr/>
        </p:nvSpPr>
        <p:spPr bwMode="auto">
          <a:xfrm>
            <a:off x="1331913" y="188913"/>
            <a:ext cx="7704137"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800" b="1">
                <a:latin typeface="楷体_GB2312" pitchFamily="49" charset="-122"/>
              </a:rPr>
              <a:t>用相量图确定图示电路对外呈现感性还是容性？（</a:t>
            </a:r>
            <a:r>
              <a:rPr kumimoji="1" lang="zh-CN" altLang="en-US" sz="2800" b="1">
                <a:solidFill>
                  <a:srgbClr val="990000"/>
                </a:solidFill>
                <a:latin typeface="楷体_GB2312" pitchFamily="49" charset="-122"/>
              </a:rPr>
              <a:t>自学</a:t>
            </a:r>
            <a:r>
              <a:rPr kumimoji="1" lang="zh-CN" altLang="en-US" sz="2800" b="1">
                <a:latin typeface="楷体_GB2312" pitchFamily="49" charset="-122"/>
              </a:rPr>
              <a:t>）</a:t>
            </a:r>
            <a:endParaRPr kumimoji="1" lang="en-US" altLang="zh-CN" sz="2800" b="1">
              <a:latin typeface="楷体_GB2312" pitchFamily="49" charset="-122"/>
            </a:endParaRPr>
          </a:p>
        </p:txBody>
      </p:sp>
      <p:graphicFrame>
        <p:nvGraphicFramePr>
          <p:cNvPr id="107626" name="Object 106">
            <a:extLst>
              <a:ext uri="{FF2B5EF4-FFF2-40B4-BE49-F238E27FC236}">
                <a16:creationId xmlns:a16="http://schemas.microsoft.com/office/drawing/2014/main" id="{2C8E33D1-65E0-4E3A-AC4E-42725A5CD8B5}"/>
              </a:ext>
            </a:extLst>
          </p:cNvPr>
          <p:cNvGraphicFramePr>
            <a:graphicFrameLocks noChangeAspect="1"/>
          </p:cNvGraphicFramePr>
          <p:nvPr/>
        </p:nvGraphicFramePr>
        <p:xfrm>
          <a:off x="2195513" y="3284538"/>
          <a:ext cx="457200" cy="469900"/>
        </p:xfrm>
        <a:graphic>
          <a:graphicData uri="http://schemas.openxmlformats.org/presentationml/2006/ole">
            <mc:AlternateContent xmlns:mc="http://schemas.openxmlformats.org/markup-compatibility/2006">
              <mc:Choice xmlns:v="urn:schemas-microsoft-com:vml" Requires="v">
                <p:oleObj spid="_x0000_s27957" name="Equation" r:id="rId25" imgW="447640" imgH="457200" progId="Equation.DSMT4">
                  <p:embed/>
                </p:oleObj>
              </mc:Choice>
              <mc:Fallback>
                <p:oleObj name="Equation" r:id="rId25" imgW="447640" imgH="457200" progId="Equation.DSMT4">
                  <p:embed/>
                  <p:pic>
                    <p:nvPicPr>
                      <p:cNvPr id="0" name="Object 10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195513" y="3284538"/>
                        <a:ext cx="4572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628" name="Object 108">
            <a:extLst>
              <a:ext uri="{FF2B5EF4-FFF2-40B4-BE49-F238E27FC236}">
                <a16:creationId xmlns:a16="http://schemas.microsoft.com/office/drawing/2014/main" id="{0FDA711A-0833-464B-9F46-631F280C813F}"/>
              </a:ext>
            </a:extLst>
          </p:cNvPr>
          <p:cNvGraphicFramePr>
            <a:graphicFrameLocks noChangeAspect="1"/>
          </p:cNvGraphicFramePr>
          <p:nvPr/>
        </p:nvGraphicFramePr>
        <p:xfrm>
          <a:off x="2195513" y="1989138"/>
          <a:ext cx="596900" cy="469900"/>
        </p:xfrm>
        <a:graphic>
          <a:graphicData uri="http://schemas.openxmlformats.org/presentationml/2006/ole">
            <mc:AlternateContent xmlns:mc="http://schemas.openxmlformats.org/markup-compatibility/2006">
              <mc:Choice xmlns:v="urn:schemas-microsoft-com:vml" Requires="v">
                <p:oleObj spid="_x0000_s27958" name="Equation" r:id="rId27" imgW="590434" imgH="457200" progId="Equation.DSMT4">
                  <p:embed/>
                </p:oleObj>
              </mc:Choice>
              <mc:Fallback>
                <p:oleObj name="Equation" r:id="rId27" imgW="590434" imgH="457200" progId="Equation.DSMT4">
                  <p:embed/>
                  <p:pic>
                    <p:nvPicPr>
                      <p:cNvPr id="0" name="Object 10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195513" y="1989138"/>
                        <a:ext cx="5969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629" name="Object 109">
            <a:extLst>
              <a:ext uri="{FF2B5EF4-FFF2-40B4-BE49-F238E27FC236}">
                <a16:creationId xmlns:a16="http://schemas.microsoft.com/office/drawing/2014/main" id="{37C5D55B-51DA-4F87-9B3E-61800FE73FB5}"/>
              </a:ext>
            </a:extLst>
          </p:cNvPr>
          <p:cNvGraphicFramePr>
            <a:graphicFrameLocks noChangeAspect="1"/>
          </p:cNvGraphicFramePr>
          <p:nvPr/>
        </p:nvGraphicFramePr>
        <p:xfrm>
          <a:off x="2312988" y="2393950"/>
          <a:ext cx="368300" cy="381000"/>
        </p:xfrm>
        <a:graphic>
          <a:graphicData uri="http://schemas.openxmlformats.org/presentationml/2006/ole">
            <mc:AlternateContent xmlns:mc="http://schemas.openxmlformats.org/markup-compatibility/2006">
              <mc:Choice xmlns:v="urn:schemas-microsoft-com:vml" Requires="v">
                <p:oleObj spid="_x0000_s27959" name="Equation" r:id="rId29" imgW="362152" imgH="371387" progId="Equation.DSMT4">
                  <p:embed/>
                </p:oleObj>
              </mc:Choice>
              <mc:Fallback>
                <p:oleObj name="Equation" r:id="rId29" imgW="362152" imgH="371387" progId="Equation.DSMT4">
                  <p:embed/>
                  <p:pic>
                    <p:nvPicPr>
                      <p:cNvPr id="0" name="Object 10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312988" y="2393950"/>
                        <a:ext cx="3683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630" name="Object 110">
            <a:extLst>
              <a:ext uri="{FF2B5EF4-FFF2-40B4-BE49-F238E27FC236}">
                <a16:creationId xmlns:a16="http://schemas.microsoft.com/office/drawing/2014/main" id="{BA9F4CD6-CDA7-43F5-AB43-DA69B50F7CC6}"/>
              </a:ext>
            </a:extLst>
          </p:cNvPr>
          <p:cNvGraphicFramePr>
            <a:graphicFrameLocks noChangeAspect="1"/>
          </p:cNvGraphicFramePr>
          <p:nvPr/>
        </p:nvGraphicFramePr>
        <p:xfrm>
          <a:off x="3105150" y="3390900"/>
          <a:ext cx="711200" cy="457200"/>
        </p:xfrm>
        <a:graphic>
          <a:graphicData uri="http://schemas.openxmlformats.org/presentationml/2006/ole">
            <mc:AlternateContent xmlns:mc="http://schemas.openxmlformats.org/markup-compatibility/2006">
              <mc:Choice xmlns:v="urn:schemas-microsoft-com:vml" Requires="v">
                <p:oleObj spid="_x0000_s27960" name="Equation" r:id="rId31" imgW="705045" imgH="447822" progId="Equation.DSMT4">
                  <p:embed/>
                </p:oleObj>
              </mc:Choice>
              <mc:Fallback>
                <p:oleObj name="Equation" r:id="rId31" imgW="705045" imgH="447822" progId="Equation.DSMT4">
                  <p:embed/>
                  <p:pic>
                    <p:nvPicPr>
                      <p:cNvPr id="0" name="Object 11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105150" y="3390900"/>
                        <a:ext cx="71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631" name="Object 111">
            <a:extLst>
              <a:ext uri="{FF2B5EF4-FFF2-40B4-BE49-F238E27FC236}">
                <a16:creationId xmlns:a16="http://schemas.microsoft.com/office/drawing/2014/main" id="{0C66324C-10FF-4D2E-8EA2-400A3F562B67}"/>
              </a:ext>
            </a:extLst>
          </p:cNvPr>
          <p:cNvGraphicFramePr>
            <a:graphicFrameLocks noChangeAspect="1"/>
          </p:cNvGraphicFramePr>
          <p:nvPr/>
        </p:nvGraphicFramePr>
        <p:xfrm>
          <a:off x="611188" y="2887663"/>
          <a:ext cx="254000" cy="469900"/>
        </p:xfrm>
        <a:graphic>
          <a:graphicData uri="http://schemas.openxmlformats.org/presentationml/2006/ole">
            <mc:AlternateContent xmlns:mc="http://schemas.openxmlformats.org/markup-compatibility/2006">
              <mc:Choice xmlns:v="urn:schemas-microsoft-com:vml" Requires="v">
                <p:oleObj spid="_x0000_s27961" name="Equation" r:id="rId33" imgW="247541" imgH="457200" progId="Equation.DSMT4">
                  <p:embed/>
                </p:oleObj>
              </mc:Choice>
              <mc:Fallback>
                <p:oleObj name="Equation" r:id="rId33" imgW="247541" imgH="457200" progId="Equation.DSMT4">
                  <p:embed/>
                  <p:pic>
                    <p:nvPicPr>
                      <p:cNvPr id="0" name="Object 11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11188" y="2887663"/>
                        <a:ext cx="2540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634" name="Line 114">
            <a:extLst>
              <a:ext uri="{FF2B5EF4-FFF2-40B4-BE49-F238E27FC236}">
                <a16:creationId xmlns:a16="http://schemas.microsoft.com/office/drawing/2014/main" id="{968CE7D6-2E1F-4D18-9068-83756AB570A2}"/>
              </a:ext>
            </a:extLst>
          </p:cNvPr>
          <p:cNvSpPr>
            <a:spLocks noChangeShapeType="1"/>
          </p:cNvSpPr>
          <p:nvPr/>
        </p:nvSpPr>
        <p:spPr bwMode="auto">
          <a:xfrm flipV="1">
            <a:off x="827088" y="3141663"/>
            <a:ext cx="288925" cy="287337"/>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635" name="Line 115">
            <a:extLst>
              <a:ext uri="{FF2B5EF4-FFF2-40B4-BE49-F238E27FC236}">
                <a16:creationId xmlns:a16="http://schemas.microsoft.com/office/drawing/2014/main" id="{4D631A84-2B02-42C5-9011-4E30CA721A25}"/>
              </a:ext>
            </a:extLst>
          </p:cNvPr>
          <p:cNvSpPr>
            <a:spLocks noChangeShapeType="1"/>
          </p:cNvSpPr>
          <p:nvPr/>
        </p:nvSpPr>
        <p:spPr bwMode="auto">
          <a:xfrm>
            <a:off x="2124075" y="1989138"/>
            <a:ext cx="3384550" cy="2592387"/>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636" name="Line 116">
            <a:extLst>
              <a:ext uri="{FF2B5EF4-FFF2-40B4-BE49-F238E27FC236}">
                <a16:creationId xmlns:a16="http://schemas.microsoft.com/office/drawing/2014/main" id="{128C7381-4381-42D9-AD0B-EA7721B6256E}"/>
              </a:ext>
            </a:extLst>
          </p:cNvPr>
          <p:cNvSpPr>
            <a:spLocks noChangeShapeType="1"/>
          </p:cNvSpPr>
          <p:nvPr/>
        </p:nvSpPr>
        <p:spPr bwMode="auto">
          <a:xfrm flipV="1">
            <a:off x="1187450" y="3213100"/>
            <a:ext cx="288925" cy="21590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637" name="Line 117">
            <a:extLst>
              <a:ext uri="{FF2B5EF4-FFF2-40B4-BE49-F238E27FC236}">
                <a16:creationId xmlns:a16="http://schemas.microsoft.com/office/drawing/2014/main" id="{8FAFCBC4-B86F-4A8F-A610-642373046BF4}"/>
              </a:ext>
            </a:extLst>
          </p:cNvPr>
          <p:cNvSpPr>
            <a:spLocks noChangeShapeType="1"/>
          </p:cNvSpPr>
          <p:nvPr/>
        </p:nvSpPr>
        <p:spPr bwMode="auto">
          <a:xfrm flipV="1">
            <a:off x="4067175" y="4581525"/>
            <a:ext cx="1441450" cy="1628775"/>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638" name="Line 118">
            <a:extLst>
              <a:ext uri="{FF2B5EF4-FFF2-40B4-BE49-F238E27FC236}">
                <a16:creationId xmlns:a16="http://schemas.microsoft.com/office/drawing/2014/main" id="{70B5B96A-B935-4B42-B44E-15003C114047}"/>
              </a:ext>
            </a:extLst>
          </p:cNvPr>
          <p:cNvSpPr>
            <a:spLocks noChangeShapeType="1"/>
          </p:cNvSpPr>
          <p:nvPr/>
        </p:nvSpPr>
        <p:spPr bwMode="auto">
          <a:xfrm>
            <a:off x="1042988" y="3141663"/>
            <a:ext cx="360362" cy="71437"/>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07580"/>
                                        </p:tgtEl>
                                        <p:attrNameLst>
                                          <p:attrName>style.visibility</p:attrName>
                                        </p:attrNameLst>
                                      </p:cBhvr>
                                      <p:to>
                                        <p:strVal val="visible"/>
                                      </p:to>
                                    </p:set>
                                    <p:animEffect transition="in" filter="blinds(horizontal)">
                                      <p:cBhvr>
                                        <p:cTn id="7" dur="500"/>
                                        <p:tgtEl>
                                          <p:spTgt spid="107580"/>
                                        </p:tgtEl>
                                      </p:cBhvr>
                                    </p:animEffect>
                                  </p:childTnLst>
                                </p:cTn>
                              </p:par>
                            </p:childTnLst>
                          </p:cTn>
                        </p:par>
                        <p:par>
                          <p:cTn id="8" fill="hold" nodeType="afterGroup">
                            <p:stCondLst>
                              <p:cond delay="500"/>
                            </p:stCondLst>
                            <p:childTnLst>
                              <p:par>
                                <p:cTn id="9" presetID="15" presetClass="entr" presetSubtype="0" fill="hold" grpId="0" nodeType="afterEffect">
                                  <p:stCondLst>
                                    <p:cond delay="0"/>
                                  </p:stCondLst>
                                  <p:childTnLst>
                                    <p:set>
                                      <p:cBhvr>
                                        <p:cTn id="10" dur="1" fill="hold">
                                          <p:stCondLst>
                                            <p:cond delay="0"/>
                                          </p:stCondLst>
                                        </p:cTn>
                                        <p:tgtEl>
                                          <p:spTgt spid="107522"/>
                                        </p:tgtEl>
                                        <p:attrNameLst>
                                          <p:attrName>style.visibility</p:attrName>
                                        </p:attrNameLst>
                                      </p:cBhvr>
                                      <p:to>
                                        <p:strVal val="visible"/>
                                      </p:to>
                                    </p:set>
                                    <p:anim calcmode="lin" valueType="num">
                                      <p:cBhvr>
                                        <p:cTn id="11" dur="1000" fill="hold"/>
                                        <p:tgtEl>
                                          <p:spTgt spid="107522"/>
                                        </p:tgtEl>
                                        <p:attrNameLst>
                                          <p:attrName>ppt_w</p:attrName>
                                        </p:attrNameLst>
                                      </p:cBhvr>
                                      <p:tavLst>
                                        <p:tav tm="0">
                                          <p:val>
                                            <p:fltVal val="0"/>
                                          </p:val>
                                        </p:tav>
                                        <p:tav tm="100000">
                                          <p:val>
                                            <p:strVal val="#ppt_w"/>
                                          </p:val>
                                        </p:tav>
                                      </p:tavLst>
                                    </p:anim>
                                    <p:anim calcmode="lin" valueType="num">
                                      <p:cBhvr>
                                        <p:cTn id="12" dur="1000" fill="hold"/>
                                        <p:tgtEl>
                                          <p:spTgt spid="107522"/>
                                        </p:tgtEl>
                                        <p:attrNameLst>
                                          <p:attrName>ppt_h</p:attrName>
                                        </p:attrNameLst>
                                      </p:cBhvr>
                                      <p:tavLst>
                                        <p:tav tm="0">
                                          <p:val>
                                            <p:fltVal val="0"/>
                                          </p:val>
                                        </p:tav>
                                        <p:tav tm="100000">
                                          <p:val>
                                            <p:strVal val="#ppt_h"/>
                                          </p:val>
                                        </p:tav>
                                      </p:tavLst>
                                    </p:anim>
                                    <p:anim calcmode="lin" valueType="num">
                                      <p:cBhvr>
                                        <p:cTn id="13" dur="1000" fill="hold"/>
                                        <p:tgtEl>
                                          <p:spTgt spid="107522"/>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107522"/>
                                        </p:tgtEl>
                                        <p:attrNameLst>
                                          <p:attrName>ppt_y</p:attrName>
                                        </p:attrNameLst>
                                      </p:cBhvr>
                                      <p:tavLst>
                                        <p:tav tm="0" fmla="#ppt_y+(sin(-2*pi*(1-$))*-#ppt_x+cos(-2*pi*(1-$))*(1-#ppt_y))*(1-$)">
                                          <p:val>
                                            <p:fltVal val="0"/>
                                          </p:val>
                                        </p:tav>
                                        <p:tav tm="100000">
                                          <p:val>
                                            <p:fltVal val="1"/>
                                          </p:val>
                                        </p:tav>
                                      </p:tavLst>
                                    </p:anim>
                                  </p:childTnLst>
                                </p:cTn>
                              </p:par>
                            </p:childTnLst>
                          </p:cTn>
                        </p:par>
                        <p:par>
                          <p:cTn id="15" fill="hold" nodeType="afterGroup">
                            <p:stCondLst>
                              <p:cond delay="1500"/>
                            </p:stCondLst>
                            <p:childTnLst>
                              <p:par>
                                <p:cTn id="16" presetID="12" presetClass="entr" presetSubtype="1" fill="hold" grpId="0" nodeType="afterEffect">
                                  <p:stCondLst>
                                    <p:cond delay="0"/>
                                  </p:stCondLst>
                                  <p:childTnLst>
                                    <p:set>
                                      <p:cBhvr>
                                        <p:cTn id="17" dur="1" fill="hold">
                                          <p:stCondLst>
                                            <p:cond delay="0"/>
                                          </p:stCondLst>
                                        </p:cTn>
                                        <p:tgtEl>
                                          <p:spTgt spid="107523"/>
                                        </p:tgtEl>
                                        <p:attrNameLst>
                                          <p:attrName>style.visibility</p:attrName>
                                        </p:attrNameLst>
                                      </p:cBhvr>
                                      <p:to>
                                        <p:strVal val="visible"/>
                                      </p:to>
                                    </p:set>
                                    <p:animEffect transition="in" filter="slide(fromTop)">
                                      <p:cBhvr>
                                        <p:cTn id="18" dur="500"/>
                                        <p:tgtEl>
                                          <p:spTgt spid="10752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07555"/>
                                        </p:tgtEl>
                                        <p:attrNameLst>
                                          <p:attrName>style.visibility</p:attrName>
                                        </p:attrNameLst>
                                      </p:cBhvr>
                                      <p:to>
                                        <p:strVal val="visible"/>
                                      </p:to>
                                    </p:set>
                                    <p:animEffect transition="in" filter="wipe(left)">
                                      <p:cBhvr>
                                        <p:cTn id="23" dur="500"/>
                                        <p:tgtEl>
                                          <p:spTgt spid="10755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07549"/>
                                        </p:tgtEl>
                                        <p:attrNameLst>
                                          <p:attrName>style.visibility</p:attrName>
                                        </p:attrNameLst>
                                      </p:cBhvr>
                                      <p:to>
                                        <p:strVal val="visible"/>
                                      </p:to>
                                    </p:set>
                                    <p:animEffect transition="in" filter="wipe(left)">
                                      <p:cBhvr>
                                        <p:cTn id="28" dur="500"/>
                                        <p:tgtEl>
                                          <p:spTgt spid="107549"/>
                                        </p:tgtEl>
                                      </p:cBhvr>
                                    </p:animEffect>
                                  </p:childTnLst>
                                </p:cTn>
                              </p:par>
                              <p:par>
                                <p:cTn id="29" presetID="3" presetClass="entr" presetSubtype="10" fill="hold" nodeType="withEffect">
                                  <p:stCondLst>
                                    <p:cond delay="0"/>
                                  </p:stCondLst>
                                  <p:childTnLst>
                                    <p:set>
                                      <p:cBhvr>
                                        <p:cTn id="30" dur="1" fill="hold">
                                          <p:stCondLst>
                                            <p:cond delay="0"/>
                                          </p:stCondLst>
                                        </p:cTn>
                                        <p:tgtEl>
                                          <p:spTgt spid="107626"/>
                                        </p:tgtEl>
                                        <p:attrNameLst>
                                          <p:attrName>style.visibility</p:attrName>
                                        </p:attrNameLst>
                                      </p:cBhvr>
                                      <p:to>
                                        <p:strVal val="visible"/>
                                      </p:to>
                                    </p:set>
                                    <p:animEffect transition="in" filter="blinds(horizontal)">
                                      <p:cBhvr>
                                        <p:cTn id="31" dur="1000"/>
                                        <p:tgtEl>
                                          <p:spTgt spid="10762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nodeType="clickEffect">
                                  <p:stCondLst>
                                    <p:cond delay="0"/>
                                  </p:stCondLst>
                                  <p:childTnLst>
                                    <p:set>
                                      <p:cBhvr>
                                        <p:cTn id="35" dur="1" fill="hold">
                                          <p:stCondLst>
                                            <p:cond delay="0"/>
                                          </p:stCondLst>
                                        </p:cTn>
                                        <p:tgtEl>
                                          <p:spTgt spid="107524"/>
                                        </p:tgtEl>
                                        <p:attrNameLst>
                                          <p:attrName>style.visibility</p:attrName>
                                        </p:attrNameLst>
                                      </p:cBhvr>
                                      <p:to>
                                        <p:strVal val="visible"/>
                                      </p:to>
                                    </p:set>
                                    <p:animEffect transition="in" filter="wipe(down)">
                                      <p:cBhvr>
                                        <p:cTn id="36" dur="500"/>
                                        <p:tgtEl>
                                          <p:spTgt spid="107524"/>
                                        </p:tgtEl>
                                      </p:cBhvr>
                                    </p:animEffect>
                                  </p:childTnLst>
                                </p:cTn>
                              </p:par>
                              <p:par>
                                <p:cTn id="37" presetID="3" presetClass="entr" presetSubtype="10" fill="hold" nodeType="withEffect">
                                  <p:stCondLst>
                                    <p:cond delay="0"/>
                                  </p:stCondLst>
                                  <p:childTnLst>
                                    <p:set>
                                      <p:cBhvr>
                                        <p:cTn id="38" dur="1" fill="hold">
                                          <p:stCondLst>
                                            <p:cond delay="0"/>
                                          </p:stCondLst>
                                        </p:cTn>
                                        <p:tgtEl>
                                          <p:spTgt spid="107628"/>
                                        </p:tgtEl>
                                        <p:attrNameLst>
                                          <p:attrName>style.visibility</p:attrName>
                                        </p:attrNameLst>
                                      </p:cBhvr>
                                      <p:to>
                                        <p:strVal val="visible"/>
                                      </p:to>
                                    </p:set>
                                    <p:animEffect transition="in" filter="blinds(horizontal)">
                                      <p:cBhvr>
                                        <p:cTn id="39" dur="1000"/>
                                        <p:tgtEl>
                                          <p:spTgt spid="10762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nodeType="clickEffect">
                                  <p:stCondLst>
                                    <p:cond delay="0"/>
                                  </p:stCondLst>
                                  <p:childTnLst>
                                    <p:set>
                                      <p:cBhvr>
                                        <p:cTn id="43" dur="1" fill="hold">
                                          <p:stCondLst>
                                            <p:cond delay="0"/>
                                          </p:stCondLst>
                                        </p:cTn>
                                        <p:tgtEl>
                                          <p:spTgt spid="107561"/>
                                        </p:tgtEl>
                                        <p:attrNameLst>
                                          <p:attrName>style.visibility</p:attrName>
                                        </p:attrNameLst>
                                      </p:cBhvr>
                                      <p:to>
                                        <p:strVal val="visible"/>
                                      </p:to>
                                    </p:set>
                                    <p:animEffect transition="in" filter="wipe(down)">
                                      <p:cBhvr>
                                        <p:cTn id="44" dur="500"/>
                                        <p:tgtEl>
                                          <p:spTgt spid="10756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107631"/>
                                        </p:tgtEl>
                                        <p:attrNameLst>
                                          <p:attrName>style.visibility</p:attrName>
                                        </p:attrNameLst>
                                      </p:cBhvr>
                                      <p:to>
                                        <p:strVal val="visible"/>
                                      </p:to>
                                    </p:set>
                                    <p:animEffect transition="in" filter="blinds(horizontal)">
                                      <p:cBhvr>
                                        <p:cTn id="49" dur="1000"/>
                                        <p:tgtEl>
                                          <p:spTgt spid="10763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 presetClass="entr" presetSubtype="10" fill="hold" nodeType="clickEffect">
                                  <p:stCondLst>
                                    <p:cond delay="0"/>
                                  </p:stCondLst>
                                  <p:childTnLst>
                                    <p:set>
                                      <p:cBhvr>
                                        <p:cTn id="53" dur="1" fill="hold">
                                          <p:stCondLst>
                                            <p:cond delay="0"/>
                                          </p:stCondLst>
                                        </p:cTn>
                                        <p:tgtEl>
                                          <p:spTgt spid="107638"/>
                                        </p:tgtEl>
                                        <p:attrNameLst>
                                          <p:attrName>style.visibility</p:attrName>
                                        </p:attrNameLst>
                                      </p:cBhvr>
                                      <p:to>
                                        <p:strVal val="visible"/>
                                      </p:to>
                                    </p:set>
                                    <p:animEffect transition="in" filter="checkerboard(across)">
                                      <p:cBhvr>
                                        <p:cTn id="54" dur="500"/>
                                        <p:tgtEl>
                                          <p:spTgt spid="107638"/>
                                        </p:tgtEl>
                                      </p:cBhvr>
                                    </p:animEffect>
                                  </p:childTnLst>
                                </p:cTn>
                              </p:par>
                            </p:childTnLst>
                          </p:cTn>
                        </p:par>
                        <p:par>
                          <p:cTn id="55" fill="hold" nodeType="afterGroup">
                            <p:stCondLst>
                              <p:cond delay="500"/>
                            </p:stCondLst>
                            <p:childTnLst>
                              <p:par>
                                <p:cTn id="56" presetID="1" presetClass="entr" presetSubtype="0" fill="hold" nodeType="afterEffect">
                                  <p:stCondLst>
                                    <p:cond delay="0"/>
                                  </p:stCondLst>
                                  <p:childTnLst>
                                    <p:set>
                                      <p:cBhvr>
                                        <p:cTn id="57" dur="1" fill="hold">
                                          <p:stCondLst>
                                            <p:cond delay="0"/>
                                          </p:stCondLst>
                                        </p:cTn>
                                        <p:tgtEl>
                                          <p:spTgt spid="107634"/>
                                        </p:tgtEl>
                                        <p:attrNameLst>
                                          <p:attrName>style.visibility</p:attrName>
                                        </p:attrNameLst>
                                      </p:cBhvr>
                                      <p:to>
                                        <p:strVal val="visible"/>
                                      </p:to>
                                    </p:set>
                                  </p:childTnLst>
                                </p:cTn>
                              </p:par>
                              <p:par>
                                <p:cTn id="58" presetID="5" presetClass="entr" presetSubtype="10" fill="hold" nodeType="withEffect">
                                  <p:stCondLst>
                                    <p:cond delay="0"/>
                                  </p:stCondLst>
                                  <p:childTnLst>
                                    <p:set>
                                      <p:cBhvr>
                                        <p:cTn id="59" dur="1" fill="hold">
                                          <p:stCondLst>
                                            <p:cond delay="0"/>
                                          </p:stCondLst>
                                        </p:cTn>
                                        <p:tgtEl>
                                          <p:spTgt spid="107636"/>
                                        </p:tgtEl>
                                        <p:attrNameLst>
                                          <p:attrName>style.visibility</p:attrName>
                                        </p:attrNameLst>
                                      </p:cBhvr>
                                      <p:to>
                                        <p:strVal val="visible"/>
                                      </p:to>
                                    </p:set>
                                    <p:animEffect transition="in" filter="checkerboard(across)">
                                      <p:cBhvr>
                                        <p:cTn id="60" dur="500"/>
                                        <p:tgtEl>
                                          <p:spTgt spid="10763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10763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4" fill="hold" nodeType="clickEffect">
                                  <p:stCondLst>
                                    <p:cond delay="0"/>
                                  </p:stCondLst>
                                  <p:childTnLst>
                                    <p:set>
                                      <p:cBhvr>
                                        <p:cTn id="68" dur="1" fill="hold">
                                          <p:stCondLst>
                                            <p:cond delay="0"/>
                                          </p:stCondLst>
                                        </p:cTn>
                                        <p:tgtEl>
                                          <p:spTgt spid="107532"/>
                                        </p:tgtEl>
                                        <p:attrNameLst>
                                          <p:attrName>style.visibility</p:attrName>
                                        </p:attrNameLst>
                                      </p:cBhvr>
                                      <p:to>
                                        <p:strVal val="visible"/>
                                      </p:to>
                                    </p:set>
                                    <p:animEffect transition="in" filter="wipe(down)">
                                      <p:cBhvr>
                                        <p:cTn id="69" dur="500"/>
                                        <p:tgtEl>
                                          <p:spTgt spid="107532"/>
                                        </p:tgtEl>
                                      </p:cBhvr>
                                    </p:animEffect>
                                  </p:childTnLst>
                                </p:cTn>
                              </p:par>
                              <p:par>
                                <p:cTn id="70" presetID="3" presetClass="entr" presetSubtype="10" fill="hold" nodeType="withEffect">
                                  <p:stCondLst>
                                    <p:cond delay="0"/>
                                  </p:stCondLst>
                                  <p:childTnLst>
                                    <p:set>
                                      <p:cBhvr>
                                        <p:cTn id="71" dur="1" fill="hold">
                                          <p:stCondLst>
                                            <p:cond delay="0"/>
                                          </p:stCondLst>
                                        </p:cTn>
                                        <p:tgtEl>
                                          <p:spTgt spid="107629"/>
                                        </p:tgtEl>
                                        <p:attrNameLst>
                                          <p:attrName>style.visibility</p:attrName>
                                        </p:attrNameLst>
                                      </p:cBhvr>
                                      <p:to>
                                        <p:strVal val="visible"/>
                                      </p:to>
                                    </p:set>
                                    <p:animEffect transition="in" filter="blinds(horizontal)">
                                      <p:cBhvr>
                                        <p:cTn id="72" dur="1000"/>
                                        <p:tgtEl>
                                          <p:spTgt spid="10762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107537"/>
                                        </p:tgtEl>
                                        <p:attrNameLst>
                                          <p:attrName>style.visibility</p:attrName>
                                        </p:attrNameLst>
                                      </p:cBhvr>
                                      <p:to>
                                        <p:strVal val="visible"/>
                                      </p:to>
                                    </p:set>
                                    <p:animEffect transition="in" filter="wipe(up)">
                                      <p:cBhvr>
                                        <p:cTn id="77" dur="500"/>
                                        <p:tgtEl>
                                          <p:spTgt spid="107537"/>
                                        </p:tgtEl>
                                      </p:cBhvr>
                                    </p:animEffect>
                                  </p:childTnLst>
                                </p:cTn>
                              </p:par>
                              <p:par>
                                <p:cTn id="78" presetID="3" presetClass="entr" presetSubtype="10" fill="hold" nodeType="withEffect">
                                  <p:stCondLst>
                                    <p:cond delay="0"/>
                                  </p:stCondLst>
                                  <p:childTnLst>
                                    <p:set>
                                      <p:cBhvr>
                                        <p:cTn id="79" dur="1" fill="hold">
                                          <p:stCondLst>
                                            <p:cond delay="0"/>
                                          </p:stCondLst>
                                        </p:cTn>
                                        <p:tgtEl>
                                          <p:spTgt spid="107630"/>
                                        </p:tgtEl>
                                        <p:attrNameLst>
                                          <p:attrName>style.visibility</p:attrName>
                                        </p:attrNameLst>
                                      </p:cBhvr>
                                      <p:to>
                                        <p:strVal val="visible"/>
                                      </p:to>
                                    </p:set>
                                    <p:animEffect transition="in" filter="blinds(horizontal)">
                                      <p:cBhvr>
                                        <p:cTn id="80" dur="1000"/>
                                        <p:tgtEl>
                                          <p:spTgt spid="107630"/>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nodeType="clickEffect">
                                  <p:stCondLst>
                                    <p:cond delay="0"/>
                                  </p:stCondLst>
                                  <p:childTnLst>
                                    <p:set>
                                      <p:cBhvr>
                                        <p:cTn id="84" dur="1" fill="hold">
                                          <p:stCondLst>
                                            <p:cond delay="0"/>
                                          </p:stCondLst>
                                        </p:cTn>
                                        <p:tgtEl>
                                          <p:spTgt spid="107568"/>
                                        </p:tgtEl>
                                        <p:attrNameLst>
                                          <p:attrName>style.visibility</p:attrName>
                                        </p:attrNameLst>
                                      </p:cBhvr>
                                      <p:to>
                                        <p:strVal val="visible"/>
                                      </p:to>
                                    </p:set>
                                    <p:animEffect transition="in" filter="wipe(up)">
                                      <p:cBhvr>
                                        <p:cTn id="85" dur="500"/>
                                        <p:tgtEl>
                                          <p:spTgt spid="107568"/>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nodeType="clickEffect">
                                  <p:stCondLst>
                                    <p:cond delay="0"/>
                                  </p:stCondLst>
                                  <p:childTnLst>
                                    <p:set>
                                      <p:cBhvr>
                                        <p:cTn id="89" dur="1" fill="hold">
                                          <p:stCondLst>
                                            <p:cond delay="0"/>
                                          </p:stCondLst>
                                        </p:cTn>
                                        <p:tgtEl>
                                          <p:spTgt spid="107634"/>
                                        </p:tgtEl>
                                        <p:attrNameLst>
                                          <p:attrName>style.visibility</p:attrName>
                                        </p:attrNameLst>
                                      </p:cBhvr>
                                      <p:to>
                                        <p:strVal val="visible"/>
                                      </p:to>
                                    </p:set>
                                  </p:childTnLst>
                                </p:cTn>
                              </p:par>
                              <p:par>
                                <p:cTn id="90" presetID="5" presetClass="entr" presetSubtype="10" fill="hold" nodeType="withEffect">
                                  <p:stCondLst>
                                    <p:cond delay="0"/>
                                  </p:stCondLst>
                                  <p:childTnLst>
                                    <p:set>
                                      <p:cBhvr>
                                        <p:cTn id="91" dur="1" fill="hold">
                                          <p:stCondLst>
                                            <p:cond delay="0"/>
                                          </p:stCondLst>
                                        </p:cTn>
                                        <p:tgtEl>
                                          <p:spTgt spid="107637"/>
                                        </p:tgtEl>
                                        <p:attrNameLst>
                                          <p:attrName>style.visibility</p:attrName>
                                        </p:attrNameLst>
                                      </p:cBhvr>
                                      <p:to>
                                        <p:strVal val="visible"/>
                                      </p:to>
                                    </p:set>
                                    <p:animEffect transition="in" filter="checkerboard(across)">
                                      <p:cBhvr>
                                        <p:cTn id="92" dur="500"/>
                                        <p:tgtEl>
                                          <p:spTgt spid="107637"/>
                                        </p:tgtEl>
                                      </p:cBhvr>
                                    </p:animEffect>
                                  </p:childTnLst>
                                </p:cTn>
                              </p:par>
                              <p:par>
                                <p:cTn id="93" presetID="5" presetClass="entr" presetSubtype="10" fill="hold" nodeType="withEffect">
                                  <p:stCondLst>
                                    <p:cond delay="0"/>
                                  </p:stCondLst>
                                  <p:childTnLst>
                                    <p:set>
                                      <p:cBhvr>
                                        <p:cTn id="94" dur="1" fill="hold">
                                          <p:stCondLst>
                                            <p:cond delay="0"/>
                                          </p:stCondLst>
                                        </p:cTn>
                                        <p:tgtEl>
                                          <p:spTgt spid="107635"/>
                                        </p:tgtEl>
                                        <p:attrNameLst>
                                          <p:attrName>style.visibility</p:attrName>
                                        </p:attrNameLst>
                                      </p:cBhvr>
                                      <p:to>
                                        <p:strVal val="visible"/>
                                      </p:to>
                                    </p:set>
                                    <p:animEffect transition="in" filter="checkerboard(across)">
                                      <p:cBhvr>
                                        <p:cTn id="95" dur="500"/>
                                        <p:tgtEl>
                                          <p:spTgt spid="107635"/>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1" fill="hold" nodeType="clickEffect">
                                  <p:stCondLst>
                                    <p:cond delay="0"/>
                                  </p:stCondLst>
                                  <p:childTnLst>
                                    <p:set>
                                      <p:cBhvr>
                                        <p:cTn id="99" dur="1" fill="hold">
                                          <p:stCondLst>
                                            <p:cond delay="0"/>
                                          </p:stCondLst>
                                        </p:cTn>
                                        <p:tgtEl>
                                          <p:spTgt spid="107571"/>
                                        </p:tgtEl>
                                        <p:attrNameLst>
                                          <p:attrName>style.visibility</p:attrName>
                                        </p:attrNameLst>
                                      </p:cBhvr>
                                      <p:to>
                                        <p:strVal val="visible"/>
                                      </p:to>
                                    </p:set>
                                    <p:animEffect transition="in" filter="wipe(up)">
                                      <p:cBhvr>
                                        <p:cTn id="100" dur="500"/>
                                        <p:tgtEl>
                                          <p:spTgt spid="107571"/>
                                        </p:tgtEl>
                                      </p:cBhvr>
                                    </p:animEffect>
                                  </p:childTnLst>
                                </p:cTn>
                              </p:par>
                            </p:childTnLst>
                          </p:cTn>
                        </p:par>
                        <p:par>
                          <p:cTn id="101" fill="hold" nodeType="afterGroup">
                            <p:stCondLst>
                              <p:cond delay="500"/>
                            </p:stCondLst>
                            <p:childTnLst>
                              <p:par>
                                <p:cTn id="102" presetID="3" presetClass="entr" presetSubtype="10" fill="hold" grpId="0" nodeType="afterEffect">
                                  <p:stCondLst>
                                    <p:cond delay="0"/>
                                  </p:stCondLst>
                                  <p:childTnLst>
                                    <p:set>
                                      <p:cBhvr>
                                        <p:cTn id="103" dur="1" fill="hold">
                                          <p:stCondLst>
                                            <p:cond delay="0"/>
                                          </p:stCondLst>
                                        </p:cTn>
                                        <p:tgtEl>
                                          <p:spTgt spid="107619"/>
                                        </p:tgtEl>
                                        <p:attrNameLst>
                                          <p:attrName>style.visibility</p:attrName>
                                        </p:attrNameLst>
                                      </p:cBhvr>
                                      <p:to>
                                        <p:strVal val="visible"/>
                                      </p:to>
                                    </p:set>
                                    <p:animEffect transition="in" filter="blinds(horizontal)">
                                      <p:cBhvr>
                                        <p:cTn id="104" dur="500"/>
                                        <p:tgtEl>
                                          <p:spTgt spid="107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p:bldP spid="107523" grpId="0" autoUpdateAnimBg="0"/>
      <p:bldP spid="1076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a:extLst>
              <a:ext uri="{FF2B5EF4-FFF2-40B4-BE49-F238E27FC236}">
                <a16:creationId xmlns:a16="http://schemas.microsoft.com/office/drawing/2014/main" id="{FDBDD0B7-3098-409C-9BF0-9F43B2F625F0}"/>
              </a:ext>
            </a:extLst>
          </p:cNvPr>
          <p:cNvSpPr txBox="1">
            <a:spLocks noChangeArrowheads="1"/>
          </p:cNvSpPr>
          <p:nvPr/>
        </p:nvSpPr>
        <p:spPr bwMode="auto">
          <a:xfrm>
            <a:off x="468313" y="279400"/>
            <a:ext cx="7129462" cy="701675"/>
          </a:xfrm>
          <a:prstGeom prst="rect">
            <a:avLst/>
          </a:prstGeom>
          <a:noFill/>
          <a:ln>
            <a:noFill/>
          </a:ln>
          <a:effectLst>
            <a:prstShdw prst="shdw17" dist="17961" dir="2700000">
              <a:srgbClr val="7A8E99"/>
            </a:prstShdw>
          </a:effectLst>
          <a:extLst>
            <a:ext uri="{909E8E84-426E-40DD-AFC4-6F175D3DCCD1}">
              <a14:hiddenFill xmlns:a14="http://schemas.microsoft.com/office/drawing/2010/main">
                <a:gradFill rotWithShape="0">
                  <a:gsLst>
                    <a:gs pos="0">
                      <a:srgbClr val="CCECFF"/>
                    </a:gs>
                    <a:gs pos="100000">
                      <a:srgbClr val="5E6D76"/>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4000" b="1">
                <a:solidFill>
                  <a:srgbClr val="000099"/>
                </a:solidFill>
                <a:ea typeface="华文楷体" panose="02010600040101010101" pitchFamily="2" charset="-122"/>
                <a:cs typeface="Times New Roman" panose="02020603050405020304" pitchFamily="18" charset="0"/>
              </a:rPr>
              <a:t>§9-3  </a:t>
            </a:r>
            <a:r>
              <a:rPr kumimoji="1" lang="zh-CN" altLang="en-US" sz="4000" b="1">
                <a:solidFill>
                  <a:srgbClr val="000099"/>
                </a:solidFill>
                <a:ea typeface="华文楷体" panose="02010600040101010101" pitchFamily="2" charset="-122"/>
                <a:cs typeface="Times New Roman" panose="02020603050405020304" pitchFamily="18" charset="0"/>
              </a:rPr>
              <a:t>正弦稳态电路的分析</a:t>
            </a:r>
          </a:p>
        </p:txBody>
      </p:sp>
      <p:sp>
        <p:nvSpPr>
          <p:cNvPr id="114691" name="Text Box 3">
            <a:extLst>
              <a:ext uri="{FF2B5EF4-FFF2-40B4-BE49-F238E27FC236}">
                <a16:creationId xmlns:a16="http://schemas.microsoft.com/office/drawing/2014/main" id="{3DB638F7-A6CC-4604-B505-9A948AA51B5C}"/>
              </a:ext>
            </a:extLst>
          </p:cNvPr>
          <p:cNvSpPr txBox="1">
            <a:spLocks noChangeArrowheads="1"/>
          </p:cNvSpPr>
          <p:nvPr/>
        </p:nvSpPr>
        <p:spPr bwMode="auto">
          <a:xfrm>
            <a:off x="1042988" y="1109663"/>
            <a:ext cx="587375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800" b="1">
                <a:ea typeface="华文楷体" panose="02010600040101010101" pitchFamily="2" charset="-122"/>
                <a:cs typeface="Times New Roman" panose="02020603050405020304" pitchFamily="18" charset="0"/>
              </a:rPr>
              <a:t>电阻电路与正弦</a:t>
            </a:r>
            <a:r>
              <a:rPr kumimoji="1" lang="zh-CN" altLang="en-US" sz="2800" b="1">
                <a:solidFill>
                  <a:srgbClr val="FF3300"/>
                </a:solidFill>
                <a:ea typeface="华文楷体" panose="02010600040101010101" pitchFamily="2" charset="-122"/>
                <a:cs typeface="Times New Roman" panose="02020603050405020304" pitchFamily="18" charset="0"/>
              </a:rPr>
              <a:t>稳态</a:t>
            </a:r>
            <a:r>
              <a:rPr kumimoji="1" lang="zh-CN" altLang="en-US" sz="2800" b="1">
                <a:ea typeface="华文楷体" panose="02010600040101010101" pitchFamily="2" charset="-122"/>
                <a:cs typeface="Times New Roman" panose="02020603050405020304" pitchFamily="18" charset="0"/>
              </a:rPr>
              <a:t>电路的分析比较</a:t>
            </a:r>
          </a:p>
        </p:txBody>
      </p:sp>
      <p:graphicFrame>
        <p:nvGraphicFramePr>
          <p:cNvPr id="114692" name="Object 4">
            <a:extLst>
              <a:ext uri="{FF2B5EF4-FFF2-40B4-BE49-F238E27FC236}">
                <a16:creationId xmlns:a16="http://schemas.microsoft.com/office/drawing/2014/main" id="{09AB9959-6A3B-4A7B-A416-D965745A2B3C}"/>
              </a:ext>
            </a:extLst>
          </p:cNvPr>
          <p:cNvGraphicFramePr>
            <a:graphicFrameLocks noChangeAspect="1"/>
          </p:cNvGraphicFramePr>
          <p:nvPr/>
        </p:nvGraphicFramePr>
        <p:xfrm>
          <a:off x="900113" y="2205038"/>
          <a:ext cx="3167062" cy="3111500"/>
        </p:xfrm>
        <a:graphic>
          <a:graphicData uri="http://schemas.openxmlformats.org/presentationml/2006/ole">
            <mc:AlternateContent xmlns:mc="http://schemas.openxmlformats.org/markup-compatibility/2006">
              <mc:Choice xmlns:v="urn:schemas-microsoft-com:vml" Requires="v">
                <p:oleObj spid="_x0000_s28702" name="公式" r:id="rId3" imgW="1552413" imgH="1524000" progId="Equation.3">
                  <p:embed/>
                </p:oleObj>
              </mc:Choice>
              <mc:Fallback>
                <p:oleObj name="公式" r:id="rId3" imgW="1552413" imgH="1524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205038"/>
                        <a:ext cx="3167062" cy="311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693" name="Object 5">
            <a:extLst>
              <a:ext uri="{FF2B5EF4-FFF2-40B4-BE49-F238E27FC236}">
                <a16:creationId xmlns:a16="http://schemas.microsoft.com/office/drawing/2014/main" id="{E05B4471-00B7-4D7D-AB5B-326C27A9AB2B}"/>
              </a:ext>
            </a:extLst>
          </p:cNvPr>
          <p:cNvGraphicFramePr>
            <a:graphicFrameLocks noChangeAspect="1"/>
          </p:cNvGraphicFramePr>
          <p:nvPr/>
        </p:nvGraphicFramePr>
        <p:xfrm>
          <a:off x="4572000" y="2133600"/>
          <a:ext cx="3816350" cy="3321050"/>
        </p:xfrm>
        <a:graphic>
          <a:graphicData uri="http://schemas.openxmlformats.org/presentationml/2006/ole">
            <mc:AlternateContent xmlns:mc="http://schemas.openxmlformats.org/markup-compatibility/2006">
              <mc:Choice xmlns:v="urn:schemas-microsoft-com:vml" Requires="v">
                <p:oleObj spid="_x0000_s28703" name="公式" r:id="rId5" imgW="1962006" imgH="1705004" progId="Equation.3">
                  <p:embed/>
                </p:oleObj>
              </mc:Choice>
              <mc:Fallback>
                <p:oleObj name="公式" r:id="rId5" imgW="1962006" imgH="1705004"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133600"/>
                        <a:ext cx="3816350" cy="332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114690"/>
                                        </p:tgtEl>
                                        <p:attrNameLst>
                                          <p:attrName>style.visibility</p:attrName>
                                        </p:attrNameLst>
                                      </p:cBhvr>
                                      <p:to>
                                        <p:strVal val="visible"/>
                                      </p:to>
                                    </p:set>
                                    <p:anim calcmode="lin" valueType="num">
                                      <p:cBhvr additive="base">
                                        <p:cTn id="7" dur="500" fill="hold"/>
                                        <p:tgtEl>
                                          <p:spTgt spid="114690"/>
                                        </p:tgtEl>
                                        <p:attrNameLst>
                                          <p:attrName>ppt_x</p:attrName>
                                        </p:attrNameLst>
                                      </p:cBhvr>
                                      <p:tavLst>
                                        <p:tav tm="0">
                                          <p:val>
                                            <p:strVal val="0-#ppt_w/2"/>
                                          </p:val>
                                        </p:tav>
                                        <p:tav tm="100000">
                                          <p:val>
                                            <p:strVal val="#ppt_x"/>
                                          </p:val>
                                        </p:tav>
                                      </p:tavLst>
                                    </p:anim>
                                    <p:anim calcmode="lin" valueType="num">
                                      <p:cBhvr additive="base">
                                        <p:cTn id="8" dur="500" fill="hold"/>
                                        <p:tgtEl>
                                          <p:spTgt spid="11469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14691"/>
                                        </p:tgtEl>
                                        <p:attrNameLst>
                                          <p:attrName>style.visibility</p:attrName>
                                        </p:attrNameLst>
                                      </p:cBhvr>
                                      <p:to>
                                        <p:strVal val="visible"/>
                                      </p:to>
                                    </p:set>
                                    <p:animEffect transition="in" filter="wipe(left)">
                                      <p:cBhvr>
                                        <p:cTn id="13" dur="2000"/>
                                        <p:tgtEl>
                                          <p:spTgt spid="11469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114692"/>
                                        </p:tgtEl>
                                        <p:attrNameLst>
                                          <p:attrName>style.visibility</p:attrName>
                                        </p:attrNameLst>
                                      </p:cBhvr>
                                      <p:to>
                                        <p:strVal val="visible"/>
                                      </p:to>
                                    </p:set>
                                    <p:animEffect transition="in" filter="wipe(up)">
                                      <p:cBhvr>
                                        <p:cTn id="18" dur="2000"/>
                                        <p:tgtEl>
                                          <p:spTgt spid="11469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114693"/>
                                        </p:tgtEl>
                                        <p:attrNameLst>
                                          <p:attrName>style.visibility</p:attrName>
                                        </p:attrNameLst>
                                      </p:cBhvr>
                                      <p:to>
                                        <p:strVal val="visible"/>
                                      </p:to>
                                    </p:set>
                                    <p:animEffect transition="in" filter="wipe(up)">
                                      <p:cBhvr>
                                        <p:cTn id="23" dur="2000"/>
                                        <p:tgtEl>
                                          <p:spTgt spid="114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p:bldP spid="11469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a:extLst>
              <a:ext uri="{FF2B5EF4-FFF2-40B4-BE49-F238E27FC236}">
                <a16:creationId xmlns:a16="http://schemas.microsoft.com/office/drawing/2014/main" id="{A2BCD316-38EA-45E0-A86F-50C654AA66AA}"/>
              </a:ext>
            </a:extLst>
          </p:cNvPr>
          <p:cNvSpPr txBox="1">
            <a:spLocks noChangeArrowheads="1"/>
          </p:cNvSpPr>
          <p:nvPr/>
        </p:nvSpPr>
        <p:spPr bwMode="auto">
          <a:xfrm>
            <a:off x="900113" y="1439863"/>
            <a:ext cx="7559675" cy="111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81000" indent="-381000">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just" eaLnBrk="1" hangingPunct="1">
              <a:lnSpc>
                <a:spcPct val="120000"/>
              </a:lnSpc>
            </a:pPr>
            <a:r>
              <a:rPr kumimoji="1" lang="en-US" altLang="zh-CN" sz="2800" b="1">
                <a:ea typeface="华文楷体" panose="02010600040101010101" pitchFamily="2" charset="-122"/>
                <a:cs typeface="Times New Roman" panose="02020603050405020304" pitchFamily="18" charset="0"/>
              </a:rPr>
              <a:t>①</a:t>
            </a:r>
            <a:r>
              <a:rPr kumimoji="1" lang="zh-CN" altLang="en-US" sz="2800" b="1">
                <a:ea typeface="华文楷体" panose="02010600040101010101" pitchFamily="2" charset="-122"/>
                <a:cs typeface="Times New Roman" panose="02020603050405020304" pitchFamily="18" charset="0"/>
              </a:rPr>
              <a:t>引入</a:t>
            </a:r>
            <a:r>
              <a:rPr kumimoji="1" lang="zh-CN" altLang="en-US" sz="2800" b="1">
                <a:solidFill>
                  <a:srgbClr val="990000"/>
                </a:solidFill>
                <a:ea typeface="华文楷体" panose="02010600040101010101" pitchFamily="2" charset="-122"/>
                <a:cs typeface="Times New Roman" panose="02020603050405020304" pitchFamily="18" charset="0"/>
              </a:rPr>
              <a:t>相量法</a:t>
            </a:r>
            <a:r>
              <a:rPr kumimoji="1" lang="zh-CN" altLang="en-US" sz="2800" b="1">
                <a:ea typeface="华文楷体" panose="02010600040101010101" pitchFamily="2" charset="-122"/>
                <a:cs typeface="Times New Roman" panose="02020603050405020304" pitchFamily="18" charset="0"/>
              </a:rPr>
              <a:t>，电阻电路和正弦电流电路依据的电路定律是相似的。</a:t>
            </a:r>
          </a:p>
        </p:txBody>
      </p:sp>
      <p:grpSp>
        <p:nvGrpSpPr>
          <p:cNvPr id="115721" name="Group 9">
            <a:extLst>
              <a:ext uri="{FF2B5EF4-FFF2-40B4-BE49-F238E27FC236}">
                <a16:creationId xmlns:a16="http://schemas.microsoft.com/office/drawing/2014/main" id="{4BFC6CD3-5B6F-48AC-B670-A505B60983BD}"/>
              </a:ext>
            </a:extLst>
          </p:cNvPr>
          <p:cNvGrpSpPr>
            <a:grpSpLocks/>
          </p:cNvGrpSpPr>
          <p:nvPr/>
        </p:nvGrpSpPr>
        <p:grpSpPr bwMode="auto">
          <a:xfrm>
            <a:off x="395288" y="719138"/>
            <a:ext cx="1644650" cy="850900"/>
            <a:chOff x="385" y="3022"/>
            <a:chExt cx="1036" cy="536"/>
          </a:xfrm>
        </p:grpSpPr>
        <p:pic>
          <p:nvPicPr>
            <p:cNvPr id="29702" name="Picture 10" descr="123">
              <a:extLst>
                <a:ext uri="{FF2B5EF4-FFF2-40B4-BE49-F238E27FC236}">
                  <a16:creationId xmlns:a16="http://schemas.microsoft.com/office/drawing/2014/main" id="{08E8A19F-FEF7-4ECB-9B55-926C4DD98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Text Box 11">
              <a:extLst>
                <a:ext uri="{FF2B5EF4-FFF2-40B4-BE49-F238E27FC236}">
                  <a16:creationId xmlns:a16="http://schemas.microsoft.com/office/drawing/2014/main" id="{1AEE278A-9C3D-4A40-A417-DB55330477DF}"/>
                </a:ext>
              </a:extLst>
            </p:cNvPr>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zh-CN" altLang="en-US" sz="3200">
                  <a:ea typeface="华文楷体" panose="02010600040101010101" pitchFamily="2" charset="-122"/>
                  <a:cs typeface="Times New Roman" panose="02020603050405020304" pitchFamily="18" charset="0"/>
                </a:rPr>
                <a:t>结论</a:t>
              </a:r>
            </a:p>
          </p:txBody>
        </p:sp>
      </p:grpSp>
      <p:sp>
        <p:nvSpPr>
          <p:cNvPr id="115724" name="Text Box 12">
            <a:extLst>
              <a:ext uri="{FF2B5EF4-FFF2-40B4-BE49-F238E27FC236}">
                <a16:creationId xmlns:a16="http://schemas.microsoft.com/office/drawing/2014/main" id="{9BEB2115-0774-4B46-BDDA-5532AFF52A34}"/>
              </a:ext>
            </a:extLst>
          </p:cNvPr>
          <p:cNvSpPr txBox="1">
            <a:spLocks noChangeArrowheads="1"/>
          </p:cNvSpPr>
          <p:nvPr/>
        </p:nvSpPr>
        <p:spPr bwMode="auto">
          <a:xfrm>
            <a:off x="900113" y="2590800"/>
            <a:ext cx="7239000" cy="111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81000" indent="-381000">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just" eaLnBrk="1" hangingPunct="1">
              <a:lnSpc>
                <a:spcPct val="120000"/>
              </a:lnSpc>
            </a:pPr>
            <a:r>
              <a:rPr kumimoji="1" lang="en-US" altLang="zh-CN" sz="2800" b="1">
                <a:ea typeface="华文楷体" panose="02010600040101010101" pitchFamily="2" charset="-122"/>
                <a:cs typeface="Times New Roman" panose="02020603050405020304" pitchFamily="18" charset="0"/>
              </a:rPr>
              <a:t>②</a:t>
            </a:r>
            <a:r>
              <a:rPr kumimoji="1" lang="zh-CN" altLang="en-US" sz="2800" b="1">
                <a:ea typeface="华文楷体" panose="02010600040101010101" pitchFamily="2" charset="-122"/>
                <a:cs typeface="Times New Roman" panose="02020603050405020304" pitchFamily="18" charset="0"/>
              </a:rPr>
              <a:t>引入电路的</a:t>
            </a:r>
            <a:r>
              <a:rPr kumimoji="1" lang="zh-CN" altLang="en-US" sz="2800" b="1">
                <a:solidFill>
                  <a:srgbClr val="990000"/>
                </a:solidFill>
                <a:ea typeface="华文楷体" panose="02010600040101010101" pitchFamily="2" charset="-122"/>
                <a:cs typeface="Times New Roman" panose="02020603050405020304" pitchFamily="18" charset="0"/>
              </a:rPr>
              <a:t>相量模型</a:t>
            </a:r>
            <a:r>
              <a:rPr kumimoji="1" lang="zh-CN" altLang="en-US" sz="2800" b="1">
                <a:ea typeface="华文楷体" panose="02010600040101010101" pitchFamily="2" charset="-122"/>
                <a:cs typeface="Times New Roman" panose="02020603050405020304" pitchFamily="18" charset="0"/>
              </a:rPr>
              <a:t>，把列写时域微分方程转为直接列写相量形式的代数方程。</a:t>
            </a:r>
          </a:p>
        </p:txBody>
      </p:sp>
      <p:sp>
        <p:nvSpPr>
          <p:cNvPr id="115725" name="Text Box 13">
            <a:extLst>
              <a:ext uri="{FF2B5EF4-FFF2-40B4-BE49-F238E27FC236}">
                <a16:creationId xmlns:a16="http://schemas.microsoft.com/office/drawing/2014/main" id="{D36BCD40-5BF8-44BF-8717-3A3DE5FE937F}"/>
              </a:ext>
            </a:extLst>
          </p:cNvPr>
          <p:cNvSpPr txBox="1">
            <a:spLocks noChangeArrowheads="1"/>
          </p:cNvSpPr>
          <p:nvPr/>
        </p:nvSpPr>
        <p:spPr bwMode="auto">
          <a:xfrm>
            <a:off x="900113" y="3743325"/>
            <a:ext cx="7416800" cy="1630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85750" indent="-285750">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just" eaLnBrk="1" hangingPunct="1">
              <a:lnSpc>
                <a:spcPct val="120000"/>
              </a:lnSpc>
            </a:pPr>
            <a:r>
              <a:rPr kumimoji="1" lang="en-US" altLang="zh-CN" sz="2800" b="1">
                <a:ea typeface="华文楷体" panose="02010600040101010101" pitchFamily="2" charset="-122"/>
                <a:cs typeface="Times New Roman" panose="02020603050405020304" pitchFamily="18" charset="0"/>
              </a:rPr>
              <a:t>③</a:t>
            </a:r>
            <a:r>
              <a:rPr kumimoji="1" lang="zh-CN" altLang="en-US" sz="2800" b="1">
                <a:ea typeface="华文楷体" panose="02010600040101010101" pitchFamily="2" charset="-122"/>
                <a:cs typeface="Times New Roman" panose="02020603050405020304" pitchFamily="18" charset="0"/>
              </a:rPr>
              <a:t>引入</a:t>
            </a:r>
            <a:r>
              <a:rPr kumimoji="1" lang="zh-CN" altLang="en-US" sz="2800" b="1">
                <a:solidFill>
                  <a:srgbClr val="990000"/>
                </a:solidFill>
                <a:ea typeface="华文楷体" panose="02010600040101010101" pitchFamily="2" charset="-122"/>
                <a:cs typeface="Times New Roman" panose="02020603050405020304" pitchFamily="18" charset="0"/>
              </a:rPr>
              <a:t>阻抗</a:t>
            </a:r>
            <a:r>
              <a:rPr kumimoji="1" lang="zh-CN" altLang="en-US" sz="2800" b="1">
                <a:ea typeface="华文楷体" panose="02010600040101010101" pitchFamily="2" charset="-122"/>
                <a:cs typeface="Times New Roman" panose="02020603050405020304" pitchFamily="18" charset="0"/>
              </a:rPr>
              <a:t>以后，可将电阻电路中讨论的所有网络定理和分析方法都推广应用于正弦稳态的相量分析中。直流</a:t>
            </a:r>
            <a:r>
              <a:rPr kumimoji="1" lang="zh-CN" altLang="en-US" sz="2800">
                <a:ea typeface="华文楷体" panose="02010600040101010101" pitchFamily="2" charset="-122"/>
                <a:cs typeface="Times New Roman" panose="02020603050405020304" pitchFamily="18" charset="0"/>
              </a:rPr>
              <a:t>（</a:t>
            </a:r>
            <a:r>
              <a:rPr kumimoji="1" lang="en-US" altLang="zh-CN" sz="2800" i="1">
                <a:ea typeface="华文楷体" panose="02010600040101010101" pitchFamily="2" charset="-122"/>
                <a:cs typeface="Times New Roman" panose="02020603050405020304" pitchFamily="18" charset="0"/>
              </a:rPr>
              <a:t>f </a:t>
            </a:r>
            <a:r>
              <a:rPr kumimoji="1" lang="en-US" altLang="zh-CN" sz="2800">
                <a:ea typeface="华文楷体" panose="02010600040101010101" pitchFamily="2" charset="-122"/>
                <a:cs typeface="Times New Roman" panose="02020603050405020304" pitchFamily="18" charset="0"/>
              </a:rPr>
              <a:t>=0)</a:t>
            </a:r>
            <a:r>
              <a:rPr kumimoji="1" lang="zh-CN" altLang="en-US" sz="2800" b="1">
                <a:ea typeface="华文楷体" panose="02010600040101010101" pitchFamily="2" charset="-122"/>
                <a:cs typeface="Times New Roman" panose="02020603050405020304" pitchFamily="18" charset="0"/>
              </a:rPr>
              <a:t>是一个特例。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15721"/>
                                        </p:tgtEl>
                                        <p:attrNameLst>
                                          <p:attrName>style.visibility</p:attrName>
                                        </p:attrNameLst>
                                      </p:cBhvr>
                                      <p:to>
                                        <p:strVal val="visible"/>
                                      </p:to>
                                    </p:set>
                                    <p:animEffect transition="in" filter="blinds(horizontal)">
                                      <p:cBhvr>
                                        <p:cTn id="7" dur="500"/>
                                        <p:tgtEl>
                                          <p:spTgt spid="1157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2" fill="hold" grpId="0" nodeType="clickEffect">
                                  <p:stCondLst>
                                    <p:cond delay="0"/>
                                  </p:stCondLst>
                                  <p:iterate type="lt">
                                    <p:tmPct val="100000"/>
                                  </p:iterate>
                                  <p:childTnLst>
                                    <p:set>
                                      <p:cBhvr>
                                        <p:cTn id="11" dur="1" fill="hold">
                                          <p:stCondLst>
                                            <p:cond delay="0"/>
                                          </p:stCondLst>
                                        </p:cTn>
                                        <p:tgtEl>
                                          <p:spTgt spid="115714"/>
                                        </p:tgtEl>
                                        <p:attrNameLst>
                                          <p:attrName>style.visibility</p:attrName>
                                        </p:attrNameLst>
                                      </p:cBhvr>
                                      <p:to>
                                        <p:strVal val="visible"/>
                                      </p:to>
                                    </p:set>
                                    <p:anim calcmode="lin" valueType="num">
                                      <p:cBhvr>
                                        <p:cTn id="12" dur="75" fill="hold"/>
                                        <p:tgtEl>
                                          <p:spTgt spid="115714"/>
                                        </p:tgtEl>
                                        <p:attrNameLst>
                                          <p:attrName>ppt_x</p:attrName>
                                        </p:attrNameLst>
                                      </p:cBhvr>
                                      <p:tavLst>
                                        <p:tav tm="0">
                                          <p:val>
                                            <p:strVal val="#ppt_x+#ppt_w/2"/>
                                          </p:val>
                                        </p:tav>
                                        <p:tav tm="100000">
                                          <p:val>
                                            <p:strVal val="#ppt_x"/>
                                          </p:val>
                                        </p:tav>
                                      </p:tavLst>
                                    </p:anim>
                                    <p:anim calcmode="lin" valueType="num">
                                      <p:cBhvr>
                                        <p:cTn id="13" dur="75" fill="hold"/>
                                        <p:tgtEl>
                                          <p:spTgt spid="115714"/>
                                        </p:tgtEl>
                                        <p:attrNameLst>
                                          <p:attrName>ppt_y</p:attrName>
                                        </p:attrNameLst>
                                      </p:cBhvr>
                                      <p:tavLst>
                                        <p:tav tm="0">
                                          <p:val>
                                            <p:strVal val="#ppt_y"/>
                                          </p:val>
                                        </p:tav>
                                        <p:tav tm="100000">
                                          <p:val>
                                            <p:strVal val="#ppt_y"/>
                                          </p:val>
                                        </p:tav>
                                      </p:tavLst>
                                    </p:anim>
                                    <p:anim calcmode="lin" valueType="num">
                                      <p:cBhvr>
                                        <p:cTn id="14" dur="75" fill="hold"/>
                                        <p:tgtEl>
                                          <p:spTgt spid="115714"/>
                                        </p:tgtEl>
                                        <p:attrNameLst>
                                          <p:attrName>ppt_w</p:attrName>
                                        </p:attrNameLst>
                                      </p:cBhvr>
                                      <p:tavLst>
                                        <p:tav tm="0">
                                          <p:val>
                                            <p:fltVal val="0"/>
                                          </p:val>
                                        </p:tav>
                                        <p:tav tm="100000">
                                          <p:val>
                                            <p:strVal val="#ppt_w"/>
                                          </p:val>
                                        </p:tav>
                                      </p:tavLst>
                                    </p:anim>
                                    <p:anim calcmode="lin" valueType="num">
                                      <p:cBhvr>
                                        <p:cTn id="15" dur="75" fill="hold"/>
                                        <p:tgtEl>
                                          <p:spTgt spid="115714"/>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2" fill="hold" grpId="0" nodeType="clickEffect">
                                  <p:stCondLst>
                                    <p:cond delay="0"/>
                                  </p:stCondLst>
                                  <p:iterate type="lt">
                                    <p:tmPct val="100000"/>
                                  </p:iterate>
                                  <p:childTnLst>
                                    <p:set>
                                      <p:cBhvr>
                                        <p:cTn id="19" dur="1" fill="hold">
                                          <p:stCondLst>
                                            <p:cond delay="0"/>
                                          </p:stCondLst>
                                        </p:cTn>
                                        <p:tgtEl>
                                          <p:spTgt spid="115724"/>
                                        </p:tgtEl>
                                        <p:attrNameLst>
                                          <p:attrName>style.visibility</p:attrName>
                                        </p:attrNameLst>
                                      </p:cBhvr>
                                      <p:to>
                                        <p:strVal val="visible"/>
                                      </p:to>
                                    </p:set>
                                    <p:anim calcmode="lin" valueType="num">
                                      <p:cBhvr>
                                        <p:cTn id="20" dur="75" fill="hold"/>
                                        <p:tgtEl>
                                          <p:spTgt spid="115724"/>
                                        </p:tgtEl>
                                        <p:attrNameLst>
                                          <p:attrName>ppt_x</p:attrName>
                                        </p:attrNameLst>
                                      </p:cBhvr>
                                      <p:tavLst>
                                        <p:tav tm="0">
                                          <p:val>
                                            <p:strVal val="#ppt_x+#ppt_w/2"/>
                                          </p:val>
                                        </p:tav>
                                        <p:tav tm="100000">
                                          <p:val>
                                            <p:strVal val="#ppt_x"/>
                                          </p:val>
                                        </p:tav>
                                      </p:tavLst>
                                    </p:anim>
                                    <p:anim calcmode="lin" valueType="num">
                                      <p:cBhvr>
                                        <p:cTn id="21" dur="75" fill="hold"/>
                                        <p:tgtEl>
                                          <p:spTgt spid="115724"/>
                                        </p:tgtEl>
                                        <p:attrNameLst>
                                          <p:attrName>ppt_y</p:attrName>
                                        </p:attrNameLst>
                                      </p:cBhvr>
                                      <p:tavLst>
                                        <p:tav tm="0">
                                          <p:val>
                                            <p:strVal val="#ppt_y"/>
                                          </p:val>
                                        </p:tav>
                                        <p:tav tm="100000">
                                          <p:val>
                                            <p:strVal val="#ppt_y"/>
                                          </p:val>
                                        </p:tav>
                                      </p:tavLst>
                                    </p:anim>
                                    <p:anim calcmode="lin" valueType="num">
                                      <p:cBhvr>
                                        <p:cTn id="22" dur="75" fill="hold"/>
                                        <p:tgtEl>
                                          <p:spTgt spid="115724"/>
                                        </p:tgtEl>
                                        <p:attrNameLst>
                                          <p:attrName>ppt_w</p:attrName>
                                        </p:attrNameLst>
                                      </p:cBhvr>
                                      <p:tavLst>
                                        <p:tav tm="0">
                                          <p:val>
                                            <p:fltVal val="0"/>
                                          </p:val>
                                        </p:tav>
                                        <p:tav tm="100000">
                                          <p:val>
                                            <p:strVal val="#ppt_w"/>
                                          </p:val>
                                        </p:tav>
                                      </p:tavLst>
                                    </p:anim>
                                    <p:anim calcmode="lin" valueType="num">
                                      <p:cBhvr>
                                        <p:cTn id="23" dur="75" fill="hold"/>
                                        <p:tgtEl>
                                          <p:spTgt spid="115724"/>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2" fill="hold" grpId="0" nodeType="clickEffect">
                                  <p:stCondLst>
                                    <p:cond delay="0"/>
                                  </p:stCondLst>
                                  <p:iterate type="lt">
                                    <p:tmPct val="100000"/>
                                  </p:iterate>
                                  <p:childTnLst>
                                    <p:set>
                                      <p:cBhvr>
                                        <p:cTn id="27" dur="1" fill="hold">
                                          <p:stCondLst>
                                            <p:cond delay="0"/>
                                          </p:stCondLst>
                                        </p:cTn>
                                        <p:tgtEl>
                                          <p:spTgt spid="115725"/>
                                        </p:tgtEl>
                                        <p:attrNameLst>
                                          <p:attrName>style.visibility</p:attrName>
                                        </p:attrNameLst>
                                      </p:cBhvr>
                                      <p:to>
                                        <p:strVal val="visible"/>
                                      </p:to>
                                    </p:set>
                                    <p:anim calcmode="lin" valueType="num">
                                      <p:cBhvr>
                                        <p:cTn id="28" dur="75" fill="hold"/>
                                        <p:tgtEl>
                                          <p:spTgt spid="115725"/>
                                        </p:tgtEl>
                                        <p:attrNameLst>
                                          <p:attrName>ppt_x</p:attrName>
                                        </p:attrNameLst>
                                      </p:cBhvr>
                                      <p:tavLst>
                                        <p:tav tm="0">
                                          <p:val>
                                            <p:strVal val="#ppt_x+#ppt_w/2"/>
                                          </p:val>
                                        </p:tav>
                                        <p:tav tm="100000">
                                          <p:val>
                                            <p:strVal val="#ppt_x"/>
                                          </p:val>
                                        </p:tav>
                                      </p:tavLst>
                                    </p:anim>
                                    <p:anim calcmode="lin" valueType="num">
                                      <p:cBhvr>
                                        <p:cTn id="29" dur="75" fill="hold"/>
                                        <p:tgtEl>
                                          <p:spTgt spid="115725"/>
                                        </p:tgtEl>
                                        <p:attrNameLst>
                                          <p:attrName>ppt_y</p:attrName>
                                        </p:attrNameLst>
                                      </p:cBhvr>
                                      <p:tavLst>
                                        <p:tav tm="0">
                                          <p:val>
                                            <p:strVal val="#ppt_y"/>
                                          </p:val>
                                        </p:tav>
                                        <p:tav tm="100000">
                                          <p:val>
                                            <p:strVal val="#ppt_y"/>
                                          </p:val>
                                        </p:tav>
                                      </p:tavLst>
                                    </p:anim>
                                    <p:anim calcmode="lin" valueType="num">
                                      <p:cBhvr>
                                        <p:cTn id="30" dur="75" fill="hold"/>
                                        <p:tgtEl>
                                          <p:spTgt spid="115725"/>
                                        </p:tgtEl>
                                        <p:attrNameLst>
                                          <p:attrName>ppt_w</p:attrName>
                                        </p:attrNameLst>
                                      </p:cBhvr>
                                      <p:tavLst>
                                        <p:tav tm="0">
                                          <p:val>
                                            <p:fltVal val="0"/>
                                          </p:val>
                                        </p:tav>
                                        <p:tav tm="100000">
                                          <p:val>
                                            <p:strVal val="#ppt_w"/>
                                          </p:val>
                                        </p:tav>
                                      </p:tavLst>
                                    </p:anim>
                                    <p:anim calcmode="lin" valueType="num">
                                      <p:cBhvr>
                                        <p:cTn id="31" dur="75" fill="hold"/>
                                        <p:tgtEl>
                                          <p:spTgt spid="1157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autoUpdateAnimBg="0"/>
      <p:bldP spid="115724" grpId="0" autoUpdateAnimBg="0"/>
      <p:bldP spid="11572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a:extLst>
              <a:ext uri="{FF2B5EF4-FFF2-40B4-BE49-F238E27FC236}">
                <a16:creationId xmlns:a16="http://schemas.microsoft.com/office/drawing/2014/main" id="{5F709982-DE8E-4BFB-A735-E25CD3D19397}"/>
              </a:ext>
            </a:extLst>
          </p:cNvPr>
          <p:cNvSpPr txBox="1">
            <a:spLocks noChangeArrowheads="1"/>
          </p:cNvSpPr>
          <p:nvPr/>
        </p:nvSpPr>
        <p:spPr bwMode="auto">
          <a:xfrm>
            <a:off x="288925" y="257175"/>
            <a:ext cx="1403350" cy="579438"/>
          </a:xfrm>
          <a:prstGeom prst="rect">
            <a:avLst/>
          </a:prstGeom>
          <a:solidFill>
            <a:schemeClr val="tx1"/>
          </a:solidFill>
          <a:ln>
            <a:noFill/>
          </a:ln>
          <a:effectLst/>
          <a:extLst>
            <a:ext uri="{91240B29-F687-4F45-9708-019B960494DF}">
              <a14:hiddenLine xmlns:a14="http://schemas.microsoft.com/office/drawing/2010/main" w="254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3200" b="1">
                <a:ea typeface="华文楷体" panose="02010600040101010101" pitchFamily="2" charset="-122"/>
                <a:cs typeface="Times New Roman" panose="02020603050405020304" pitchFamily="18" charset="0"/>
              </a:rPr>
              <a:t>例</a:t>
            </a:r>
            <a:r>
              <a:rPr kumimoji="1" lang="en-US" altLang="zh-CN" sz="3200" b="1">
                <a:ea typeface="华文楷体" panose="02010600040101010101" pitchFamily="2" charset="-122"/>
                <a:cs typeface="Times New Roman" panose="02020603050405020304" pitchFamily="18" charset="0"/>
              </a:rPr>
              <a:t>3-1</a:t>
            </a:r>
          </a:p>
        </p:txBody>
      </p:sp>
      <p:sp>
        <p:nvSpPr>
          <p:cNvPr id="116739" name="Text Box 3">
            <a:extLst>
              <a:ext uri="{FF2B5EF4-FFF2-40B4-BE49-F238E27FC236}">
                <a16:creationId xmlns:a16="http://schemas.microsoft.com/office/drawing/2014/main" id="{8DFC0D2B-FA61-4291-93C8-7D89B009E83C}"/>
              </a:ext>
            </a:extLst>
          </p:cNvPr>
          <p:cNvSpPr txBox="1">
            <a:spLocks noChangeArrowheads="1"/>
          </p:cNvSpPr>
          <p:nvPr/>
        </p:nvSpPr>
        <p:spPr bwMode="auto">
          <a:xfrm>
            <a:off x="1258888" y="4175125"/>
            <a:ext cx="4392612"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54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800" b="1">
                <a:ea typeface="华文楷体" panose="02010600040101010101" pitchFamily="2" charset="-122"/>
                <a:cs typeface="Times New Roman" panose="02020603050405020304" pitchFamily="18" charset="0"/>
              </a:rPr>
              <a:t>画出电路的相量模型</a:t>
            </a:r>
          </a:p>
        </p:txBody>
      </p:sp>
      <p:sp>
        <p:nvSpPr>
          <p:cNvPr id="116740" name="AutoShape 4">
            <a:extLst>
              <a:ext uri="{FF2B5EF4-FFF2-40B4-BE49-F238E27FC236}">
                <a16:creationId xmlns:a16="http://schemas.microsoft.com/office/drawing/2014/main" id="{5E8EDCCB-6CB2-4E6A-81AC-8DB453825001}"/>
              </a:ext>
            </a:extLst>
          </p:cNvPr>
          <p:cNvSpPr>
            <a:spLocks noChangeArrowheads="1"/>
          </p:cNvSpPr>
          <p:nvPr/>
        </p:nvSpPr>
        <p:spPr bwMode="auto">
          <a:xfrm>
            <a:off x="4140200" y="2517775"/>
            <a:ext cx="669925" cy="144463"/>
          </a:xfrm>
          <a:prstGeom prst="rightArrow">
            <a:avLst>
              <a:gd name="adj1" fmla="val 50000"/>
              <a:gd name="adj2" fmla="val 115934"/>
            </a:avLst>
          </a:prstGeom>
          <a:solidFill>
            <a:srgbClr val="0066FF"/>
          </a:solidFill>
          <a:ln w="25400">
            <a:solidFill>
              <a:srgbClr val="0066FF"/>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pSp>
        <p:nvGrpSpPr>
          <p:cNvPr id="116741" name="Group 5">
            <a:extLst>
              <a:ext uri="{FF2B5EF4-FFF2-40B4-BE49-F238E27FC236}">
                <a16:creationId xmlns:a16="http://schemas.microsoft.com/office/drawing/2014/main" id="{9514DE4F-765F-4545-A534-D3054FBC0E5C}"/>
              </a:ext>
            </a:extLst>
          </p:cNvPr>
          <p:cNvGrpSpPr>
            <a:grpSpLocks/>
          </p:cNvGrpSpPr>
          <p:nvPr/>
        </p:nvGrpSpPr>
        <p:grpSpPr bwMode="auto">
          <a:xfrm>
            <a:off x="1338263" y="260350"/>
            <a:ext cx="7554912" cy="1023938"/>
            <a:chOff x="703" y="164"/>
            <a:chExt cx="4759" cy="645"/>
          </a:xfrm>
        </p:grpSpPr>
        <p:graphicFrame>
          <p:nvGraphicFramePr>
            <p:cNvPr id="30811" name="Object 6">
              <a:extLst>
                <a:ext uri="{FF2B5EF4-FFF2-40B4-BE49-F238E27FC236}">
                  <a16:creationId xmlns:a16="http://schemas.microsoft.com/office/drawing/2014/main" id="{BD125191-9691-4058-BE77-87C4DA6F71FC}"/>
                </a:ext>
              </a:extLst>
            </p:cNvPr>
            <p:cNvGraphicFramePr>
              <a:graphicFrameLocks noChangeAspect="1"/>
            </p:cNvGraphicFramePr>
            <p:nvPr/>
          </p:nvGraphicFramePr>
          <p:xfrm>
            <a:off x="1300" y="164"/>
            <a:ext cx="4162" cy="635"/>
          </p:xfrm>
          <a:graphic>
            <a:graphicData uri="http://schemas.openxmlformats.org/presentationml/2006/ole">
              <mc:AlternateContent xmlns:mc="http://schemas.openxmlformats.org/markup-compatibility/2006">
                <mc:Choice xmlns:v="urn:schemas-microsoft-com:vml" Requires="v">
                  <p:oleObj spid="_x0000_s30910" name="公式" r:id="rId3" imgW="3390884" imgH="514409" progId="Equation.3">
                    <p:embed/>
                  </p:oleObj>
                </mc:Choice>
                <mc:Fallback>
                  <p:oleObj name="公式" r:id="rId3" imgW="3390884" imgH="514409"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0" y="164"/>
                          <a:ext cx="4162" cy="63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12" name="Text Box 7">
              <a:extLst>
                <a:ext uri="{FF2B5EF4-FFF2-40B4-BE49-F238E27FC236}">
                  <a16:creationId xmlns:a16="http://schemas.microsoft.com/office/drawing/2014/main" id="{6DF39D05-67D1-4019-8C98-86BE38906B50}"/>
                </a:ext>
              </a:extLst>
            </p:cNvPr>
            <p:cNvSpPr txBox="1">
              <a:spLocks noChangeArrowheads="1"/>
            </p:cNvSpPr>
            <p:nvPr/>
          </p:nvSpPr>
          <p:spPr bwMode="auto">
            <a:xfrm>
              <a:off x="3606" y="482"/>
              <a:ext cx="1691" cy="32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800" b="1">
                  <a:ea typeface="华文楷体" panose="02010600040101010101" pitchFamily="2" charset="-122"/>
                  <a:cs typeface="Times New Roman" panose="02020603050405020304" pitchFamily="18" charset="0"/>
                </a:rPr>
                <a:t>求各支路电流。</a:t>
              </a:r>
            </a:p>
          </p:txBody>
        </p:sp>
        <p:sp>
          <p:nvSpPr>
            <p:cNvPr id="30813" name="Text Box 8">
              <a:extLst>
                <a:ext uri="{FF2B5EF4-FFF2-40B4-BE49-F238E27FC236}">
                  <a16:creationId xmlns:a16="http://schemas.microsoft.com/office/drawing/2014/main" id="{CCA67DBA-240A-4326-B030-B5B13645573F}"/>
                </a:ext>
              </a:extLst>
            </p:cNvPr>
            <p:cNvSpPr txBox="1">
              <a:spLocks noChangeArrowheads="1"/>
            </p:cNvSpPr>
            <p:nvPr/>
          </p:nvSpPr>
          <p:spPr bwMode="auto">
            <a:xfrm>
              <a:off x="703" y="164"/>
              <a:ext cx="953" cy="32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zh-CN" altLang="en-US" sz="2800" b="1">
                  <a:ea typeface="华文楷体" panose="02010600040101010101" pitchFamily="2" charset="-122"/>
                  <a:cs typeface="Times New Roman" panose="02020603050405020304" pitchFamily="18" charset="0"/>
                </a:rPr>
                <a:t>已知：</a:t>
              </a:r>
            </a:p>
          </p:txBody>
        </p:sp>
      </p:grpSp>
      <p:sp>
        <p:nvSpPr>
          <p:cNvPr id="116745" name="Text Box 9">
            <a:extLst>
              <a:ext uri="{FF2B5EF4-FFF2-40B4-BE49-F238E27FC236}">
                <a16:creationId xmlns:a16="http://schemas.microsoft.com/office/drawing/2014/main" id="{49B0ACF8-0420-4ECF-B59C-AEACF1F1C403}"/>
              </a:ext>
            </a:extLst>
          </p:cNvPr>
          <p:cNvSpPr txBox="1">
            <a:spLocks noChangeArrowheads="1"/>
          </p:cNvSpPr>
          <p:nvPr/>
        </p:nvSpPr>
        <p:spPr bwMode="auto">
          <a:xfrm>
            <a:off x="250825" y="4175125"/>
            <a:ext cx="1255713" cy="519113"/>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254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华文楷体" panose="02010600040101010101" pitchFamily="2" charset="-122"/>
                <a:cs typeface="Times New Roman" panose="02020603050405020304" pitchFamily="18" charset="0"/>
              </a:rPr>
              <a:t>【</a:t>
            </a:r>
            <a:r>
              <a:rPr kumimoji="1" lang="zh-CN" altLang="en-US" sz="2800" b="1">
                <a:ea typeface="华文楷体" panose="02010600040101010101" pitchFamily="2" charset="-122"/>
                <a:cs typeface="Times New Roman" panose="02020603050405020304" pitchFamily="18" charset="0"/>
              </a:rPr>
              <a:t>解</a:t>
            </a:r>
            <a:r>
              <a:rPr kumimoji="1" lang="en-US" altLang="zh-CN" sz="2800" b="1">
                <a:ea typeface="华文楷体" panose="02010600040101010101" pitchFamily="2" charset="-122"/>
                <a:cs typeface="Times New Roman" panose="02020603050405020304" pitchFamily="18" charset="0"/>
              </a:rPr>
              <a:t>】</a:t>
            </a:r>
          </a:p>
        </p:txBody>
      </p:sp>
      <p:grpSp>
        <p:nvGrpSpPr>
          <p:cNvPr id="116755" name="Group 19">
            <a:extLst>
              <a:ext uri="{FF2B5EF4-FFF2-40B4-BE49-F238E27FC236}">
                <a16:creationId xmlns:a16="http://schemas.microsoft.com/office/drawing/2014/main" id="{6AFAC491-C1FC-4D09-8524-D5702D573079}"/>
              </a:ext>
            </a:extLst>
          </p:cNvPr>
          <p:cNvGrpSpPr>
            <a:grpSpLocks/>
          </p:cNvGrpSpPr>
          <p:nvPr/>
        </p:nvGrpSpPr>
        <p:grpSpPr bwMode="auto">
          <a:xfrm>
            <a:off x="468313" y="1125538"/>
            <a:ext cx="3440112" cy="2833687"/>
            <a:chOff x="295" y="829"/>
            <a:chExt cx="2167" cy="1785"/>
          </a:xfrm>
        </p:grpSpPr>
        <p:sp>
          <p:nvSpPr>
            <p:cNvPr id="30775" name="Line 20">
              <a:extLst>
                <a:ext uri="{FF2B5EF4-FFF2-40B4-BE49-F238E27FC236}">
                  <a16:creationId xmlns:a16="http://schemas.microsoft.com/office/drawing/2014/main" id="{A773AEEB-452F-4242-8305-6B3DD09943CF}"/>
                </a:ext>
              </a:extLst>
            </p:cNvPr>
            <p:cNvSpPr>
              <a:spLocks noChangeShapeType="1"/>
            </p:cNvSpPr>
            <p:nvPr/>
          </p:nvSpPr>
          <p:spPr bwMode="auto">
            <a:xfrm>
              <a:off x="884" y="1743"/>
              <a:ext cx="49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76" name="Oval 21">
              <a:extLst>
                <a:ext uri="{FF2B5EF4-FFF2-40B4-BE49-F238E27FC236}">
                  <a16:creationId xmlns:a16="http://schemas.microsoft.com/office/drawing/2014/main" id="{824AEED8-F155-47B6-A450-19932E724786}"/>
                </a:ext>
              </a:extLst>
            </p:cNvPr>
            <p:cNvSpPr>
              <a:spLocks noChangeArrowheads="1"/>
            </p:cNvSpPr>
            <p:nvPr/>
          </p:nvSpPr>
          <p:spPr bwMode="auto">
            <a:xfrm>
              <a:off x="295" y="1829"/>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30777" name="Text Box 22">
              <a:extLst>
                <a:ext uri="{FF2B5EF4-FFF2-40B4-BE49-F238E27FC236}">
                  <a16:creationId xmlns:a16="http://schemas.microsoft.com/office/drawing/2014/main" id="{E29C9088-CFBF-426D-A157-372FA883765E}"/>
                </a:ext>
              </a:extLst>
            </p:cNvPr>
            <p:cNvSpPr txBox="1">
              <a:spLocks noChangeArrowheads="1"/>
            </p:cNvSpPr>
            <p:nvPr/>
          </p:nvSpPr>
          <p:spPr bwMode="auto">
            <a:xfrm>
              <a:off x="2013" y="1557"/>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b="1" i="1">
                  <a:ea typeface="华文楷体" panose="02010600040101010101" pitchFamily="2" charset="-122"/>
                  <a:cs typeface="Times New Roman" panose="02020603050405020304" pitchFamily="18" charset="0"/>
                </a:rPr>
                <a:t>R</a:t>
              </a:r>
              <a:r>
                <a:rPr kumimoji="1" lang="en-US" altLang="zh-CN" sz="2800" b="1" baseline="-25000">
                  <a:ea typeface="华文楷体" panose="02010600040101010101" pitchFamily="2" charset="-122"/>
                  <a:cs typeface="Times New Roman" panose="02020603050405020304" pitchFamily="18" charset="0"/>
                </a:rPr>
                <a:t>2</a:t>
              </a:r>
              <a:endParaRPr kumimoji="1" lang="en-US" altLang="zh-CN" sz="2800" b="1">
                <a:ea typeface="华文楷体" panose="02010600040101010101" pitchFamily="2" charset="-122"/>
                <a:cs typeface="Times New Roman" panose="02020603050405020304" pitchFamily="18" charset="0"/>
              </a:endParaRPr>
            </a:p>
          </p:txBody>
        </p:sp>
        <p:sp>
          <p:nvSpPr>
            <p:cNvPr id="30778" name="Text Box 23">
              <a:extLst>
                <a:ext uri="{FF2B5EF4-FFF2-40B4-BE49-F238E27FC236}">
                  <a16:creationId xmlns:a16="http://schemas.microsoft.com/office/drawing/2014/main" id="{C9D793F9-211E-4ED9-B797-69002CE1F0A7}"/>
                </a:ext>
              </a:extLst>
            </p:cNvPr>
            <p:cNvSpPr txBox="1">
              <a:spLocks noChangeArrowheads="1"/>
            </p:cNvSpPr>
            <p:nvPr/>
          </p:nvSpPr>
          <p:spPr bwMode="auto">
            <a:xfrm>
              <a:off x="476" y="1510"/>
              <a:ext cx="24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b="1">
                  <a:ea typeface="华文楷体" panose="02010600040101010101" pitchFamily="2" charset="-122"/>
                  <a:cs typeface="Times New Roman" panose="02020603050405020304" pitchFamily="18" charset="0"/>
                </a:rPr>
                <a:t>+</a:t>
              </a:r>
            </a:p>
          </p:txBody>
        </p:sp>
        <p:sp>
          <p:nvSpPr>
            <p:cNvPr id="30779" name="Text Box 24">
              <a:extLst>
                <a:ext uri="{FF2B5EF4-FFF2-40B4-BE49-F238E27FC236}">
                  <a16:creationId xmlns:a16="http://schemas.microsoft.com/office/drawing/2014/main" id="{62D43D0E-5A7B-44F9-96C9-E7BF3FF7CFF8}"/>
                </a:ext>
              </a:extLst>
            </p:cNvPr>
            <p:cNvSpPr txBox="1">
              <a:spLocks noChangeArrowheads="1"/>
            </p:cNvSpPr>
            <p:nvPr/>
          </p:nvSpPr>
          <p:spPr bwMode="auto">
            <a:xfrm>
              <a:off x="477" y="214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b="1">
                  <a:ea typeface="华文楷体" panose="02010600040101010101" pitchFamily="2" charset="-122"/>
                  <a:cs typeface="Times New Roman" panose="02020603050405020304" pitchFamily="18" charset="0"/>
                </a:rPr>
                <a:t>_</a:t>
              </a:r>
            </a:p>
          </p:txBody>
        </p:sp>
        <p:grpSp>
          <p:nvGrpSpPr>
            <p:cNvPr id="30780" name="Group 25">
              <a:extLst>
                <a:ext uri="{FF2B5EF4-FFF2-40B4-BE49-F238E27FC236}">
                  <a16:creationId xmlns:a16="http://schemas.microsoft.com/office/drawing/2014/main" id="{6EFBD3A0-A9D4-424E-B606-401D2A05B4C6}"/>
                </a:ext>
              </a:extLst>
            </p:cNvPr>
            <p:cNvGrpSpPr>
              <a:grpSpLocks/>
            </p:cNvGrpSpPr>
            <p:nvPr/>
          </p:nvGrpSpPr>
          <p:grpSpPr bwMode="auto">
            <a:xfrm rot="-5400000">
              <a:off x="1316" y="1677"/>
              <a:ext cx="221" cy="96"/>
              <a:chOff x="3845" y="3156"/>
              <a:chExt cx="221" cy="96"/>
            </a:xfrm>
          </p:grpSpPr>
          <p:sp>
            <p:nvSpPr>
              <p:cNvPr id="30809" name="Line 26">
                <a:extLst>
                  <a:ext uri="{FF2B5EF4-FFF2-40B4-BE49-F238E27FC236}">
                    <a16:creationId xmlns:a16="http://schemas.microsoft.com/office/drawing/2014/main" id="{DEC005C8-AC7A-4FC5-9A1B-94F51D4848DD}"/>
                  </a:ext>
                </a:extLst>
              </p:cNvPr>
              <p:cNvSpPr>
                <a:spLocks noChangeShapeType="1"/>
              </p:cNvSpPr>
              <p:nvPr/>
            </p:nvSpPr>
            <p:spPr bwMode="auto">
              <a:xfrm>
                <a:off x="3845" y="3156"/>
                <a:ext cx="221" cy="1"/>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0" name="Line 27">
                <a:extLst>
                  <a:ext uri="{FF2B5EF4-FFF2-40B4-BE49-F238E27FC236}">
                    <a16:creationId xmlns:a16="http://schemas.microsoft.com/office/drawing/2014/main" id="{5EBA48EE-8C32-46E8-8665-F91EC57A6CE3}"/>
                  </a:ext>
                </a:extLst>
              </p:cNvPr>
              <p:cNvSpPr>
                <a:spLocks noChangeShapeType="1"/>
              </p:cNvSpPr>
              <p:nvPr/>
            </p:nvSpPr>
            <p:spPr bwMode="auto">
              <a:xfrm flipV="1">
                <a:off x="3845" y="3249"/>
                <a:ext cx="221" cy="3"/>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81" name="Text Box 28">
              <a:extLst>
                <a:ext uri="{FF2B5EF4-FFF2-40B4-BE49-F238E27FC236}">
                  <a16:creationId xmlns:a16="http://schemas.microsoft.com/office/drawing/2014/main" id="{7E5B561F-5A51-4604-9814-115DDB28D19E}"/>
                </a:ext>
              </a:extLst>
            </p:cNvPr>
            <p:cNvSpPr txBox="1">
              <a:spLocks noChangeArrowheads="1"/>
            </p:cNvSpPr>
            <p:nvPr/>
          </p:nvSpPr>
          <p:spPr bwMode="auto">
            <a:xfrm>
              <a:off x="2110" y="2101"/>
              <a:ext cx="25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华文楷体" panose="02010600040101010101" pitchFamily="2" charset="-122"/>
                  <a:cs typeface="Times New Roman" panose="02020603050405020304" pitchFamily="18" charset="0"/>
                </a:rPr>
                <a:t>L</a:t>
              </a:r>
            </a:p>
          </p:txBody>
        </p:sp>
        <p:sp>
          <p:nvSpPr>
            <p:cNvPr id="30782" name="Line 29">
              <a:extLst>
                <a:ext uri="{FF2B5EF4-FFF2-40B4-BE49-F238E27FC236}">
                  <a16:creationId xmlns:a16="http://schemas.microsoft.com/office/drawing/2014/main" id="{5761307E-9E94-4D6C-B88F-53D72ADC5D32}"/>
                </a:ext>
              </a:extLst>
            </p:cNvPr>
            <p:cNvSpPr>
              <a:spLocks noChangeShapeType="1"/>
            </p:cNvSpPr>
            <p:nvPr/>
          </p:nvSpPr>
          <p:spPr bwMode="auto">
            <a:xfrm>
              <a:off x="888" y="1190"/>
              <a:ext cx="9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83" name="Line 30">
              <a:extLst>
                <a:ext uri="{FF2B5EF4-FFF2-40B4-BE49-F238E27FC236}">
                  <a16:creationId xmlns:a16="http://schemas.microsoft.com/office/drawing/2014/main" id="{9512808A-E1B9-43CA-B738-E1C8C920934C}"/>
                </a:ext>
              </a:extLst>
            </p:cNvPr>
            <p:cNvSpPr>
              <a:spLocks noChangeShapeType="1"/>
            </p:cNvSpPr>
            <p:nvPr/>
          </p:nvSpPr>
          <p:spPr bwMode="auto">
            <a:xfrm>
              <a:off x="889" y="1190"/>
              <a:ext cx="0" cy="56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84" name="Line 31">
              <a:extLst>
                <a:ext uri="{FF2B5EF4-FFF2-40B4-BE49-F238E27FC236}">
                  <a16:creationId xmlns:a16="http://schemas.microsoft.com/office/drawing/2014/main" id="{C1C07221-A808-4160-8E52-642BD745BC70}"/>
                </a:ext>
              </a:extLst>
            </p:cNvPr>
            <p:cNvSpPr>
              <a:spLocks noChangeShapeType="1"/>
            </p:cNvSpPr>
            <p:nvPr/>
          </p:nvSpPr>
          <p:spPr bwMode="auto">
            <a:xfrm>
              <a:off x="1883" y="1194"/>
              <a:ext cx="0" cy="56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85" name="Line 32">
              <a:extLst>
                <a:ext uri="{FF2B5EF4-FFF2-40B4-BE49-F238E27FC236}">
                  <a16:creationId xmlns:a16="http://schemas.microsoft.com/office/drawing/2014/main" id="{A39C4DA9-FB61-4718-B78E-820101A6ABF3}"/>
                </a:ext>
              </a:extLst>
            </p:cNvPr>
            <p:cNvSpPr>
              <a:spLocks noChangeShapeType="1"/>
            </p:cNvSpPr>
            <p:nvPr/>
          </p:nvSpPr>
          <p:spPr bwMode="auto">
            <a:xfrm>
              <a:off x="1475" y="1738"/>
              <a:ext cx="40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86" name="Line 33">
              <a:extLst>
                <a:ext uri="{FF2B5EF4-FFF2-40B4-BE49-F238E27FC236}">
                  <a16:creationId xmlns:a16="http://schemas.microsoft.com/office/drawing/2014/main" id="{D9E2EAEA-1869-4AFF-A45E-8D04DCEBF722}"/>
                </a:ext>
              </a:extLst>
            </p:cNvPr>
            <p:cNvSpPr>
              <a:spLocks noChangeShapeType="1"/>
            </p:cNvSpPr>
            <p:nvPr/>
          </p:nvSpPr>
          <p:spPr bwMode="auto">
            <a:xfrm>
              <a:off x="947" y="1190"/>
              <a:ext cx="9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87" name="Line 34">
              <a:extLst>
                <a:ext uri="{FF2B5EF4-FFF2-40B4-BE49-F238E27FC236}">
                  <a16:creationId xmlns:a16="http://schemas.microsoft.com/office/drawing/2014/main" id="{5BE6B573-4104-440D-A75D-6BA7D70C4D0F}"/>
                </a:ext>
              </a:extLst>
            </p:cNvPr>
            <p:cNvSpPr>
              <a:spLocks noChangeShapeType="1"/>
            </p:cNvSpPr>
            <p:nvPr/>
          </p:nvSpPr>
          <p:spPr bwMode="auto">
            <a:xfrm>
              <a:off x="481" y="1422"/>
              <a:ext cx="408" cy="0"/>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88" name="Line 35">
              <a:extLst>
                <a:ext uri="{FF2B5EF4-FFF2-40B4-BE49-F238E27FC236}">
                  <a16:creationId xmlns:a16="http://schemas.microsoft.com/office/drawing/2014/main" id="{24804B9E-C0CF-4487-B69C-8337E9D237E7}"/>
                </a:ext>
              </a:extLst>
            </p:cNvPr>
            <p:cNvSpPr>
              <a:spLocks noChangeShapeType="1"/>
            </p:cNvSpPr>
            <p:nvPr/>
          </p:nvSpPr>
          <p:spPr bwMode="auto">
            <a:xfrm>
              <a:off x="1883" y="1466"/>
              <a:ext cx="499" cy="0"/>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89" name="Line 36">
              <a:extLst>
                <a:ext uri="{FF2B5EF4-FFF2-40B4-BE49-F238E27FC236}">
                  <a16:creationId xmlns:a16="http://schemas.microsoft.com/office/drawing/2014/main" id="{B65B806D-F917-445A-8983-5C66155E2E4D}"/>
                </a:ext>
              </a:extLst>
            </p:cNvPr>
            <p:cNvSpPr>
              <a:spLocks noChangeShapeType="1"/>
            </p:cNvSpPr>
            <p:nvPr/>
          </p:nvSpPr>
          <p:spPr bwMode="auto">
            <a:xfrm>
              <a:off x="2370" y="2430"/>
              <a:ext cx="0" cy="18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90" name="Line 37">
              <a:extLst>
                <a:ext uri="{FF2B5EF4-FFF2-40B4-BE49-F238E27FC236}">
                  <a16:creationId xmlns:a16="http://schemas.microsoft.com/office/drawing/2014/main" id="{FC5A1515-B29F-419D-A270-A3A37210F2D6}"/>
                </a:ext>
              </a:extLst>
            </p:cNvPr>
            <p:cNvSpPr>
              <a:spLocks noChangeShapeType="1"/>
            </p:cNvSpPr>
            <p:nvPr/>
          </p:nvSpPr>
          <p:spPr bwMode="auto">
            <a:xfrm flipH="1">
              <a:off x="481" y="2610"/>
              <a:ext cx="188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91" name="Line 38">
              <a:extLst>
                <a:ext uri="{FF2B5EF4-FFF2-40B4-BE49-F238E27FC236}">
                  <a16:creationId xmlns:a16="http://schemas.microsoft.com/office/drawing/2014/main" id="{7D8344A3-A3B5-49D2-B5C0-006A69676B2D}"/>
                </a:ext>
              </a:extLst>
            </p:cNvPr>
            <p:cNvSpPr>
              <a:spLocks noChangeShapeType="1"/>
            </p:cNvSpPr>
            <p:nvPr/>
          </p:nvSpPr>
          <p:spPr bwMode="auto">
            <a:xfrm flipH="1">
              <a:off x="476" y="1410"/>
              <a:ext cx="5" cy="120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92" name="Text Box 39">
              <a:extLst>
                <a:ext uri="{FF2B5EF4-FFF2-40B4-BE49-F238E27FC236}">
                  <a16:creationId xmlns:a16="http://schemas.microsoft.com/office/drawing/2014/main" id="{5DAD8EDD-4982-4B23-B18B-715EBCDB8251}"/>
                </a:ext>
              </a:extLst>
            </p:cNvPr>
            <p:cNvSpPr txBox="1">
              <a:spLocks noChangeArrowheads="1"/>
            </p:cNvSpPr>
            <p:nvPr/>
          </p:nvSpPr>
          <p:spPr bwMode="auto">
            <a:xfrm>
              <a:off x="522" y="1094"/>
              <a:ext cx="25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i="1">
                  <a:ea typeface="华文楷体" panose="02010600040101010101" pitchFamily="2" charset="-122"/>
                  <a:cs typeface="Times New Roman" panose="02020603050405020304" pitchFamily="18" charset="0"/>
                </a:rPr>
                <a:t>i</a:t>
              </a:r>
              <a:r>
                <a:rPr kumimoji="1" lang="en-US" altLang="zh-CN" sz="2800" b="1" baseline="-25000">
                  <a:ea typeface="华文楷体" panose="02010600040101010101" pitchFamily="2" charset="-122"/>
                  <a:cs typeface="Times New Roman" panose="02020603050405020304" pitchFamily="18" charset="0"/>
                </a:rPr>
                <a:t>1</a:t>
              </a:r>
              <a:endParaRPr kumimoji="1" lang="en-US" altLang="zh-CN" sz="2800" b="1" i="1">
                <a:ea typeface="华文楷体" panose="02010600040101010101" pitchFamily="2" charset="-122"/>
                <a:cs typeface="Times New Roman" panose="02020603050405020304" pitchFamily="18" charset="0"/>
              </a:endParaRPr>
            </a:p>
          </p:txBody>
        </p:sp>
        <p:sp>
          <p:nvSpPr>
            <p:cNvPr id="30793" name="Text Box 40">
              <a:extLst>
                <a:ext uri="{FF2B5EF4-FFF2-40B4-BE49-F238E27FC236}">
                  <a16:creationId xmlns:a16="http://schemas.microsoft.com/office/drawing/2014/main" id="{373CCE2C-C62F-42D0-969E-81845944AE45}"/>
                </a:ext>
              </a:extLst>
            </p:cNvPr>
            <p:cNvSpPr txBox="1">
              <a:spLocks noChangeArrowheads="1"/>
            </p:cNvSpPr>
            <p:nvPr/>
          </p:nvSpPr>
          <p:spPr bwMode="auto">
            <a:xfrm>
              <a:off x="975" y="845"/>
              <a:ext cx="25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i="1">
                  <a:ea typeface="华文楷体" panose="02010600040101010101" pitchFamily="2" charset="-122"/>
                  <a:cs typeface="Times New Roman" panose="02020603050405020304" pitchFamily="18" charset="0"/>
                </a:rPr>
                <a:t>i</a:t>
              </a:r>
              <a:r>
                <a:rPr kumimoji="1" lang="en-US" altLang="zh-CN" sz="2800" b="1" baseline="-25000">
                  <a:ea typeface="华文楷体" panose="02010600040101010101" pitchFamily="2" charset="-122"/>
                  <a:cs typeface="Times New Roman" panose="02020603050405020304" pitchFamily="18" charset="0"/>
                </a:rPr>
                <a:t>2</a:t>
              </a:r>
              <a:endParaRPr kumimoji="1" lang="en-US" altLang="zh-CN" sz="2800" b="1" i="1">
                <a:ea typeface="华文楷体" panose="02010600040101010101" pitchFamily="2" charset="-122"/>
                <a:cs typeface="Times New Roman" panose="02020603050405020304" pitchFamily="18" charset="0"/>
              </a:endParaRPr>
            </a:p>
          </p:txBody>
        </p:sp>
        <p:sp>
          <p:nvSpPr>
            <p:cNvPr id="30794" name="Text Box 41">
              <a:extLst>
                <a:ext uri="{FF2B5EF4-FFF2-40B4-BE49-F238E27FC236}">
                  <a16:creationId xmlns:a16="http://schemas.microsoft.com/office/drawing/2014/main" id="{B4BD0497-8856-484A-9AD4-0650280CFCEF}"/>
                </a:ext>
              </a:extLst>
            </p:cNvPr>
            <p:cNvSpPr txBox="1">
              <a:spLocks noChangeArrowheads="1"/>
            </p:cNvSpPr>
            <p:nvPr/>
          </p:nvSpPr>
          <p:spPr bwMode="auto">
            <a:xfrm>
              <a:off x="930" y="1416"/>
              <a:ext cx="25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i="1">
                  <a:ea typeface="华文楷体" panose="02010600040101010101" pitchFamily="2" charset="-122"/>
                  <a:cs typeface="Times New Roman" panose="02020603050405020304" pitchFamily="18" charset="0"/>
                </a:rPr>
                <a:t>i</a:t>
              </a:r>
              <a:r>
                <a:rPr kumimoji="1" lang="en-US" altLang="zh-CN" sz="2800" b="1" baseline="-25000">
                  <a:ea typeface="华文楷体" panose="02010600040101010101" pitchFamily="2" charset="-122"/>
                  <a:cs typeface="Times New Roman" panose="02020603050405020304" pitchFamily="18" charset="0"/>
                </a:rPr>
                <a:t>3</a:t>
              </a:r>
              <a:endParaRPr kumimoji="1" lang="en-US" altLang="zh-CN" sz="2800" b="1" i="1">
                <a:ea typeface="华文楷体" panose="02010600040101010101" pitchFamily="2" charset="-122"/>
                <a:cs typeface="Times New Roman" panose="02020603050405020304" pitchFamily="18" charset="0"/>
              </a:endParaRPr>
            </a:p>
          </p:txBody>
        </p:sp>
        <p:sp>
          <p:nvSpPr>
            <p:cNvPr id="30795" name="Text Box 42">
              <a:extLst>
                <a:ext uri="{FF2B5EF4-FFF2-40B4-BE49-F238E27FC236}">
                  <a16:creationId xmlns:a16="http://schemas.microsoft.com/office/drawing/2014/main" id="{93460AF2-02FF-40B4-A328-BB53D21819D9}"/>
                </a:ext>
              </a:extLst>
            </p:cNvPr>
            <p:cNvSpPr txBox="1">
              <a:spLocks noChangeArrowheads="1"/>
            </p:cNvSpPr>
            <p:nvPr/>
          </p:nvSpPr>
          <p:spPr bwMode="auto">
            <a:xfrm>
              <a:off x="1297" y="829"/>
              <a:ext cx="3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i="1">
                  <a:ea typeface="华文楷体" panose="02010600040101010101" pitchFamily="2" charset="-122"/>
                  <a:cs typeface="Times New Roman" panose="02020603050405020304" pitchFamily="18" charset="0"/>
                </a:rPr>
                <a:t>R</a:t>
              </a:r>
              <a:r>
                <a:rPr kumimoji="1" lang="en-US" altLang="zh-CN" sz="2800" b="1" baseline="-25000">
                  <a:ea typeface="华文楷体" panose="02010600040101010101" pitchFamily="2" charset="-122"/>
                  <a:cs typeface="Times New Roman" panose="02020603050405020304" pitchFamily="18" charset="0"/>
                </a:rPr>
                <a:t>1</a:t>
              </a:r>
              <a:endParaRPr kumimoji="1" lang="en-US" altLang="zh-CN" sz="2800" b="1" i="1">
                <a:ea typeface="华文楷体" panose="02010600040101010101" pitchFamily="2" charset="-122"/>
                <a:cs typeface="Times New Roman" panose="02020603050405020304" pitchFamily="18" charset="0"/>
              </a:endParaRPr>
            </a:p>
          </p:txBody>
        </p:sp>
        <p:sp>
          <p:nvSpPr>
            <p:cNvPr id="30796" name="Text Box 43">
              <a:extLst>
                <a:ext uri="{FF2B5EF4-FFF2-40B4-BE49-F238E27FC236}">
                  <a16:creationId xmlns:a16="http://schemas.microsoft.com/office/drawing/2014/main" id="{76D242EB-D629-41E6-886C-135185137821}"/>
                </a:ext>
              </a:extLst>
            </p:cNvPr>
            <p:cNvSpPr txBox="1">
              <a:spLocks noChangeArrowheads="1"/>
            </p:cNvSpPr>
            <p:nvPr/>
          </p:nvSpPr>
          <p:spPr bwMode="auto">
            <a:xfrm>
              <a:off x="1247" y="1797"/>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i="1">
                  <a:ea typeface="华文楷体" panose="02010600040101010101" pitchFamily="2" charset="-122"/>
                  <a:cs typeface="Times New Roman" panose="02020603050405020304" pitchFamily="18" charset="0"/>
                </a:rPr>
                <a:t>C</a:t>
              </a:r>
            </a:p>
          </p:txBody>
        </p:sp>
        <p:sp>
          <p:nvSpPr>
            <p:cNvPr id="30797" name="Text Box 44">
              <a:extLst>
                <a:ext uri="{FF2B5EF4-FFF2-40B4-BE49-F238E27FC236}">
                  <a16:creationId xmlns:a16="http://schemas.microsoft.com/office/drawing/2014/main" id="{07C8C7A6-57BF-4A79-8326-4AB916874F61}"/>
                </a:ext>
              </a:extLst>
            </p:cNvPr>
            <p:cNvSpPr txBox="1">
              <a:spLocks noChangeArrowheads="1"/>
            </p:cNvSpPr>
            <p:nvPr/>
          </p:nvSpPr>
          <p:spPr bwMode="auto">
            <a:xfrm>
              <a:off x="630" y="1888"/>
              <a:ext cx="24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i="1">
                  <a:ea typeface="华文楷体" panose="02010600040101010101" pitchFamily="2" charset="-122"/>
                  <a:cs typeface="Times New Roman" panose="02020603050405020304" pitchFamily="18" charset="0"/>
                </a:rPr>
                <a:t>u</a:t>
              </a:r>
            </a:p>
          </p:txBody>
        </p:sp>
        <p:sp>
          <p:nvSpPr>
            <p:cNvPr id="30798" name="Line 45">
              <a:extLst>
                <a:ext uri="{FF2B5EF4-FFF2-40B4-BE49-F238E27FC236}">
                  <a16:creationId xmlns:a16="http://schemas.microsoft.com/office/drawing/2014/main" id="{3B8889AC-FF93-4229-99F7-A6F06A129F46}"/>
                </a:ext>
              </a:extLst>
            </p:cNvPr>
            <p:cNvSpPr>
              <a:spLocks noChangeShapeType="1"/>
            </p:cNvSpPr>
            <p:nvPr/>
          </p:nvSpPr>
          <p:spPr bwMode="auto">
            <a:xfrm>
              <a:off x="2382" y="1467"/>
              <a:ext cx="0" cy="58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99" name="Rectangle 46">
              <a:extLst>
                <a:ext uri="{FF2B5EF4-FFF2-40B4-BE49-F238E27FC236}">
                  <a16:creationId xmlns:a16="http://schemas.microsoft.com/office/drawing/2014/main" id="{0A245334-AAB3-4720-BAE9-4B5763400CFC}"/>
                </a:ext>
              </a:extLst>
            </p:cNvPr>
            <p:cNvSpPr>
              <a:spLocks noChangeArrowheads="1"/>
            </p:cNvSpPr>
            <p:nvPr/>
          </p:nvSpPr>
          <p:spPr bwMode="auto">
            <a:xfrm>
              <a:off x="2318" y="1584"/>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30800" name="Rectangle 47">
              <a:extLst>
                <a:ext uri="{FF2B5EF4-FFF2-40B4-BE49-F238E27FC236}">
                  <a16:creationId xmlns:a16="http://schemas.microsoft.com/office/drawing/2014/main" id="{FCF5A4C0-E516-4B48-9E05-0689E4DC7088}"/>
                </a:ext>
              </a:extLst>
            </p:cNvPr>
            <p:cNvSpPr>
              <a:spLocks noChangeArrowheads="1"/>
            </p:cNvSpPr>
            <p:nvPr/>
          </p:nvSpPr>
          <p:spPr bwMode="auto">
            <a:xfrm>
              <a:off x="1248" y="1130"/>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30801" name="Line 48">
              <a:extLst>
                <a:ext uri="{FF2B5EF4-FFF2-40B4-BE49-F238E27FC236}">
                  <a16:creationId xmlns:a16="http://schemas.microsoft.com/office/drawing/2014/main" id="{FC541DAB-AE45-4188-823B-DF14D17D7C75}"/>
                </a:ext>
              </a:extLst>
            </p:cNvPr>
            <p:cNvSpPr>
              <a:spLocks noChangeShapeType="1"/>
            </p:cNvSpPr>
            <p:nvPr/>
          </p:nvSpPr>
          <p:spPr bwMode="auto">
            <a:xfrm flipV="1">
              <a:off x="975" y="1743"/>
              <a:ext cx="272" cy="9"/>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02" name="Line 49">
              <a:extLst>
                <a:ext uri="{FF2B5EF4-FFF2-40B4-BE49-F238E27FC236}">
                  <a16:creationId xmlns:a16="http://schemas.microsoft.com/office/drawing/2014/main" id="{F938FF27-D788-4B29-856D-4A1450992AA4}"/>
                </a:ext>
              </a:extLst>
            </p:cNvPr>
            <p:cNvSpPr>
              <a:spLocks noChangeShapeType="1"/>
            </p:cNvSpPr>
            <p:nvPr/>
          </p:nvSpPr>
          <p:spPr bwMode="auto">
            <a:xfrm>
              <a:off x="521" y="1425"/>
              <a:ext cx="27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03" name="Line 50">
              <a:extLst>
                <a:ext uri="{FF2B5EF4-FFF2-40B4-BE49-F238E27FC236}">
                  <a16:creationId xmlns:a16="http://schemas.microsoft.com/office/drawing/2014/main" id="{BD97DFA1-5A28-4B69-8440-A213E14784B5}"/>
                </a:ext>
              </a:extLst>
            </p:cNvPr>
            <p:cNvSpPr>
              <a:spLocks noChangeShapeType="1"/>
            </p:cNvSpPr>
            <p:nvPr/>
          </p:nvSpPr>
          <p:spPr bwMode="auto">
            <a:xfrm>
              <a:off x="930" y="1189"/>
              <a:ext cx="27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804" name="Group 51">
              <a:extLst>
                <a:ext uri="{FF2B5EF4-FFF2-40B4-BE49-F238E27FC236}">
                  <a16:creationId xmlns:a16="http://schemas.microsoft.com/office/drawing/2014/main" id="{0DC6AEF8-F80F-4D82-A5CD-87E0C8CA0A03}"/>
                </a:ext>
              </a:extLst>
            </p:cNvPr>
            <p:cNvGrpSpPr>
              <a:grpSpLocks/>
            </p:cNvGrpSpPr>
            <p:nvPr/>
          </p:nvGrpSpPr>
          <p:grpSpPr bwMode="auto">
            <a:xfrm rot="10800000">
              <a:off x="2372" y="2069"/>
              <a:ext cx="90" cy="363"/>
              <a:chOff x="1565" y="2614"/>
              <a:chExt cx="90" cy="486"/>
            </a:xfrm>
          </p:grpSpPr>
          <p:sp>
            <p:nvSpPr>
              <p:cNvPr id="30805" name="Arc 52">
                <a:extLst>
                  <a:ext uri="{FF2B5EF4-FFF2-40B4-BE49-F238E27FC236}">
                    <a16:creationId xmlns:a16="http://schemas.microsoft.com/office/drawing/2014/main" id="{DD22D8C4-6393-4984-8006-5FABF9F3D9EA}"/>
                  </a:ext>
                </a:extLst>
              </p:cNvPr>
              <p:cNvSpPr>
                <a:spLocks/>
              </p:cNvSpPr>
              <p:nvPr/>
            </p:nvSpPr>
            <p:spPr bwMode="auto">
              <a:xfrm flipH="1" flipV="1">
                <a:off x="1565" y="2860"/>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06" name="Arc 53">
                <a:extLst>
                  <a:ext uri="{FF2B5EF4-FFF2-40B4-BE49-F238E27FC236}">
                    <a16:creationId xmlns:a16="http://schemas.microsoft.com/office/drawing/2014/main" id="{1BA44C03-2427-4C8F-8FC8-8F476F3F0535}"/>
                  </a:ext>
                </a:extLst>
              </p:cNvPr>
              <p:cNvSpPr>
                <a:spLocks/>
              </p:cNvSpPr>
              <p:nvPr/>
            </p:nvSpPr>
            <p:spPr bwMode="auto">
              <a:xfrm flipH="1" flipV="1">
                <a:off x="1565" y="2737"/>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07" name="Arc 54">
                <a:extLst>
                  <a:ext uri="{FF2B5EF4-FFF2-40B4-BE49-F238E27FC236}">
                    <a16:creationId xmlns:a16="http://schemas.microsoft.com/office/drawing/2014/main" id="{83DC2B9F-BD98-4AC1-92AE-5FFC6DFCE432}"/>
                  </a:ext>
                </a:extLst>
              </p:cNvPr>
              <p:cNvSpPr>
                <a:spLocks/>
              </p:cNvSpPr>
              <p:nvPr/>
            </p:nvSpPr>
            <p:spPr bwMode="auto">
              <a:xfrm flipH="1" flipV="1">
                <a:off x="1565" y="261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08" name="Arc 55">
                <a:extLst>
                  <a:ext uri="{FF2B5EF4-FFF2-40B4-BE49-F238E27FC236}">
                    <a16:creationId xmlns:a16="http://schemas.microsoft.com/office/drawing/2014/main" id="{0514EB21-16B5-4650-A8EC-CDC60862A4CD}"/>
                  </a:ext>
                </a:extLst>
              </p:cNvPr>
              <p:cNvSpPr>
                <a:spLocks/>
              </p:cNvSpPr>
              <p:nvPr/>
            </p:nvSpPr>
            <p:spPr bwMode="auto">
              <a:xfrm flipH="1" flipV="1">
                <a:off x="1565" y="298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16792" name="Group 56">
            <a:extLst>
              <a:ext uri="{FF2B5EF4-FFF2-40B4-BE49-F238E27FC236}">
                <a16:creationId xmlns:a16="http://schemas.microsoft.com/office/drawing/2014/main" id="{C05337EF-1759-42E4-97D4-74BD91D93CF4}"/>
              </a:ext>
            </a:extLst>
          </p:cNvPr>
          <p:cNvGrpSpPr>
            <a:grpSpLocks/>
          </p:cNvGrpSpPr>
          <p:nvPr/>
        </p:nvGrpSpPr>
        <p:grpSpPr bwMode="auto">
          <a:xfrm>
            <a:off x="4859338" y="1222375"/>
            <a:ext cx="4232275" cy="2879725"/>
            <a:chOff x="3061" y="890"/>
            <a:chExt cx="2666" cy="1814"/>
          </a:xfrm>
        </p:grpSpPr>
        <p:sp>
          <p:nvSpPr>
            <p:cNvPr id="30733" name="Line 57">
              <a:extLst>
                <a:ext uri="{FF2B5EF4-FFF2-40B4-BE49-F238E27FC236}">
                  <a16:creationId xmlns:a16="http://schemas.microsoft.com/office/drawing/2014/main" id="{5F751CED-23A6-4363-BE1A-23D25F81C59D}"/>
                </a:ext>
              </a:extLst>
            </p:cNvPr>
            <p:cNvSpPr>
              <a:spLocks noChangeShapeType="1"/>
            </p:cNvSpPr>
            <p:nvPr/>
          </p:nvSpPr>
          <p:spPr bwMode="auto">
            <a:xfrm>
              <a:off x="3651" y="1817"/>
              <a:ext cx="49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734" name="Group 58">
              <a:extLst>
                <a:ext uri="{FF2B5EF4-FFF2-40B4-BE49-F238E27FC236}">
                  <a16:creationId xmlns:a16="http://schemas.microsoft.com/office/drawing/2014/main" id="{2736313E-2184-4F7A-99BD-3D0B941EA0E6}"/>
                </a:ext>
              </a:extLst>
            </p:cNvPr>
            <p:cNvGrpSpPr>
              <a:grpSpLocks/>
            </p:cNvGrpSpPr>
            <p:nvPr/>
          </p:nvGrpSpPr>
          <p:grpSpPr bwMode="auto">
            <a:xfrm>
              <a:off x="3742" y="1921"/>
              <a:ext cx="723" cy="402"/>
              <a:chOff x="3710" y="1720"/>
              <a:chExt cx="723" cy="402"/>
            </a:xfrm>
          </p:grpSpPr>
          <p:sp>
            <p:nvSpPr>
              <p:cNvPr id="30773" name="AutoShape 59">
                <a:extLst>
                  <a:ext uri="{FF2B5EF4-FFF2-40B4-BE49-F238E27FC236}">
                    <a16:creationId xmlns:a16="http://schemas.microsoft.com/office/drawing/2014/main" id="{A5E42F69-1A81-4EEC-8F6B-83A2BDDA6FA3}"/>
                  </a:ext>
                </a:extLst>
              </p:cNvPr>
              <p:cNvSpPr>
                <a:spLocks/>
              </p:cNvSpPr>
              <p:nvPr/>
            </p:nvSpPr>
            <p:spPr bwMode="auto">
              <a:xfrm rot="-5400000">
                <a:off x="3994" y="1436"/>
                <a:ext cx="156" cy="723"/>
              </a:xfrm>
              <a:prstGeom prst="leftBrace">
                <a:avLst>
                  <a:gd name="adj1" fmla="val 38622"/>
                  <a:gd name="adj2" fmla="val 50000"/>
                </a:avLst>
              </a:prstGeom>
              <a:noFill/>
              <a:ln w="28575">
                <a:solidFill>
                  <a:srgbClr val="000000"/>
                </a:solidFill>
                <a:round/>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endParaRPr lang="zh-CN" altLang="en-US" sz="2800" b="1">
                  <a:ea typeface="华文楷体" panose="02010600040101010101" pitchFamily="2" charset="-122"/>
                  <a:cs typeface="Times New Roman" panose="02020603050405020304" pitchFamily="18" charset="0"/>
                </a:endParaRPr>
              </a:p>
            </p:txBody>
          </p:sp>
          <p:sp>
            <p:nvSpPr>
              <p:cNvPr id="30774" name="Text Box 60">
                <a:extLst>
                  <a:ext uri="{FF2B5EF4-FFF2-40B4-BE49-F238E27FC236}">
                    <a16:creationId xmlns:a16="http://schemas.microsoft.com/office/drawing/2014/main" id="{86721410-7BAA-4A03-9381-95433B3E1751}"/>
                  </a:ext>
                </a:extLst>
              </p:cNvPr>
              <p:cNvSpPr txBox="1">
                <a:spLocks noChangeArrowheads="1"/>
              </p:cNvSpPr>
              <p:nvPr/>
            </p:nvSpPr>
            <p:spPr bwMode="auto">
              <a:xfrm>
                <a:off x="3927" y="1792"/>
                <a:ext cx="33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i="1">
                    <a:ea typeface="华文楷体" panose="02010600040101010101" pitchFamily="2" charset="-122"/>
                    <a:cs typeface="Times New Roman" panose="02020603050405020304" pitchFamily="18" charset="0"/>
                  </a:rPr>
                  <a:t>Z</a:t>
                </a:r>
                <a:r>
                  <a:rPr kumimoji="1" lang="en-US" altLang="zh-CN" sz="2800" b="1" baseline="-25000">
                    <a:ea typeface="华文楷体" panose="02010600040101010101" pitchFamily="2" charset="-122"/>
                    <a:cs typeface="Times New Roman" panose="02020603050405020304" pitchFamily="18" charset="0"/>
                  </a:rPr>
                  <a:t>1</a:t>
                </a:r>
                <a:endParaRPr kumimoji="1" lang="en-US" altLang="zh-CN" sz="2800" b="1" i="1">
                  <a:ea typeface="华文楷体" panose="02010600040101010101" pitchFamily="2" charset="-122"/>
                  <a:cs typeface="Times New Roman" panose="02020603050405020304" pitchFamily="18" charset="0"/>
                </a:endParaRPr>
              </a:p>
            </p:txBody>
          </p:sp>
        </p:grpSp>
        <p:grpSp>
          <p:nvGrpSpPr>
            <p:cNvPr id="30735" name="Group 61">
              <a:extLst>
                <a:ext uri="{FF2B5EF4-FFF2-40B4-BE49-F238E27FC236}">
                  <a16:creationId xmlns:a16="http://schemas.microsoft.com/office/drawing/2014/main" id="{2294FA5B-4F1D-4F75-BCA9-60EB470611FC}"/>
                </a:ext>
              </a:extLst>
            </p:cNvPr>
            <p:cNvGrpSpPr>
              <a:grpSpLocks/>
            </p:cNvGrpSpPr>
            <p:nvPr/>
          </p:nvGrpSpPr>
          <p:grpSpPr bwMode="auto">
            <a:xfrm>
              <a:off x="5284" y="1694"/>
              <a:ext cx="443" cy="804"/>
              <a:chOff x="5163" y="1524"/>
              <a:chExt cx="443" cy="804"/>
            </a:xfrm>
          </p:grpSpPr>
          <p:sp>
            <p:nvSpPr>
              <p:cNvPr id="30771" name="AutoShape 62">
                <a:extLst>
                  <a:ext uri="{FF2B5EF4-FFF2-40B4-BE49-F238E27FC236}">
                    <a16:creationId xmlns:a16="http://schemas.microsoft.com/office/drawing/2014/main" id="{6370EB9E-DB3E-4929-87F5-6230012CF331}"/>
                  </a:ext>
                </a:extLst>
              </p:cNvPr>
              <p:cNvSpPr>
                <a:spLocks/>
              </p:cNvSpPr>
              <p:nvPr/>
            </p:nvSpPr>
            <p:spPr bwMode="auto">
              <a:xfrm>
                <a:off x="5163" y="1524"/>
                <a:ext cx="129" cy="804"/>
              </a:xfrm>
              <a:prstGeom prst="rightBrace">
                <a:avLst>
                  <a:gd name="adj1" fmla="val 51938"/>
                  <a:gd name="adj2" fmla="val 50000"/>
                </a:avLst>
              </a:prstGeom>
              <a:noFill/>
              <a:ln w="28575">
                <a:solidFill>
                  <a:srgbClr val="000000"/>
                </a:solidFill>
                <a:round/>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30772" name="Text Box 63">
                <a:extLst>
                  <a:ext uri="{FF2B5EF4-FFF2-40B4-BE49-F238E27FC236}">
                    <a16:creationId xmlns:a16="http://schemas.microsoft.com/office/drawing/2014/main" id="{86D9AD59-DA97-46FB-BA6A-54F87B177AE8}"/>
                  </a:ext>
                </a:extLst>
              </p:cNvPr>
              <p:cNvSpPr txBox="1">
                <a:spLocks noChangeArrowheads="1"/>
              </p:cNvSpPr>
              <p:nvPr/>
            </p:nvSpPr>
            <p:spPr bwMode="auto">
              <a:xfrm>
                <a:off x="5271" y="1709"/>
                <a:ext cx="33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i="1">
                    <a:ea typeface="华文楷体" panose="02010600040101010101" pitchFamily="2" charset="-122"/>
                    <a:cs typeface="Times New Roman" panose="02020603050405020304" pitchFamily="18" charset="0"/>
                  </a:rPr>
                  <a:t>Z</a:t>
                </a:r>
                <a:r>
                  <a:rPr kumimoji="1" lang="en-US" altLang="zh-CN" sz="2800" b="1" baseline="-25000">
                    <a:ea typeface="华文楷体" panose="02010600040101010101" pitchFamily="2" charset="-122"/>
                    <a:cs typeface="Times New Roman" panose="02020603050405020304" pitchFamily="18" charset="0"/>
                  </a:rPr>
                  <a:t>2</a:t>
                </a:r>
                <a:endParaRPr kumimoji="1" lang="en-US" altLang="zh-CN" sz="2800" b="1" i="1">
                  <a:ea typeface="华文楷体" panose="02010600040101010101" pitchFamily="2" charset="-122"/>
                  <a:cs typeface="Times New Roman" panose="02020603050405020304" pitchFamily="18" charset="0"/>
                </a:endParaRPr>
              </a:p>
            </p:txBody>
          </p:sp>
        </p:grpSp>
        <p:graphicFrame>
          <p:nvGraphicFramePr>
            <p:cNvPr id="30736" name="Object 64">
              <a:extLst>
                <a:ext uri="{FF2B5EF4-FFF2-40B4-BE49-F238E27FC236}">
                  <a16:creationId xmlns:a16="http://schemas.microsoft.com/office/drawing/2014/main" id="{B31171CD-9EE2-4CFA-A72C-DC7452A59685}"/>
                </a:ext>
              </a:extLst>
            </p:cNvPr>
            <p:cNvGraphicFramePr>
              <a:graphicFrameLocks noChangeAspect="1"/>
            </p:cNvGraphicFramePr>
            <p:nvPr/>
          </p:nvGraphicFramePr>
          <p:xfrm>
            <a:off x="3424" y="2012"/>
            <a:ext cx="216" cy="279"/>
          </p:xfrm>
          <a:graphic>
            <a:graphicData uri="http://schemas.openxmlformats.org/presentationml/2006/ole">
              <mc:AlternateContent xmlns:mc="http://schemas.openxmlformats.org/markup-compatibility/2006">
                <mc:Choice xmlns:v="urn:schemas-microsoft-com:vml" Requires="v">
                  <p:oleObj spid="_x0000_s30911" name="公式" r:id="rId5" imgW="171447" imgH="218987" progId="Equation.3">
                    <p:embed/>
                  </p:oleObj>
                </mc:Choice>
                <mc:Fallback>
                  <p:oleObj name="公式" r:id="rId5" imgW="171447" imgH="218987" progId="Equation.3">
                    <p:embed/>
                    <p:pic>
                      <p:nvPicPr>
                        <p:cNvPr id="0" name="Object 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4" y="2012"/>
                          <a:ext cx="216"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37" name="Object 65">
              <a:extLst>
                <a:ext uri="{FF2B5EF4-FFF2-40B4-BE49-F238E27FC236}">
                  <a16:creationId xmlns:a16="http://schemas.microsoft.com/office/drawing/2014/main" id="{C63E9971-C8F6-4614-82D3-9B2F5EEC6C4A}"/>
                </a:ext>
              </a:extLst>
            </p:cNvPr>
            <p:cNvGraphicFramePr>
              <a:graphicFrameLocks noChangeAspect="1"/>
            </p:cNvGraphicFramePr>
            <p:nvPr/>
          </p:nvGraphicFramePr>
          <p:xfrm>
            <a:off x="3288" y="1149"/>
            <a:ext cx="206" cy="364"/>
          </p:xfrm>
          <a:graphic>
            <a:graphicData uri="http://schemas.openxmlformats.org/presentationml/2006/ole">
              <mc:AlternateContent xmlns:mc="http://schemas.openxmlformats.org/markup-compatibility/2006">
                <mc:Choice xmlns:v="urn:schemas-microsoft-com:vml" Requires="v">
                  <p:oleObj spid="_x0000_s30912" name="公式" r:id="rId7" imgW="142794" imgH="256970" progId="Equation.3">
                    <p:embed/>
                  </p:oleObj>
                </mc:Choice>
                <mc:Fallback>
                  <p:oleObj name="公式" r:id="rId7" imgW="142794" imgH="256970" progId="Equation.3">
                    <p:embed/>
                    <p:pic>
                      <p:nvPicPr>
                        <p:cNvPr id="0" name="Object 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8" y="1149"/>
                          <a:ext cx="206" cy="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8" name="Object 66">
              <a:extLst>
                <a:ext uri="{FF2B5EF4-FFF2-40B4-BE49-F238E27FC236}">
                  <a16:creationId xmlns:a16="http://schemas.microsoft.com/office/drawing/2014/main" id="{1881A585-EBB9-4E98-918C-3A47DE0C6037}"/>
                </a:ext>
              </a:extLst>
            </p:cNvPr>
            <p:cNvGraphicFramePr>
              <a:graphicFrameLocks noChangeAspect="1"/>
            </p:cNvGraphicFramePr>
            <p:nvPr/>
          </p:nvGraphicFramePr>
          <p:xfrm>
            <a:off x="3696" y="923"/>
            <a:ext cx="202" cy="331"/>
          </p:xfrm>
          <a:graphic>
            <a:graphicData uri="http://schemas.openxmlformats.org/presentationml/2006/ole">
              <mc:AlternateContent xmlns:mc="http://schemas.openxmlformats.org/markup-compatibility/2006">
                <mc:Choice xmlns:v="urn:schemas-microsoft-com:vml" Requires="v">
                  <p:oleObj spid="_x0000_s30913" name="公式" r:id="rId9" imgW="152188" imgH="256970" progId="Equation.3">
                    <p:embed/>
                  </p:oleObj>
                </mc:Choice>
                <mc:Fallback>
                  <p:oleObj name="公式" r:id="rId9" imgW="152188" imgH="256970" progId="Equation.3">
                    <p:embed/>
                    <p:pic>
                      <p:nvPicPr>
                        <p:cNvPr id="0" name="Object 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6" y="923"/>
                          <a:ext cx="202"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9" name="Object 67">
              <a:extLst>
                <a:ext uri="{FF2B5EF4-FFF2-40B4-BE49-F238E27FC236}">
                  <a16:creationId xmlns:a16="http://schemas.microsoft.com/office/drawing/2014/main" id="{5FB55311-8E39-4A73-BCAF-6D80F6FA34F6}"/>
                </a:ext>
              </a:extLst>
            </p:cNvPr>
            <p:cNvGraphicFramePr>
              <a:graphicFrameLocks noChangeAspect="1"/>
            </p:cNvGraphicFramePr>
            <p:nvPr/>
          </p:nvGraphicFramePr>
          <p:xfrm>
            <a:off x="3696" y="1467"/>
            <a:ext cx="224" cy="363"/>
          </p:xfrm>
          <a:graphic>
            <a:graphicData uri="http://schemas.openxmlformats.org/presentationml/2006/ole">
              <mc:AlternateContent xmlns:mc="http://schemas.openxmlformats.org/markup-compatibility/2006">
                <mc:Choice xmlns:v="urn:schemas-microsoft-com:vml" Requires="v">
                  <p:oleObj spid="_x0000_s30914" name="公式" r:id="rId11" imgW="152188" imgH="256970" progId="Equation.3">
                    <p:embed/>
                  </p:oleObj>
                </mc:Choice>
                <mc:Fallback>
                  <p:oleObj name="公式" r:id="rId11" imgW="152188" imgH="256970" progId="Equation.3">
                    <p:embed/>
                    <p:pic>
                      <p:nvPicPr>
                        <p:cNvPr id="0" name="Object 6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6" y="1467"/>
                          <a:ext cx="224"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0" name="Object 68">
              <a:extLst>
                <a:ext uri="{FF2B5EF4-FFF2-40B4-BE49-F238E27FC236}">
                  <a16:creationId xmlns:a16="http://schemas.microsoft.com/office/drawing/2014/main" id="{9CBBFA82-EF3E-4B80-8D62-122A09719696}"/>
                </a:ext>
              </a:extLst>
            </p:cNvPr>
            <p:cNvGraphicFramePr>
              <a:graphicFrameLocks noChangeAspect="1"/>
            </p:cNvGraphicFramePr>
            <p:nvPr/>
          </p:nvGraphicFramePr>
          <p:xfrm>
            <a:off x="3969" y="1286"/>
            <a:ext cx="687" cy="521"/>
          </p:xfrm>
          <a:graphic>
            <a:graphicData uri="http://schemas.openxmlformats.org/presentationml/2006/ole">
              <mc:AlternateContent xmlns:mc="http://schemas.openxmlformats.org/markup-compatibility/2006">
                <mc:Choice xmlns:v="urn:schemas-microsoft-com:vml" Requires="v">
                  <p:oleObj spid="_x0000_s30915" name="公式" r:id="rId13" imgW="514340" imgH="447822" progId="Equation.3">
                    <p:embed/>
                  </p:oleObj>
                </mc:Choice>
                <mc:Fallback>
                  <p:oleObj name="公式" r:id="rId13" imgW="514340" imgH="447822" progId="Equation.3">
                    <p:embed/>
                    <p:pic>
                      <p:nvPicPr>
                        <p:cNvPr id="0" name="Object 6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69" y="1286"/>
                          <a:ext cx="687" cy="5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1" name="Object 69">
              <a:extLst>
                <a:ext uri="{FF2B5EF4-FFF2-40B4-BE49-F238E27FC236}">
                  <a16:creationId xmlns:a16="http://schemas.microsoft.com/office/drawing/2014/main" id="{43FBF8BF-5911-4462-AB7C-C53A9FA9959A}"/>
                </a:ext>
              </a:extLst>
            </p:cNvPr>
            <p:cNvGraphicFramePr>
              <a:graphicFrameLocks noChangeAspect="1"/>
            </p:cNvGraphicFramePr>
            <p:nvPr/>
          </p:nvGraphicFramePr>
          <p:xfrm>
            <a:off x="4694" y="2193"/>
            <a:ext cx="468" cy="311"/>
          </p:xfrm>
          <a:graphic>
            <a:graphicData uri="http://schemas.openxmlformats.org/presentationml/2006/ole">
              <mc:AlternateContent xmlns:mc="http://schemas.openxmlformats.org/markup-compatibility/2006">
                <mc:Choice xmlns:v="urn:schemas-microsoft-com:vml" Requires="v">
                  <p:oleObj spid="_x0000_s30916" name="公式" r:id="rId15" imgW="333499" imgH="218987" progId="Equation.3">
                    <p:embed/>
                  </p:oleObj>
                </mc:Choice>
                <mc:Fallback>
                  <p:oleObj name="公式" r:id="rId15" imgW="333499" imgH="218987" progId="Equation.3">
                    <p:embed/>
                    <p:pic>
                      <p:nvPicPr>
                        <p:cNvPr id="0" name="Object 6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94" y="2193"/>
                          <a:ext cx="468"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42" name="Oval 70">
              <a:extLst>
                <a:ext uri="{FF2B5EF4-FFF2-40B4-BE49-F238E27FC236}">
                  <a16:creationId xmlns:a16="http://schemas.microsoft.com/office/drawing/2014/main" id="{651C3840-0C69-425E-9381-F4E21ECF93D6}"/>
                </a:ext>
              </a:extLst>
            </p:cNvPr>
            <p:cNvSpPr>
              <a:spLocks noChangeArrowheads="1"/>
            </p:cNvSpPr>
            <p:nvPr/>
          </p:nvSpPr>
          <p:spPr bwMode="auto">
            <a:xfrm>
              <a:off x="3061" y="1908"/>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30743" name="Text Box 71">
              <a:extLst>
                <a:ext uri="{FF2B5EF4-FFF2-40B4-BE49-F238E27FC236}">
                  <a16:creationId xmlns:a16="http://schemas.microsoft.com/office/drawing/2014/main" id="{FB593F3C-D5EF-4C7B-84CF-1EF27FAC093B}"/>
                </a:ext>
              </a:extLst>
            </p:cNvPr>
            <p:cNvSpPr txBox="1">
              <a:spLocks noChangeArrowheads="1"/>
            </p:cNvSpPr>
            <p:nvPr/>
          </p:nvSpPr>
          <p:spPr bwMode="auto">
            <a:xfrm>
              <a:off x="4779" y="1636"/>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b="1" i="1">
                  <a:ea typeface="华文楷体" panose="02010600040101010101" pitchFamily="2" charset="-122"/>
                  <a:cs typeface="Times New Roman" panose="02020603050405020304" pitchFamily="18" charset="0"/>
                </a:rPr>
                <a:t>R</a:t>
              </a:r>
              <a:r>
                <a:rPr kumimoji="1" lang="en-US" altLang="zh-CN" sz="2800" b="1" baseline="-25000">
                  <a:ea typeface="华文楷体" panose="02010600040101010101" pitchFamily="2" charset="-122"/>
                  <a:cs typeface="Times New Roman" panose="02020603050405020304" pitchFamily="18" charset="0"/>
                </a:rPr>
                <a:t>2</a:t>
              </a:r>
              <a:endParaRPr kumimoji="1" lang="en-US" altLang="zh-CN" sz="2800" b="1">
                <a:ea typeface="华文楷体" panose="02010600040101010101" pitchFamily="2" charset="-122"/>
                <a:cs typeface="Times New Roman" panose="02020603050405020304" pitchFamily="18" charset="0"/>
              </a:endParaRPr>
            </a:p>
          </p:txBody>
        </p:sp>
        <p:sp>
          <p:nvSpPr>
            <p:cNvPr id="30744" name="Text Box 72">
              <a:extLst>
                <a:ext uri="{FF2B5EF4-FFF2-40B4-BE49-F238E27FC236}">
                  <a16:creationId xmlns:a16="http://schemas.microsoft.com/office/drawing/2014/main" id="{DEB2A8C5-B918-42BE-A37A-3CE8291AA551}"/>
                </a:ext>
              </a:extLst>
            </p:cNvPr>
            <p:cNvSpPr txBox="1">
              <a:spLocks noChangeArrowheads="1"/>
            </p:cNvSpPr>
            <p:nvPr/>
          </p:nvSpPr>
          <p:spPr bwMode="auto">
            <a:xfrm>
              <a:off x="3242" y="1589"/>
              <a:ext cx="24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b="1">
                  <a:ea typeface="华文楷体" panose="02010600040101010101" pitchFamily="2" charset="-122"/>
                  <a:cs typeface="Times New Roman" panose="02020603050405020304" pitchFamily="18" charset="0"/>
                </a:rPr>
                <a:t>+</a:t>
              </a:r>
            </a:p>
          </p:txBody>
        </p:sp>
        <p:sp>
          <p:nvSpPr>
            <p:cNvPr id="30745" name="Text Box 73">
              <a:extLst>
                <a:ext uri="{FF2B5EF4-FFF2-40B4-BE49-F238E27FC236}">
                  <a16:creationId xmlns:a16="http://schemas.microsoft.com/office/drawing/2014/main" id="{8955DA88-9667-4BC3-A1DF-DCC158259A1D}"/>
                </a:ext>
              </a:extLst>
            </p:cNvPr>
            <p:cNvSpPr txBox="1">
              <a:spLocks noChangeArrowheads="1"/>
            </p:cNvSpPr>
            <p:nvPr/>
          </p:nvSpPr>
          <p:spPr bwMode="auto">
            <a:xfrm>
              <a:off x="3243" y="222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b="1">
                  <a:ea typeface="华文楷体" panose="02010600040101010101" pitchFamily="2" charset="-122"/>
                  <a:cs typeface="Times New Roman" panose="02020603050405020304" pitchFamily="18" charset="0"/>
                </a:rPr>
                <a:t>_</a:t>
              </a:r>
            </a:p>
          </p:txBody>
        </p:sp>
        <p:grpSp>
          <p:nvGrpSpPr>
            <p:cNvPr id="30746" name="Group 74">
              <a:extLst>
                <a:ext uri="{FF2B5EF4-FFF2-40B4-BE49-F238E27FC236}">
                  <a16:creationId xmlns:a16="http://schemas.microsoft.com/office/drawing/2014/main" id="{57E7054C-7382-4C6F-9A4C-CF2F086601B6}"/>
                </a:ext>
              </a:extLst>
            </p:cNvPr>
            <p:cNvGrpSpPr>
              <a:grpSpLocks/>
            </p:cNvGrpSpPr>
            <p:nvPr/>
          </p:nvGrpSpPr>
          <p:grpSpPr bwMode="auto">
            <a:xfrm rot="-5400000">
              <a:off x="4082" y="1756"/>
              <a:ext cx="221" cy="96"/>
              <a:chOff x="3845" y="3156"/>
              <a:chExt cx="221" cy="96"/>
            </a:xfrm>
          </p:grpSpPr>
          <p:sp>
            <p:nvSpPr>
              <p:cNvPr id="30769" name="Line 75">
                <a:extLst>
                  <a:ext uri="{FF2B5EF4-FFF2-40B4-BE49-F238E27FC236}">
                    <a16:creationId xmlns:a16="http://schemas.microsoft.com/office/drawing/2014/main" id="{8F4F6DD8-134E-4E28-8BDA-C96C88FF3334}"/>
                  </a:ext>
                </a:extLst>
              </p:cNvPr>
              <p:cNvSpPr>
                <a:spLocks noChangeShapeType="1"/>
              </p:cNvSpPr>
              <p:nvPr/>
            </p:nvSpPr>
            <p:spPr bwMode="auto">
              <a:xfrm>
                <a:off x="3845" y="3156"/>
                <a:ext cx="221" cy="1"/>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0" name="Line 76">
                <a:extLst>
                  <a:ext uri="{FF2B5EF4-FFF2-40B4-BE49-F238E27FC236}">
                    <a16:creationId xmlns:a16="http://schemas.microsoft.com/office/drawing/2014/main" id="{A0976614-3486-4BF0-8B0A-4FC18149F440}"/>
                  </a:ext>
                </a:extLst>
              </p:cNvPr>
              <p:cNvSpPr>
                <a:spLocks noChangeShapeType="1"/>
              </p:cNvSpPr>
              <p:nvPr/>
            </p:nvSpPr>
            <p:spPr bwMode="auto">
              <a:xfrm flipV="1">
                <a:off x="3845" y="3249"/>
                <a:ext cx="221" cy="3"/>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47" name="Line 77">
              <a:extLst>
                <a:ext uri="{FF2B5EF4-FFF2-40B4-BE49-F238E27FC236}">
                  <a16:creationId xmlns:a16="http://schemas.microsoft.com/office/drawing/2014/main" id="{4D82BE59-2CF9-48BD-9E77-C7C0992AC2C8}"/>
                </a:ext>
              </a:extLst>
            </p:cNvPr>
            <p:cNvSpPr>
              <a:spLocks noChangeShapeType="1"/>
            </p:cNvSpPr>
            <p:nvPr/>
          </p:nvSpPr>
          <p:spPr bwMode="auto">
            <a:xfrm>
              <a:off x="3654" y="1269"/>
              <a:ext cx="9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48" name="Line 78">
              <a:extLst>
                <a:ext uri="{FF2B5EF4-FFF2-40B4-BE49-F238E27FC236}">
                  <a16:creationId xmlns:a16="http://schemas.microsoft.com/office/drawing/2014/main" id="{0DCAB763-9DEC-4005-8D6E-670C011F0269}"/>
                </a:ext>
              </a:extLst>
            </p:cNvPr>
            <p:cNvSpPr>
              <a:spLocks noChangeShapeType="1"/>
            </p:cNvSpPr>
            <p:nvPr/>
          </p:nvSpPr>
          <p:spPr bwMode="auto">
            <a:xfrm>
              <a:off x="3655" y="1269"/>
              <a:ext cx="0" cy="56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49" name="Line 79">
              <a:extLst>
                <a:ext uri="{FF2B5EF4-FFF2-40B4-BE49-F238E27FC236}">
                  <a16:creationId xmlns:a16="http://schemas.microsoft.com/office/drawing/2014/main" id="{8C01A189-4F6E-49F1-B473-EB826C8E538E}"/>
                </a:ext>
              </a:extLst>
            </p:cNvPr>
            <p:cNvSpPr>
              <a:spLocks noChangeShapeType="1"/>
            </p:cNvSpPr>
            <p:nvPr/>
          </p:nvSpPr>
          <p:spPr bwMode="auto">
            <a:xfrm>
              <a:off x="4649" y="1273"/>
              <a:ext cx="0" cy="56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50" name="Line 80">
              <a:extLst>
                <a:ext uri="{FF2B5EF4-FFF2-40B4-BE49-F238E27FC236}">
                  <a16:creationId xmlns:a16="http://schemas.microsoft.com/office/drawing/2014/main" id="{20D79266-63BA-4F1C-B4CE-162BD37E4008}"/>
                </a:ext>
              </a:extLst>
            </p:cNvPr>
            <p:cNvSpPr>
              <a:spLocks noChangeShapeType="1"/>
            </p:cNvSpPr>
            <p:nvPr/>
          </p:nvSpPr>
          <p:spPr bwMode="auto">
            <a:xfrm>
              <a:off x="4241" y="1817"/>
              <a:ext cx="40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51" name="Line 81">
              <a:extLst>
                <a:ext uri="{FF2B5EF4-FFF2-40B4-BE49-F238E27FC236}">
                  <a16:creationId xmlns:a16="http://schemas.microsoft.com/office/drawing/2014/main" id="{BF0853E8-522D-4220-BB6C-2D7A0989D8B3}"/>
                </a:ext>
              </a:extLst>
            </p:cNvPr>
            <p:cNvSpPr>
              <a:spLocks noChangeShapeType="1"/>
            </p:cNvSpPr>
            <p:nvPr/>
          </p:nvSpPr>
          <p:spPr bwMode="auto">
            <a:xfrm>
              <a:off x="3713" y="1269"/>
              <a:ext cx="9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52" name="Line 82">
              <a:extLst>
                <a:ext uri="{FF2B5EF4-FFF2-40B4-BE49-F238E27FC236}">
                  <a16:creationId xmlns:a16="http://schemas.microsoft.com/office/drawing/2014/main" id="{18F1D77F-CAAE-4577-983F-A57EA10A3E4C}"/>
                </a:ext>
              </a:extLst>
            </p:cNvPr>
            <p:cNvSpPr>
              <a:spLocks noChangeShapeType="1"/>
            </p:cNvSpPr>
            <p:nvPr/>
          </p:nvSpPr>
          <p:spPr bwMode="auto">
            <a:xfrm>
              <a:off x="3247" y="1501"/>
              <a:ext cx="408" cy="0"/>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53" name="Line 83">
              <a:extLst>
                <a:ext uri="{FF2B5EF4-FFF2-40B4-BE49-F238E27FC236}">
                  <a16:creationId xmlns:a16="http://schemas.microsoft.com/office/drawing/2014/main" id="{46EA1B86-4ACC-4F20-A5FE-BC188EB276B0}"/>
                </a:ext>
              </a:extLst>
            </p:cNvPr>
            <p:cNvSpPr>
              <a:spLocks noChangeShapeType="1"/>
            </p:cNvSpPr>
            <p:nvPr/>
          </p:nvSpPr>
          <p:spPr bwMode="auto">
            <a:xfrm>
              <a:off x="4649" y="1545"/>
              <a:ext cx="499" cy="0"/>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54" name="Line 84">
              <a:extLst>
                <a:ext uri="{FF2B5EF4-FFF2-40B4-BE49-F238E27FC236}">
                  <a16:creationId xmlns:a16="http://schemas.microsoft.com/office/drawing/2014/main" id="{42325FD2-43B1-49D6-81D6-291CF0162599}"/>
                </a:ext>
              </a:extLst>
            </p:cNvPr>
            <p:cNvSpPr>
              <a:spLocks noChangeShapeType="1"/>
            </p:cNvSpPr>
            <p:nvPr/>
          </p:nvSpPr>
          <p:spPr bwMode="auto">
            <a:xfrm flipH="1">
              <a:off x="5148" y="2478"/>
              <a:ext cx="0" cy="22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55" name="Line 85">
              <a:extLst>
                <a:ext uri="{FF2B5EF4-FFF2-40B4-BE49-F238E27FC236}">
                  <a16:creationId xmlns:a16="http://schemas.microsoft.com/office/drawing/2014/main" id="{7460834F-0167-453C-BEB6-CBE7EA70AD0D}"/>
                </a:ext>
              </a:extLst>
            </p:cNvPr>
            <p:cNvSpPr>
              <a:spLocks noChangeShapeType="1"/>
            </p:cNvSpPr>
            <p:nvPr/>
          </p:nvSpPr>
          <p:spPr bwMode="auto">
            <a:xfrm flipH="1">
              <a:off x="3247" y="2689"/>
              <a:ext cx="188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56" name="Line 86">
              <a:extLst>
                <a:ext uri="{FF2B5EF4-FFF2-40B4-BE49-F238E27FC236}">
                  <a16:creationId xmlns:a16="http://schemas.microsoft.com/office/drawing/2014/main" id="{24125CB0-8F3C-44BD-BCCD-6FF73B427078}"/>
                </a:ext>
              </a:extLst>
            </p:cNvPr>
            <p:cNvSpPr>
              <a:spLocks noChangeShapeType="1"/>
            </p:cNvSpPr>
            <p:nvPr/>
          </p:nvSpPr>
          <p:spPr bwMode="auto">
            <a:xfrm flipH="1">
              <a:off x="3243" y="1489"/>
              <a:ext cx="4" cy="121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57" name="Text Box 87">
              <a:extLst>
                <a:ext uri="{FF2B5EF4-FFF2-40B4-BE49-F238E27FC236}">
                  <a16:creationId xmlns:a16="http://schemas.microsoft.com/office/drawing/2014/main" id="{86D96296-4F3B-479B-840E-5A514E6F3EA3}"/>
                </a:ext>
              </a:extLst>
            </p:cNvPr>
            <p:cNvSpPr txBox="1">
              <a:spLocks noChangeArrowheads="1"/>
            </p:cNvSpPr>
            <p:nvPr/>
          </p:nvSpPr>
          <p:spPr bwMode="auto">
            <a:xfrm>
              <a:off x="4063" y="890"/>
              <a:ext cx="3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i="1">
                  <a:ea typeface="华文楷体" panose="02010600040101010101" pitchFamily="2" charset="-122"/>
                  <a:cs typeface="Times New Roman" panose="02020603050405020304" pitchFamily="18" charset="0"/>
                </a:rPr>
                <a:t>R</a:t>
              </a:r>
              <a:r>
                <a:rPr kumimoji="1" lang="en-US" altLang="zh-CN" sz="2800" b="1" baseline="-25000">
                  <a:ea typeface="华文楷体" panose="02010600040101010101" pitchFamily="2" charset="-122"/>
                  <a:cs typeface="Times New Roman" panose="02020603050405020304" pitchFamily="18" charset="0"/>
                </a:rPr>
                <a:t>1</a:t>
              </a:r>
              <a:endParaRPr kumimoji="1" lang="en-US" altLang="zh-CN" sz="2800" b="1" i="1">
                <a:ea typeface="华文楷体" panose="02010600040101010101" pitchFamily="2" charset="-122"/>
                <a:cs typeface="Times New Roman" panose="02020603050405020304" pitchFamily="18" charset="0"/>
              </a:endParaRPr>
            </a:p>
          </p:txBody>
        </p:sp>
        <p:sp>
          <p:nvSpPr>
            <p:cNvPr id="30758" name="Line 88">
              <a:extLst>
                <a:ext uri="{FF2B5EF4-FFF2-40B4-BE49-F238E27FC236}">
                  <a16:creationId xmlns:a16="http://schemas.microsoft.com/office/drawing/2014/main" id="{E1250644-8422-4A64-8613-3AE3D55F8FBE}"/>
                </a:ext>
              </a:extLst>
            </p:cNvPr>
            <p:cNvSpPr>
              <a:spLocks noChangeShapeType="1"/>
            </p:cNvSpPr>
            <p:nvPr/>
          </p:nvSpPr>
          <p:spPr bwMode="auto">
            <a:xfrm>
              <a:off x="5148" y="1546"/>
              <a:ext cx="0" cy="58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59" name="Rectangle 89">
              <a:extLst>
                <a:ext uri="{FF2B5EF4-FFF2-40B4-BE49-F238E27FC236}">
                  <a16:creationId xmlns:a16="http://schemas.microsoft.com/office/drawing/2014/main" id="{D8F757AE-5876-4460-868C-1F3061091C99}"/>
                </a:ext>
              </a:extLst>
            </p:cNvPr>
            <p:cNvSpPr>
              <a:spLocks noChangeArrowheads="1"/>
            </p:cNvSpPr>
            <p:nvPr/>
          </p:nvSpPr>
          <p:spPr bwMode="auto">
            <a:xfrm>
              <a:off x="5102" y="1636"/>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30760" name="Rectangle 90">
              <a:extLst>
                <a:ext uri="{FF2B5EF4-FFF2-40B4-BE49-F238E27FC236}">
                  <a16:creationId xmlns:a16="http://schemas.microsoft.com/office/drawing/2014/main" id="{35F26655-E754-404F-9410-7760A7D14DA1}"/>
                </a:ext>
              </a:extLst>
            </p:cNvPr>
            <p:cNvSpPr>
              <a:spLocks noChangeArrowheads="1"/>
            </p:cNvSpPr>
            <p:nvPr/>
          </p:nvSpPr>
          <p:spPr bwMode="auto">
            <a:xfrm>
              <a:off x="4014" y="1209"/>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30761" name="Line 91">
              <a:extLst>
                <a:ext uri="{FF2B5EF4-FFF2-40B4-BE49-F238E27FC236}">
                  <a16:creationId xmlns:a16="http://schemas.microsoft.com/office/drawing/2014/main" id="{03B642E3-A0F4-4EE7-B7F9-5F1FE5A94986}"/>
                </a:ext>
              </a:extLst>
            </p:cNvPr>
            <p:cNvSpPr>
              <a:spLocks noChangeShapeType="1"/>
            </p:cNvSpPr>
            <p:nvPr/>
          </p:nvSpPr>
          <p:spPr bwMode="auto">
            <a:xfrm>
              <a:off x="3696" y="1817"/>
              <a:ext cx="27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62" name="Line 92">
              <a:extLst>
                <a:ext uri="{FF2B5EF4-FFF2-40B4-BE49-F238E27FC236}">
                  <a16:creationId xmlns:a16="http://schemas.microsoft.com/office/drawing/2014/main" id="{2E886C59-D6E1-4C1A-A5CC-A5EF5217C6EE}"/>
                </a:ext>
              </a:extLst>
            </p:cNvPr>
            <p:cNvSpPr>
              <a:spLocks noChangeShapeType="1"/>
            </p:cNvSpPr>
            <p:nvPr/>
          </p:nvSpPr>
          <p:spPr bwMode="auto">
            <a:xfrm>
              <a:off x="3288" y="1507"/>
              <a:ext cx="27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63" name="Line 93">
              <a:extLst>
                <a:ext uri="{FF2B5EF4-FFF2-40B4-BE49-F238E27FC236}">
                  <a16:creationId xmlns:a16="http://schemas.microsoft.com/office/drawing/2014/main" id="{600B3F38-9B6C-4A01-B1FC-A7179F033EA8}"/>
                </a:ext>
              </a:extLst>
            </p:cNvPr>
            <p:cNvSpPr>
              <a:spLocks noChangeShapeType="1"/>
            </p:cNvSpPr>
            <p:nvPr/>
          </p:nvSpPr>
          <p:spPr bwMode="auto">
            <a:xfrm>
              <a:off x="3696" y="1273"/>
              <a:ext cx="27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764" name="Group 94">
              <a:extLst>
                <a:ext uri="{FF2B5EF4-FFF2-40B4-BE49-F238E27FC236}">
                  <a16:creationId xmlns:a16="http://schemas.microsoft.com/office/drawing/2014/main" id="{A2C43A27-88F7-4307-AFBE-A408E56A8E59}"/>
                </a:ext>
              </a:extLst>
            </p:cNvPr>
            <p:cNvGrpSpPr>
              <a:grpSpLocks/>
            </p:cNvGrpSpPr>
            <p:nvPr/>
          </p:nvGrpSpPr>
          <p:grpSpPr bwMode="auto">
            <a:xfrm rot="10800000">
              <a:off x="5139" y="2124"/>
              <a:ext cx="90" cy="363"/>
              <a:chOff x="1565" y="2614"/>
              <a:chExt cx="90" cy="486"/>
            </a:xfrm>
          </p:grpSpPr>
          <p:sp>
            <p:nvSpPr>
              <p:cNvPr id="30765" name="Arc 95">
                <a:extLst>
                  <a:ext uri="{FF2B5EF4-FFF2-40B4-BE49-F238E27FC236}">
                    <a16:creationId xmlns:a16="http://schemas.microsoft.com/office/drawing/2014/main" id="{B63F8745-01D8-40D2-B916-9F40C788FD44}"/>
                  </a:ext>
                </a:extLst>
              </p:cNvPr>
              <p:cNvSpPr>
                <a:spLocks/>
              </p:cNvSpPr>
              <p:nvPr/>
            </p:nvSpPr>
            <p:spPr bwMode="auto">
              <a:xfrm flipH="1" flipV="1">
                <a:off x="1565" y="2860"/>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6" name="Arc 96">
                <a:extLst>
                  <a:ext uri="{FF2B5EF4-FFF2-40B4-BE49-F238E27FC236}">
                    <a16:creationId xmlns:a16="http://schemas.microsoft.com/office/drawing/2014/main" id="{8002A456-C75F-4108-8E1F-5580A9C5AB85}"/>
                  </a:ext>
                </a:extLst>
              </p:cNvPr>
              <p:cNvSpPr>
                <a:spLocks/>
              </p:cNvSpPr>
              <p:nvPr/>
            </p:nvSpPr>
            <p:spPr bwMode="auto">
              <a:xfrm flipH="1" flipV="1">
                <a:off x="1565" y="2737"/>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7" name="Arc 97">
                <a:extLst>
                  <a:ext uri="{FF2B5EF4-FFF2-40B4-BE49-F238E27FC236}">
                    <a16:creationId xmlns:a16="http://schemas.microsoft.com/office/drawing/2014/main" id="{25A7CD27-8565-42FC-ABA4-A0FFBC8B7F56}"/>
                  </a:ext>
                </a:extLst>
              </p:cNvPr>
              <p:cNvSpPr>
                <a:spLocks/>
              </p:cNvSpPr>
              <p:nvPr/>
            </p:nvSpPr>
            <p:spPr bwMode="auto">
              <a:xfrm flipH="1" flipV="1">
                <a:off x="1565" y="261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8" name="Arc 98">
                <a:extLst>
                  <a:ext uri="{FF2B5EF4-FFF2-40B4-BE49-F238E27FC236}">
                    <a16:creationId xmlns:a16="http://schemas.microsoft.com/office/drawing/2014/main" id="{396593D8-0338-4DC6-9EEB-92428AEE7F28}"/>
                  </a:ext>
                </a:extLst>
              </p:cNvPr>
              <p:cNvSpPr>
                <a:spLocks/>
              </p:cNvSpPr>
              <p:nvPr/>
            </p:nvSpPr>
            <p:spPr bwMode="auto">
              <a:xfrm flipH="1" flipV="1">
                <a:off x="1565" y="298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16835" name="Group 99">
            <a:extLst>
              <a:ext uri="{FF2B5EF4-FFF2-40B4-BE49-F238E27FC236}">
                <a16:creationId xmlns:a16="http://schemas.microsoft.com/office/drawing/2014/main" id="{1C720BC3-A46D-4CDE-ACDE-C2067F3242D8}"/>
              </a:ext>
            </a:extLst>
          </p:cNvPr>
          <p:cNvGrpSpPr>
            <a:grpSpLocks/>
          </p:cNvGrpSpPr>
          <p:nvPr/>
        </p:nvGrpSpPr>
        <p:grpSpPr bwMode="auto">
          <a:xfrm>
            <a:off x="417513" y="4602163"/>
            <a:ext cx="8499475" cy="1698625"/>
            <a:chOff x="263" y="3019"/>
            <a:chExt cx="5354" cy="1070"/>
          </a:xfrm>
        </p:grpSpPr>
        <p:graphicFrame>
          <p:nvGraphicFramePr>
            <p:cNvPr id="30730" name="Object 100">
              <a:extLst>
                <a:ext uri="{FF2B5EF4-FFF2-40B4-BE49-F238E27FC236}">
                  <a16:creationId xmlns:a16="http://schemas.microsoft.com/office/drawing/2014/main" id="{59595048-ADB9-49B9-AB2F-4B7E7297E927}"/>
                </a:ext>
              </a:extLst>
            </p:cNvPr>
            <p:cNvGraphicFramePr>
              <a:graphicFrameLocks noChangeAspect="1"/>
            </p:cNvGraphicFramePr>
            <p:nvPr/>
          </p:nvGraphicFramePr>
          <p:xfrm>
            <a:off x="263" y="3019"/>
            <a:ext cx="5354" cy="1070"/>
          </p:xfrm>
          <a:graphic>
            <a:graphicData uri="http://schemas.openxmlformats.org/presentationml/2006/ole">
              <mc:AlternateContent xmlns:mc="http://schemas.openxmlformats.org/markup-compatibility/2006">
                <mc:Choice xmlns:v="urn:schemas-microsoft-com:vml" Requires="v">
                  <p:oleObj spid="_x0000_s30917" name="公式" r:id="rId17" imgW="4372122" imgH="866570" progId="Equation.3">
                    <p:embed/>
                  </p:oleObj>
                </mc:Choice>
                <mc:Fallback>
                  <p:oleObj name="公式" r:id="rId17" imgW="4372122" imgH="866570" progId="Equation.3">
                    <p:embed/>
                    <p:pic>
                      <p:nvPicPr>
                        <p:cNvPr id="0" name="Object 10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3" y="3019"/>
                          <a:ext cx="5354" cy="1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1" name="Line 101">
              <a:extLst>
                <a:ext uri="{FF2B5EF4-FFF2-40B4-BE49-F238E27FC236}">
                  <a16:creationId xmlns:a16="http://schemas.microsoft.com/office/drawing/2014/main" id="{68F9982A-32A4-4B71-97F9-83EE56159C0F}"/>
                </a:ext>
              </a:extLst>
            </p:cNvPr>
            <p:cNvSpPr>
              <a:spLocks noChangeShapeType="1"/>
            </p:cNvSpPr>
            <p:nvPr/>
          </p:nvSpPr>
          <p:spPr bwMode="auto">
            <a:xfrm>
              <a:off x="4558" y="3829"/>
              <a:ext cx="635"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2" name="Line 102">
              <a:extLst>
                <a:ext uri="{FF2B5EF4-FFF2-40B4-BE49-F238E27FC236}">
                  <a16:creationId xmlns:a16="http://schemas.microsoft.com/office/drawing/2014/main" id="{1F2E010D-E7A2-4B5B-BADD-AA86175B9C8B}"/>
                </a:ext>
              </a:extLst>
            </p:cNvPr>
            <p:cNvSpPr>
              <a:spLocks noChangeShapeType="1"/>
            </p:cNvSpPr>
            <p:nvPr/>
          </p:nvSpPr>
          <p:spPr bwMode="auto">
            <a:xfrm>
              <a:off x="4876" y="3512"/>
              <a:ext cx="408"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116738"/>
                                        </p:tgtEl>
                                        <p:attrNameLst>
                                          <p:attrName>style.visibility</p:attrName>
                                        </p:attrNameLst>
                                      </p:cBhvr>
                                      <p:to>
                                        <p:strVal val="visible"/>
                                      </p:to>
                                    </p:set>
                                    <p:anim calcmode="lin" valueType="num">
                                      <p:cBhvr>
                                        <p:cTn id="7" dur="1000" fill="hold"/>
                                        <p:tgtEl>
                                          <p:spTgt spid="116738"/>
                                        </p:tgtEl>
                                        <p:attrNameLst>
                                          <p:attrName>ppt_w</p:attrName>
                                        </p:attrNameLst>
                                      </p:cBhvr>
                                      <p:tavLst>
                                        <p:tav tm="0">
                                          <p:val>
                                            <p:fltVal val="0"/>
                                          </p:val>
                                        </p:tav>
                                        <p:tav tm="100000">
                                          <p:val>
                                            <p:strVal val="#ppt_w"/>
                                          </p:val>
                                        </p:tav>
                                      </p:tavLst>
                                    </p:anim>
                                    <p:anim calcmode="lin" valueType="num">
                                      <p:cBhvr>
                                        <p:cTn id="8" dur="1000" fill="hold"/>
                                        <p:tgtEl>
                                          <p:spTgt spid="116738"/>
                                        </p:tgtEl>
                                        <p:attrNameLst>
                                          <p:attrName>ppt_h</p:attrName>
                                        </p:attrNameLst>
                                      </p:cBhvr>
                                      <p:tavLst>
                                        <p:tav tm="0">
                                          <p:val>
                                            <p:fltVal val="0"/>
                                          </p:val>
                                        </p:tav>
                                        <p:tav tm="100000">
                                          <p:val>
                                            <p:strVal val="#ppt_h"/>
                                          </p:val>
                                        </p:tav>
                                      </p:tavLst>
                                    </p:anim>
                                    <p:anim calcmode="lin" valueType="num">
                                      <p:cBhvr>
                                        <p:cTn id="9" dur="1000" fill="hold"/>
                                        <p:tgtEl>
                                          <p:spTgt spid="11673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6738"/>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116755"/>
                                        </p:tgtEl>
                                        <p:attrNameLst>
                                          <p:attrName>style.visibility</p:attrName>
                                        </p:attrNameLst>
                                      </p:cBhvr>
                                      <p:to>
                                        <p:strVal val="visible"/>
                                      </p:to>
                                    </p:set>
                                    <p:animEffect transition="in" filter="blinds(horizontal)">
                                      <p:cBhvr>
                                        <p:cTn id="14" dur="500"/>
                                        <p:tgtEl>
                                          <p:spTgt spid="116755"/>
                                        </p:tgtEl>
                                      </p:cBhvr>
                                    </p:animEffect>
                                  </p:childTnLst>
                                </p:cTn>
                              </p:par>
                            </p:childTnLst>
                          </p:cTn>
                        </p:par>
                        <p:par>
                          <p:cTn id="15" fill="hold" nodeType="afterGroup">
                            <p:stCondLst>
                              <p:cond delay="1500"/>
                            </p:stCondLst>
                            <p:childTnLst>
                              <p:par>
                                <p:cTn id="16" presetID="3" presetClass="entr" presetSubtype="10" fill="hold" nodeType="afterEffect">
                                  <p:stCondLst>
                                    <p:cond delay="0"/>
                                  </p:stCondLst>
                                  <p:childTnLst>
                                    <p:set>
                                      <p:cBhvr>
                                        <p:cTn id="17" dur="1" fill="hold">
                                          <p:stCondLst>
                                            <p:cond delay="0"/>
                                          </p:stCondLst>
                                        </p:cTn>
                                        <p:tgtEl>
                                          <p:spTgt spid="116741"/>
                                        </p:tgtEl>
                                        <p:attrNameLst>
                                          <p:attrName>style.visibility</p:attrName>
                                        </p:attrNameLst>
                                      </p:cBhvr>
                                      <p:to>
                                        <p:strVal val="visible"/>
                                      </p:to>
                                    </p:set>
                                    <p:animEffect transition="in" filter="blinds(horizontal)">
                                      <p:cBhvr>
                                        <p:cTn id="18" dur="500"/>
                                        <p:tgtEl>
                                          <p:spTgt spid="11674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16745"/>
                                        </p:tgtEl>
                                        <p:attrNameLst>
                                          <p:attrName>style.visibility</p:attrName>
                                        </p:attrNameLst>
                                      </p:cBhvr>
                                      <p:to>
                                        <p:strVal val="visible"/>
                                      </p:to>
                                    </p:set>
                                    <p:anim calcmode="lin" valueType="num">
                                      <p:cBhvr>
                                        <p:cTn id="23" dur="1000" fill="hold"/>
                                        <p:tgtEl>
                                          <p:spTgt spid="116745"/>
                                        </p:tgtEl>
                                        <p:attrNameLst>
                                          <p:attrName>ppt_w</p:attrName>
                                        </p:attrNameLst>
                                      </p:cBhvr>
                                      <p:tavLst>
                                        <p:tav tm="0">
                                          <p:val>
                                            <p:fltVal val="0"/>
                                          </p:val>
                                        </p:tav>
                                        <p:tav tm="100000">
                                          <p:val>
                                            <p:strVal val="#ppt_w"/>
                                          </p:val>
                                        </p:tav>
                                      </p:tavLst>
                                    </p:anim>
                                    <p:anim calcmode="lin" valueType="num">
                                      <p:cBhvr>
                                        <p:cTn id="24" dur="1000" fill="hold"/>
                                        <p:tgtEl>
                                          <p:spTgt spid="116745"/>
                                        </p:tgtEl>
                                        <p:attrNameLst>
                                          <p:attrName>ppt_h</p:attrName>
                                        </p:attrNameLst>
                                      </p:cBhvr>
                                      <p:tavLst>
                                        <p:tav tm="0">
                                          <p:val>
                                            <p:fltVal val="0"/>
                                          </p:val>
                                        </p:tav>
                                        <p:tav tm="100000">
                                          <p:val>
                                            <p:strVal val="#ppt_h"/>
                                          </p:val>
                                        </p:tav>
                                      </p:tavLst>
                                    </p:anim>
                                    <p:anim calcmode="lin" valueType="num">
                                      <p:cBhvr>
                                        <p:cTn id="25" dur="1000" fill="hold"/>
                                        <p:tgtEl>
                                          <p:spTgt spid="116745"/>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1674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116739"/>
                                        </p:tgtEl>
                                        <p:attrNameLst>
                                          <p:attrName>style.visibility</p:attrName>
                                        </p:attrNameLst>
                                      </p:cBhvr>
                                      <p:to>
                                        <p:strVal val="visible"/>
                                      </p:to>
                                    </p:set>
                                    <p:anim calcmode="lin" valueType="num">
                                      <p:cBhvr>
                                        <p:cTn id="31" dur="1000" fill="hold"/>
                                        <p:tgtEl>
                                          <p:spTgt spid="116739"/>
                                        </p:tgtEl>
                                        <p:attrNameLst>
                                          <p:attrName>ppt_w</p:attrName>
                                        </p:attrNameLst>
                                      </p:cBhvr>
                                      <p:tavLst>
                                        <p:tav tm="0">
                                          <p:val>
                                            <p:strVal val="#ppt_w*0.70"/>
                                          </p:val>
                                        </p:tav>
                                        <p:tav tm="100000">
                                          <p:val>
                                            <p:strVal val="#ppt_w"/>
                                          </p:val>
                                        </p:tav>
                                      </p:tavLst>
                                    </p:anim>
                                    <p:anim calcmode="lin" valueType="num">
                                      <p:cBhvr>
                                        <p:cTn id="32" dur="1000" fill="hold"/>
                                        <p:tgtEl>
                                          <p:spTgt spid="116739"/>
                                        </p:tgtEl>
                                        <p:attrNameLst>
                                          <p:attrName>ppt_h</p:attrName>
                                        </p:attrNameLst>
                                      </p:cBhvr>
                                      <p:tavLst>
                                        <p:tav tm="0">
                                          <p:val>
                                            <p:strVal val="#ppt_h"/>
                                          </p:val>
                                        </p:tav>
                                        <p:tav tm="100000">
                                          <p:val>
                                            <p:strVal val="#ppt_h"/>
                                          </p:val>
                                        </p:tav>
                                      </p:tavLst>
                                    </p:anim>
                                    <p:animEffect transition="in" filter="fade">
                                      <p:cBhvr>
                                        <p:cTn id="33" dur="1000"/>
                                        <p:tgtEl>
                                          <p:spTgt spid="11673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8" fill="hold" nodeType="clickEffect">
                                  <p:stCondLst>
                                    <p:cond delay="0"/>
                                  </p:stCondLst>
                                  <p:childTnLst>
                                    <p:set>
                                      <p:cBhvr>
                                        <p:cTn id="37" dur="1" fill="hold">
                                          <p:stCondLst>
                                            <p:cond delay="0"/>
                                          </p:stCondLst>
                                        </p:cTn>
                                        <p:tgtEl>
                                          <p:spTgt spid="116740"/>
                                        </p:tgtEl>
                                        <p:attrNameLst>
                                          <p:attrName>style.visibility</p:attrName>
                                        </p:attrNameLst>
                                      </p:cBhvr>
                                      <p:to>
                                        <p:strVal val="visible"/>
                                      </p:to>
                                    </p:set>
                                    <p:animEffect transition="in" filter="slide(fromLeft)">
                                      <p:cBhvr>
                                        <p:cTn id="38" dur="500"/>
                                        <p:tgtEl>
                                          <p:spTgt spid="116740"/>
                                        </p:tgtEl>
                                      </p:cBhvr>
                                    </p:animEffect>
                                  </p:childTnLst>
                                </p:cTn>
                              </p:par>
                            </p:childTnLst>
                          </p:cTn>
                        </p:par>
                        <p:par>
                          <p:cTn id="39" fill="hold" nodeType="afterGroup">
                            <p:stCondLst>
                              <p:cond delay="500"/>
                            </p:stCondLst>
                            <p:childTnLst>
                              <p:par>
                                <p:cTn id="40" presetID="3" presetClass="entr" presetSubtype="10" fill="hold" nodeType="afterEffect">
                                  <p:stCondLst>
                                    <p:cond delay="0"/>
                                  </p:stCondLst>
                                  <p:childTnLst>
                                    <p:set>
                                      <p:cBhvr>
                                        <p:cTn id="41" dur="1" fill="hold">
                                          <p:stCondLst>
                                            <p:cond delay="0"/>
                                          </p:stCondLst>
                                        </p:cTn>
                                        <p:tgtEl>
                                          <p:spTgt spid="116792"/>
                                        </p:tgtEl>
                                        <p:attrNameLst>
                                          <p:attrName>style.visibility</p:attrName>
                                        </p:attrNameLst>
                                      </p:cBhvr>
                                      <p:to>
                                        <p:strVal val="visible"/>
                                      </p:to>
                                    </p:set>
                                    <p:animEffect transition="in" filter="blinds(horizontal)">
                                      <p:cBhvr>
                                        <p:cTn id="42" dur="500"/>
                                        <p:tgtEl>
                                          <p:spTgt spid="11679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16835"/>
                                        </p:tgtEl>
                                        <p:attrNameLst>
                                          <p:attrName>style.visibility</p:attrName>
                                        </p:attrNameLst>
                                      </p:cBhvr>
                                      <p:to>
                                        <p:strVal val="visible"/>
                                      </p:to>
                                    </p:set>
                                    <p:animEffect transition="in" filter="blinds(horizontal)">
                                      <p:cBhvr>
                                        <p:cTn id="47" dur="500"/>
                                        <p:tgtEl>
                                          <p:spTgt spid="116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animBg="1"/>
      <p:bldP spid="116739" grpId="0"/>
      <p:bldP spid="11674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762" name="Object 2">
            <a:extLst>
              <a:ext uri="{FF2B5EF4-FFF2-40B4-BE49-F238E27FC236}">
                <a16:creationId xmlns:a16="http://schemas.microsoft.com/office/drawing/2014/main" id="{300E5D8B-632C-4A75-BB27-078BD018B43D}"/>
              </a:ext>
            </a:extLst>
          </p:cNvPr>
          <p:cNvGraphicFramePr>
            <a:graphicFrameLocks noChangeAspect="1"/>
          </p:cNvGraphicFramePr>
          <p:nvPr/>
        </p:nvGraphicFramePr>
        <p:xfrm>
          <a:off x="757238" y="1390650"/>
          <a:ext cx="4602162" cy="519113"/>
        </p:xfrm>
        <a:graphic>
          <a:graphicData uri="http://schemas.openxmlformats.org/presentationml/2006/ole">
            <mc:AlternateContent xmlns:mc="http://schemas.openxmlformats.org/markup-compatibility/2006">
              <mc:Choice xmlns:v="urn:schemas-microsoft-com:vml" Requires="v">
                <p:oleObj spid="_x0000_s31904" name="公式" r:id="rId3" imgW="2114664" imgH="228834" progId="Equation.3">
                  <p:embed/>
                </p:oleObj>
              </mc:Choice>
              <mc:Fallback>
                <p:oleObj name="公式" r:id="rId3" imgW="2114664" imgH="228834"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38" y="1390650"/>
                        <a:ext cx="460216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7772" name="Group 12">
            <a:extLst>
              <a:ext uri="{FF2B5EF4-FFF2-40B4-BE49-F238E27FC236}">
                <a16:creationId xmlns:a16="http://schemas.microsoft.com/office/drawing/2014/main" id="{3E9DF56F-A7FF-4EF7-8432-24F83991FBF1}"/>
              </a:ext>
            </a:extLst>
          </p:cNvPr>
          <p:cNvGrpSpPr>
            <a:grpSpLocks/>
          </p:cNvGrpSpPr>
          <p:nvPr/>
        </p:nvGrpSpPr>
        <p:grpSpPr bwMode="auto">
          <a:xfrm>
            <a:off x="750888" y="669925"/>
            <a:ext cx="6708775" cy="544513"/>
            <a:chOff x="473" y="300"/>
            <a:chExt cx="4226" cy="343"/>
          </a:xfrm>
        </p:grpSpPr>
        <p:graphicFrame>
          <p:nvGraphicFramePr>
            <p:cNvPr id="31794" name="Object 13">
              <a:extLst>
                <a:ext uri="{FF2B5EF4-FFF2-40B4-BE49-F238E27FC236}">
                  <a16:creationId xmlns:a16="http://schemas.microsoft.com/office/drawing/2014/main" id="{7712F684-5736-4AD4-8DCC-BA506CB3D536}"/>
                </a:ext>
              </a:extLst>
            </p:cNvPr>
            <p:cNvGraphicFramePr>
              <a:graphicFrameLocks noChangeAspect="1"/>
            </p:cNvGraphicFramePr>
            <p:nvPr/>
          </p:nvGraphicFramePr>
          <p:xfrm>
            <a:off x="473" y="300"/>
            <a:ext cx="4226" cy="343"/>
          </p:xfrm>
          <a:graphic>
            <a:graphicData uri="http://schemas.openxmlformats.org/presentationml/2006/ole">
              <mc:AlternateContent xmlns:mc="http://schemas.openxmlformats.org/markup-compatibility/2006">
                <mc:Choice xmlns:v="urn:schemas-microsoft-com:vml" Requires="v">
                  <p:oleObj spid="_x0000_s31905" name="公式" r:id="rId5" imgW="3114691" imgH="247591" progId="Equation.3">
                    <p:embed/>
                  </p:oleObj>
                </mc:Choice>
                <mc:Fallback>
                  <p:oleObj name="公式" r:id="rId5" imgW="3114691" imgH="247591"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 y="300"/>
                          <a:ext cx="4226"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95" name="Line 14">
              <a:extLst>
                <a:ext uri="{FF2B5EF4-FFF2-40B4-BE49-F238E27FC236}">
                  <a16:creationId xmlns:a16="http://schemas.microsoft.com/office/drawing/2014/main" id="{A76225E0-FF0E-40EF-A2B7-F2EBBDE656D4}"/>
                </a:ext>
              </a:extLst>
            </p:cNvPr>
            <p:cNvSpPr>
              <a:spLocks noChangeShapeType="1"/>
            </p:cNvSpPr>
            <p:nvPr/>
          </p:nvSpPr>
          <p:spPr bwMode="auto">
            <a:xfrm>
              <a:off x="1601" y="609"/>
              <a:ext cx="68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7775" name="Group 15">
            <a:extLst>
              <a:ext uri="{FF2B5EF4-FFF2-40B4-BE49-F238E27FC236}">
                <a16:creationId xmlns:a16="http://schemas.microsoft.com/office/drawing/2014/main" id="{02512252-0CF3-4686-B7B5-FB87C67CD0B0}"/>
              </a:ext>
            </a:extLst>
          </p:cNvPr>
          <p:cNvGrpSpPr>
            <a:grpSpLocks/>
          </p:cNvGrpSpPr>
          <p:nvPr/>
        </p:nvGrpSpPr>
        <p:grpSpPr bwMode="auto">
          <a:xfrm>
            <a:off x="685800" y="2038350"/>
            <a:ext cx="7126288" cy="1174750"/>
            <a:chOff x="432" y="1162"/>
            <a:chExt cx="4489" cy="740"/>
          </a:xfrm>
        </p:grpSpPr>
        <p:graphicFrame>
          <p:nvGraphicFramePr>
            <p:cNvPr id="31792" name="Object 16">
              <a:extLst>
                <a:ext uri="{FF2B5EF4-FFF2-40B4-BE49-F238E27FC236}">
                  <a16:creationId xmlns:a16="http://schemas.microsoft.com/office/drawing/2014/main" id="{DBAFC97D-9D32-4D8C-8B76-A1B24A8CDD75}"/>
                </a:ext>
              </a:extLst>
            </p:cNvPr>
            <p:cNvGraphicFramePr>
              <a:graphicFrameLocks noChangeAspect="1"/>
            </p:cNvGraphicFramePr>
            <p:nvPr/>
          </p:nvGraphicFramePr>
          <p:xfrm>
            <a:off x="432" y="1162"/>
            <a:ext cx="4489" cy="740"/>
          </p:xfrm>
          <a:graphic>
            <a:graphicData uri="http://schemas.openxmlformats.org/presentationml/2006/ole">
              <mc:AlternateContent xmlns:mc="http://schemas.openxmlformats.org/markup-compatibility/2006">
                <mc:Choice xmlns:v="urn:schemas-microsoft-com:vml" Requires="v">
                  <p:oleObj spid="_x0000_s31906" name="公式" r:id="rId7" imgW="3152738" imgH="514409" progId="Equation.3">
                    <p:embed/>
                  </p:oleObj>
                </mc:Choice>
                <mc:Fallback>
                  <p:oleObj name="公式" r:id="rId7" imgW="3152738" imgH="514409"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 y="1162"/>
                          <a:ext cx="4489" cy="7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93" name="Line 17">
              <a:extLst>
                <a:ext uri="{FF2B5EF4-FFF2-40B4-BE49-F238E27FC236}">
                  <a16:creationId xmlns:a16="http://schemas.microsoft.com/office/drawing/2014/main" id="{C82C5C14-18B9-4FE9-B75D-CDA4740884E3}"/>
                </a:ext>
              </a:extLst>
            </p:cNvPr>
            <p:cNvSpPr>
              <a:spLocks noChangeShapeType="1"/>
            </p:cNvSpPr>
            <p:nvPr/>
          </p:nvSpPr>
          <p:spPr bwMode="auto">
            <a:xfrm>
              <a:off x="3869" y="1851"/>
              <a:ext cx="726"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7821" name="Group 61">
            <a:extLst>
              <a:ext uri="{FF2B5EF4-FFF2-40B4-BE49-F238E27FC236}">
                <a16:creationId xmlns:a16="http://schemas.microsoft.com/office/drawing/2014/main" id="{F233F731-63E3-42E3-A852-826657E1755C}"/>
              </a:ext>
            </a:extLst>
          </p:cNvPr>
          <p:cNvGrpSpPr>
            <a:grpSpLocks/>
          </p:cNvGrpSpPr>
          <p:nvPr/>
        </p:nvGrpSpPr>
        <p:grpSpPr bwMode="auto">
          <a:xfrm>
            <a:off x="2627313" y="3213100"/>
            <a:ext cx="4222750" cy="2879725"/>
            <a:chOff x="3061" y="890"/>
            <a:chExt cx="2660" cy="1814"/>
          </a:xfrm>
        </p:grpSpPr>
        <p:sp>
          <p:nvSpPr>
            <p:cNvPr id="31750" name="Line 62">
              <a:extLst>
                <a:ext uri="{FF2B5EF4-FFF2-40B4-BE49-F238E27FC236}">
                  <a16:creationId xmlns:a16="http://schemas.microsoft.com/office/drawing/2014/main" id="{2087D32D-A86D-46C1-9E04-32F7457A0F63}"/>
                </a:ext>
              </a:extLst>
            </p:cNvPr>
            <p:cNvSpPr>
              <a:spLocks noChangeShapeType="1"/>
            </p:cNvSpPr>
            <p:nvPr/>
          </p:nvSpPr>
          <p:spPr bwMode="auto">
            <a:xfrm>
              <a:off x="3651" y="1817"/>
              <a:ext cx="49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1751" name="Group 63">
              <a:extLst>
                <a:ext uri="{FF2B5EF4-FFF2-40B4-BE49-F238E27FC236}">
                  <a16:creationId xmlns:a16="http://schemas.microsoft.com/office/drawing/2014/main" id="{EA1E3F08-31AE-4747-87E2-79F72A268C3B}"/>
                </a:ext>
              </a:extLst>
            </p:cNvPr>
            <p:cNvGrpSpPr>
              <a:grpSpLocks/>
            </p:cNvGrpSpPr>
            <p:nvPr/>
          </p:nvGrpSpPr>
          <p:grpSpPr bwMode="auto">
            <a:xfrm>
              <a:off x="3742" y="1921"/>
              <a:ext cx="723" cy="399"/>
              <a:chOff x="3710" y="1720"/>
              <a:chExt cx="723" cy="399"/>
            </a:xfrm>
          </p:grpSpPr>
          <p:sp>
            <p:nvSpPr>
              <p:cNvPr id="31790" name="AutoShape 64">
                <a:extLst>
                  <a:ext uri="{FF2B5EF4-FFF2-40B4-BE49-F238E27FC236}">
                    <a16:creationId xmlns:a16="http://schemas.microsoft.com/office/drawing/2014/main" id="{DA24F63E-8EEB-44E7-988F-DF6F738CAE51}"/>
                  </a:ext>
                </a:extLst>
              </p:cNvPr>
              <p:cNvSpPr>
                <a:spLocks/>
              </p:cNvSpPr>
              <p:nvPr/>
            </p:nvSpPr>
            <p:spPr bwMode="auto">
              <a:xfrm rot="-5400000">
                <a:off x="3994" y="1436"/>
                <a:ext cx="156" cy="723"/>
              </a:xfrm>
              <a:prstGeom prst="leftBrace">
                <a:avLst>
                  <a:gd name="adj1" fmla="val 38622"/>
                  <a:gd name="adj2" fmla="val 50000"/>
                </a:avLst>
              </a:prstGeom>
              <a:noFill/>
              <a:ln w="28575">
                <a:solidFill>
                  <a:srgbClr val="000000"/>
                </a:solidFill>
                <a:round/>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endParaRPr lang="zh-CN" altLang="en-US" sz="2800" b="1">
                  <a:latin typeface="Arial" panose="020B0604020202020204" pitchFamily="34" charset="0"/>
                  <a:ea typeface="仿宋_GB2312" pitchFamily="49" charset="-122"/>
                </a:endParaRPr>
              </a:p>
            </p:txBody>
          </p:sp>
          <p:sp>
            <p:nvSpPr>
              <p:cNvPr id="31791" name="Text Box 65">
                <a:extLst>
                  <a:ext uri="{FF2B5EF4-FFF2-40B4-BE49-F238E27FC236}">
                    <a16:creationId xmlns:a16="http://schemas.microsoft.com/office/drawing/2014/main" id="{FE141F2B-61FC-4E97-A39B-2857F11E43A3}"/>
                  </a:ext>
                </a:extLst>
              </p:cNvPr>
              <p:cNvSpPr txBox="1">
                <a:spLocks noChangeArrowheads="1"/>
              </p:cNvSpPr>
              <p:nvPr/>
            </p:nvSpPr>
            <p:spPr bwMode="auto">
              <a:xfrm>
                <a:off x="3927" y="1792"/>
                <a:ext cx="32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i="1">
                    <a:ea typeface="宋体" panose="02010600030101010101" pitchFamily="2" charset="-122"/>
                  </a:rPr>
                  <a:t>Z</a:t>
                </a:r>
                <a:r>
                  <a:rPr kumimoji="1" lang="en-US" altLang="zh-CN" sz="2800" b="1" baseline="-25000">
                    <a:ea typeface="宋体" panose="02010600030101010101" pitchFamily="2" charset="-122"/>
                  </a:rPr>
                  <a:t>1</a:t>
                </a:r>
                <a:endParaRPr kumimoji="1" lang="en-US" altLang="zh-CN" sz="2800" b="1" i="1">
                  <a:ea typeface="宋体" panose="02010600030101010101" pitchFamily="2" charset="-122"/>
                </a:endParaRPr>
              </a:p>
            </p:txBody>
          </p:sp>
        </p:grpSp>
        <p:grpSp>
          <p:nvGrpSpPr>
            <p:cNvPr id="31752" name="Group 66">
              <a:extLst>
                <a:ext uri="{FF2B5EF4-FFF2-40B4-BE49-F238E27FC236}">
                  <a16:creationId xmlns:a16="http://schemas.microsoft.com/office/drawing/2014/main" id="{94C1533C-36EF-4B45-A4B1-49F82480382D}"/>
                </a:ext>
              </a:extLst>
            </p:cNvPr>
            <p:cNvGrpSpPr>
              <a:grpSpLocks/>
            </p:cNvGrpSpPr>
            <p:nvPr/>
          </p:nvGrpSpPr>
          <p:grpSpPr bwMode="auto">
            <a:xfrm>
              <a:off x="5284" y="1694"/>
              <a:ext cx="437" cy="804"/>
              <a:chOff x="5163" y="1524"/>
              <a:chExt cx="437" cy="804"/>
            </a:xfrm>
          </p:grpSpPr>
          <p:sp>
            <p:nvSpPr>
              <p:cNvPr id="31788" name="AutoShape 67">
                <a:extLst>
                  <a:ext uri="{FF2B5EF4-FFF2-40B4-BE49-F238E27FC236}">
                    <a16:creationId xmlns:a16="http://schemas.microsoft.com/office/drawing/2014/main" id="{83F8D313-F8CA-4571-8F49-E904A144B82A}"/>
                  </a:ext>
                </a:extLst>
              </p:cNvPr>
              <p:cNvSpPr>
                <a:spLocks/>
              </p:cNvSpPr>
              <p:nvPr/>
            </p:nvSpPr>
            <p:spPr bwMode="auto">
              <a:xfrm>
                <a:off x="5163" y="1524"/>
                <a:ext cx="129" cy="804"/>
              </a:xfrm>
              <a:prstGeom prst="rightBrace">
                <a:avLst>
                  <a:gd name="adj1" fmla="val 51938"/>
                  <a:gd name="adj2" fmla="val 50000"/>
                </a:avLst>
              </a:prstGeom>
              <a:noFill/>
              <a:ln w="28575">
                <a:solidFill>
                  <a:srgbClr val="000000"/>
                </a:solidFill>
                <a:round/>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31789" name="Text Box 68">
                <a:extLst>
                  <a:ext uri="{FF2B5EF4-FFF2-40B4-BE49-F238E27FC236}">
                    <a16:creationId xmlns:a16="http://schemas.microsoft.com/office/drawing/2014/main" id="{11DAA038-83BB-4A5B-8B66-F43234F0FD23}"/>
                  </a:ext>
                </a:extLst>
              </p:cNvPr>
              <p:cNvSpPr txBox="1">
                <a:spLocks noChangeArrowheads="1"/>
              </p:cNvSpPr>
              <p:nvPr/>
            </p:nvSpPr>
            <p:spPr bwMode="auto">
              <a:xfrm>
                <a:off x="5271" y="1709"/>
                <a:ext cx="32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i="1">
                    <a:ea typeface="宋体" panose="02010600030101010101" pitchFamily="2" charset="-122"/>
                  </a:rPr>
                  <a:t>Z</a:t>
                </a:r>
                <a:r>
                  <a:rPr kumimoji="1" lang="en-US" altLang="zh-CN" sz="2800" b="1" baseline="-25000">
                    <a:ea typeface="宋体" panose="02010600030101010101" pitchFamily="2" charset="-122"/>
                  </a:rPr>
                  <a:t>2</a:t>
                </a:r>
                <a:endParaRPr kumimoji="1" lang="en-US" altLang="zh-CN" sz="2800" b="1" i="1">
                  <a:ea typeface="宋体" panose="02010600030101010101" pitchFamily="2" charset="-122"/>
                </a:endParaRPr>
              </a:p>
            </p:txBody>
          </p:sp>
        </p:grpSp>
        <p:graphicFrame>
          <p:nvGraphicFramePr>
            <p:cNvPr id="31753" name="Object 69">
              <a:extLst>
                <a:ext uri="{FF2B5EF4-FFF2-40B4-BE49-F238E27FC236}">
                  <a16:creationId xmlns:a16="http://schemas.microsoft.com/office/drawing/2014/main" id="{325AC01F-3401-4C68-B4A4-5CBF07A525F2}"/>
                </a:ext>
              </a:extLst>
            </p:cNvPr>
            <p:cNvGraphicFramePr>
              <a:graphicFrameLocks noChangeAspect="1"/>
            </p:cNvGraphicFramePr>
            <p:nvPr/>
          </p:nvGraphicFramePr>
          <p:xfrm>
            <a:off x="3424" y="2012"/>
            <a:ext cx="216" cy="279"/>
          </p:xfrm>
          <a:graphic>
            <a:graphicData uri="http://schemas.openxmlformats.org/presentationml/2006/ole">
              <mc:AlternateContent xmlns:mc="http://schemas.openxmlformats.org/markup-compatibility/2006">
                <mc:Choice xmlns:v="urn:schemas-microsoft-com:vml" Requires="v">
                  <p:oleObj spid="_x0000_s31907" name="公式" r:id="rId9" imgW="171447" imgH="218987" progId="Equation.3">
                    <p:embed/>
                  </p:oleObj>
                </mc:Choice>
                <mc:Fallback>
                  <p:oleObj name="公式" r:id="rId9" imgW="171447" imgH="218987" progId="Equation.3">
                    <p:embed/>
                    <p:pic>
                      <p:nvPicPr>
                        <p:cNvPr id="0" name="Object 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4" y="2012"/>
                          <a:ext cx="216"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4" name="Object 70">
              <a:extLst>
                <a:ext uri="{FF2B5EF4-FFF2-40B4-BE49-F238E27FC236}">
                  <a16:creationId xmlns:a16="http://schemas.microsoft.com/office/drawing/2014/main" id="{6A66C9D0-44F6-4473-8E15-1F20793A83EA}"/>
                </a:ext>
              </a:extLst>
            </p:cNvPr>
            <p:cNvGraphicFramePr>
              <a:graphicFrameLocks noChangeAspect="1"/>
            </p:cNvGraphicFramePr>
            <p:nvPr/>
          </p:nvGraphicFramePr>
          <p:xfrm>
            <a:off x="3288" y="1149"/>
            <a:ext cx="206" cy="364"/>
          </p:xfrm>
          <a:graphic>
            <a:graphicData uri="http://schemas.openxmlformats.org/presentationml/2006/ole">
              <mc:AlternateContent xmlns:mc="http://schemas.openxmlformats.org/markup-compatibility/2006">
                <mc:Choice xmlns:v="urn:schemas-microsoft-com:vml" Requires="v">
                  <p:oleObj spid="_x0000_s31908" name="公式" r:id="rId11" imgW="142794" imgH="256970" progId="Equation.3">
                    <p:embed/>
                  </p:oleObj>
                </mc:Choice>
                <mc:Fallback>
                  <p:oleObj name="公式" r:id="rId11" imgW="142794" imgH="256970" progId="Equation.3">
                    <p:embed/>
                    <p:pic>
                      <p:nvPicPr>
                        <p:cNvPr id="0" name="Object 7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88" y="1149"/>
                          <a:ext cx="206" cy="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5" name="Object 71">
              <a:extLst>
                <a:ext uri="{FF2B5EF4-FFF2-40B4-BE49-F238E27FC236}">
                  <a16:creationId xmlns:a16="http://schemas.microsoft.com/office/drawing/2014/main" id="{934BD59C-72B3-47C3-B640-4156C29193C0}"/>
                </a:ext>
              </a:extLst>
            </p:cNvPr>
            <p:cNvGraphicFramePr>
              <a:graphicFrameLocks noChangeAspect="1"/>
            </p:cNvGraphicFramePr>
            <p:nvPr/>
          </p:nvGraphicFramePr>
          <p:xfrm>
            <a:off x="3696" y="923"/>
            <a:ext cx="202" cy="331"/>
          </p:xfrm>
          <a:graphic>
            <a:graphicData uri="http://schemas.openxmlformats.org/presentationml/2006/ole">
              <mc:AlternateContent xmlns:mc="http://schemas.openxmlformats.org/markup-compatibility/2006">
                <mc:Choice xmlns:v="urn:schemas-microsoft-com:vml" Requires="v">
                  <p:oleObj spid="_x0000_s31909" name="公式" r:id="rId13" imgW="152188" imgH="256970" progId="Equation.3">
                    <p:embed/>
                  </p:oleObj>
                </mc:Choice>
                <mc:Fallback>
                  <p:oleObj name="公式" r:id="rId13" imgW="152188" imgH="256970" progId="Equation.3">
                    <p:embed/>
                    <p:pic>
                      <p:nvPicPr>
                        <p:cNvPr id="0" name="Object 7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96" y="923"/>
                          <a:ext cx="202"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6" name="Object 72">
              <a:extLst>
                <a:ext uri="{FF2B5EF4-FFF2-40B4-BE49-F238E27FC236}">
                  <a16:creationId xmlns:a16="http://schemas.microsoft.com/office/drawing/2014/main" id="{8A305ABC-91FD-45F8-BFE8-6FE9BAC3EC9A}"/>
                </a:ext>
              </a:extLst>
            </p:cNvPr>
            <p:cNvGraphicFramePr>
              <a:graphicFrameLocks noChangeAspect="1"/>
            </p:cNvGraphicFramePr>
            <p:nvPr/>
          </p:nvGraphicFramePr>
          <p:xfrm>
            <a:off x="3696" y="1467"/>
            <a:ext cx="224" cy="363"/>
          </p:xfrm>
          <a:graphic>
            <a:graphicData uri="http://schemas.openxmlformats.org/presentationml/2006/ole">
              <mc:AlternateContent xmlns:mc="http://schemas.openxmlformats.org/markup-compatibility/2006">
                <mc:Choice xmlns:v="urn:schemas-microsoft-com:vml" Requires="v">
                  <p:oleObj spid="_x0000_s31910" name="公式" r:id="rId15" imgW="152188" imgH="256970" progId="Equation.3">
                    <p:embed/>
                  </p:oleObj>
                </mc:Choice>
                <mc:Fallback>
                  <p:oleObj name="公式" r:id="rId15" imgW="152188" imgH="256970" progId="Equation.3">
                    <p:embed/>
                    <p:pic>
                      <p:nvPicPr>
                        <p:cNvPr id="0" name="Object 7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96" y="1467"/>
                          <a:ext cx="224"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7" name="Object 73">
              <a:extLst>
                <a:ext uri="{FF2B5EF4-FFF2-40B4-BE49-F238E27FC236}">
                  <a16:creationId xmlns:a16="http://schemas.microsoft.com/office/drawing/2014/main" id="{420B7872-3283-41CE-B2CF-C43802A8AE5D}"/>
                </a:ext>
              </a:extLst>
            </p:cNvPr>
            <p:cNvGraphicFramePr>
              <a:graphicFrameLocks noChangeAspect="1"/>
            </p:cNvGraphicFramePr>
            <p:nvPr/>
          </p:nvGraphicFramePr>
          <p:xfrm>
            <a:off x="3969" y="1286"/>
            <a:ext cx="687" cy="521"/>
          </p:xfrm>
          <a:graphic>
            <a:graphicData uri="http://schemas.openxmlformats.org/presentationml/2006/ole">
              <mc:AlternateContent xmlns:mc="http://schemas.openxmlformats.org/markup-compatibility/2006">
                <mc:Choice xmlns:v="urn:schemas-microsoft-com:vml" Requires="v">
                  <p:oleObj spid="_x0000_s31911" name="公式" r:id="rId17" imgW="514340" imgH="447822" progId="Equation.3">
                    <p:embed/>
                  </p:oleObj>
                </mc:Choice>
                <mc:Fallback>
                  <p:oleObj name="公式" r:id="rId17" imgW="514340" imgH="447822" progId="Equation.3">
                    <p:embed/>
                    <p:pic>
                      <p:nvPicPr>
                        <p:cNvPr id="0" name="Object 7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69" y="1286"/>
                          <a:ext cx="687" cy="5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8" name="Object 74">
              <a:extLst>
                <a:ext uri="{FF2B5EF4-FFF2-40B4-BE49-F238E27FC236}">
                  <a16:creationId xmlns:a16="http://schemas.microsoft.com/office/drawing/2014/main" id="{EEA9C8CD-40BE-474E-924E-AF6A60D68A4A}"/>
                </a:ext>
              </a:extLst>
            </p:cNvPr>
            <p:cNvGraphicFramePr>
              <a:graphicFrameLocks noChangeAspect="1"/>
            </p:cNvGraphicFramePr>
            <p:nvPr/>
          </p:nvGraphicFramePr>
          <p:xfrm>
            <a:off x="4694" y="2193"/>
            <a:ext cx="468" cy="311"/>
          </p:xfrm>
          <a:graphic>
            <a:graphicData uri="http://schemas.openxmlformats.org/presentationml/2006/ole">
              <mc:AlternateContent xmlns:mc="http://schemas.openxmlformats.org/markup-compatibility/2006">
                <mc:Choice xmlns:v="urn:schemas-microsoft-com:vml" Requires="v">
                  <p:oleObj spid="_x0000_s31912" name="公式" r:id="rId19" imgW="333499" imgH="218987" progId="Equation.3">
                    <p:embed/>
                  </p:oleObj>
                </mc:Choice>
                <mc:Fallback>
                  <p:oleObj name="公式" r:id="rId19" imgW="333499" imgH="218987" progId="Equation.3">
                    <p:embed/>
                    <p:pic>
                      <p:nvPicPr>
                        <p:cNvPr id="0" name="Object 7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94" y="2193"/>
                          <a:ext cx="468"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9" name="Oval 75">
              <a:extLst>
                <a:ext uri="{FF2B5EF4-FFF2-40B4-BE49-F238E27FC236}">
                  <a16:creationId xmlns:a16="http://schemas.microsoft.com/office/drawing/2014/main" id="{025928FE-FB8C-4B6D-A930-399647C1BBA3}"/>
                </a:ext>
              </a:extLst>
            </p:cNvPr>
            <p:cNvSpPr>
              <a:spLocks noChangeArrowheads="1"/>
            </p:cNvSpPr>
            <p:nvPr/>
          </p:nvSpPr>
          <p:spPr bwMode="auto">
            <a:xfrm>
              <a:off x="3061" y="1908"/>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31760" name="Text Box 76">
              <a:extLst>
                <a:ext uri="{FF2B5EF4-FFF2-40B4-BE49-F238E27FC236}">
                  <a16:creationId xmlns:a16="http://schemas.microsoft.com/office/drawing/2014/main" id="{359AB977-92B3-44E3-8418-BC072D3764E3}"/>
                </a:ext>
              </a:extLst>
            </p:cNvPr>
            <p:cNvSpPr txBox="1">
              <a:spLocks noChangeArrowheads="1"/>
            </p:cNvSpPr>
            <p:nvPr/>
          </p:nvSpPr>
          <p:spPr bwMode="auto">
            <a:xfrm>
              <a:off x="4779" y="1636"/>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b="1" i="1">
                  <a:ea typeface="宋体" panose="02010600030101010101" pitchFamily="2" charset="-122"/>
                </a:rPr>
                <a:t>R</a:t>
              </a:r>
              <a:r>
                <a:rPr kumimoji="1" lang="en-US" altLang="zh-CN" sz="2800" b="1" baseline="-25000">
                  <a:ea typeface="宋体" panose="02010600030101010101" pitchFamily="2" charset="-122"/>
                </a:rPr>
                <a:t>2</a:t>
              </a:r>
              <a:endParaRPr kumimoji="1" lang="en-US" altLang="zh-CN" sz="2800" b="1">
                <a:ea typeface="宋体" panose="02010600030101010101" pitchFamily="2" charset="-122"/>
              </a:endParaRPr>
            </a:p>
          </p:txBody>
        </p:sp>
        <p:sp>
          <p:nvSpPr>
            <p:cNvPr id="31761" name="Text Box 77">
              <a:extLst>
                <a:ext uri="{FF2B5EF4-FFF2-40B4-BE49-F238E27FC236}">
                  <a16:creationId xmlns:a16="http://schemas.microsoft.com/office/drawing/2014/main" id="{41C209EA-487D-4FF7-9A1F-D36E28F3314E}"/>
                </a:ext>
              </a:extLst>
            </p:cNvPr>
            <p:cNvSpPr txBox="1">
              <a:spLocks noChangeArrowheads="1"/>
            </p:cNvSpPr>
            <p:nvPr/>
          </p:nvSpPr>
          <p:spPr bwMode="auto">
            <a:xfrm>
              <a:off x="3243" y="1590"/>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b="1">
                  <a:ea typeface="宋体" panose="02010600030101010101" pitchFamily="2" charset="-122"/>
                </a:rPr>
                <a:t>+</a:t>
              </a:r>
            </a:p>
          </p:txBody>
        </p:sp>
        <p:sp>
          <p:nvSpPr>
            <p:cNvPr id="31762" name="Text Box 78">
              <a:extLst>
                <a:ext uri="{FF2B5EF4-FFF2-40B4-BE49-F238E27FC236}">
                  <a16:creationId xmlns:a16="http://schemas.microsoft.com/office/drawing/2014/main" id="{6AF16402-DFFB-4B7F-B8C8-7A7C9D5A92F1}"/>
                </a:ext>
              </a:extLst>
            </p:cNvPr>
            <p:cNvSpPr txBox="1">
              <a:spLocks noChangeArrowheads="1"/>
            </p:cNvSpPr>
            <p:nvPr/>
          </p:nvSpPr>
          <p:spPr bwMode="auto">
            <a:xfrm>
              <a:off x="3243" y="222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b="1">
                  <a:ea typeface="宋体" panose="02010600030101010101" pitchFamily="2" charset="-122"/>
                </a:rPr>
                <a:t>_</a:t>
              </a:r>
            </a:p>
          </p:txBody>
        </p:sp>
        <p:grpSp>
          <p:nvGrpSpPr>
            <p:cNvPr id="31763" name="Group 79">
              <a:extLst>
                <a:ext uri="{FF2B5EF4-FFF2-40B4-BE49-F238E27FC236}">
                  <a16:creationId xmlns:a16="http://schemas.microsoft.com/office/drawing/2014/main" id="{82756888-EDCC-43C0-8500-6AF0A979A99A}"/>
                </a:ext>
              </a:extLst>
            </p:cNvPr>
            <p:cNvGrpSpPr>
              <a:grpSpLocks/>
            </p:cNvGrpSpPr>
            <p:nvPr/>
          </p:nvGrpSpPr>
          <p:grpSpPr bwMode="auto">
            <a:xfrm rot="-5400000">
              <a:off x="4082" y="1756"/>
              <a:ext cx="221" cy="96"/>
              <a:chOff x="3845" y="3156"/>
              <a:chExt cx="221" cy="96"/>
            </a:xfrm>
          </p:grpSpPr>
          <p:sp>
            <p:nvSpPr>
              <p:cNvPr id="31786" name="Line 80">
                <a:extLst>
                  <a:ext uri="{FF2B5EF4-FFF2-40B4-BE49-F238E27FC236}">
                    <a16:creationId xmlns:a16="http://schemas.microsoft.com/office/drawing/2014/main" id="{BF0E7ABC-0743-48BA-BE3B-16BFEC72DC3F}"/>
                  </a:ext>
                </a:extLst>
              </p:cNvPr>
              <p:cNvSpPr>
                <a:spLocks noChangeShapeType="1"/>
              </p:cNvSpPr>
              <p:nvPr/>
            </p:nvSpPr>
            <p:spPr bwMode="auto">
              <a:xfrm>
                <a:off x="3845" y="3156"/>
                <a:ext cx="221" cy="1"/>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7" name="Line 81">
                <a:extLst>
                  <a:ext uri="{FF2B5EF4-FFF2-40B4-BE49-F238E27FC236}">
                    <a16:creationId xmlns:a16="http://schemas.microsoft.com/office/drawing/2014/main" id="{061EFDB6-2BD4-419F-9335-1C7D0D008758}"/>
                  </a:ext>
                </a:extLst>
              </p:cNvPr>
              <p:cNvSpPr>
                <a:spLocks noChangeShapeType="1"/>
              </p:cNvSpPr>
              <p:nvPr/>
            </p:nvSpPr>
            <p:spPr bwMode="auto">
              <a:xfrm flipV="1">
                <a:off x="3845" y="3249"/>
                <a:ext cx="221" cy="3"/>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764" name="Line 82">
              <a:extLst>
                <a:ext uri="{FF2B5EF4-FFF2-40B4-BE49-F238E27FC236}">
                  <a16:creationId xmlns:a16="http://schemas.microsoft.com/office/drawing/2014/main" id="{19FF6546-38F9-4B0F-858F-6AC613AD3A17}"/>
                </a:ext>
              </a:extLst>
            </p:cNvPr>
            <p:cNvSpPr>
              <a:spLocks noChangeShapeType="1"/>
            </p:cNvSpPr>
            <p:nvPr/>
          </p:nvSpPr>
          <p:spPr bwMode="auto">
            <a:xfrm>
              <a:off x="3654" y="1269"/>
              <a:ext cx="9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65" name="Line 83">
              <a:extLst>
                <a:ext uri="{FF2B5EF4-FFF2-40B4-BE49-F238E27FC236}">
                  <a16:creationId xmlns:a16="http://schemas.microsoft.com/office/drawing/2014/main" id="{3E954070-289F-4A9C-8BE8-E7D654543045}"/>
                </a:ext>
              </a:extLst>
            </p:cNvPr>
            <p:cNvSpPr>
              <a:spLocks noChangeShapeType="1"/>
            </p:cNvSpPr>
            <p:nvPr/>
          </p:nvSpPr>
          <p:spPr bwMode="auto">
            <a:xfrm>
              <a:off x="3655" y="1269"/>
              <a:ext cx="0" cy="56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66" name="Line 84">
              <a:extLst>
                <a:ext uri="{FF2B5EF4-FFF2-40B4-BE49-F238E27FC236}">
                  <a16:creationId xmlns:a16="http://schemas.microsoft.com/office/drawing/2014/main" id="{C1CF49C0-A902-4553-B507-554F62402C69}"/>
                </a:ext>
              </a:extLst>
            </p:cNvPr>
            <p:cNvSpPr>
              <a:spLocks noChangeShapeType="1"/>
            </p:cNvSpPr>
            <p:nvPr/>
          </p:nvSpPr>
          <p:spPr bwMode="auto">
            <a:xfrm>
              <a:off x="4649" y="1273"/>
              <a:ext cx="0" cy="56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67" name="Line 85">
              <a:extLst>
                <a:ext uri="{FF2B5EF4-FFF2-40B4-BE49-F238E27FC236}">
                  <a16:creationId xmlns:a16="http://schemas.microsoft.com/office/drawing/2014/main" id="{9602461F-E854-47D7-AD3F-9FF41790782C}"/>
                </a:ext>
              </a:extLst>
            </p:cNvPr>
            <p:cNvSpPr>
              <a:spLocks noChangeShapeType="1"/>
            </p:cNvSpPr>
            <p:nvPr/>
          </p:nvSpPr>
          <p:spPr bwMode="auto">
            <a:xfrm>
              <a:off x="4241" y="1817"/>
              <a:ext cx="40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68" name="Line 86">
              <a:extLst>
                <a:ext uri="{FF2B5EF4-FFF2-40B4-BE49-F238E27FC236}">
                  <a16:creationId xmlns:a16="http://schemas.microsoft.com/office/drawing/2014/main" id="{17D7235B-E64E-4655-91F4-F3384E37DDDE}"/>
                </a:ext>
              </a:extLst>
            </p:cNvPr>
            <p:cNvSpPr>
              <a:spLocks noChangeShapeType="1"/>
            </p:cNvSpPr>
            <p:nvPr/>
          </p:nvSpPr>
          <p:spPr bwMode="auto">
            <a:xfrm>
              <a:off x="3713" y="1269"/>
              <a:ext cx="9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69" name="Line 87">
              <a:extLst>
                <a:ext uri="{FF2B5EF4-FFF2-40B4-BE49-F238E27FC236}">
                  <a16:creationId xmlns:a16="http://schemas.microsoft.com/office/drawing/2014/main" id="{19DAEE9B-CD97-4952-A021-43FE552FC211}"/>
                </a:ext>
              </a:extLst>
            </p:cNvPr>
            <p:cNvSpPr>
              <a:spLocks noChangeShapeType="1"/>
            </p:cNvSpPr>
            <p:nvPr/>
          </p:nvSpPr>
          <p:spPr bwMode="auto">
            <a:xfrm>
              <a:off x="3247" y="1501"/>
              <a:ext cx="408" cy="0"/>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70" name="Line 88">
              <a:extLst>
                <a:ext uri="{FF2B5EF4-FFF2-40B4-BE49-F238E27FC236}">
                  <a16:creationId xmlns:a16="http://schemas.microsoft.com/office/drawing/2014/main" id="{57533264-74C2-46DA-B062-00F906A57E4B}"/>
                </a:ext>
              </a:extLst>
            </p:cNvPr>
            <p:cNvSpPr>
              <a:spLocks noChangeShapeType="1"/>
            </p:cNvSpPr>
            <p:nvPr/>
          </p:nvSpPr>
          <p:spPr bwMode="auto">
            <a:xfrm>
              <a:off x="4649" y="1545"/>
              <a:ext cx="499" cy="0"/>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71" name="Line 89">
              <a:extLst>
                <a:ext uri="{FF2B5EF4-FFF2-40B4-BE49-F238E27FC236}">
                  <a16:creationId xmlns:a16="http://schemas.microsoft.com/office/drawing/2014/main" id="{85C71795-CCD2-4703-9D0D-A1635B67322B}"/>
                </a:ext>
              </a:extLst>
            </p:cNvPr>
            <p:cNvSpPr>
              <a:spLocks noChangeShapeType="1"/>
            </p:cNvSpPr>
            <p:nvPr/>
          </p:nvSpPr>
          <p:spPr bwMode="auto">
            <a:xfrm flipH="1">
              <a:off x="5148" y="2478"/>
              <a:ext cx="0" cy="22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72" name="Line 90">
              <a:extLst>
                <a:ext uri="{FF2B5EF4-FFF2-40B4-BE49-F238E27FC236}">
                  <a16:creationId xmlns:a16="http://schemas.microsoft.com/office/drawing/2014/main" id="{5C777B3B-73A3-4C77-840A-AAFA95CAC260}"/>
                </a:ext>
              </a:extLst>
            </p:cNvPr>
            <p:cNvSpPr>
              <a:spLocks noChangeShapeType="1"/>
            </p:cNvSpPr>
            <p:nvPr/>
          </p:nvSpPr>
          <p:spPr bwMode="auto">
            <a:xfrm flipH="1">
              <a:off x="3247" y="2689"/>
              <a:ext cx="188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73" name="Line 91">
              <a:extLst>
                <a:ext uri="{FF2B5EF4-FFF2-40B4-BE49-F238E27FC236}">
                  <a16:creationId xmlns:a16="http://schemas.microsoft.com/office/drawing/2014/main" id="{020D504E-9D87-4278-BD42-62FCB07610A4}"/>
                </a:ext>
              </a:extLst>
            </p:cNvPr>
            <p:cNvSpPr>
              <a:spLocks noChangeShapeType="1"/>
            </p:cNvSpPr>
            <p:nvPr/>
          </p:nvSpPr>
          <p:spPr bwMode="auto">
            <a:xfrm flipH="1">
              <a:off x="3243" y="1489"/>
              <a:ext cx="4" cy="121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74" name="Text Box 92">
              <a:extLst>
                <a:ext uri="{FF2B5EF4-FFF2-40B4-BE49-F238E27FC236}">
                  <a16:creationId xmlns:a16="http://schemas.microsoft.com/office/drawing/2014/main" id="{047991DE-C12C-4BA7-88CB-B72A3ED064D6}"/>
                </a:ext>
              </a:extLst>
            </p:cNvPr>
            <p:cNvSpPr txBox="1">
              <a:spLocks noChangeArrowheads="1"/>
            </p:cNvSpPr>
            <p:nvPr/>
          </p:nvSpPr>
          <p:spPr bwMode="auto">
            <a:xfrm>
              <a:off x="4063" y="890"/>
              <a:ext cx="3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i="1">
                  <a:ea typeface="宋体" panose="02010600030101010101" pitchFamily="2" charset="-122"/>
                </a:rPr>
                <a:t>R</a:t>
              </a:r>
              <a:r>
                <a:rPr kumimoji="1" lang="en-US" altLang="zh-CN" sz="2800" b="1" baseline="-25000">
                  <a:ea typeface="宋体" panose="02010600030101010101" pitchFamily="2" charset="-122"/>
                </a:rPr>
                <a:t>1</a:t>
              </a:r>
              <a:endParaRPr kumimoji="1" lang="en-US" altLang="zh-CN" sz="2800" b="1" i="1">
                <a:ea typeface="宋体" panose="02010600030101010101" pitchFamily="2" charset="-122"/>
              </a:endParaRPr>
            </a:p>
          </p:txBody>
        </p:sp>
        <p:sp>
          <p:nvSpPr>
            <p:cNvPr id="31775" name="Line 93">
              <a:extLst>
                <a:ext uri="{FF2B5EF4-FFF2-40B4-BE49-F238E27FC236}">
                  <a16:creationId xmlns:a16="http://schemas.microsoft.com/office/drawing/2014/main" id="{2778E58B-D66E-406E-BDCB-97E886FF7425}"/>
                </a:ext>
              </a:extLst>
            </p:cNvPr>
            <p:cNvSpPr>
              <a:spLocks noChangeShapeType="1"/>
            </p:cNvSpPr>
            <p:nvPr/>
          </p:nvSpPr>
          <p:spPr bwMode="auto">
            <a:xfrm>
              <a:off x="5148" y="1546"/>
              <a:ext cx="0" cy="58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6" name="Rectangle 94">
              <a:extLst>
                <a:ext uri="{FF2B5EF4-FFF2-40B4-BE49-F238E27FC236}">
                  <a16:creationId xmlns:a16="http://schemas.microsoft.com/office/drawing/2014/main" id="{1AB9E62A-E7F1-40E5-8C0C-C7FD0A649083}"/>
                </a:ext>
              </a:extLst>
            </p:cNvPr>
            <p:cNvSpPr>
              <a:spLocks noChangeArrowheads="1"/>
            </p:cNvSpPr>
            <p:nvPr/>
          </p:nvSpPr>
          <p:spPr bwMode="auto">
            <a:xfrm>
              <a:off x="5102" y="1636"/>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31777" name="Rectangle 95">
              <a:extLst>
                <a:ext uri="{FF2B5EF4-FFF2-40B4-BE49-F238E27FC236}">
                  <a16:creationId xmlns:a16="http://schemas.microsoft.com/office/drawing/2014/main" id="{7782E0CD-18BA-4DBD-9891-CE08D871F150}"/>
                </a:ext>
              </a:extLst>
            </p:cNvPr>
            <p:cNvSpPr>
              <a:spLocks noChangeArrowheads="1"/>
            </p:cNvSpPr>
            <p:nvPr/>
          </p:nvSpPr>
          <p:spPr bwMode="auto">
            <a:xfrm>
              <a:off x="4014" y="1209"/>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31778" name="Line 96">
              <a:extLst>
                <a:ext uri="{FF2B5EF4-FFF2-40B4-BE49-F238E27FC236}">
                  <a16:creationId xmlns:a16="http://schemas.microsoft.com/office/drawing/2014/main" id="{5FB01856-64A4-4CB1-BDA3-EF1636F4B50C}"/>
                </a:ext>
              </a:extLst>
            </p:cNvPr>
            <p:cNvSpPr>
              <a:spLocks noChangeShapeType="1"/>
            </p:cNvSpPr>
            <p:nvPr/>
          </p:nvSpPr>
          <p:spPr bwMode="auto">
            <a:xfrm>
              <a:off x="3696" y="1817"/>
              <a:ext cx="27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9" name="Line 97">
              <a:extLst>
                <a:ext uri="{FF2B5EF4-FFF2-40B4-BE49-F238E27FC236}">
                  <a16:creationId xmlns:a16="http://schemas.microsoft.com/office/drawing/2014/main" id="{3D0C0C71-E917-4DA7-BFF5-3542A0311D2B}"/>
                </a:ext>
              </a:extLst>
            </p:cNvPr>
            <p:cNvSpPr>
              <a:spLocks noChangeShapeType="1"/>
            </p:cNvSpPr>
            <p:nvPr/>
          </p:nvSpPr>
          <p:spPr bwMode="auto">
            <a:xfrm>
              <a:off x="3288" y="1507"/>
              <a:ext cx="27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0" name="Line 98">
              <a:extLst>
                <a:ext uri="{FF2B5EF4-FFF2-40B4-BE49-F238E27FC236}">
                  <a16:creationId xmlns:a16="http://schemas.microsoft.com/office/drawing/2014/main" id="{5EC1C2F5-37C3-4262-A6B7-2EACE63E3653}"/>
                </a:ext>
              </a:extLst>
            </p:cNvPr>
            <p:cNvSpPr>
              <a:spLocks noChangeShapeType="1"/>
            </p:cNvSpPr>
            <p:nvPr/>
          </p:nvSpPr>
          <p:spPr bwMode="auto">
            <a:xfrm>
              <a:off x="3696" y="1273"/>
              <a:ext cx="27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1781" name="Group 99">
              <a:extLst>
                <a:ext uri="{FF2B5EF4-FFF2-40B4-BE49-F238E27FC236}">
                  <a16:creationId xmlns:a16="http://schemas.microsoft.com/office/drawing/2014/main" id="{5FFB2EC4-43FF-4E99-9BE2-8FE8FF030A66}"/>
                </a:ext>
              </a:extLst>
            </p:cNvPr>
            <p:cNvGrpSpPr>
              <a:grpSpLocks/>
            </p:cNvGrpSpPr>
            <p:nvPr/>
          </p:nvGrpSpPr>
          <p:grpSpPr bwMode="auto">
            <a:xfrm rot="10800000">
              <a:off x="5139" y="2124"/>
              <a:ext cx="90" cy="363"/>
              <a:chOff x="1565" y="2614"/>
              <a:chExt cx="90" cy="486"/>
            </a:xfrm>
          </p:grpSpPr>
          <p:sp>
            <p:nvSpPr>
              <p:cNvPr id="31782" name="Arc 100">
                <a:extLst>
                  <a:ext uri="{FF2B5EF4-FFF2-40B4-BE49-F238E27FC236}">
                    <a16:creationId xmlns:a16="http://schemas.microsoft.com/office/drawing/2014/main" id="{A1159F06-8D0F-47C1-9131-2DD83744929D}"/>
                  </a:ext>
                </a:extLst>
              </p:cNvPr>
              <p:cNvSpPr>
                <a:spLocks/>
              </p:cNvSpPr>
              <p:nvPr/>
            </p:nvSpPr>
            <p:spPr bwMode="auto">
              <a:xfrm flipH="1" flipV="1">
                <a:off x="1565" y="2860"/>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3" name="Arc 101">
                <a:extLst>
                  <a:ext uri="{FF2B5EF4-FFF2-40B4-BE49-F238E27FC236}">
                    <a16:creationId xmlns:a16="http://schemas.microsoft.com/office/drawing/2014/main" id="{C8B9C4B9-3F32-4FF3-9EBE-90505A4CC689}"/>
                  </a:ext>
                </a:extLst>
              </p:cNvPr>
              <p:cNvSpPr>
                <a:spLocks/>
              </p:cNvSpPr>
              <p:nvPr/>
            </p:nvSpPr>
            <p:spPr bwMode="auto">
              <a:xfrm flipH="1" flipV="1">
                <a:off x="1565" y="2737"/>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4" name="Arc 102">
                <a:extLst>
                  <a:ext uri="{FF2B5EF4-FFF2-40B4-BE49-F238E27FC236}">
                    <a16:creationId xmlns:a16="http://schemas.microsoft.com/office/drawing/2014/main" id="{D2FC52AB-D553-4105-8BA4-6539B4064C51}"/>
                  </a:ext>
                </a:extLst>
              </p:cNvPr>
              <p:cNvSpPr>
                <a:spLocks/>
              </p:cNvSpPr>
              <p:nvPr/>
            </p:nvSpPr>
            <p:spPr bwMode="auto">
              <a:xfrm flipH="1" flipV="1">
                <a:off x="1565" y="261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5" name="Arc 103">
                <a:extLst>
                  <a:ext uri="{FF2B5EF4-FFF2-40B4-BE49-F238E27FC236}">
                    <a16:creationId xmlns:a16="http://schemas.microsoft.com/office/drawing/2014/main" id="{38129BC0-686A-438D-AB82-B5628DDB0E92}"/>
                  </a:ext>
                </a:extLst>
              </p:cNvPr>
              <p:cNvSpPr>
                <a:spLocks/>
              </p:cNvSpPr>
              <p:nvPr/>
            </p:nvSpPr>
            <p:spPr bwMode="auto">
              <a:xfrm flipH="1" flipV="1">
                <a:off x="1565" y="298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17772"/>
                                        </p:tgtEl>
                                        <p:attrNameLst>
                                          <p:attrName>style.visibility</p:attrName>
                                        </p:attrNameLst>
                                      </p:cBhvr>
                                      <p:to>
                                        <p:strVal val="visible"/>
                                      </p:to>
                                    </p:set>
                                    <p:animEffect transition="in" filter="blinds(horizontal)">
                                      <p:cBhvr>
                                        <p:cTn id="7" dur="500"/>
                                        <p:tgtEl>
                                          <p:spTgt spid="1177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17762"/>
                                        </p:tgtEl>
                                        <p:attrNameLst>
                                          <p:attrName>style.visibility</p:attrName>
                                        </p:attrNameLst>
                                      </p:cBhvr>
                                      <p:to>
                                        <p:strVal val="visible"/>
                                      </p:to>
                                    </p:set>
                                    <p:anim calcmode="lin" valueType="num">
                                      <p:cBhvr additive="base">
                                        <p:cTn id="12" dur="500" fill="hold"/>
                                        <p:tgtEl>
                                          <p:spTgt spid="117762"/>
                                        </p:tgtEl>
                                        <p:attrNameLst>
                                          <p:attrName>ppt_x</p:attrName>
                                        </p:attrNameLst>
                                      </p:cBhvr>
                                      <p:tavLst>
                                        <p:tav tm="0">
                                          <p:val>
                                            <p:strVal val="0-#ppt_w/2"/>
                                          </p:val>
                                        </p:tav>
                                        <p:tav tm="100000">
                                          <p:val>
                                            <p:strVal val="#ppt_x"/>
                                          </p:val>
                                        </p:tav>
                                      </p:tavLst>
                                    </p:anim>
                                    <p:anim calcmode="lin" valueType="num">
                                      <p:cBhvr additive="base">
                                        <p:cTn id="13" dur="500" fill="hold"/>
                                        <p:tgtEl>
                                          <p:spTgt spid="11776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17775"/>
                                        </p:tgtEl>
                                        <p:attrNameLst>
                                          <p:attrName>style.visibility</p:attrName>
                                        </p:attrNameLst>
                                      </p:cBhvr>
                                      <p:to>
                                        <p:strVal val="visible"/>
                                      </p:to>
                                    </p:set>
                                    <p:animEffect transition="in" filter="blinds(horizontal)">
                                      <p:cBhvr>
                                        <p:cTn id="18" dur="500"/>
                                        <p:tgtEl>
                                          <p:spTgt spid="117775"/>
                                        </p:tgtEl>
                                      </p:cBhvr>
                                    </p:animEffect>
                                  </p:childTnLst>
                                </p:cTn>
                              </p:par>
                            </p:childTnLst>
                          </p:cTn>
                        </p:par>
                        <p:par>
                          <p:cTn id="19" fill="hold" nodeType="afterGroup">
                            <p:stCondLst>
                              <p:cond delay="500"/>
                            </p:stCondLst>
                            <p:childTnLst>
                              <p:par>
                                <p:cTn id="20" presetID="3" presetClass="entr" presetSubtype="10" fill="hold" nodeType="afterEffect">
                                  <p:stCondLst>
                                    <p:cond delay="0"/>
                                  </p:stCondLst>
                                  <p:childTnLst>
                                    <p:set>
                                      <p:cBhvr>
                                        <p:cTn id="21" dur="1" fill="hold">
                                          <p:stCondLst>
                                            <p:cond delay="0"/>
                                          </p:stCondLst>
                                        </p:cTn>
                                        <p:tgtEl>
                                          <p:spTgt spid="117821"/>
                                        </p:tgtEl>
                                        <p:attrNameLst>
                                          <p:attrName>style.visibility</p:attrName>
                                        </p:attrNameLst>
                                      </p:cBhvr>
                                      <p:to>
                                        <p:strVal val="visible"/>
                                      </p:to>
                                    </p:set>
                                    <p:animEffect transition="in" filter="blinds(horizontal)">
                                      <p:cBhvr>
                                        <p:cTn id="22" dur="500"/>
                                        <p:tgtEl>
                                          <p:spTgt spid="117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838" name="Group 54">
            <a:extLst>
              <a:ext uri="{FF2B5EF4-FFF2-40B4-BE49-F238E27FC236}">
                <a16:creationId xmlns:a16="http://schemas.microsoft.com/office/drawing/2014/main" id="{180D1684-277C-45B0-9815-016915F153E7}"/>
              </a:ext>
            </a:extLst>
          </p:cNvPr>
          <p:cNvGrpSpPr>
            <a:grpSpLocks/>
          </p:cNvGrpSpPr>
          <p:nvPr/>
        </p:nvGrpSpPr>
        <p:grpSpPr bwMode="auto">
          <a:xfrm>
            <a:off x="827088" y="476250"/>
            <a:ext cx="6108700" cy="1077913"/>
            <a:chOff x="521" y="300"/>
            <a:chExt cx="3848" cy="679"/>
          </a:xfrm>
        </p:grpSpPr>
        <p:graphicFrame>
          <p:nvGraphicFramePr>
            <p:cNvPr id="32824" name="Object 55">
              <a:extLst>
                <a:ext uri="{FF2B5EF4-FFF2-40B4-BE49-F238E27FC236}">
                  <a16:creationId xmlns:a16="http://schemas.microsoft.com/office/drawing/2014/main" id="{2A76DFBC-81C6-49FD-A095-17E2BE5F2A37}"/>
                </a:ext>
              </a:extLst>
            </p:cNvPr>
            <p:cNvGraphicFramePr>
              <a:graphicFrameLocks noChangeAspect="1"/>
            </p:cNvGraphicFramePr>
            <p:nvPr/>
          </p:nvGraphicFramePr>
          <p:xfrm>
            <a:off x="521" y="300"/>
            <a:ext cx="3848" cy="679"/>
          </p:xfrm>
          <a:graphic>
            <a:graphicData uri="http://schemas.openxmlformats.org/presentationml/2006/ole">
              <mc:AlternateContent xmlns:mc="http://schemas.openxmlformats.org/markup-compatibility/2006">
                <mc:Choice xmlns:v="urn:schemas-microsoft-com:vml" Requires="v">
                  <p:oleObj spid="_x0000_s32936" name="公式" r:id="rId3" imgW="2857286" imgH="495183" progId="Equation.3">
                    <p:embed/>
                  </p:oleObj>
                </mc:Choice>
                <mc:Fallback>
                  <p:oleObj name="公式" r:id="rId3" imgW="2857286" imgH="495183" progId="Equation.3">
                    <p:embed/>
                    <p:pic>
                      <p:nvPicPr>
                        <p:cNvPr id="0" name="Object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 y="300"/>
                          <a:ext cx="3848" cy="6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25" name="Line 56">
              <a:extLst>
                <a:ext uri="{FF2B5EF4-FFF2-40B4-BE49-F238E27FC236}">
                  <a16:creationId xmlns:a16="http://schemas.microsoft.com/office/drawing/2014/main" id="{93B8DEDE-517B-4B11-A905-6F152A1B4200}"/>
                </a:ext>
              </a:extLst>
            </p:cNvPr>
            <p:cNvSpPr>
              <a:spLocks noChangeShapeType="1"/>
            </p:cNvSpPr>
            <p:nvPr/>
          </p:nvSpPr>
          <p:spPr bwMode="auto">
            <a:xfrm>
              <a:off x="2046" y="935"/>
              <a:ext cx="68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26" name="Line 57">
              <a:extLst>
                <a:ext uri="{FF2B5EF4-FFF2-40B4-BE49-F238E27FC236}">
                  <a16:creationId xmlns:a16="http://schemas.microsoft.com/office/drawing/2014/main" id="{F553B4EC-7F4C-478E-8781-8D7889582A4F}"/>
                </a:ext>
              </a:extLst>
            </p:cNvPr>
            <p:cNvSpPr>
              <a:spLocks noChangeShapeType="1"/>
            </p:cNvSpPr>
            <p:nvPr/>
          </p:nvSpPr>
          <p:spPr bwMode="auto">
            <a:xfrm>
              <a:off x="2136" y="609"/>
              <a:ext cx="227"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27" name="Line 58">
              <a:extLst>
                <a:ext uri="{FF2B5EF4-FFF2-40B4-BE49-F238E27FC236}">
                  <a16:creationId xmlns:a16="http://schemas.microsoft.com/office/drawing/2014/main" id="{D27A1FFF-A9C3-46A3-BD9D-C4DC4F24DDA3}"/>
                </a:ext>
              </a:extLst>
            </p:cNvPr>
            <p:cNvSpPr>
              <a:spLocks noChangeShapeType="1"/>
            </p:cNvSpPr>
            <p:nvPr/>
          </p:nvSpPr>
          <p:spPr bwMode="auto">
            <a:xfrm>
              <a:off x="3524" y="754"/>
              <a:ext cx="544"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8843" name="Group 59">
            <a:extLst>
              <a:ext uri="{FF2B5EF4-FFF2-40B4-BE49-F238E27FC236}">
                <a16:creationId xmlns:a16="http://schemas.microsoft.com/office/drawing/2014/main" id="{745C520D-C7F8-497B-B072-4A9E9ACE1621}"/>
              </a:ext>
            </a:extLst>
          </p:cNvPr>
          <p:cNvGrpSpPr>
            <a:grpSpLocks/>
          </p:cNvGrpSpPr>
          <p:nvPr/>
        </p:nvGrpSpPr>
        <p:grpSpPr bwMode="auto">
          <a:xfrm>
            <a:off x="611188" y="1484313"/>
            <a:ext cx="6926262" cy="2300287"/>
            <a:chOff x="385" y="935"/>
            <a:chExt cx="4363" cy="1449"/>
          </a:xfrm>
        </p:grpSpPr>
        <p:graphicFrame>
          <p:nvGraphicFramePr>
            <p:cNvPr id="32821" name="Object 60">
              <a:extLst>
                <a:ext uri="{FF2B5EF4-FFF2-40B4-BE49-F238E27FC236}">
                  <a16:creationId xmlns:a16="http://schemas.microsoft.com/office/drawing/2014/main" id="{18F931E4-C0D6-4C4D-A320-6808D9258C0E}"/>
                </a:ext>
              </a:extLst>
            </p:cNvPr>
            <p:cNvGraphicFramePr>
              <a:graphicFrameLocks noChangeAspect="1"/>
            </p:cNvGraphicFramePr>
            <p:nvPr/>
          </p:nvGraphicFramePr>
          <p:xfrm>
            <a:off x="385" y="935"/>
            <a:ext cx="4363" cy="1449"/>
          </p:xfrm>
          <a:graphic>
            <a:graphicData uri="http://schemas.openxmlformats.org/presentationml/2006/ole">
              <mc:AlternateContent xmlns:mc="http://schemas.openxmlformats.org/markup-compatibility/2006">
                <mc:Choice xmlns:v="urn:schemas-microsoft-com:vml" Requires="v">
                  <p:oleObj spid="_x0000_s32937" name="公式" r:id="rId5" imgW="3352837" imgH="1143234" progId="Equation.3">
                    <p:embed/>
                  </p:oleObj>
                </mc:Choice>
                <mc:Fallback>
                  <p:oleObj name="公式" r:id="rId5" imgW="3352837" imgH="1143234" progId="Equation.3">
                    <p:embed/>
                    <p:pic>
                      <p:nvPicPr>
                        <p:cNvPr id="0" name="Object 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 y="935"/>
                          <a:ext cx="4363" cy="14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22" name="Line 61">
              <a:extLst>
                <a:ext uri="{FF2B5EF4-FFF2-40B4-BE49-F238E27FC236}">
                  <a16:creationId xmlns:a16="http://schemas.microsoft.com/office/drawing/2014/main" id="{405EAF5E-E4E5-4B43-B14A-E1B2202B8504}"/>
                </a:ext>
              </a:extLst>
            </p:cNvPr>
            <p:cNvSpPr>
              <a:spLocks noChangeShapeType="1"/>
            </p:cNvSpPr>
            <p:nvPr/>
          </p:nvSpPr>
          <p:spPr bwMode="auto">
            <a:xfrm>
              <a:off x="2762" y="1761"/>
              <a:ext cx="635"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23" name="Line 62">
              <a:extLst>
                <a:ext uri="{FF2B5EF4-FFF2-40B4-BE49-F238E27FC236}">
                  <a16:creationId xmlns:a16="http://schemas.microsoft.com/office/drawing/2014/main" id="{3E19ADAD-6342-4C3E-826E-802E552F9D1A}"/>
                </a:ext>
              </a:extLst>
            </p:cNvPr>
            <p:cNvSpPr>
              <a:spLocks noChangeShapeType="1"/>
            </p:cNvSpPr>
            <p:nvPr/>
          </p:nvSpPr>
          <p:spPr bwMode="auto">
            <a:xfrm>
              <a:off x="3969" y="1588"/>
              <a:ext cx="499"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8847" name="Group 63">
            <a:extLst>
              <a:ext uri="{FF2B5EF4-FFF2-40B4-BE49-F238E27FC236}">
                <a16:creationId xmlns:a16="http://schemas.microsoft.com/office/drawing/2014/main" id="{B18D25C7-33C7-4F0A-A88A-F0CF1AD8E815}"/>
              </a:ext>
            </a:extLst>
          </p:cNvPr>
          <p:cNvGrpSpPr>
            <a:grpSpLocks/>
          </p:cNvGrpSpPr>
          <p:nvPr/>
        </p:nvGrpSpPr>
        <p:grpSpPr bwMode="auto">
          <a:xfrm>
            <a:off x="827088" y="4005263"/>
            <a:ext cx="6569075" cy="2351087"/>
            <a:chOff x="521" y="2523"/>
            <a:chExt cx="4138" cy="1481"/>
          </a:xfrm>
        </p:grpSpPr>
        <p:graphicFrame>
          <p:nvGraphicFramePr>
            <p:cNvPr id="32817" name="Object 64">
              <a:extLst>
                <a:ext uri="{FF2B5EF4-FFF2-40B4-BE49-F238E27FC236}">
                  <a16:creationId xmlns:a16="http://schemas.microsoft.com/office/drawing/2014/main" id="{7354A592-C0B3-4433-80DE-55CDF72DF2A0}"/>
                </a:ext>
              </a:extLst>
            </p:cNvPr>
            <p:cNvGraphicFramePr>
              <a:graphicFrameLocks noChangeAspect="1"/>
            </p:cNvGraphicFramePr>
            <p:nvPr/>
          </p:nvGraphicFramePr>
          <p:xfrm>
            <a:off x="521" y="2523"/>
            <a:ext cx="4138" cy="1481"/>
          </p:xfrm>
          <a:graphic>
            <a:graphicData uri="http://schemas.openxmlformats.org/presentationml/2006/ole">
              <mc:AlternateContent xmlns:mc="http://schemas.openxmlformats.org/markup-compatibility/2006">
                <mc:Choice xmlns:v="urn:schemas-microsoft-com:vml" Requires="v">
                  <p:oleObj spid="_x0000_s32938" name="公式" r:id="rId7" imgW="3295532" imgH="1171370" progId="Equation.3">
                    <p:embed/>
                  </p:oleObj>
                </mc:Choice>
                <mc:Fallback>
                  <p:oleObj name="公式" r:id="rId7" imgW="3295532" imgH="1171370" progId="Equation.3">
                    <p:embed/>
                    <p:pic>
                      <p:nvPicPr>
                        <p:cNvPr id="0" name="Object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 y="2523"/>
                          <a:ext cx="4138" cy="14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18" name="Line 65">
              <a:extLst>
                <a:ext uri="{FF2B5EF4-FFF2-40B4-BE49-F238E27FC236}">
                  <a16:creationId xmlns:a16="http://schemas.microsoft.com/office/drawing/2014/main" id="{1193419E-42B8-4A99-8C91-923580A8A5BE}"/>
                </a:ext>
              </a:extLst>
            </p:cNvPr>
            <p:cNvSpPr>
              <a:spLocks noChangeShapeType="1"/>
            </p:cNvSpPr>
            <p:nvPr/>
          </p:nvSpPr>
          <p:spPr bwMode="auto">
            <a:xfrm>
              <a:off x="1565" y="3974"/>
              <a:ext cx="635"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19" name="Line 66">
              <a:extLst>
                <a:ext uri="{FF2B5EF4-FFF2-40B4-BE49-F238E27FC236}">
                  <a16:creationId xmlns:a16="http://schemas.microsoft.com/office/drawing/2014/main" id="{2B7FE14D-BF44-4ECE-8ED1-F9395E1CB3F0}"/>
                </a:ext>
              </a:extLst>
            </p:cNvPr>
            <p:cNvSpPr>
              <a:spLocks noChangeShapeType="1"/>
            </p:cNvSpPr>
            <p:nvPr/>
          </p:nvSpPr>
          <p:spPr bwMode="auto">
            <a:xfrm>
              <a:off x="2744" y="3793"/>
              <a:ext cx="454"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20" name="Line 67">
              <a:extLst>
                <a:ext uri="{FF2B5EF4-FFF2-40B4-BE49-F238E27FC236}">
                  <a16:creationId xmlns:a16="http://schemas.microsoft.com/office/drawing/2014/main" id="{202231E4-9A57-4B79-AB69-083F1392FA33}"/>
                </a:ext>
              </a:extLst>
            </p:cNvPr>
            <p:cNvSpPr>
              <a:spLocks noChangeShapeType="1"/>
            </p:cNvSpPr>
            <p:nvPr/>
          </p:nvSpPr>
          <p:spPr bwMode="auto">
            <a:xfrm>
              <a:off x="4059" y="3793"/>
              <a:ext cx="318"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8852" name="Group 68">
            <a:extLst>
              <a:ext uri="{FF2B5EF4-FFF2-40B4-BE49-F238E27FC236}">
                <a16:creationId xmlns:a16="http://schemas.microsoft.com/office/drawing/2014/main" id="{395D83C5-55EA-4BAC-B722-4506ECD30B11}"/>
              </a:ext>
            </a:extLst>
          </p:cNvPr>
          <p:cNvGrpSpPr>
            <a:grpSpLocks/>
          </p:cNvGrpSpPr>
          <p:nvPr/>
        </p:nvGrpSpPr>
        <p:grpSpPr bwMode="auto">
          <a:xfrm>
            <a:off x="4859338" y="2565400"/>
            <a:ext cx="4222750" cy="2879725"/>
            <a:chOff x="3061" y="890"/>
            <a:chExt cx="2660" cy="1814"/>
          </a:xfrm>
        </p:grpSpPr>
        <p:sp>
          <p:nvSpPr>
            <p:cNvPr id="32775" name="Line 69">
              <a:extLst>
                <a:ext uri="{FF2B5EF4-FFF2-40B4-BE49-F238E27FC236}">
                  <a16:creationId xmlns:a16="http://schemas.microsoft.com/office/drawing/2014/main" id="{90C1A42F-4760-4AF2-8224-5D1E94B173FD}"/>
                </a:ext>
              </a:extLst>
            </p:cNvPr>
            <p:cNvSpPr>
              <a:spLocks noChangeShapeType="1"/>
            </p:cNvSpPr>
            <p:nvPr/>
          </p:nvSpPr>
          <p:spPr bwMode="auto">
            <a:xfrm>
              <a:off x="3651" y="1817"/>
              <a:ext cx="49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2776" name="Group 70">
              <a:extLst>
                <a:ext uri="{FF2B5EF4-FFF2-40B4-BE49-F238E27FC236}">
                  <a16:creationId xmlns:a16="http://schemas.microsoft.com/office/drawing/2014/main" id="{D1B6ACFA-A4C7-415F-BF2F-54F8862E0EF1}"/>
                </a:ext>
              </a:extLst>
            </p:cNvPr>
            <p:cNvGrpSpPr>
              <a:grpSpLocks/>
            </p:cNvGrpSpPr>
            <p:nvPr/>
          </p:nvGrpSpPr>
          <p:grpSpPr bwMode="auto">
            <a:xfrm>
              <a:off x="3742" y="1921"/>
              <a:ext cx="723" cy="399"/>
              <a:chOff x="3710" y="1720"/>
              <a:chExt cx="723" cy="399"/>
            </a:xfrm>
          </p:grpSpPr>
          <p:sp>
            <p:nvSpPr>
              <p:cNvPr id="32815" name="AutoShape 71">
                <a:extLst>
                  <a:ext uri="{FF2B5EF4-FFF2-40B4-BE49-F238E27FC236}">
                    <a16:creationId xmlns:a16="http://schemas.microsoft.com/office/drawing/2014/main" id="{23C75FBE-C9E1-49EC-8ABB-C25894E4700C}"/>
                  </a:ext>
                </a:extLst>
              </p:cNvPr>
              <p:cNvSpPr>
                <a:spLocks/>
              </p:cNvSpPr>
              <p:nvPr/>
            </p:nvSpPr>
            <p:spPr bwMode="auto">
              <a:xfrm rot="-5400000">
                <a:off x="3994" y="1436"/>
                <a:ext cx="156" cy="723"/>
              </a:xfrm>
              <a:prstGeom prst="leftBrace">
                <a:avLst>
                  <a:gd name="adj1" fmla="val 38622"/>
                  <a:gd name="adj2" fmla="val 50000"/>
                </a:avLst>
              </a:prstGeom>
              <a:noFill/>
              <a:ln w="28575">
                <a:solidFill>
                  <a:srgbClr val="000000"/>
                </a:solidFill>
                <a:round/>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endParaRPr lang="zh-CN" altLang="en-US" sz="2800" b="1">
                  <a:latin typeface="Arial" panose="020B0604020202020204" pitchFamily="34" charset="0"/>
                  <a:ea typeface="仿宋_GB2312" pitchFamily="49" charset="-122"/>
                </a:endParaRPr>
              </a:p>
            </p:txBody>
          </p:sp>
          <p:sp>
            <p:nvSpPr>
              <p:cNvPr id="32816" name="Text Box 72">
                <a:extLst>
                  <a:ext uri="{FF2B5EF4-FFF2-40B4-BE49-F238E27FC236}">
                    <a16:creationId xmlns:a16="http://schemas.microsoft.com/office/drawing/2014/main" id="{3C3CB861-EDFF-47CE-BDD3-B88D596A212E}"/>
                  </a:ext>
                </a:extLst>
              </p:cNvPr>
              <p:cNvSpPr txBox="1">
                <a:spLocks noChangeArrowheads="1"/>
              </p:cNvSpPr>
              <p:nvPr/>
            </p:nvSpPr>
            <p:spPr bwMode="auto">
              <a:xfrm>
                <a:off x="3927" y="1792"/>
                <a:ext cx="32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i="1">
                    <a:ea typeface="宋体" panose="02010600030101010101" pitchFamily="2" charset="-122"/>
                  </a:rPr>
                  <a:t>Z</a:t>
                </a:r>
                <a:r>
                  <a:rPr kumimoji="1" lang="en-US" altLang="zh-CN" sz="2800" b="1" baseline="-25000">
                    <a:ea typeface="宋体" panose="02010600030101010101" pitchFamily="2" charset="-122"/>
                  </a:rPr>
                  <a:t>1</a:t>
                </a:r>
                <a:endParaRPr kumimoji="1" lang="en-US" altLang="zh-CN" sz="2800" b="1" i="1">
                  <a:ea typeface="宋体" panose="02010600030101010101" pitchFamily="2" charset="-122"/>
                </a:endParaRPr>
              </a:p>
            </p:txBody>
          </p:sp>
        </p:grpSp>
        <p:grpSp>
          <p:nvGrpSpPr>
            <p:cNvPr id="32777" name="Group 73">
              <a:extLst>
                <a:ext uri="{FF2B5EF4-FFF2-40B4-BE49-F238E27FC236}">
                  <a16:creationId xmlns:a16="http://schemas.microsoft.com/office/drawing/2014/main" id="{5B0656A4-D401-440E-AC10-B1657CD06183}"/>
                </a:ext>
              </a:extLst>
            </p:cNvPr>
            <p:cNvGrpSpPr>
              <a:grpSpLocks/>
            </p:cNvGrpSpPr>
            <p:nvPr/>
          </p:nvGrpSpPr>
          <p:grpSpPr bwMode="auto">
            <a:xfrm>
              <a:off x="5284" y="1694"/>
              <a:ext cx="437" cy="804"/>
              <a:chOff x="5163" y="1524"/>
              <a:chExt cx="437" cy="804"/>
            </a:xfrm>
          </p:grpSpPr>
          <p:sp>
            <p:nvSpPr>
              <p:cNvPr id="32813" name="AutoShape 74">
                <a:extLst>
                  <a:ext uri="{FF2B5EF4-FFF2-40B4-BE49-F238E27FC236}">
                    <a16:creationId xmlns:a16="http://schemas.microsoft.com/office/drawing/2014/main" id="{02DCFA8B-E9F1-4907-94F7-E9E948B4B219}"/>
                  </a:ext>
                </a:extLst>
              </p:cNvPr>
              <p:cNvSpPr>
                <a:spLocks/>
              </p:cNvSpPr>
              <p:nvPr/>
            </p:nvSpPr>
            <p:spPr bwMode="auto">
              <a:xfrm>
                <a:off x="5163" y="1524"/>
                <a:ext cx="129" cy="804"/>
              </a:xfrm>
              <a:prstGeom prst="rightBrace">
                <a:avLst>
                  <a:gd name="adj1" fmla="val 51938"/>
                  <a:gd name="adj2" fmla="val 50000"/>
                </a:avLst>
              </a:prstGeom>
              <a:noFill/>
              <a:ln w="28575">
                <a:solidFill>
                  <a:srgbClr val="000000"/>
                </a:solidFill>
                <a:round/>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32814" name="Text Box 75">
                <a:extLst>
                  <a:ext uri="{FF2B5EF4-FFF2-40B4-BE49-F238E27FC236}">
                    <a16:creationId xmlns:a16="http://schemas.microsoft.com/office/drawing/2014/main" id="{71AE3BAE-448F-49B3-B93D-7E4815A90457}"/>
                  </a:ext>
                </a:extLst>
              </p:cNvPr>
              <p:cNvSpPr txBox="1">
                <a:spLocks noChangeArrowheads="1"/>
              </p:cNvSpPr>
              <p:nvPr/>
            </p:nvSpPr>
            <p:spPr bwMode="auto">
              <a:xfrm>
                <a:off x="5271" y="1709"/>
                <a:ext cx="32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i="1">
                    <a:ea typeface="宋体" panose="02010600030101010101" pitchFamily="2" charset="-122"/>
                  </a:rPr>
                  <a:t>Z</a:t>
                </a:r>
                <a:r>
                  <a:rPr kumimoji="1" lang="en-US" altLang="zh-CN" sz="2800" b="1" baseline="-25000">
                    <a:ea typeface="宋体" panose="02010600030101010101" pitchFamily="2" charset="-122"/>
                  </a:rPr>
                  <a:t>2</a:t>
                </a:r>
                <a:endParaRPr kumimoji="1" lang="en-US" altLang="zh-CN" sz="2800" b="1" i="1">
                  <a:ea typeface="宋体" panose="02010600030101010101" pitchFamily="2" charset="-122"/>
                </a:endParaRPr>
              </a:p>
            </p:txBody>
          </p:sp>
        </p:grpSp>
        <p:graphicFrame>
          <p:nvGraphicFramePr>
            <p:cNvPr id="32778" name="Object 76">
              <a:extLst>
                <a:ext uri="{FF2B5EF4-FFF2-40B4-BE49-F238E27FC236}">
                  <a16:creationId xmlns:a16="http://schemas.microsoft.com/office/drawing/2014/main" id="{86017552-B050-41CB-89EF-FB49EEE90F85}"/>
                </a:ext>
              </a:extLst>
            </p:cNvPr>
            <p:cNvGraphicFramePr>
              <a:graphicFrameLocks noChangeAspect="1"/>
            </p:cNvGraphicFramePr>
            <p:nvPr/>
          </p:nvGraphicFramePr>
          <p:xfrm>
            <a:off x="3424" y="2012"/>
            <a:ext cx="216" cy="279"/>
          </p:xfrm>
          <a:graphic>
            <a:graphicData uri="http://schemas.openxmlformats.org/presentationml/2006/ole">
              <mc:AlternateContent xmlns:mc="http://schemas.openxmlformats.org/markup-compatibility/2006">
                <mc:Choice xmlns:v="urn:schemas-microsoft-com:vml" Requires="v">
                  <p:oleObj spid="_x0000_s32939" name="公式" r:id="rId9" imgW="171447" imgH="218987" progId="Equation.3">
                    <p:embed/>
                  </p:oleObj>
                </mc:Choice>
                <mc:Fallback>
                  <p:oleObj name="公式" r:id="rId9" imgW="171447" imgH="218987" progId="Equation.3">
                    <p:embed/>
                    <p:pic>
                      <p:nvPicPr>
                        <p:cNvPr id="0" name="Object 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4" y="2012"/>
                          <a:ext cx="216"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9" name="Object 77">
              <a:extLst>
                <a:ext uri="{FF2B5EF4-FFF2-40B4-BE49-F238E27FC236}">
                  <a16:creationId xmlns:a16="http://schemas.microsoft.com/office/drawing/2014/main" id="{FD1FC2B1-4AD1-4DCB-B5A4-2A59B921F37B}"/>
                </a:ext>
              </a:extLst>
            </p:cNvPr>
            <p:cNvGraphicFramePr>
              <a:graphicFrameLocks noChangeAspect="1"/>
            </p:cNvGraphicFramePr>
            <p:nvPr/>
          </p:nvGraphicFramePr>
          <p:xfrm>
            <a:off x="3288" y="1149"/>
            <a:ext cx="206" cy="364"/>
          </p:xfrm>
          <a:graphic>
            <a:graphicData uri="http://schemas.openxmlformats.org/presentationml/2006/ole">
              <mc:AlternateContent xmlns:mc="http://schemas.openxmlformats.org/markup-compatibility/2006">
                <mc:Choice xmlns:v="urn:schemas-microsoft-com:vml" Requires="v">
                  <p:oleObj spid="_x0000_s32940" name="公式" r:id="rId11" imgW="142794" imgH="256970" progId="Equation.3">
                    <p:embed/>
                  </p:oleObj>
                </mc:Choice>
                <mc:Fallback>
                  <p:oleObj name="公式" r:id="rId11" imgW="142794" imgH="256970" progId="Equation.3">
                    <p:embed/>
                    <p:pic>
                      <p:nvPicPr>
                        <p:cNvPr id="0" name="Object 7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88" y="1149"/>
                          <a:ext cx="206" cy="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0" name="Object 78">
              <a:extLst>
                <a:ext uri="{FF2B5EF4-FFF2-40B4-BE49-F238E27FC236}">
                  <a16:creationId xmlns:a16="http://schemas.microsoft.com/office/drawing/2014/main" id="{6408B8CF-BEA8-419D-A45C-7815A5F70DCB}"/>
                </a:ext>
              </a:extLst>
            </p:cNvPr>
            <p:cNvGraphicFramePr>
              <a:graphicFrameLocks noChangeAspect="1"/>
            </p:cNvGraphicFramePr>
            <p:nvPr/>
          </p:nvGraphicFramePr>
          <p:xfrm>
            <a:off x="3696" y="923"/>
            <a:ext cx="202" cy="331"/>
          </p:xfrm>
          <a:graphic>
            <a:graphicData uri="http://schemas.openxmlformats.org/presentationml/2006/ole">
              <mc:AlternateContent xmlns:mc="http://schemas.openxmlformats.org/markup-compatibility/2006">
                <mc:Choice xmlns:v="urn:schemas-microsoft-com:vml" Requires="v">
                  <p:oleObj spid="_x0000_s32941" name="公式" r:id="rId13" imgW="152188" imgH="256970" progId="Equation.3">
                    <p:embed/>
                  </p:oleObj>
                </mc:Choice>
                <mc:Fallback>
                  <p:oleObj name="公式" r:id="rId13" imgW="152188" imgH="256970" progId="Equation.3">
                    <p:embed/>
                    <p:pic>
                      <p:nvPicPr>
                        <p:cNvPr id="0" name="Object 7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96" y="923"/>
                          <a:ext cx="202"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1" name="Object 79">
              <a:extLst>
                <a:ext uri="{FF2B5EF4-FFF2-40B4-BE49-F238E27FC236}">
                  <a16:creationId xmlns:a16="http://schemas.microsoft.com/office/drawing/2014/main" id="{B367C609-77B5-4D65-9532-07275D442395}"/>
                </a:ext>
              </a:extLst>
            </p:cNvPr>
            <p:cNvGraphicFramePr>
              <a:graphicFrameLocks noChangeAspect="1"/>
            </p:cNvGraphicFramePr>
            <p:nvPr/>
          </p:nvGraphicFramePr>
          <p:xfrm>
            <a:off x="3696" y="1467"/>
            <a:ext cx="224" cy="363"/>
          </p:xfrm>
          <a:graphic>
            <a:graphicData uri="http://schemas.openxmlformats.org/presentationml/2006/ole">
              <mc:AlternateContent xmlns:mc="http://schemas.openxmlformats.org/markup-compatibility/2006">
                <mc:Choice xmlns:v="urn:schemas-microsoft-com:vml" Requires="v">
                  <p:oleObj spid="_x0000_s32942" name="公式" r:id="rId15" imgW="152188" imgH="256970" progId="Equation.3">
                    <p:embed/>
                  </p:oleObj>
                </mc:Choice>
                <mc:Fallback>
                  <p:oleObj name="公式" r:id="rId15" imgW="152188" imgH="256970" progId="Equation.3">
                    <p:embed/>
                    <p:pic>
                      <p:nvPicPr>
                        <p:cNvPr id="0" name="Object 7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96" y="1467"/>
                          <a:ext cx="224"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2" name="Object 80">
              <a:extLst>
                <a:ext uri="{FF2B5EF4-FFF2-40B4-BE49-F238E27FC236}">
                  <a16:creationId xmlns:a16="http://schemas.microsoft.com/office/drawing/2014/main" id="{A97D0E8D-83B2-4BAE-B49B-128DBE42990A}"/>
                </a:ext>
              </a:extLst>
            </p:cNvPr>
            <p:cNvGraphicFramePr>
              <a:graphicFrameLocks noChangeAspect="1"/>
            </p:cNvGraphicFramePr>
            <p:nvPr/>
          </p:nvGraphicFramePr>
          <p:xfrm>
            <a:off x="3969" y="1286"/>
            <a:ext cx="687" cy="521"/>
          </p:xfrm>
          <a:graphic>
            <a:graphicData uri="http://schemas.openxmlformats.org/presentationml/2006/ole">
              <mc:AlternateContent xmlns:mc="http://schemas.openxmlformats.org/markup-compatibility/2006">
                <mc:Choice xmlns:v="urn:schemas-microsoft-com:vml" Requires="v">
                  <p:oleObj spid="_x0000_s32943" name="公式" r:id="rId17" imgW="514340" imgH="447822" progId="Equation.3">
                    <p:embed/>
                  </p:oleObj>
                </mc:Choice>
                <mc:Fallback>
                  <p:oleObj name="公式" r:id="rId17" imgW="514340" imgH="447822" progId="Equation.3">
                    <p:embed/>
                    <p:pic>
                      <p:nvPicPr>
                        <p:cNvPr id="0" name="Object 8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69" y="1286"/>
                          <a:ext cx="687" cy="5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3" name="Object 81">
              <a:extLst>
                <a:ext uri="{FF2B5EF4-FFF2-40B4-BE49-F238E27FC236}">
                  <a16:creationId xmlns:a16="http://schemas.microsoft.com/office/drawing/2014/main" id="{FCB01130-6A42-4392-91C7-A6CAF3483DCF}"/>
                </a:ext>
              </a:extLst>
            </p:cNvPr>
            <p:cNvGraphicFramePr>
              <a:graphicFrameLocks noChangeAspect="1"/>
            </p:cNvGraphicFramePr>
            <p:nvPr/>
          </p:nvGraphicFramePr>
          <p:xfrm>
            <a:off x="4694" y="2193"/>
            <a:ext cx="468" cy="311"/>
          </p:xfrm>
          <a:graphic>
            <a:graphicData uri="http://schemas.openxmlformats.org/presentationml/2006/ole">
              <mc:AlternateContent xmlns:mc="http://schemas.openxmlformats.org/markup-compatibility/2006">
                <mc:Choice xmlns:v="urn:schemas-microsoft-com:vml" Requires="v">
                  <p:oleObj spid="_x0000_s32944" name="公式" r:id="rId19" imgW="333499" imgH="218987" progId="Equation.3">
                    <p:embed/>
                  </p:oleObj>
                </mc:Choice>
                <mc:Fallback>
                  <p:oleObj name="公式" r:id="rId19" imgW="333499" imgH="218987" progId="Equation.3">
                    <p:embed/>
                    <p:pic>
                      <p:nvPicPr>
                        <p:cNvPr id="0" name="Object 8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94" y="2193"/>
                          <a:ext cx="468"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4" name="Oval 82">
              <a:extLst>
                <a:ext uri="{FF2B5EF4-FFF2-40B4-BE49-F238E27FC236}">
                  <a16:creationId xmlns:a16="http://schemas.microsoft.com/office/drawing/2014/main" id="{6FBD4DEE-72BF-4F6A-BB55-F5EBBC026840}"/>
                </a:ext>
              </a:extLst>
            </p:cNvPr>
            <p:cNvSpPr>
              <a:spLocks noChangeArrowheads="1"/>
            </p:cNvSpPr>
            <p:nvPr/>
          </p:nvSpPr>
          <p:spPr bwMode="auto">
            <a:xfrm>
              <a:off x="3061" y="1908"/>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32785" name="Text Box 83">
              <a:extLst>
                <a:ext uri="{FF2B5EF4-FFF2-40B4-BE49-F238E27FC236}">
                  <a16:creationId xmlns:a16="http://schemas.microsoft.com/office/drawing/2014/main" id="{DCE6CFB1-1B00-4E11-9A6B-2C059C02EB8B}"/>
                </a:ext>
              </a:extLst>
            </p:cNvPr>
            <p:cNvSpPr txBox="1">
              <a:spLocks noChangeArrowheads="1"/>
            </p:cNvSpPr>
            <p:nvPr/>
          </p:nvSpPr>
          <p:spPr bwMode="auto">
            <a:xfrm>
              <a:off x="4779" y="1636"/>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b="1" i="1">
                  <a:ea typeface="宋体" panose="02010600030101010101" pitchFamily="2" charset="-122"/>
                </a:rPr>
                <a:t>R</a:t>
              </a:r>
              <a:r>
                <a:rPr kumimoji="1" lang="en-US" altLang="zh-CN" sz="2800" b="1" baseline="-25000">
                  <a:ea typeface="宋体" panose="02010600030101010101" pitchFamily="2" charset="-122"/>
                </a:rPr>
                <a:t>2</a:t>
              </a:r>
              <a:endParaRPr kumimoji="1" lang="en-US" altLang="zh-CN" sz="2800" b="1">
                <a:ea typeface="宋体" panose="02010600030101010101" pitchFamily="2" charset="-122"/>
              </a:endParaRPr>
            </a:p>
          </p:txBody>
        </p:sp>
        <p:sp>
          <p:nvSpPr>
            <p:cNvPr id="32786" name="Text Box 84">
              <a:extLst>
                <a:ext uri="{FF2B5EF4-FFF2-40B4-BE49-F238E27FC236}">
                  <a16:creationId xmlns:a16="http://schemas.microsoft.com/office/drawing/2014/main" id="{4B7AE51A-F70E-46A0-B51B-0D17EFBB8E60}"/>
                </a:ext>
              </a:extLst>
            </p:cNvPr>
            <p:cNvSpPr txBox="1">
              <a:spLocks noChangeArrowheads="1"/>
            </p:cNvSpPr>
            <p:nvPr/>
          </p:nvSpPr>
          <p:spPr bwMode="auto">
            <a:xfrm>
              <a:off x="3243" y="1590"/>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b="1">
                  <a:ea typeface="宋体" panose="02010600030101010101" pitchFamily="2" charset="-122"/>
                </a:rPr>
                <a:t>+</a:t>
              </a:r>
            </a:p>
          </p:txBody>
        </p:sp>
        <p:sp>
          <p:nvSpPr>
            <p:cNvPr id="32787" name="Text Box 85">
              <a:extLst>
                <a:ext uri="{FF2B5EF4-FFF2-40B4-BE49-F238E27FC236}">
                  <a16:creationId xmlns:a16="http://schemas.microsoft.com/office/drawing/2014/main" id="{070E4D01-414B-4D63-94E4-87D963D4F82A}"/>
                </a:ext>
              </a:extLst>
            </p:cNvPr>
            <p:cNvSpPr txBox="1">
              <a:spLocks noChangeArrowheads="1"/>
            </p:cNvSpPr>
            <p:nvPr/>
          </p:nvSpPr>
          <p:spPr bwMode="auto">
            <a:xfrm>
              <a:off x="3243" y="222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b="1">
                  <a:ea typeface="宋体" panose="02010600030101010101" pitchFamily="2" charset="-122"/>
                </a:rPr>
                <a:t>_</a:t>
              </a:r>
            </a:p>
          </p:txBody>
        </p:sp>
        <p:grpSp>
          <p:nvGrpSpPr>
            <p:cNvPr id="32788" name="Group 86">
              <a:extLst>
                <a:ext uri="{FF2B5EF4-FFF2-40B4-BE49-F238E27FC236}">
                  <a16:creationId xmlns:a16="http://schemas.microsoft.com/office/drawing/2014/main" id="{89C311DD-CD21-417D-A0BB-85ACD9BA37B5}"/>
                </a:ext>
              </a:extLst>
            </p:cNvPr>
            <p:cNvGrpSpPr>
              <a:grpSpLocks/>
            </p:cNvGrpSpPr>
            <p:nvPr/>
          </p:nvGrpSpPr>
          <p:grpSpPr bwMode="auto">
            <a:xfrm rot="-5400000">
              <a:off x="4082" y="1756"/>
              <a:ext cx="221" cy="96"/>
              <a:chOff x="3845" y="3156"/>
              <a:chExt cx="221" cy="96"/>
            </a:xfrm>
          </p:grpSpPr>
          <p:sp>
            <p:nvSpPr>
              <p:cNvPr id="32811" name="Line 87">
                <a:extLst>
                  <a:ext uri="{FF2B5EF4-FFF2-40B4-BE49-F238E27FC236}">
                    <a16:creationId xmlns:a16="http://schemas.microsoft.com/office/drawing/2014/main" id="{5021518A-FFE1-4CDC-BF75-70FCE8DD725E}"/>
                  </a:ext>
                </a:extLst>
              </p:cNvPr>
              <p:cNvSpPr>
                <a:spLocks noChangeShapeType="1"/>
              </p:cNvSpPr>
              <p:nvPr/>
            </p:nvSpPr>
            <p:spPr bwMode="auto">
              <a:xfrm>
                <a:off x="3845" y="3156"/>
                <a:ext cx="221" cy="1"/>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2" name="Line 88">
                <a:extLst>
                  <a:ext uri="{FF2B5EF4-FFF2-40B4-BE49-F238E27FC236}">
                    <a16:creationId xmlns:a16="http://schemas.microsoft.com/office/drawing/2014/main" id="{753A0E94-2CAC-4A41-AA23-F03148D115F8}"/>
                  </a:ext>
                </a:extLst>
              </p:cNvPr>
              <p:cNvSpPr>
                <a:spLocks noChangeShapeType="1"/>
              </p:cNvSpPr>
              <p:nvPr/>
            </p:nvSpPr>
            <p:spPr bwMode="auto">
              <a:xfrm flipV="1">
                <a:off x="3845" y="3249"/>
                <a:ext cx="221" cy="3"/>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789" name="Line 89">
              <a:extLst>
                <a:ext uri="{FF2B5EF4-FFF2-40B4-BE49-F238E27FC236}">
                  <a16:creationId xmlns:a16="http://schemas.microsoft.com/office/drawing/2014/main" id="{FE983C34-FC92-4088-8C1F-B46383A7FBF8}"/>
                </a:ext>
              </a:extLst>
            </p:cNvPr>
            <p:cNvSpPr>
              <a:spLocks noChangeShapeType="1"/>
            </p:cNvSpPr>
            <p:nvPr/>
          </p:nvSpPr>
          <p:spPr bwMode="auto">
            <a:xfrm>
              <a:off x="3654" y="1269"/>
              <a:ext cx="9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90" name="Line 90">
              <a:extLst>
                <a:ext uri="{FF2B5EF4-FFF2-40B4-BE49-F238E27FC236}">
                  <a16:creationId xmlns:a16="http://schemas.microsoft.com/office/drawing/2014/main" id="{E2F1627A-0DEC-4178-9F60-DBB825D382B2}"/>
                </a:ext>
              </a:extLst>
            </p:cNvPr>
            <p:cNvSpPr>
              <a:spLocks noChangeShapeType="1"/>
            </p:cNvSpPr>
            <p:nvPr/>
          </p:nvSpPr>
          <p:spPr bwMode="auto">
            <a:xfrm>
              <a:off x="3655" y="1269"/>
              <a:ext cx="0" cy="56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91" name="Line 91">
              <a:extLst>
                <a:ext uri="{FF2B5EF4-FFF2-40B4-BE49-F238E27FC236}">
                  <a16:creationId xmlns:a16="http://schemas.microsoft.com/office/drawing/2014/main" id="{ADEDF24F-31D9-4873-B400-062375DB99CC}"/>
                </a:ext>
              </a:extLst>
            </p:cNvPr>
            <p:cNvSpPr>
              <a:spLocks noChangeShapeType="1"/>
            </p:cNvSpPr>
            <p:nvPr/>
          </p:nvSpPr>
          <p:spPr bwMode="auto">
            <a:xfrm>
              <a:off x="4649" y="1273"/>
              <a:ext cx="0" cy="56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92" name="Line 92">
              <a:extLst>
                <a:ext uri="{FF2B5EF4-FFF2-40B4-BE49-F238E27FC236}">
                  <a16:creationId xmlns:a16="http://schemas.microsoft.com/office/drawing/2014/main" id="{E48A2EA7-4180-4729-BD77-8D4EA29A4DFB}"/>
                </a:ext>
              </a:extLst>
            </p:cNvPr>
            <p:cNvSpPr>
              <a:spLocks noChangeShapeType="1"/>
            </p:cNvSpPr>
            <p:nvPr/>
          </p:nvSpPr>
          <p:spPr bwMode="auto">
            <a:xfrm>
              <a:off x="4241" y="1817"/>
              <a:ext cx="40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93" name="Line 93">
              <a:extLst>
                <a:ext uri="{FF2B5EF4-FFF2-40B4-BE49-F238E27FC236}">
                  <a16:creationId xmlns:a16="http://schemas.microsoft.com/office/drawing/2014/main" id="{BD4F0919-BEFD-41EB-AFC6-B1C8132DECA5}"/>
                </a:ext>
              </a:extLst>
            </p:cNvPr>
            <p:cNvSpPr>
              <a:spLocks noChangeShapeType="1"/>
            </p:cNvSpPr>
            <p:nvPr/>
          </p:nvSpPr>
          <p:spPr bwMode="auto">
            <a:xfrm>
              <a:off x="3713" y="1269"/>
              <a:ext cx="9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94" name="Line 94">
              <a:extLst>
                <a:ext uri="{FF2B5EF4-FFF2-40B4-BE49-F238E27FC236}">
                  <a16:creationId xmlns:a16="http://schemas.microsoft.com/office/drawing/2014/main" id="{9568D0FB-165D-494A-9F29-CEC94135F258}"/>
                </a:ext>
              </a:extLst>
            </p:cNvPr>
            <p:cNvSpPr>
              <a:spLocks noChangeShapeType="1"/>
            </p:cNvSpPr>
            <p:nvPr/>
          </p:nvSpPr>
          <p:spPr bwMode="auto">
            <a:xfrm>
              <a:off x="3247" y="1501"/>
              <a:ext cx="408" cy="0"/>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95" name="Line 95">
              <a:extLst>
                <a:ext uri="{FF2B5EF4-FFF2-40B4-BE49-F238E27FC236}">
                  <a16:creationId xmlns:a16="http://schemas.microsoft.com/office/drawing/2014/main" id="{293A10B4-ADC6-4AAE-83BF-C096516945DE}"/>
                </a:ext>
              </a:extLst>
            </p:cNvPr>
            <p:cNvSpPr>
              <a:spLocks noChangeShapeType="1"/>
            </p:cNvSpPr>
            <p:nvPr/>
          </p:nvSpPr>
          <p:spPr bwMode="auto">
            <a:xfrm>
              <a:off x="4649" y="1545"/>
              <a:ext cx="499" cy="0"/>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96" name="Line 96">
              <a:extLst>
                <a:ext uri="{FF2B5EF4-FFF2-40B4-BE49-F238E27FC236}">
                  <a16:creationId xmlns:a16="http://schemas.microsoft.com/office/drawing/2014/main" id="{E1617946-3FAE-4646-8AE3-C8AA46530ED5}"/>
                </a:ext>
              </a:extLst>
            </p:cNvPr>
            <p:cNvSpPr>
              <a:spLocks noChangeShapeType="1"/>
            </p:cNvSpPr>
            <p:nvPr/>
          </p:nvSpPr>
          <p:spPr bwMode="auto">
            <a:xfrm flipH="1">
              <a:off x="5148" y="2478"/>
              <a:ext cx="0" cy="22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97" name="Line 97">
              <a:extLst>
                <a:ext uri="{FF2B5EF4-FFF2-40B4-BE49-F238E27FC236}">
                  <a16:creationId xmlns:a16="http://schemas.microsoft.com/office/drawing/2014/main" id="{BA781F91-4BF0-4141-9555-B8F769EF16CF}"/>
                </a:ext>
              </a:extLst>
            </p:cNvPr>
            <p:cNvSpPr>
              <a:spLocks noChangeShapeType="1"/>
            </p:cNvSpPr>
            <p:nvPr/>
          </p:nvSpPr>
          <p:spPr bwMode="auto">
            <a:xfrm flipH="1">
              <a:off x="3247" y="2689"/>
              <a:ext cx="188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98" name="Line 98">
              <a:extLst>
                <a:ext uri="{FF2B5EF4-FFF2-40B4-BE49-F238E27FC236}">
                  <a16:creationId xmlns:a16="http://schemas.microsoft.com/office/drawing/2014/main" id="{460B2817-184A-44A9-AAD5-323751567371}"/>
                </a:ext>
              </a:extLst>
            </p:cNvPr>
            <p:cNvSpPr>
              <a:spLocks noChangeShapeType="1"/>
            </p:cNvSpPr>
            <p:nvPr/>
          </p:nvSpPr>
          <p:spPr bwMode="auto">
            <a:xfrm flipH="1">
              <a:off x="3243" y="1489"/>
              <a:ext cx="4" cy="121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99" name="Text Box 99">
              <a:extLst>
                <a:ext uri="{FF2B5EF4-FFF2-40B4-BE49-F238E27FC236}">
                  <a16:creationId xmlns:a16="http://schemas.microsoft.com/office/drawing/2014/main" id="{0075C2B9-E02B-4A30-A9F5-472BB273C2CB}"/>
                </a:ext>
              </a:extLst>
            </p:cNvPr>
            <p:cNvSpPr txBox="1">
              <a:spLocks noChangeArrowheads="1"/>
            </p:cNvSpPr>
            <p:nvPr/>
          </p:nvSpPr>
          <p:spPr bwMode="auto">
            <a:xfrm>
              <a:off x="4063" y="890"/>
              <a:ext cx="3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i="1">
                  <a:ea typeface="宋体" panose="02010600030101010101" pitchFamily="2" charset="-122"/>
                </a:rPr>
                <a:t>R</a:t>
              </a:r>
              <a:r>
                <a:rPr kumimoji="1" lang="en-US" altLang="zh-CN" sz="2800" b="1" baseline="-25000">
                  <a:ea typeface="宋体" panose="02010600030101010101" pitchFamily="2" charset="-122"/>
                </a:rPr>
                <a:t>1</a:t>
              </a:r>
              <a:endParaRPr kumimoji="1" lang="en-US" altLang="zh-CN" sz="2800" b="1" i="1">
                <a:ea typeface="宋体" panose="02010600030101010101" pitchFamily="2" charset="-122"/>
              </a:endParaRPr>
            </a:p>
          </p:txBody>
        </p:sp>
        <p:sp>
          <p:nvSpPr>
            <p:cNvPr id="32800" name="Line 100">
              <a:extLst>
                <a:ext uri="{FF2B5EF4-FFF2-40B4-BE49-F238E27FC236}">
                  <a16:creationId xmlns:a16="http://schemas.microsoft.com/office/drawing/2014/main" id="{9A45E3C8-6FDC-4FEE-8D51-FCE7CA216620}"/>
                </a:ext>
              </a:extLst>
            </p:cNvPr>
            <p:cNvSpPr>
              <a:spLocks noChangeShapeType="1"/>
            </p:cNvSpPr>
            <p:nvPr/>
          </p:nvSpPr>
          <p:spPr bwMode="auto">
            <a:xfrm>
              <a:off x="5148" y="1546"/>
              <a:ext cx="0" cy="58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1" name="Rectangle 101">
              <a:extLst>
                <a:ext uri="{FF2B5EF4-FFF2-40B4-BE49-F238E27FC236}">
                  <a16:creationId xmlns:a16="http://schemas.microsoft.com/office/drawing/2014/main" id="{ACB0D725-59EA-4F6D-9173-EDA52B198078}"/>
                </a:ext>
              </a:extLst>
            </p:cNvPr>
            <p:cNvSpPr>
              <a:spLocks noChangeArrowheads="1"/>
            </p:cNvSpPr>
            <p:nvPr/>
          </p:nvSpPr>
          <p:spPr bwMode="auto">
            <a:xfrm>
              <a:off x="5102" y="1636"/>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32802" name="Rectangle 102">
              <a:extLst>
                <a:ext uri="{FF2B5EF4-FFF2-40B4-BE49-F238E27FC236}">
                  <a16:creationId xmlns:a16="http://schemas.microsoft.com/office/drawing/2014/main" id="{67C921DC-99F1-4A41-AAA8-AED02D901072}"/>
                </a:ext>
              </a:extLst>
            </p:cNvPr>
            <p:cNvSpPr>
              <a:spLocks noChangeArrowheads="1"/>
            </p:cNvSpPr>
            <p:nvPr/>
          </p:nvSpPr>
          <p:spPr bwMode="auto">
            <a:xfrm>
              <a:off x="4014" y="1209"/>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32803" name="Line 103">
              <a:extLst>
                <a:ext uri="{FF2B5EF4-FFF2-40B4-BE49-F238E27FC236}">
                  <a16:creationId xmlns:a16="http://schemas.microsoft.com/office/drawing/2014/main" id="{7D35E62A-F09E-44F9-8413-0076001889EB}"/>
                </a:ext>
              </a:extLst>
            </p:cNvPr>
            <p:cNvSpPr>
              <a:spLocks noChangeShapeType="1"/>
            </p:cNvSpPr>
            <p:nvPr/>
          </p:nvSpPr>
          <p:spPr bwMode="auto">
            <a:xfrm>
              <a:off x="3696" y="1817"/>
              <a:ext cx="27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4" name="Line 104">
              <a:extLst>
                <a:ext uri="{FF2B5EF4-FFF2-40B4-BE49-F238E27FC236}">
                  <a16:creationId xmlns:a16="http://schemas.microsoft.com/office/drawing/2014/main" id="{BE9F0FB5-0AE4-4330-B315-0F57EF2B4D9D}"/>
                </a:ext>
              </a:extLst>
            </p:cNvPr>
            <p:cNvSpPr>
              <a:spLocks noChangeShapeType="1"/>
            </p:cNvSpPr>
            <p:nvPr/>
          </p:nvSpPr>
          <p:spPr bwMode="auto">
            <a:xfrm>
              <a:off x="3288" y="1507"/>
              <a:ext cx="27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5" name="Line 105">
              <a:extLst>
                <a:ext uri="{FF2B5EF4-FFF2-40B4-BE49-F238E27FC236}">
                  <a16:creationId xmlns:a16="http://schemas.microsoft.com/office/drawing/2014/main" id="{46428638-BFE5-4265-A339-3285062469CC}"/>
                </a:ext>
              </a:extLst>
            </p:cNvPr>
            <p:cNvSpPr>
              <a:spLocks noChangeShapeType="1"/>
            </p:cNvSpPr>
            <p:nvPr/>
          </p:nvSpPr>
          <p:spPr bwMode="auto">
            <a:xfrm>
              <a:off x="3696" y="1273"/>
              <a:ext cx="27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2806" name="Group 106">
              <a:extLst>
                <a:ext uri="{FF2B5EF4-FFF2-40B4-BE49-F238E27FC236}">
                  <a16:creationId xmlns:a16="http://schemas.microsoft.com/office/drawing/2014/main" id="{F83B6243-481B-4004-8645-7E5DE1F687D3}"/>
                </a:ext>
              </a:extLst>
            </p:cNvPr>
            <p:cNvGrpSpPr>
              <a:grpSpLocks/>
            </p:cNvGrpSpPr>
            <p:nvPr/>
          </p:nvGrpSpPr>
          <p:grpSpPr bwMode="auto">
            <a:xfrm rot="10800000">
              <a:off x="5139" y="2124"/>
              <a:ext cx="90" cy="363"/>
              <a:chOff x="1565" y="2614"/>
              <a:chExt cx="90" cy="486"/>
            </a:xfrm>
          </p:grpSpPr>
          <p:sp>
            <p:nvSpPr>
              <p:cNvPr id="32807" name="Arc 107">
                <a:extLst>
                  <a:ext uri="{FF2B5EF4-FFF2-40B4-BE49-F238E27FC236}">
                    <a16:creationId xmlns:a16="http://schemas.microsoft.com/office/drawing/2014/main" id="{CD16CFFC-1A06-4B91-8530-D58EACCA498E}"/>
                  </a:ext>
                </a:extLst>
              </p:cNvPr>
              <p:cNvSpPr>
                <a:spLocks/>
              </p:cNvSpPr>
              <p:nvPr/>
            </p:nvSpPr>
            <p:spPr bwMode="auto">
              <a:xfrm flipH="1" flipV="1">
                <a:off x="1565" y="2860"/>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8" name="Arc 108">
                <a:extLst>
                  <a:ext uri="{FF2B5EF4-FFF2-40B4-BE49-F238E27FC236}">
                    <a16:creationId xmlns:a16="http://schemas.microsoft.com/office/drawing/2014/main" id="{539C6C9F-15B0-4B62-836D-92180C03B30E}"/>
                  </a:ext>
                </a:extLst>
              </p:cNvPr>
              <p:cNvSpPr>
                <a:spLocks/>
              </p:cNvSpPr>
              <p:nvPr/>
            </p:nvSpPr>
            <p:spPr bwMode="auto">
              <a:xfrm flipH="1" flipV="1">
                <a:off x="1565" y="2737"/>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9" name="Arc 109">
                <a:extLst>
                  <a:ext uri="{FF2B5EF4-FFF2-40B4-BE49-F238E27FC236}">
                    <a16:creationId xmlns:a16="http://schemas.microsoft.com/office/drawing/2014/main" id="{76D7E59E-584A-4CE3-975A-D62B560E4157}"/>
                  </a:ext>
                </a:extLst>
              </p:cNvPr>
              <p:cNvSpPr>
                <a:spLocks/>
              </p:cNvSpPr>
              <p:nvPr/>
            </p:nvSpPr>
            <p:spPr bwMode="auto">
              <a:xfrm flipH="1" flipV="1">
                <a:off x="1565" y="261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0" name="Arc 110">
                <a:extLst>
                  <a:ext uri="{FF2B5EF4-FFF2-40B4-BE49-F238E27FC236}">
                    <a16:creationId xmlns:a16="http://schemas.microsoft.com/office/drawing/2014/main" id="{1EAA1631-D5BF-4DEC-A762-1591F7013E23}"/>
                  </a:ext>
                </a:extLst>
              </p:cNvPr>
              <p:cNvSpPr>
                <a:spLocks/>
              </p:cNvSpPr>
              <p:nvPr/>
            </p:nvSpPr>
            <p:spPr bwMode="auto">
              <a:xfrm flipH="1" flipV="1">
                <a:off x="1565" y="298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8895" name="AutoShape 111">
            <a:extLst>
              <a:ext uri="{FF2B5EF4-FFF2-40B4-BE49-F238E27FC236}">
                <a16:creationId xmlns:a16="http://schemas.microsoft.com/office/drawing/2014/main" id="{294B3A84-5A17-4E79-A892-B2D9E2E94EBC}"/>
              </a:ext>
            </a:extLst>
          </p:cNvPr>
          <p:cNvSpPr>
            <a:spLocks noChangeArrowheads="1"/>
          </p:cNvSpPr>
          <p:nvPr/>
        </p:nvSpPr>
        <p:spPr bwMode="auto">
          <a:xfrm>
            <a:off x="7164388" y="836613"/>
            <a:ext cx="1728787" cy="609600"/>
          </a:xfrm>
          <a:prstGeom prst="wedgeRectCallout">
            <a:avLst>
              <a:gd name="adj1" fmla="val -278741"/>
              <a:gd name="adj2" fmla="val 141667"/>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r>
              <a:rPr lang="zh-CN" altLang="en-US" sz="2800" b="1">
                <a:latin typeface="华文楷体" panose="02010600040101010101" pitchFamily="2" charset="-122"/>
                <a:ea typeface="华文楷体" panose="02010600040101010101" pitchFamily="2" charset="-122"/>
              </a:rPr>
              <a:t>分流公式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18838"/>
                                        </p:tgtEl>
                                        <p:attrNameLst>
                                          <p:attrName>style.visibility</p:attrName>
                                        </p:attrNameLst>
                                      </p:cBhvr>
                                      <p:to>
                                        <p:strVal val="visible"/>
                                      </p:to>
                                    </p:set>
                                    <p:animEffect transition="in" filter="wipe(left)">
                                      <p:cBhvr>
                                        <p:cTn id="7" dur="1000"/>
                                        <p:tgtEl>
                                          <p:spTgt spid="1188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18843"/>
                                        </p:tgtEl>
                                        <p:attrNameLst>
                                          <p:attrName>style.visibility</p:attrName>
                                        </p:attrNameLst>
                                      </p:cBhvr>
                                      <p:to>
                                        <p:strVal val="visible"/>
                                      </p:to>
                                    </p:set>
                                    <p:animEffect transition="in" filter="slide(fromBottom)">
                                      <p:cBhvr>
                                        <p:cTn id="12" dur="1000"/>
                                        <p:tgtEl>
                                          <p:spTgt spid="1188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18847"/>
                                        </p:tgtEl>
                                        <p:attrNameLst>
                                          <p:attrName>style.visibility</p:attrName>
                                        </p:attrNameLst>
                                      </p:cBhvr>
                                      <p:to>
                                        <p:strVal val="visible"/>
                                      </p:to>
                                    </p:set>
                                    <p:animEffect transition="in" filter="slide(fromBottom)">
                                      <p:cBhvr>
                                        <p:cTn id="17" dur="1000"/>
                                        <p:tgtEl>
                                          <p:spTgt spid="118847"/>
                                        </p:tgtEl>
                                      </p:cBhvr>
                                    </p:animEffect>
                                  </p:childTnLst>
                                </p:cTn>
                              </p:par>
                            </p:childTnLst>
                          </p:cTn>
                        </p:par>
                        <p:par>
                          <p:cTn id="18" fill="hold" nodeType="afterGroup">
                            <p:stCondLst>
                              <p:cond delay="1000"/>
                            </p:stCondLst>
                            <p:childTnLst>
                              <p:par>
                                <p:cTn id="19" presetID="3" presetClass="entr" presetSubtype="10" fill="hold" nodeType="afterEffect">
                                  <p:stCondLst>
                                    <p:cond delay="0"/>
                                  </p:stCondLst>
                                  <p:childTnLst>
                                    <p:set>
                                      <p:cBhvr>
                                        <p:cTn id="20" dur="1" fill="hold">
                                          <p:stCondLst>
                                            <p:cond delay="0"/>
                                          </p:stCondLst>
                                        </p:cTn>
                                        <p:tgtEl>
                                          <p:spTgt spid="118852"/>
                                        </p:tgtEl>
                                        <p:attrNameLst>
                                          <p:attrName>style.visibility</p:attrName>
                                        </p:attrNameLst>
                                      </p:cBhvr>
                                      <p:to>
                                        <p:strVal val="visible"/>
                                      </p:to>
                                    </p:set>
                                    <p:animEffect transition="in" filter="blinds(horizontal)">
                                      <p:cBhvr>
                                        <p:cTn id="21" dur="500"/>
                                        <p:tgtEl>
                                          <p:spTgt spid="11885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18895"/>
                                        </p:tgtEl>
                                        <p:attrNameLst>
                                          <p:attrName>style.visibility</p:attrName>
                                        </p:attrNameLst>
                                      </p:cBhvr>
                                      <p:to>
                                        <p:strVal val="visible"/>
                                      </p:to>
                                    </p:set>
                                    <p:animEffect transition="in" filter="box(in)">
                                      <p:cBhvr>
                                        <p:cTn id="26" dur="500"/>
                                        <p:tgtEl>
                                          <p:spTgt spid="118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9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97" name="Rectangle 53">
            <a:extLst>
              <a:ext uri="{FF2B5EF4-FFF2-40B4-BE49-F238E27FC236}">
                <a16:creationId xmlns:a16="http://schemas.microsoft.com/office/drawing/2014/main" id="{10481D3D-AD9E-450E-B0E9-1795E3C9D9AB}"/>
              </a:ext>
            </a:extLst>
          </p:cNvPr>
          <p:cNvSpPr>
            <a:spLocks noChangeArrowheads="1"/>
          </p:cNvSpPr>
          <p:nvPr/>
        </p:nvSpPr>
        <p:spPr bwMode="auto">
          <a:xfrm>
            <a:off x="5148263" y="3284538"/>
            <a:ext cx="3995737" cy="2520950"/>
          </a:xfrm>
          <a:prstGeom prst="rect">
            <a:avLst/>
          </a:prstGeom>
          <a:noFill/>
          <a:ln w="9525">
            <a:solidFill>
              <a:schemeClr val="tx1"/>
            </a:solidFill>
            <a:miter lim="800000"/>
            <a:headEnd/>
            <a:tailEnd/>
          </a:ln>
          <a:effectLs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6147" name="Rectangle 4">
            <a:extLst>
              <a:ext uri="{FF2B5EF4-FFF2-40B4-BE49-F238E27FC236}">
                <a16:creationId xmlns:a16="http://schemas.microsoft.com/office/drawing/2014/main" id="{F06191E3-1C9B-4B6D-A044-773171B85D39}"/>
              </a:ext>
            </a:extLst>
          </p:cNvPr>
          <p:cNvSpPr>
            <a:spLocks noRot="1" noChangeArrowheads="1"/>
          </p:cNvSpPr>
          <p:nvPr/>
        </p:nvSpPr>
        <p:spPr bwMode="auto">
          <a:xfrm>
            <a:off x="323850" y="260350"/>
            <a:ext cx="38163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r>
              <a:rPr lang="en-US" altLang="zh-CN" sz="3600" b="1">
                <a:solidFill>
                  <a:srgbClr val="0000CC"/>
                </a:solidFill>
                <a:ea typeface="华文楷体" panose="02010600040101010101" pitchFamily="2" charset="-122"/>
                <a:cs typeface="Times New Roman" panose="02020603050405020304" pitchFamily="18" charset="0"/>
              </a:rPr>
              <a:t>§9-1 </a:t>
            </a:r>
            <a:r>
              <a:rPr lang="zh-CN" altLang="en-US" sz="3600" b="1">
                <a:solidFill>
                  <a:srgbClr val="0000CC"/>
                </a:solidFill>
                <a:ea typeface="华文楷体" panose="02010600040101010101" pitchFamily="2" charset="-122"/>
                <a:cs typeface="Times New Roman" panose="02020603050405020304" pitchFamily="18" charset="0"/>
              </a:rPr>
              <a:t>阻抗和导纳</a:t>
            </a:r>
          </a:p>
        </p:txBody>
      </p:sp>
      <p:sp>
        <p:nvSpPr>
          <p:cNvPr id="31749" name="Rectangle 5">
            <a:extLst>
              <a:ext uri="{FF2B5EF4-FFF2-40B4-BE49-F238E27FC236}">
                <a16:creationId xmlns:a16="http://schemas.microsoft.com/office/drawing/2014/main" id="{B0F31EFE-60BF-41E0-9987-464DF176DC2C}"/>
              </a:ext>
            </a:extLst>
          </p:cNvPr>
          <p:cNvSpPr>
            <a:spLocks noChangeArrowheads="1"/>
          </p:cNvSpPr>
          <p:nvPr/>
        </p:nvSpPr>
        <p:spPr bwMode="auto">
          <a:xfrm>
            <a:off x="539750" y="1341438"/>
            <a:ext cx="2808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tabLst>
                <a:tab pos="495300" algn="l"/>
              </a:tabLst>
              <a:defRPr>
                <a:solidFill>
                  <a:srgbClr val="000000"/>
                </a:solidFill>
                <a:latin typeface="Times New Roman" panose="02020603050405020304" pitchFamily="18" charset="0"/>
                <a:ea typeface="楷体_GB2312" pitchFamily="49" charset="-122"/>
              </a:defRPr>
            </a:lvl1pPr>
            <a:lvl2pPr>
              <a:tabLst>
                <a:tab pos="495300" algn="l"/>
              </a:tabLst>
              <a:defRPr>
                <a:solidFill>
                  <a:srgbClr val="000000"/>
                </a:solidFill>
                <a:latin typeface="Times New Roman" panose="02020603050405020304" pitchFamily="18" charset="0"/>
                <a:ea typeface="楷体_GB2312" pitchFamily="49" charset="-122"/>
              </a:defRPr>
            </a:lvl2pPr>
            <a:lvl3pPr marL="1143000" indent="-228600">
              <a:tabLst>
                <a:tab pos="495300" algn="l"/>
              </a:tabLst>
              <a:defRPr>
                <a:solidFill>
                  <a:srgbClr val="000000"/>
                </a:solidFill>
                <a:latin typeface="Times New Roman" panose="02020603050405020304" pitchFamily="18" charset="0"/>
                <a:ea typeface="楷体_GB2312" pitchFamily="49" charset="-122"/>
              </a:defRPr>
            </a:lvl3pPr>
            <a:lvl4pPr marL="1600200" indent="-228600">
              <a:tabLst>
                <a:tab pos="495300" algn="l"/>
              </a:tabLst>
              <a:defRPr>
                <a:solidFill>
                  <a:srgbClr val="000000"/>
                </a:solidFill>
                <a:latin typeface="Times New Roman" panose="02020603050405020304" pitchFamily="18" charset="0"/>
                <a:ea typeface="楷体_GB2312" pitchFamily="49" charset="-122"/>
              </a:defRPr>
            </a:lvl4pPr>
            <a:lvl5pPr marL="2057400" indent="-228600">
              <a:tabLst>
                <a:tab pos="495300" algn="l"/>
              </a:tabLst>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9pPr>
          </a:lstStyle>
          <a:p>
            <a:pPr lvl="1" eaLnBrk="1" hangingPunct="1"/>
            <a:r>
              <a:rPr lang="en-US" altLang="zh-CN" sz="2800" b="1">
                <a:ea typeface="华文楷体" panose="02010600040101010101" pitchFamily="2" charset="-122"/>
                <a:cs typeface="Times New Roman" panose="02020603050405020304" pitchFamily="18" charset="0"/>
              </a:rPr>
              <a:t>1)  </a:t>
            </a:r>
            <a:r>
              <a:rPr lang="zh-CN" altLang="en-US" sz="2800" b="1">
                <a:ea typeface="华文楷体" panose="02010600040101010101" pitchFamily="2" charset="-122"/>
                <a:cs typeface="Times New Roman" panose="02020603050405020304" pitchFamily="18" charset="0"/>
              </a:rPr>
              <a:t>阻抗</a:t>
            </a:r>
          </a:p>
        </p:txBody>
      </p:sp>
      <p:sp>
        <p:nvSpPr>
          <p:cNvPr id="6149" name="Rectangle 10">
            <a:extLst>
              <a:ext uri="{FF2B5EF4-FFF2-40B4-BE49-F238E27FC236}">
                <a16:creationId xmlns:a16="http://schemas.microsoft.com/office/drawing/2014/main" id="{AB1600CD-AA69-4F6A-A1EF-06691B6F3AEB}"/>
              </a:ext>
            </a:extLst>
          </p:cNvPr>
          <p:cNvSpPr>
            <a:spLocks noChangeArrowheads="1"/>
          </p:cNvSpPr>
          <p:nvPr/>
        </p:nvSpPr>
        <p:spPr bwMode="auto">
          <a:xfrm>
            <a:off x="539750" y="836613"/>
            <a:ext cx="47879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tabLst>
                <a:tab pos="457200" algn="l"/>
              </a:tabLst>
              <a:defRPr>
                <a:solidFill>
                  <a:srgbClr val="000000"/>
                </a:solidFill>
                <a:latin typeface="Times New Roman" panose="02020603050405020304" pitchFamily="18" charset="0"/>
                <a:ea typeface="楷体_GB2312" pitchFamily="49" charset="-122"/>
              </a:defRPr>
            </a:lvl1pPr>
            <a:lvl2pPr marL="914400" indent="-457200">
              <a:tabLst>
                <a:tab pos="457200" algn="l"/>
              </a:tabLst>
              <a:defRPr>
                <a:solidFill>
                  <a:srgbClr val="000000"/>
                </a:solidFill>
                <a:latin typeface="Times New Roman" panose="02020603050405020304" pitchFamily="18" charset="0"/>
                <a:ea typeface="楷体_GB2312" pitchFamily="49" charset="-122"/>
              </a:defRPr>
            </a:lvl2pPr>
            <a:lvl3pPr marL="1371600" indent="-457200">
              <a:tabLst>
                <a:tab pos="457200" algn="l"/>
              </a:tabLst>
              <a:defRPr>
                <a:solidFill>
                  <a:srgbClr val="000000"/>
                </a:solidFill>
                <a:latin typeface="Times New Roman" panose="02020603050405020304" pitchFamily="18" charset="0"/>
                <a:ea typeface="楷体_GB2312" pitchFamily="49" charset="-122"/>
              </a:defRPr>
            </a:lvl3pPr>
            <a:lvl4pPr marL="1828800" indent="-457200">
              <a:tabLst>
                <a:tab pos="457200" algn="l"/>
              </a:tabLst>
              <a:defRPr>
                <a:solidFill>
                  <a:srgbClr val="000000"/>
                </a:solidFill>
                <a:latin typeface="Times New Roman" panose="02020603050405020304" pitchFamily="18" charset="0"/>
                <a:ea typeface="楷体_GB2312" pitchFamily="49" charset="-122"/>
              </a:defRPr>
            </a:lvl4pPr>
            <a:lvl5pPr marL="2286000" indent="-457200">
              <a:tabLst>
                <a:tab pos="457200" algn="l"/>
              </a:tabLst>
              <a:defRPr>
                <a:solidFill>
                  <a:srgbClr val="000000"/>
                </a:solidFill>
                <a:latin typeface="Times New Roman" panose="02020603050405020304" pitchFamily="18" charset="0"/>
                <a:ea typeface="楷体_GB2312" pitchFamily="49" charset="-122"/>
              </a:defRPr>
            </a:lvl5pPr>
            <a:lvl6pPr marL="2743200" indent="-457200" eaLnBrk="0" fontAlgn="base" hangingPunct="0">
              <a:spcBef>
                <a:spcPct val="0"/>
              </a:spcBef>
              <a:spcAft>
                <a:spcPct val="0"/>
              </a:spcAft>
              <a:tabLst>
                <a:tab pos="457200" algn="l"/>
              </a:tabLst>
              <a:defRPr>
                <a:solidFill>
                  <a:srgbClr val="000000"/>
                </a:solidFill>
                <a:latin typeface="Times New Roman" panose="02020603050405020304" pitchFamily="18" charset="0"/>
                <a:ea typeface="楷体_GB2312" pitchFamily="49" charset="-122"/>
              </a:defRPr>
            </a:lvl6pPr>
            <a:lvl7pPr marL="3200400" indent="-457200" eaLnBrk="0" fontAlgn="base" hangingPunct="0">
              <a:spcBef>
                <a:spcPct val="0"/>
              </a:spcBef>
              <a:spcAft>
                <a:spcPct val="0"/>
              </a:spcAft>
              <a:tabLst>
                <a:tab pos="457200" algn="l"/>
              </a:tabLst>
              <a:defRPr>
                <a:solidFill>
                  <a:srgbClr val="000000"/>
                </a:solidFill>
                <a:latin typeface="Times New Roman" panose="02020603050405020304" pitchFamily="18" charset="0"/>
                <a:ea typeface="楷体_GB2312" pitchFamily="49" charset="-122"/>
              </a:defRPr>
            </a:lvl7pPr>
            <a:lvl8pPr marL="3657600" indent="-457200" eaLnBrk="0" fontAlgn="base" hangingPunct="0">
              <a:spcBef>
                <a:spcPct val="0"/>
              </a:spcBef>
              <a:spcAft>
                <a:spcPct val="0"/>
              </a:spcAft>
              <a:tabLst>
                <a:tab pos="457200" algn="l"/>
              </a:tabLst>
              <a:defRPr>
                <a:solidFill>
                  <a:srgbClr val="000000"/>
                </a:solidFill>
                <a:latin typeface="Times New Roman" panose="02020603050405020304" pitchFamily="18" charset="0"/>
                <a:ea typeface="楷体_GB2312" pitchFamily="49" charset="-122"/>
              </a:defRPr>
            </a:lvl8pPr>
            <a:lvl9pPr marL="4114800" indent="-457200" eaLnBrk="0" fontAlgn="base" hangingPunct="0">
              <a:spcBef>
                <a:spcPct val="0"/>
              </a:spcBef>
              <a:spcAft>
                <a:spcPct val="0"/>
              </a:spcAft>
              <a:tabLst>
                <a:tab pos="457200" algn="l"/>
              </a:tabLst>
              <a:defRPr>
                <a:solidFill>
                  <a:srgbClr val="000000"/>
                </a:solidFill>
                <a:latin typeface="Times New Roman" panose="02020603050405020304" pitchFamily="18" charset="0"/>
                <a:ea typeface="楷体_GB2312" pitchFamily="49" charset="-122"/>
              </a:defRPr>
            </a:lvl9pPr>
          </a:lstStyle>
          <a:p>
            <a:pPr eaLnBrk="1" hangingPunct="1">
              <a:buSzPct val="100000"/>
            </a:pPr>
            <a:r>
              <a:rPr lang="en-US" altLang="zh-CN" sz="3200" b="1">
                <a:solidFill>
                  <a:srgbClr val="0000CC"/>
                </a:solidFill>
                <a:ea typeface="华文楷体" panose="02010600040101010101" pitchFamily="2" charset="-122"/>
                <a:cs typeface="Times New Roman" panose="02020603050405020304" pitchFamily="18" charset="0"/>
              </a:rPr>
              <a:t>1.</a:t>
            </a:r>
            <a:r>
              <a:rPr lang="zh-CN" altLang="en-US" sz="3200" b="1">
                <a:solidFill>
                  <a:srgbClr val="0000CC"/>
                </a:solidFill>
                <a:ea typeface="华文楷体" panose="02010600040101010101" pitchFamily="2" charset="-122"/>
                <a:cs typeface="Times New Roman" panose="02020603050405020304" pitchFamily="18" charset="0"/>
              </a:rPr>
              <a:t>阻抗导纳</a:t>
            </a:r>
          </a:p>
        </p:txBody>
      </p:sp>
      <p:graphicFrame>
        <p:nvGraphicFramePr>
          <p:cNvPr id="31763" name="Object 19">
            <a:extLst>
              <a:ext uri="{FF2B5EF4-FFF2-40B4-BE49-F238E27FC236}">
                <a16:creationId xmlns:a16="http://schemas.microsoft.com/office/drawing/2014/main" id="{FC6D7EAF-231E-4DC9-9FC9-DF6774B42ED6}"/>
              </a:ext>
            </a:extLst>
          </p:cNvPr>
          <p:cNvGraphicFramePr>
            <a:graphicFrameLocks noChangeAspect="1"/>
          </p:cNvGraphicFramePr>
          <p:nvPr/>
        </p:nvGraphicFramePr>
        <p:xfrm>
          <a:off x="1116013" y="1989138"/>
          <a:ext cx="1828800" cy="977900"/>
        </p:xfrm>
        <a:graphic>
          <a:graphicData uri="http://schemas.openxmlformats.org/presentationml/2006/ole">
            <mc:AlternateContent xmlns:mc="http://schemas.openxmlformats.org/markup-compatibility/2006">
              <mc:Choice xmlns:v="urn:schemas-microsoft-com:vml" Requires="v">
                <p:oleObj spid="_x0000_s6300" name="Equation" r:id="rId3" imgW="1828800" imgH="977900" progId="Equation.DSMT4">
                  <p:embed/>
                </p:oleObj>
              </mc:Choice>
              <mc:Fallback>
                <p:oleObj name="Equation" r:id="rId3" imgW="1828800" imgH="977900" progId="Equation.DSMT4">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989138"/>
                        <a:ext cx="18288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67" name="Text Box 23">
            <a:extLst>
              <a:ext uri="{FF2B5EF4-FFF2-40B4-BE49-F238E27FC236}">
                <a16:creationId xmlns:a16="http://schemas.microsoft.com/office/drawing/2014/main" id="{22E56BC4-9332-455F-BEA0-3A3AA64C7DF0}"/>
              </a:ext>
            </a:extLst>
          </p:cNvPr>
          <p:cNvSpPr txBox="1">
            <a:spLocks noChangeArrowheads="1"/>
          </p:cNvSpPr>
          <p:nvPr/>
        </p:nvSpPr>
        <p:spPr bwMode="auto">
          <a:xfrm>
            <a:off x="2339975" y="5373688"/>
            <a:ext cx="2232025"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称为阻抗模</a:t>
            </a:r>
          </a:p>
        </p:txBody>
      </p:sp>
      <p:sp>
        <p:nvSpPr>
          <p:cNvPr id="31768" name="Text Box 24">
            <a:extLst>
              <a:ext uri="{FF2B5EF4-FFF2-40B4-BE49-F238E27FC236}">
                <a16:creationId xmlns:a16="http://schemas.microsoft.com/office/drawing/2014/main" id="{27B84C88-CC53-4E28-8748-B4B1C40CA7E3}"/>
              </a:ext>
            </a:extLst>
          </p:cNvPr>
          <p:cNvSpPr txBox="1">
            <a:spLocks noChangeArrowheads="1"/>
          </p:cNvSpPr>
          <p:nvPr/>
        </p:nvSpPr>
        <p:spPr bwMode="auto">
          <a:xfrm>
            <a:off x="7127875" y="3429000"/>
            <a:ext cx="2016125" cy="5191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称为阻抗角</a:t>
            </a:r>
          </a:p>
        </p:txBody>
      </p:sp>
      <p:grpSp>
        <p:nvGrpSpPr>
          <p:cNvPr id="31770" name="Group 26">
            <a:extLst>
              <a:ext uri="{FF2B5EF4-FFF2-40B4-BE49-F238E27FC236}">
                <a16:creationId xmlns:a16="http://schemas.microsoft.com/office/drawing/2014/main" id="{5EEA3994-9B53-4B44-A329-D830033CB7FB}"/>
              </a:ext>
            </a:extLst>
          </p:cNvPr>
          <p:cNvGrpSpPr>
            <a:grpSpLocks/>
          </p:cNvGrpSpPr>
          <p:nvPr/>
        </p:nvGrpSpPr>
        <p:grpSpPr bwMode="auto">
          <a:xfrm>
            <a:off x="5148263" y="404813"/>
            <a:ext cx="3024187" cy="1584325"/>
            <a:chOff x="930" y="1207"/>
            <a:chExt cx="1905" cy="998"/>
          </a:xfrm>
        </p:grpSpPr>
        <p:sp>
          <p:nvSpPr>
            <p:cNvPr id="6170" name="Rectangle 27">
              <a:extLst>
                <a:ext uri="{FF2B5EF4-FFF2-40B4-BE49-F238E27FC236}">
                  <a16:creationId xmlns:a16="http://schemas.microsoft.com/office/drawing/2014/main" id="{9B2447FA-2403-4AE1-8260-C6B09D320903}"/>
                </a:ext>
              </a:extLst>
            </p:cNvPr>
            <p:cNvSpPr>
              <a:spLocks noChangeArrowheads="1"/>
            </p:cNvSpPr>
            <p:nvPr/>
          </p:nvSpPr>
          <p:spPr bwMode="auto">
            <a:xfrm>
              <a:off x="2070" y="1207"/>
              <a:ext cx="765" cy="998"/>
            </a:xfrm>
            <a:prstGeom prst="rect">
              <a:avLst/>
            </a:prstGeom>
            <a:noFill/>
            <a:ln w="28575">
              <a:solidFill>
                <a:srgbClr val="000000"/>
              </a:solidFill>
              <a:miter lim="800000"/>
              <a:headEnd/>
              <a:tailEnd/>
            </a:ln>
            <a:extLst>
              <a:ext uri="{909E8E84-426E-40DD-AFC4-6F175D3DCCD1}">
                <a14:hiddenFill xmlns:a14="http://schemas.microsoft.com/office/drawing/2010/main">
                  <a:gradFill rotWithShape="1">
                    <a:gsLst>
                      <a:gs pos="0">
                        <a:srgbClr val="FF9900"/>
                      </a:gs>
                      <a:gs pos="100000">
                        <a:srgbClr val="764700"/>
                      </a:gs>
                    </a:gsLst>
                    <a:path path="shape">
                      <a:fillToRect l="50000" t="50000" r="50000" b="50000"/>
                    </a:path>
                  </a:gradFill>
                </a14:hiddenFill>
              </a:ext>
            </a:extLst>
          </p:spPr>
          <p:txBody>
            <a:bodyPr wrap="none" lIns="198000" rIns="198000"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2800" b="1">
                  <a:ea typeface="华文楷体" panose="02010600040101010101" pitchFamily="2" charset="-122"/>
                  <a:cs typeface="Times New Roman" panose="02020603050405020304" pitchFamily="18" charset="0"/>
                </a:rPr>
                <a:t>无源</a:t>
              </a:r>
            </a:p>
            <a:p>
              <a:pPr algn="ctr" eaLnBrk="1" hangingPunct="1"/>
              <a:r>
                <a:rPr kumimoji="1" lang="zh-CN" altLang="en-US" sz="2800" b="1">
                  <a:ea typeface="华文楷体" panose="02010600040101010101" pitchFamily="2" charset="-122"/>
                  <a:cs typeface="Times New Roman" panose="02020603050405020304" pitchFamily="18" charset="0"/>
                </a:rPr>
                <a:t>线性</a:t>
              </a:r>
            </a:p>
            <a:p>
              <a:pPr algn="ctr" eaLnBrk="1" hangingPunct="1"/>
              <a:r>
                <a:rPr kumimoji="1" lang="zh-CN" altLang="en-US" sz="2800" b="1">
                  <a:ea typeface="华文楷体" panose="02010600040101010101" pitchFamily="2" charset="-122"/>
                  <a:cs typeface="Times New Roman" panose="02020603050405020304" pitchFamily="18" charset="0"/>
                </a:rPr>
                <a:t>  网络</a:t>
              </a:r>
              <a:r>
                <a:rPr kumimoji="1" lang="zh-CN" altLang="en-US" sz="2800" b="1">
                  <a:solidFill>
                    <a:schemeClr val="bg1"/>
                  </a:solidFill>
                  <a:ea typeface="华文楷体" panose="02010600040101010101" pitchFamily="2" charset="-122"/>
                  <a:cs typeface="Times New Roman" panose="02020603050405020304" pitchFamily="18" charset="0"/>
                </a:rPr>
                <a:t>  </a:t>
              </a:r>
            </a:p>
          </p:txBody>
        </p:sp>
        <p:sp>
          <p:nvSpPr>
            <p:cNvPr id="6171" name="Line 28">
              <a:extLst>
                <a:ext uri="{FF2B5EF4-FFF2-40B4-BE49-F238E27FC236}">
                  <a16:creationId xmlns:a16="http://schemas.microsoft.com/office/drawing/2014/main" id="{7DA8A6AA-60BA-435B-957B-1FD13E5A3EE6}"/>
                </a:ext>
              </a:extLst>
            </p:cNvPr>
            <p:cNvSpPr>
              <a:spLocks noChangeShapeType="1"/>
            </p:cNvSpPr>
            <p:nvPr/>
          </p:nvSpPr>
          <p:spPr bwMode="auto">
            <a:xfrm>
              <a:off x="1376" y="1426"/>
              <a:ext cx="69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2" name="Line 29">
              <a:extLst>
                <a:ext uri="{FF2B5EF4-FFF2-40B4-BE49-F238E27FC236}">
                  <a16:creationId xmlns:a16="http://schemas.microsoft.com/office/drawing/2014/main" id="{EFE8D050-04CC-42E0-BAEC-B4A1680C2BDF}"/>
                </a:ext>
              </a:extLst>
            </p:cNvPr>
            <p:cNvSpPr>
              <a:spLocks noChangeShapeType="1"/>
            </p:cNvSpPr>
            <p:nvPr/>
          </p:nvSpPr>
          <p:spPr bwMode="auto">
            <a:xfrm>
              <a:off x="1376" y="2017"/>
              <a:ext cx="69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3" name="Line 30">
              <a:extLst>
                <a:ext uri="{FF2B5EF4-FFF2-40B4-BE49-F238E27FC236}">
                  <a16:creationId xmlns:a16="http://schemas.microsoft.com/office/drawing/2014/main" id="{4D2FA119-75DC-4BCB-9B9E-2FD5D4C0AC8A}"/>
                </a:ext>
              </a:extLst>
            </p:cNvPr>
            <p:cNvSpPr>
              <a:spLocks noChangeShapeType="1"/>
            </p:cNvSpPr>
            <p:nvPr/>
          </p:nvSpPr>
          <p:spPr bwMode="auto">
            <a:xfrm>
              <a:off x="1519" y="1425"/>
              <a:ext cx="417"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6174" name="Object 31">
              <a:extLst>
                <a:ext uri="{FF2B5EF4-FFF2-40B4-BE49-F238E27FC236}">
                  <a16:creationId xmlns:a16="http://schemas.microsoft.com/office/drawing/2014/main" id="{DDC79E8C-109E-438E-840E-1CEE23C7A903}"/>
                </a:ext>
              </a:extLst>
            </p:cNvPr>
            <p:cNvGraphicFramePr>
              <a:graphicFrameLocks noChangeAspect="1"/>
            </p:cNvGraphicFramePr>
            <p:nvPr/>
          </p:nvGraphicFramePr>
          <p:xfrm>
            <a:off x="1565" y="1486"/>
            <a:ext cx="186" cy="285"/>
          </p:xfrm>
          <a:graphic>
            <a:graphicData uri="http://schemas.openxmlformats.org/presentationml/2006/ole">
              <mc:AlternateContent xmlns:mc="http://schemas.openxmlformats.org/markup-compatibility/2006">
                <mc:Choice xmlns:v="urn:schemas-microsoft-com:vml" Requires="v">
                  <p:oleObj spid="_x0000_s6301" name="公式" r:id="rId5" imgW="114141" imgH="209609" progId="Equation.3">
                    <p:embed/>
                  </p:oleObj>
                </mc:Choice>
                <mc:Fallback>
                  <p:oleObj name="公式" r:id="rId5" imgW="114141" imgH="209609" progId="Equation.3">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5" y="1486"/>
                          <a:ext cx="186"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75" name="Oval 32">
              <a:extLst>
                <a:ext uri="{FF2B5EF4-FFF2-40B4-BE49-F238E27FC236}">
                  <a16:creationId xmlns:a16="http://schemas.microsoft.com/office/drawing/2014/main" id="{71669111-11E3-4ACA-ACCD-FA0822B31C26}"/>
                </a:ext>
              </a:extLst>
            </p:cNvPr>
            <p:cNvSpPr>
              <a:spLocks noChangeArrowheads="1"/>
            </p:cNvSpPr>
            <p:nvPr/>
          </p:nvSpPr>
          <p:spPr bwMode="auto">
            <a:xfrm>
              <a:off x="1306" y="1368"/>
              <a:ext cx="99" cy="8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6176" name="Oval 33">
              <a:extLst>
                <a:ext uri="{FF2B5EF4-FFF2-40B4-BE49-F238E27FC236}">
                  <a16:creationId xmlns:a16="http://schemas.microsoft.com/office/drawing/2014/main" id="{2ED2E4D9-6417-4CD9-9627-448AB88BAA96}"/>
                </a:ext>
              </a:extLst>
            </p:cNvPr>
            <p:cNvSpPr>
              <a:spLocks noChangeArrowheads="1"/>
            </p:cNvSpPr>
            <p:nvPr/>
          </p:nvSpPr>
          <p:spPr bwMode="auto">
            <a:xfrm>
              <a:off x="1306" y="1955"/>
              <a:ext cx="99" cy="89"/>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aphicFrame>
          <p:nvGraphicFramePr>
            <p:cNvPr id="6177" name="Object 34">
              <a:extLst>
                <a:ext uri="{FF2B5EF4-FFF2-40B4-BE49-F238E27FC236}">
                  <a16:creationId xmlns:a16="http://schemas.microsoft.com/office/drawing/2014/main" id="{82E02C79-FA31-4240-A45F-FA8C5A752BDF}"/>
                </a:ext>
              </a:extLst>
            </p:cNvPr>
            <p:cNvGraphicFramePr>
              <a:graphicFrameLocks noChangeAspect="1"/>
            </p:cNvGraphicFramePr>
            <p:nvPr/>
          </p:nvGraphicFramePr>
          <p:xfrm>
            <a:off x="975" y="1562"/>
            <a:ext cx="303" cy="352"/>
          </p:xfrm>
          <a:graphic>
            <a:graphicData uri="http://schemas.openxmlformats.org/presentationml/2006/ole">
              <mc:AlternateContent xmlns:mc="http://schemas.openxmlformats.org/markup-compatibility/2006">
                <mc:Choice xmlns:v="urn:schemas-microsoft-com:vml" Requires="v">
                  <p:oleObj spid="_x0000_s6302" name="公式" r:id="rId7" imgW="171447" imgH="218987" progId="Equation.3">
                    <p:embed/>
                  </p:oleObj>
                </mc:Choice>
                <mc:Fallback>
                  <p:oleObj name="公式" r:id="rId7" imgW="171447" imgH="218987" progId="Equation.3">
                    <p:embed/>
                    <p:pic>
                      <p:nvPicPr>
                        <p:cNvPr id="0"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 y="1562"/>
                          <a:ext cx="303"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78" name="Text Box 35">
              <a:extLst>
                <a:ext uri="{FF2B5EF4-FFF2-40B4-BE49-F238E27FC236}">
                  <a16:creationId xmlns:a16="http://schemas.microsoft.com/office/drawing/2014/main" id="{44AAB0D3-640A-406D-82D0-EC06989E03B0}"/>
                </a:ext>
              </a:extLst>
            </p:cNvPr>
            <p:cNvSpPr txBox="1">
              <a:spLocks noChangeArrowheads="1"/>
            </p:cNvSpPr>
            <p:nvPr/>
          </p:nvSpPr>
          <p:spPr bwMode="auto">
            <a:xfrm>
              <a:off x="942" y="1207"/>
              <a:ext cx="22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a:solidFill>
                    <a:schemeClr val="bg1"/>
                  </a:solidFill>
                  <a:ea typeface="华文楷体" panose="02010600040101010101" pitchFamily="2" charset="-122"/>
                  <a:cs typeface="Times New Roman" panose="02020603050405020304" pitchFamily="18" charset="0"/>
                </a:rPr>
                <a:t>+</a:t>
              </a:r>
            </a:p>
          </p:txBody>
        </p:sp>
        <p:sp>
          <p:nvSpPr>
            <p:cNvPr id="6179" name="Text Box 36">
              <a:extLst>
                <a:ext uri="{FF2B5EF4-FFF2-40B4-BE49-F238E27FC236}">
                  <a16:creationId xmlns:a16="http://schemas.microsoft.com/office/drawing/2014/main" id="{8055A0C2-5CA6-4B23-A4B2-CA2190F82E13}"/>
                </a:ext>
              </a:extLst>
            </p:cNvPr>
            <p:cNvSpPr txBox="1">
              <a:spLocks noChangeArrowheads="1"/>
            </p:cNvSpPr>
            <p:nvPr/>
          </p:nvSpPr>
          <p:spPr bwMode="auto">
            <a:xfrm>
              <a:off x="930" y="1831"/>
              <a:ext cx="18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a:solidFill>
                    <a:schemeClr val="bg1"/>
                  </a:solidFill>
                  <a:ea typeface="华文楷体" panose="02010600040101010101" pitchFamily="2" charset="-122"/>
                  <a:cs typeface="Times New Roman" panose="02020603050405020304" pitchFamily="18" charset="0"/>
                </a:rPr>
                <a:t>-</a:t>
              </a:r>
            </a:p>
          </p:txBody>
        </p:sp>
      </p:grpSp>
      <p:graphicFrame>
        <p:nvGraphicFramePr>
          <p:cNvPr id="31781" name="Object 37">
            <a:extLst>
              <a:ext uri="{FF2B5EF4-FFF2-40B4-BE49-F238E27FC236}">
                <a16:creationId xmlns:a16="http://schemas.microsoft.com/office/drawing/2014/main" id="{8F7777C6-3EDD-4A58-BC6C-986327CACDE3}"/>
              </a:ext>
            </a:extLst>
          </p:cNvPr>
          <p:cNvGraphicFramePr>
            <a:graphicFrameLocks noChangeAspect="1"/>
          </p:cNvGraphicFramePr>
          <p:nvPr/>
        </p:nvGraphicFramePr>
        <p:xfrm>
          <a:off x="2987675" y="2060575"/>
          <a:ext cx="4508500" cy="927100"/>
        </p:xfrm>
        <a:graphic>
          <a:graphicData uri="http://schemas.openxmlformats.org/presentationml/2006/ole">
            <mc:AlternateContent xmlns:mc="http://schemas.openxmlformats.org/markup-compatibility/2006">
              <mc:Choice xmlns:v="urn:schemas-microsoft-com:vml" Requires="v">
                <p:oleObj spid="_x0000_s6303" name="Equation" r:id="rId9" imgW="4508500" imgH="927100" progId="Equation.DSMT4">
                  <p:embed/>
                </p:oleObj>
              </mc:Choice>
              <mc:Fallback>
                <p:oleObj name="Equation" r:id="rId9" imgW="4508500" imgH="927100" progId="Equation.DSMT4">
                  <p:embed/>
                  <p:pic>
                    <p:nvPicPr>
                      <p:cNvPr id="0"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7675" y="2060575"/>
                        <a:ext cx="45085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82" name="Object 38">
            <a:extLst>
              <a:ext uri="{FF2B5EF4-FFF2-40B4-BE49-F238E27FC236}">
                <a16:creationId xmlns:a16="http://schemas.microsoft.com/office/drawing/2014/main" id="{EA280ACE-C63A-4CDE-A478-8E704650C0BB}"/>
              </a:ext>
            </a:extLst>
          </p:cNvPr>
          <p:cNvGraphicFramePr>
            <a:graphicFrameLocks noChangeAspect="1"/>
          </p:cNvGraphicFramePr>
          <p:nvPr/>
        </p:nvGraphicFramePr>
        <p:xfrm>
          <a:off x="1403350" y="3068638"/>
          <a:ext cx="3187700" cy="482600"/>
        </p:xfrm>
        <a:graphic>
          <a:graphicData uri="http://schemas.openxmlformats.org/presentationml/2006/ole">
            <mc:AlternateContent xmlns:mc="http://schemas.openxmlformats.org/markup-compatibility/2006">
              <mc:Choice xmlns:v="urn:schemas-microsoft-com:vml" Requires="v">
                <p:oleObj spid="_x0000_s6304" name="Equation" r:id="rId11" imgW="3187700" imgH="482600" progId="Equation.DSMT4">
                  <p:embed/>
                </p:oleObj>
              </mc:Choice>
              <mc:Fallback>
                <p:oleObj name="Equation" r:id="rId11" imgW="3187700" imgH="482600" progId="Equation.DSMT4">
                  <p:embed/>
                  <p:pic>
                    <p:nvPicPr>
                      <p:cNvPr id="0" name="Object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350" y="3068638"/>
                        <a:ext cx="31877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83" name="Object 39">
            <a:extLst>
              <a:ext uri="{FF2B5EF4-FFF2-40B4-BE49-F238E27FC236}">
                <a16:creationId xmlns:a16="http://schemas.microsoft.com/office/drawing/2014/main" id="{45BA2A27-88FF-4057-A0E0-FB0AB0EB36EA}"/>
              </a:ext>
            </a:extLst>
          </p:cNvPr>
          <p:cNvGraphicFramePr>
            <a:graphicFrameLocks noChangeAspect="1"/>
          </p:cNvGraphicFramePr>
          <p:nvPr/>
        </p:nvGraphicFramePr>
        <p:xfrm>
          <a:off x="1403350" y="3789363"/>
          <a:ext cx="1282700" cy="393700"/>
        </p:xfrm>
        <a:graphic>
          <a:graphicData uri="http://schemas.openxmlformats.org/presentationml/2006/ole">
            <mc:AlternateContent xmlns:mc="http://schemas.openxmlformats.org/markup-compatibility/2006">
              <mc:Choice xmlns:v="urn:schemas-microsoft-com:vml" Requires="v">
                <p:oleObj spid="_x0000_s6305" name="Equation" r:id="rId13" imgW="1282700" imgH="393700" progId="Equation.DSMT4">
                  <p:embed/>
                </p:oleObj>
              </mc:Choice>
              <mc:Fallback>
                <p:oleObj name="Equation" r:id="rId13" imgW="1282700" imgH="393700" progId="Equation.DSMT4">
                  <p:embed/>
                  <p:pic>
                    <p:nvPicPr>
                      <p:cNvPr id="0" name="Object 3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03350" y="3789363"/>
                        <a:ext cx="12827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799" name="Group 55">
            <a:extLst>
              <a:ext uri="{FF2B5EF4-FFF2-40B4-BE49-F238E27FC236}">
                <a16:creationId xmlns:a16="http://schemas.microsoft.com/office/drawing/2014/main" id="{2A1633DC-383C-4EFF-8B16-8AE87F59DE8D}"/>
              </a:ext>
            </a:extLst>
          </p:cNvPr>
          <p:cNvGrpSpPr>
            <a:grpSpLocks/>
          </p:cNvGrpSpPr>
          <p:nvPr/>
        </p:nvGrpSpPr>
        <p:grpSpPr bwMode="auto">
          <a:xfrm>
            <a:off x="828675" y="3500438"/>
            <a:ext cx="2087563" cy="1655762"/>
            <a:chOff x="522" y="2341"/>
            <a:chExt cx="1315" cy="1043"/>
          </a:xfrm>
          <a:noFill/>
        </p:grpSpPr>
        <p:sp>
          <p:nvSpPr>
            <p:cNvPr id="6168" name="AutoShape 41">
              <a:extLst>
                <a:ext uri="{FF2B5EF4-FFF2-40B4-BE49-F238E27FC236}">
                  <a16:creationId xmlns:a16="http://schemas.microsoft.com/office/drawing/2014/main" id="{26DFE037-6F9D-4B96-A365-63DF2F380266}"/>
                </a:ext>
              </a:extLst>
            </p:cNvPr>
            <p:cNvSpPr>
              <a:spLocks noChangeArrowheads="1"/>
            </p:cNvSpPr>
            <p:nvPr/>
          </p:nvSpPr>
          <p:spPr bwMode="auto">
            <a:xfrm>
              <a:off x="522" y="3022"/>
              <a:ext cx="1315" cy="362"/>
            </a:xfrm>
            <a:prstGeom prst="wedgeRoundRectCallout">
              <a:avLst>
                <a:gd name="adj1" fmla="val -6500"/>
                <a:gd name="adj2" fmla="val -139227"/>
                <a:gd name="adj3" fmla="val 16667"/>
              </a:avLst>
            </a:prstGeom>
            <a:grp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r>
                <a:rPr lang="zh-CN" altLang="en-US" sz="2800" b="1">
                  <a:ea typeface="华文楷体" panose="02010600040101010101" pitchFamily="2" charset="-122"/>
                  <a:cs typeface="Times New Roman" panose="02020603050405020304" pitchFamily="18" charset="0"/>
                </a:rPr>
                <a:t>电阻分量</a:t>
              </a:r>
            </a:p>
          </p:txBody>
        </p:sp>
        <p:sp>
          <p:nvSpPr>
            <p:cNvPr id="6169" name="Line 44">
              <a:extLst>
                <a:ext uri="{FF2B5EF4-FFF2-40B4-BE49-F238E27FC236}">
                  <a16:creationId xmlns:a16="http://schemas.microsoft.com/office/drawing/2014/main" id="{C405A128-20F0-4781-8464-A6433A9290D8}"/>
                </a:ext>
              </a:extLst>
            </p:cNvPr>
            <p:cNvSpPr>
              <a:spLocks noChangeShapeType="1"/>
            </p:cNvSpPr>
            <p:nvPr/>
          </p:nvSpPr>
          <p:spPr bwMode="auto">
            <a:xfrm flipH="1">
              <a:off x="1157" y="2341"/>
              <a:ext cx="181" cy="136"/>
            </a:xfrm>
            <a:prstGeom prst="line">
              <a:avLst/>
            </a:prstGeom>
            <a:grpFill/>
            <a:ln w="57150">
              <a:solidFill>
                <a:schemeClr val="accent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800" name="Group 56">
            <a:extLst>
              <a:ext uri="{FF2B5EF4-FFF2-40B4-BE49-F238E27FC236}">
                <a16:creationId xmlns:a16="http://schemas.microsoft.com/office/drawing/2014/main" id="{D1AB5EFF-5B20-4EF4-8C89-55DB3C1F16C1}"/>
              </a:ext>
            </a:extLst>
          </p:cNvPr>
          <p:cNvGrpSpPr>
            <a:grpSpLocks/>
          </p:cNvGrpSpPr>
          <p:nvPr/>
        </p:nvGrpSpPr>
        <p:grpSpPr bwMode="auto">
          <a:xfrm>
            <a:off x="2628900" y="3573463"/>
            <a:ext cx="2159000" cy="1655762"/>
            <a:chOff x="1656" y="2387"/>
            <a:chExt cx="1360" cy="1043"/>
          </a:xfrm>
          <a:noFill/>
        </p:grpSpPr>
        <p:sp>
          <p:nvSpPr>
            <p:cNvPr id="6166" name="AutoShape 42">
              <a:extLst>
                <a:ext uri="{FF2B5EF4-FFF2-40B4-BE49-F238E27FC236}">
                  <a16:creationId xmlns:a16="http://schemas.microsoft.com/office/drawing/2014/main" id="{9643CE74-0BFB-4BAD-9AF0-3C1D62C53C00}"/>
                </a:ext>
              </a:extLst>
            </p:cNvPr>
            <p:cNvSpPr>
              <a:spLocks noChangeArrowheads="1"/>
            </p:cNvSpPr>
            <p:nvPr/>
          </p:nvSpPr>
          <p:spPr bwMode="auto">
            <a:xfrm>
              <a:off x="1882" y="3067"/>
              <a:ext cx="1134" cy="363"/>
            </a:xfrm>
            <a:prstGeom prst="wedgeRoundRectCallout">
              <a:avLst>
                <a:gd name="adj1" fmla="val -72662"/>
                <a:gd name="adj2" fmla="val -166255"/>
                <a:gd name="adj3" fmla="val 16667"/>
              </a:avLst>
            </a:prstGeom>
            <a:grp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r>
                <a:rPr lang="zh-CN" altLang="en-US" sz="2800" b="1">
                  <a:ea typeface="华文楷体" panose="02010600040101010101" pitchFamily="2" charset="-122"/>
                  <a:cs typeface="Times New Roman" panose="02020603050405020304" pitchFamily="18" charset="0"/>
                </a:rPr>
                <a:t>电抗分量</a:t>
              </a:r>
            </a:p>
          </p:txBody>
        </p:sp>
        <p:sp>
          <p:nvSpPr>
            <p:cNvPr id="6167" name="Line 45">
              <a:extLst>
                <a:ext uri="{FF2B5EF4-FFF2-40B4-BE49-F238E27FC236}">
                  <a16:creationId xmlns:a16="http://schemas.microsoft.com/office/drawing/2014/main" id="{EE643F38-90D8-42AB-8823-C2874BDA80C8}"/>
                </a:ext>
              </a:extLst>
            </p:cNvPr>
            <p:cNvSpPr>
              <a:spLocks noChangeShapeType="1"/>
            </p:cNvSpPr>
            <p:nvPr/>
          </p:nvSpPr>
          <p:spPr bwMode="auto">
            <a:xfrm flipH="1">
              <a:off x="1656" y="2387"/>
              <a:ext cx="453" cy="181"/>
            </a:xfrm>
            <a:prstGeom prst="line">
              <a:avLst/>
            </a:prstGeom>
            <a:grpFill/>
            <a:ln w="57150">
              <a:solidFill>
                <a:schemeClr val="accent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31791" name="Object 47">
            <a:extLst>
              <a:ext uri="{FF2B5EF4-FFF2-40B4-BE49-F238E27FC236}">
                <a16:creationId xmlns:a16="http://schemas.microsoft.com/office/drawing/2014/main" id="{10E81A1F-62B2-45D7-BFD8-3E7DE16E3E08}"/>
              </a:ext>
            </a:extLst>
          </p:cNvPr>
          <p:cNvGraphicFramePr>
            <a:graphicFrameLocks noChangeAspect="1"/>
          </p:cNvGraphicFramePr>
          <p:nvPr/>
        </p:nvGraphicFramePr>
        <p:xfrm>
          <a:off x="1201738" y="5229225"/>
          <a:ext cx="1066800" cy="825500"/>
        </p:xfrm>
        <a:graphic>
          <a:graphicData uri="http://schemas.openxmlformats.org/presentationml/2006/ole">
            <mc:AlternateContent xmlns:mc="http://schemas.openxmlformats.org/markup-compatibility/2006">
              <mc:Choice xmlns:v="urn:schemas-microsoft-com:vml" Requires="v">
                <p:oleObj spid="_x0000_s6306" name="Equation" r:id="rId15" imgW="1066800" imgH="825500" progId="Equation.DSMT4">
                  <p:embed/>
                </p:oleObj>
              </mc:Choice>
              <mc:Fallback>
                <p:oleObj name="Equation" r:id="rId15" imgW="1066800" imgH="825500" progId="Equation.DSMT4">
                  <p:embed/>
                  <p:pic>
                    <p:nvPicPr>
                      <p:cNvPr id="0" name="Object 4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01738" y="5229225"/>
                        <a:ext cx="1066800" cy="8255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93" name="Object 49">
            <a:extLst>
              <a:ext uri="{FF2B5EF4-FFF2-40B4-BE49-F238E27FC236}">
                <a16:creationId xmlns:a16="http://schemas.microsoft.com/office/drawing/2014/main" id="{D51C5865-EE8D-4B68-AA76-21AEB3AD1ED5}"/>
              </a:ext>
            </a:extLst>
          </p:cNvPr>
          <p:cNvGraphicFramePr>
            <a:graphicFrameLocks noChangeAspect="1"/>
          </p:cNvGraphicFramePr>
          <p:nvPr/>
        </p:nvGraphicFramePr>
        <p:xfrm>
          <a:off x="5292725" y="3429000"/>
          <a:ext cx="1943100" cy="1371600"/>
        </p:xfrm>
        <a:graphic>
          <a:graphicData uri="http://schemas.openxmlformats.org/presentationml/2006/ole">
            <mc:AlternateContent xmlns:mc="http://schemas.openxmlformats.org/markup-compatibility/2006">
              <mc:Choice xmlns:v="urn:schemas-microsoft-com:vml" Requires="v">
                <p:oleObj spid="_x0000_s6307" name="Equation" r:id="rId17" imgW="1943100" imgH="1371600" progId="Equation.DSMT4">
                  <p:embed/>
                </p:oleObj>
              </mc:Choice>
              <mc:Fallback>
                <p:oleObj name="Equation" r:id="rId17" imgW="1943100" imgH="1371600" progId="Equation.DSMT4">
                  <p:embed/>
                  <p:pic>
                    <p:nvPicPr>
                      <p:cNvPr id="0" name="Object 4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92725" y="3429000"/>
                        <a:ext cx="1943100" cy="13716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798" name="Group 54">
            <a:extLst>
              <a:ext uri="{FF2B5EF4-FFF2-40B4-BE49-F238E27FC236}">
                <a16:creationId xmlns:a16="http://schemas.microsoft.com/office/drawing/2014/main" id="{276547FD-CB77-48CA-8865-8142A5481EAD}"/>
              </a:ext>
            </a:extLst>
          </p:cNvPr>
          <p:cNvGrpSpPr>
            <a:grpSpLocks/>
          </p:cNvGrpSpPr>
          <p:nvPr/>
        </p:nvGrpSpPr>
        <p:grpSpPr bwMode="auto">
          <a:xfrm>
            <a:off x="5580063" y="1268413"/>
            <a:ext cx="784225" cy="292100"/>
            <a:chOff x="3515" y="799"/>
            <a:chExt cx="494" cy="184"/>
          </a:xfrm>
        </p:grpSpPr>
        <p:sp>
          <p:nvSpPr>
            <p:cNvPr id="6164" name="Line 50">
              <a:extLst>
                <a:ext uri="{FF2B5EF4-FFF2-40B4-BE49-F238E27FC236}">
                  <a16:creationId xmlns:a16="http://schemas.microsoft.com/office/drawing/2014/main" id="{78A2D53D-0E80-4A8E-A9A4-20B49B82F7AC}"/>
                </a:ext>
              </a:extLst>
            </p:cNvPr>
            <p:cNvSpPr>
              <a:spLocks noChangeShapeType="1"/>
            </p:cNvSpPr>
            <p:nvPr/>
          </p:nvSpPr>
          <p:spPr bwMode="auto">
            <a:xfrm>
              <a:off x="3515" y="845"/>
              <a:ext cx="272"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165" name="Object 51">
              <a:extLst>
                <a:ext uri="{FF2B5EF4-FFF2-40B4-BE49-F238E27FC236}">
                  <a16:creationId xmlns:a16="http://schemas.microsoft.com/office/drawing/2014/main" id="{3630F9B6-8F15-4BF1-BC71-A4F18CDF2F6B}"/>
                </a:ext>
              </a:extLst>
            </p:cNvPr>
            <p:cNvGraphicFramePr>
              <a:graphicFrameLocks noChangeAspect="1"/>
            </p:cNvGraphicFramePr>
            <p:nvPr/>
          </p:nvGraphicFramePr>
          <p:xfrm>
            <a:off x="3833" y="799"/>
            <a:ext cx="176" cy="184"/>
          </p:xfrm>
          <a:graphic>
            <a:graphicData uri="http://schemas.openxmlformats.org/presentationml/2006/ole">
              <mc:AlternateContent xmlns:mc="http://schemas.openxmlformats.org/markup-compatibility/2006">
                <mc:Choice xmlns:v="urn:schemas-microsoft-com:vml" Requires="v">
                  <p:oleObj spid="_x0000_s6308" name="Equation" r:id="rId19" imgW="279279" imgH="291973" progId="Equation.DSMT4">
                    <p:embed/>
                  </p:oleObj>
                </mc:Choice>
                <mc:Fallback>
                  <p:oleObj name="Equation" r:id="rId19" imgW="279279" imgH="291973" progId="Equation.DSMT4">
                    <p:embed/>
                    <p:pic>
                      <p:nvPicPr>
                        <p:cNvPr id="0" name="Object 5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33" y="799"/>
                          <a:ext cx="176" cy="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1796" name="Object 52">
            <a:extLst>
              <a:ext uri="{FF2B5EF4-FFF2-40B4-BE49-F238E27FC236}">
                <a16:creationId xmlns:a16="http://schemas.microsoft.com/office/drawing/2014/main" id="{FED2D58C-4D65-42EB-8BF8-065C03BA5D27}"/>
              </a:ext>
            </a:extLst>
          </p:cNvPr>
          <p:cNvGraphicFramePr>
            <a:graphicFrameLocks noChangeAspect="1"/>
          </p:cNvGraphicFramePr>
          <p:nvPr/>
        </p:nvGraphicFramePr>
        <p:xfrm>
          <a:off x="5686425" y="4868863"/>
          <a:ext cx="1117600" cy="825500"/>
        </p:xfrm>
        <a:graphic>
          <a:graphicData uri="http://schemas.openxmlformats.org/presentationml/2006/ole">
            <mc:AlternateContent xmlns:mc="http://schemas.openxmlformats.org/markup-compatibility/2006">
              <mc:Choice xmlns:v="urn:schemas-microsoft-com:vml" Requires="v">
                <p:oleObj spid="_x0000_s6309" name="Equation" r:id="rId21" imgW="1117600" imgH="825500" progId="Equation.DSMT4">
                  <p:embed/>
                </p:oleObj>
              </mc:Choice>
              <mc:Fallback>
                <p:oleObj name="Equation" r:id="rId21" imgW="1117600" imgH="825500" progId="Equation.DSMT4">
                  <p:embed/>
                  <p:pic>
                    <p:nvPicPr>
                      <p:cNvPr id="0" name="Object 5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86425" y="4868863"/>
                        <a:ext cx="11176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801" name="Text Box 57">
            <a:extLst>
              <a:ext uri="{FF2B5EF4-FFF2-40B4-BE49-F238E27FC236}">
                <a16:creationId xmlns:a16="http://schemas.microsoft.com/office/drawing/2014/main" id="{3D36C763-DA76-4104-96BC-B153B02C00DC}"/>
              </a:ext>
            </a:extLst>
          </p:cNvPr>
          <p:cNvSpPr txBox="1">
            <a:spLocks noChangeArrowheads="1"/>
          </p:cNvSpPr>
          <p:nvPr/>
        </p:nvSpPr>
        <p:spPr bwMode="auto">
          <a:xfrm>
            <a:off x="323850" y="6092825"/>
            <a:ext cx="8820150" cy="5191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思考：对于单一的电阻、电容和电感元件的阻抗为何？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76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178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178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17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179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180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179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76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179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76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179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16" fill="hold" nodeType="clickEffect">
                                  <p:stCondLst>
                                    <p:cond delay="0"/>
                                  </p:stCondLst>
                                  <p:childTnLst>
                                    <p:set>
                                      <p:cBhvr>
                                        <p:cTn id="62" dur="1" fill="hold">
                                          <p:stCondLst>
                                            <p:cond delay="0"/>
                                          </p:stCondLst>
                                        </p:cTn>
                                        <p:tgtEl>
                                          <p:spTgt spid="31797"/>
                                        </p:tgtEl>
                                        <p:attrNameLst>
                                          <p:attrName>style.visibility</p:attrName>
                                        </p:attrNameLst>
                                      </p:cBhvr>
                                      <p:to>
                                        <p:strVal val="visible"/>
                                      </p:to>
                                    </p:set>
                                    <p:animEffect transition="in" filter="box(in)">
                                      <p:cBhvr>
                                        <p:cTn id="63" dur="500"/>
                                        <p:tgtEl>
                                          <p:spTgt spid="3179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18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p:bldP spid="31767" grpId="0"/>
      <p:bldP spid="31768" grpId="0"/>
      <p:bldP spid="3180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a:extLst>
              <a:ext uri="{FF2B5EF4-FFF2-40B4-BE49-F238E27FC236}">
                <a16:creationId xmlns:a16="http://schemas.microsoft.com/office/drawing/2014/main" id="{FD0A42DB-3BD6-4A56-8900-79CAEB6DD3E4}"/>
              </a:ext>
            </a:extLst>
          </p:cNvPr>
          <p:cNvSpPr>
            <a:spLocks noChangeArrowheads="1"/>
          </p:cNvSpPr>
          <p:nvPr/>
        </p:nvSpPr>
        <p:spPr bwMode="auto">
          <a:xfrm>
            <a:off x="0" y="3417888"/>
            <a:ext cx="254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1000" b="1">
                <a:solidFill>
                  <a:schemeClr val="tx1"/>
                </a:solidFill>
                <a:ea typeface="华文楷体" panose="02010600040101010101" pitchFamily="2" charset="-122"/>
                <a:cs typeface="Times New Roman" panose="02020603050405020304" pitchFamily="18" charset="0"/>
              </a:rPr>
              <a:t> </a:t>
            </a:r>
            <a:r>
              <a:rPr lang="zh-CN" altLang="en-US" sz="1100">
                <a:solidFill>
                  <a:schemeClr val="tx1"/>
                </a:solidFill>
                <a:ea typeface="华文楷体" panose="02010600040101010101" pitchFamily="2" charset="-122"/>
                <a:cs typeface="Times New Roman" panose="02020603050405020304" pitchFamily="18" charset="0"/>
              </a:rPr>
              <a:t> </a:t>
            </a:r>
            <a:endParaRPr lang="zh-CN" altLang="en-US">
              <a:solidFill>
                <a:schemeClr val="tx1"/>
              </a:solidFill>
              <a:ea typeface="华文楷体" panose="02010600040101010101" pitchFamily="2" charset="-122"/>
              <a:cs typeface="Times New Roman" panose="02020603050405020304" pitchFamily="18" charset="0"/>
            </a:endParaRPr>
          </a:p>
        </p:txBody>
      </p:sp>
      <p:grpSp>
        <p:nvGrpSpPr>
          <p:cNvPr id="33795" name="Group 12">
            <a:extLst>
              <a:ext uri="{FF2B5EF4-FFF2-40B4-BE49-F238E27FC236}">
                <a16:creationId xmlns:a16="http://schemas.microsoft.com/office/drawing/2014/main" id="{39FF1B99-915F-46DC-9000-E5316F183ACE}"/>
              </a:ext>
            </a:extLst>
          </p:cNvPr>
          <p:cNvGrpSpPr>
            <a:grpSpLocks/>
          </p:cNvGrpSpPr>
          <p:nvPr/>
        </p:nvGrpSpPr>
        <p:grpSpPr bwMode="auto">
          <a:xfrm>
            <a:off x="34925" y="979488"/>
            <a:ext cx="8985250" cy="2163762"/>
            <a:chOff x="113" y="617"/>
            <a:chExt cx="5660" cy="1372"/>
          </a:xfrm>
        </p:grpSpPr>
        <p:sp>
          <p:nvSpPr>
            <p:cNvPr id="33797" name="Rectangle 13">
              <a:extLst>
                <a:ext uri="{FF2B5EF4-FFF2-40B4-BE49-F238E27FC236}">
                  <a16:creationId xmlns:a16="http://schemas.microsoft.com/office/drawing/2014/main" id="{074F6F13-0247-47E3-9E49-07EA480984BC}"/>
                </a:ext>
              </a:extLst>
            </p:cNvPr>
            <p:cNvSpPr>
              <a:spLocks noChangeArrowheads="1"/>
            </p:cNvSpPr>
            <p:nvPr/>
          </p:nvSpPr>
          <p:spPr bwMode="auto">
            <a:xfrm>
              <a:off x="113" y="617"/>
              <a:ext cx="4843"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例</a:t>
              </a:r>
              <a:r>
                <a:rPr lang="en-US" altLang="zh-CN" sz="2800" b="1">
                  <a:ea typeface="华文楷体" panose="02010600040101010101" pitchFamily="2" charset="-122"/>
                  <a:cs typeface="Times New Roman" panose="02020603050405020304" pitchFamily="18" charset="0"/>
                </a:rPr>
                <a:t>3-2</a:t>
              </a:r>
              <a:r>
                <a:rPr lang="zh-CN" altLang="en-US" sz="2800" b="1">
                  <a:ea typeface="华文楷体" panose="02010600040101010101" pitchFamily="2" charset="-122"/>
                  <a:cs typeface="Times New Roman" panose="02020603050405020304" pitchFamily="18" charset="0"/>
                </a:rPr>
                <a:t>正弦稳态电路，已知两电流有效值分别为 </a:t>
              </a:r>
            </a:p>
          </p:txBody>
        </p:sp>
        <p:graphicFrame>
          <p:nvGraphicFramePr>
            <p:cNvPr id="33798" name="Object 14">
              <a:extLst>
                <a:ext uri="{FF2B5EF4-FFF2-40B4-BE49-F238E27FC236}">
                  <a16:creationId xmlns:a16="http://schemas.microsoft.com/office/drawing/2014/main" id="{A1D5BF15-9DC4-4A60-AE40-23A81C14A425}"/>
                </a:ext>
              </a:extLst>
            </p:cNvPr>
            <p:cNvGraphicFramePr>
              <a:graphicFrameLocks noChangeAspect="1"/>
            </p:cNvGraphicFramePr>
            <p:nvPr/>
          </p:nvGraphicFramePr>
          <p:xfrm>
            <a:off x="839" y="1026"/>
            <a:ext cx="635" cy="293"/>
          </p:xfrm>
          <a:graphic>
            <a:graphicData uri="http://schemas.openxmlformats.org/presentationml/2006/ole">
              <mc:AlternateContent xmlns:mc="http://schemas.openxmlformats.org/markup-compatibility/2006">
                <mc:Choice xmlns:v="urn:schemas-microsoft-com:vml" Requires="v">
                  <p:oleObj spid="_x0000_s33935" name="Equation" r:id="rId3" imgW="495085" imgH="228501" progId="Equation.DSMT4">
                    <p:embed/>
                  </p:oleObj>
                </mc:Choice>
                <mc:Fallback>
                  <p:oleObj name="Equation" r:id="rId3" imgW="495085" imgH="228501"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 y="1026"/>
                          <a:ext cx="63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9" name="Object 15">
              <a:extLst>
                <a:ext uri="{FF2B5EF4-FFF2-40B4-BE49-F238E27FC236}">
                  <a16:creationId xmlns:a16="http://schemas.microsoft.com/office/drawing/2014/main" id="{D2A1A81D-B571-4AC7-A383-62646BDD7AD7}"/>
                </a:ext>
              </a:extLst>
            </p:cNvPr>
            <p:cNvGraphicFramePr>
              <a:graphicFrameLocks noChangeAspect="1"/>
            </p:cNvGraphicFramePr>
            <p:nvPr/>
          </p:nvGraphicFramePr>
          <p:xfrm>
            <a:off x="1655" y="1026"/>
            <a:ext cx="681" cy="272"/>
          </p:xfrm>
          <a:graphic>
            <a:graphicData uri="http://schemas.openxmlformats.org/presentationml/2006/ole">
              <mc:AlternateContent xmlns:mc="http://schemas.openxmlformats.org/markup-compatibility/2006">
                <mc:Choice xmlns:v="urn:schemas-microsoft-com:vml" Requires="v">
                  <p:oleObj spid="_x0000_s33936" name="Equation" r:id="rId5" imgW="571252" imgH="228501" progId="Equation.DSMT4">
                    <p:embed/>
                  </p:oleObj>
                </mc:Choice>
                <mc:Fallback>
                  <p:oleObj name="Equation" r:id="rId5" imgW="571252" imgH="228501"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5" y="1026"/>
                          <a:ext cx="68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0" name="Rectangle 16">
              <a:extLst>
                <a:ext uri="{FF2B5EF4-FFF2-40B4-BE49-F238E27FC236}">
                  <a16:creationId xmlns:a16="http://schemas.microsoft.com/office/drawing/2014/main" id="{8F8A753D-47A0-48EC-9FE3-92D4A7E88E58}"/>
                </a:ext>
              </a:extLst>
            </p:cNvPr>
            <p:cNvSpPr>
              <a:spLocks noChangeArrowheads="1"/>
            </p:cNvSpPr>
            <p:nvPr/>
          </p:nvSpPr>
          <p:spPr bwMode="auto">
            <a:xfrm>
              <a:off x="1429" y="933"/>
              <a:ext cx="379"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a:t>
              </a:r>
              <a:r>
                <a:rPr lang="zh-CN" altLang="en-US">
                  <a:ea typeface="华文楷体" panose="02010600040101010101" pitchFamily="2" charset="-122"/>
                  <a:cs typeface="Times New Roman" panose="02020603050405020304" pitchFamily="18" charset="0"/>
                </a:rPr>
                <a:t> </a:t>
              </a:r>
            </a:p>
          </p:txBody>
        </p:sp>
        <p:sp>
          <p:nvSpPr>
            <p:cNvPr id="33801" name="Rectangle 17">
              <a:extLst>
                <a:ext uri="{FF2B5EF4-FFF2-40B4-BE49-F238E27FC236}">
                  <a16:creationId xmlns:a16="http://schemas.microsoft.com/office/drawing/2014/main" id="{63B4B2D8-F04A-4FF2-8389-1576A7C4CB45}"/>
                </a:ext>
              </a:extLst>
            </p:cNvPr>
            <p:cNvSpPr>
              <a:spLocks noChangeArrowheads="1"/>
            </p:cNvSpPr>
            <p:nvPr/>
          </p:nvSpPr>
          <p:spPr bwMode="auto">
            <a:xfrm>
              <a:off x="2290" y="969"/>
              <a:ext cx="625"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，若</a:t>
              </a:r>
              <a:r>
                <a:rPr lang="zh-CN" altLang="en-US" sz="2800">
                  <a:ea typeface="华文楷体" panose="02010600040101010101" pitchFamily="2" charset="-122"/>
                  <a:cs typeface="Times New Roman" panose="02020603050405020304" pitchFamily="18" charset="0"/>
                </a:rPr>
                <a:t> </a:t>
              </a:r>
            </a:p>
          </p:txBody>
        </p:sp>
        <p:graphicFrame>
          <p:nvGraphicFramePr>
            <p:cNvPr id="33802" name="Object 18">
              <a:extLst>
                <a:ext uri="{FF2B5EF4-FFF2-40B4-BE49-F238E27FC236}">
                  <a16:creationId xmlns:a16="http://schemas.microsoft.com/office/drawing/2014/main" id="{E98DFC40-6C16-4F2C-8FFC-EB40BBF25F33}"/>
                </a:ext>
              </a:extLst>
            </p:cNvPr>
            <p:cNvGraphicFramePr>
              <a:graphicFrameLocks noChangeAspect="1"/>
            </p:cNvGraphicFramePr>
            <p:nvPr/>
          </p:nvGraphicFramePr>
          <p:xfrm>
            <a:off x="2835" y="1026"/>
            <a:ext cx="174" cy="272"/>
          </p:xfrm>
          <a:graphic>
            <a:graphicData uri="http://schemas.openxmlformats.org/presentationml/2006/ole">
              <mc:AlternateContent xmlns:mc="http://schemas.openxmlformats.org/markup-compatibility/2006">
                <mc:Choice xmlns:v="urn:schemas-microsoft-com:vml" Requires="v">
                  <p:oleObj spid="_x0000_s33937" name="Equation" r:id="rId7" imgW="152334" imgH="241195" progId="Equation.DSMT4">
                    <p:embed/>
                  </p:oleObj>
                </mc:Choice>
                <mc:Fallback>
                  <p:oleObj name="Equation" r:id="rId7" imgW="152334" imgH="241195"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5" y="1026"/>
                          <a:ext cx="17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3" name="Rectangle 19">
              <a:extLst>
                <a:ext uri="{FF2B5EF4-FFF2-40B4-BE49-F238E27FC236}">
                  <a16:creationId xmlns:a16="http://schemas.microsoft.com/office/drawing/2014/main" id="{DA868531-36D1-43DE-B2ED-0C483576F929}"/>
                </a:ext>
              </a:extLst>
            </p:cNvPr>
            <p:cNvSpPr>
              <a:spLocks noChangeArrowheads="1"/>
            </p:cNvSpPr>
            <p:nvPr/>
          </p:nvSpPr>
          <p:spPr bwMode="auto">
            <a:xfrm>
              <a:off x="3023" y="979"/>
              <a:ext cx="625"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超前</a:t>
              </a:r>
              <a:r>
                <a:rPr lang="zh-CN" altLang="en-US" sz="2800">
                  <a:ea typeface="华文楷体" panose="02010600040101010101" pitchFamily="2" charset="-122"/>
                  <a:cs typeface="Times New Roman" panose="02020603050405020304" pitchFamily="18" charset="0"/>
                </a:rPr>
                <a:t> </a:t>
              </a:r>
            </a:p>
          </p:txBody>
        </p:sp>
        <p:graphicFrame>
          <p:nvGraphicFramePr>
            <p:cNvPr id="33804" name="Object 20">
              <a:extLst>
                <a:ext uri="{FF2B5EF4-FFF2-40B4-BE49-F238E27FC236}">
                  <a16:creationId xmlns:a16="http://schemas.microsoft.com/office/drawing/2014/main" id="{91EA806B-AA9F-4AB0-9125-28A88F63DCB2}"/>
                </a:ext>
              </a:extLst>
            </p:cNvPr>
            <p:cNvGraphicFramePr>
              <a:graphicFrameLocks noChangeAspect="1"/>
            </p:cNvGraphicFramePr>
            <p:nvPr/>
          </p:nvGraphicFramePr>
          <p:xfrm>
            <a:off x="3615" y="1012"/>
            <a:ext cx="172" cy="286"/>
          </p:xfrm>
          <a:graphic>
            <a:graphicData uri="http://schemas.openxmlformats.org/presentationml/2006/ole">
              <mc:AlternateContent xmlns:mc="http://schemas.openxmlformats.org/markup-compatibility/2006">
                <mc:Choice xmlns:v="urn:schemas-microsoft-com:vml" Requires="v">
                  <p:oleObj spid="_x0000_s33938" name="Equation" r:id="rId9" imgW="139639" imgH="241195" progId="Equation.DSMT4">
                    <p:embed/>
                  </p:oleObj>
                </mc:Choice>
                <mc:Fallback>
                  <p:oleObj name="Equation" r:id="rId9" imgW="139639" imgH="241195" progId="Equation.DSMT4">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15" y="1012"/>
                          <a:ext cx="17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5" name="Object 21">
              <a:extLst>
                <a:ext uri="{FF2B5EF4-FFF2-40B4-BE49-F238E27FC236}">
                  <a16:creationId xmlns:a16="http://schemas.microsoft.com/office/drawing/2014/main" id="{D5D60D9F-9EB6-49E2-8410-DB191328EFED}"/>
                </a:ext>
              </a:extLst>
            </p:cNvPr>
            <p:cNvGraphicFramePr>
              <a:graphicFrameLocks noChangeAspect="1"/>
            </p:cNvGraphicFramePr>
            <p:nvPr/>
          </p:nvGraphicFramePr>
          <p:xfrm>
            <a:off x="3833" y="1026"/>
            <a:ext cx="363" cy="255"/>
          </p:xfrm>
          <a:graphic>
            <a:graphicData uri="http://schemas.openxmlformats.org/presentationml/2006/ole">
              <mc:AlternateContent xmlns:mc="http://schemas.openxmlformats.org/markup-compatibility/2006">
                <mc:Choice xmlns:v="urn:schemas-microsoft-com:vml" Requires="v">
                  <p:oleObj spid="_x0000_s33939" name="Equation" r:id="rId11" imgW="253670" imgH="177569" progId="Equation.DSMT4">
                    <p:embed/>
                  </p:oleObj>
                </mc:Choice>
                <mc:Fallback>
                  <p:oleObj name="Equation" r:id="rId11" imgW="253670" imgH="177569" progId="Equation.DSMT4">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33" y="1026"/>
                          <a:ext cx="363"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6" name="Rectangle 22">
              <a:extLst>
                <a:ext uri="{FF2B5EF4-FFF2-40B4-BE49-F238E27FC236}">
                  <a16:creationId xmlns:a16="http://schemas.microsoft.com/office/drawing/2014/main" id="{0EB869A3-34DC-482E-A316-C93D827C014D}"/>
                </a:ext>
              </a:extLst>
            </p:cNvPr>
            <p:cNvSpPr>
              <a:spLocks noChangeArrowheads="1"/>
            </p:cNvSpPr>
            <p:nvPr/>
          </p:nvSpPr>
          <p:spPr bwMode="auto">
            <a:xfrm>
              <a:off x="4195" y="932"/>
              <a:ext cx="1578"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用相量图表示</a:t>
              </a:r>
              <a:r>
                <a:rPr lang="zh-CN" altLang="en-US" sz="2800">
                  <a:ea typeface="华文楷体" panose="02010600040101010101" pitchFamily="2" charset="-122"/>
                  <a:cs typeface="Times New Roman" panose="02020603050405020304" pitchFamily="18" charset="0"/>
                </a:rPr>
                <a:t> </a:t>
              </a:r>
            </a:p>
          </p:txBody>
        </p:sp>
        <p:graphicFrame>
          <p:nvGraphicFramePr>
            <p:cNvPr id="33807" name="Object 23">
              <a:extLst>
                <a:ext uri="{FF2B5EF4-FFF2-40B4-BE49-F238E27FC236}">
                  <a16:creationId xmlns:a16="http://schemas.microsoft.com/office/drawing/2014/main" id="{8AF0F702-D334-432F-8F01-E734579E2A6A}"/>
                </a:ext>
              </a:extLst>
            </p:cNvPr>
            <p:cNvGraphicFramePr>
              <a:graphicFrameLocks noChangeAspect="1"/>
            </p:cNvGraphicFramePr>
            <p:nvPr/>
          </p:nvGraphicFramePr>
          <p:xfrm>
            <a:off x="839" y="1344"/>
            <a:ext cx="232" cy="362"/>
          </p:xfrm>
          <a:graphic>
            <a:graphicData uri="http://schemas.openxmlformats.org/presentationml/2006/ole">
              <mc:AlternateContent xmlns:mc="http://schemas.openxmlformats.org/markup-compatibility/2006">
                <mc:Choice xmlns:v="urn:schemas-microsoft-com:vml" Requires="v">
                  <p:oleObj spid="_x0000_s33940" name="Equation" r:id="rId13" imgW="152334" imgH="241195" progId="Equation.DSMT4">
                    <p:embed/>
                  </p:oleObj>
                </mc:Choice>
                <mc:Fallback>
                  <p:oleObj name="Equation" r:id="rId13" imgW="152334" imgH="241195" progId="Equation.DSMT4">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9" y="1344"/>
                          <a:ext cx="232"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8" name="Object 24">
              <a:extLst>
                <a:ext uri="{FF2B5EF4-FFF2-40B4-BE49-F238E27FC236}">
                  <a16:creationId xmlns:a16="http://schemas.microsoft.com/office/drawing/2014/main" id="{CCD47584-F178-4705-A460-EE84B8C7DFAA}"/>
                </a:ext>
              </a:extLst>
            </p:cNvPr>
            <p:cNvGraphicFramePr>
              <a:graphicFrameLocks noChangeAspect="1"/>
            </p:cNvGraphicFramePr>
            <p:nvPr/>
          </p:nvGraphicFramePr>
          <p:xfrm>
            <a:off x="1156" y="1344"/>
            <a:ext cx="217" cy="362"/>
          </p:xfrm>
          <a:graphic>
            <a:graphicData uri="http://schemas.openxmlformats.org/presentationml/2006/ole">
              <mc:AlternateContent xmlns:mc="http://schemas.openxmlformats.org/markup-compatibility/2006">
                <mc:Choice xmlns:v="urn:schemas-microsoft-com:vml" Requires="v">
                  <p:oleObj spid="_x0000_s33941" name="Equation" r:id="rId15" imgW="139639" imgH="241195" progId="Equation.DSMT4">
                    <p:embed/>
                  </p:oleObj>
                </mc:Choice>
                <mc:Fallback>
                  <p:oleObj name="Equation" r:id="rId15" imgW="139639" imgH="241195" progId="Equation.DSMT4">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56" y="1344"/>
                          <a:ext cx="217"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9" name="Rectangle 25">
              <a:extLst>
                <a:ext uri="{FF2B5EF4-FFF2-40B4-BE49-F238E27FC236}">
                  <a16:creationId xmlns:a16="http://schemas.microsoft.com/office/drawing/2014/main" id="{0C27304E-15CD-457F-AD45-1743304A9BF4}"/>
                </a:ext>
              </a:extLst>
            </p:cNvPr>
            <p:cNvSpPr>
              <a:spLocks noChangeArrowheads="1"/>
            </p:cNvSpPr>
            <p:nvPr/>
          </p:nvSpPr>
          <p:spPr bwMode="auto">
            <a:xfrm>
              <a:off x="1383" y="1342"/>
              <a:ext cx="399"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和</a:t>
              </a:r>
              <a:r>
                <a:rPr lang="zh-CN" altLang="en-US" sz="2800">
                  <a:ea typeface="华文楷体" panose="02010600040101010101" pitchFamily="2" charset="-122"/>
                  <a:cs typeface="Times New Roman" panose="02020603050405020304" pitchFamily="18" charset="0"/>
                </a:rPr>
                <a:t> </a:t>
              </a:r>
            </a:p>
          </p:txBody>
        </p:sp>
        <p:graphicFrame>
          <p:nvGraphicFramePr>
            <p:cNvPr id="33810" name="Object 26">
              <a:extLst>
                <a:ext uri="{FF2B5EF4-FFF2-40B4-BE49-F238E27FC236}">
                  <a16:creationId xmlns:a16="http://schemas.microsoft.com/office/drawing/2014/main" id="{07BF91F4-94B5-46A2-ADED-3CC14DCA24E7}"/>
                </a:ext>
              </a:extLst>
            </p:cNvPr>
            <p:cNvGraphicFramePr>
              <a:graphicFrameLocks noChangeAspect="1"/>
            </p:cNvGraphicFramePr>
            <p:nvPr/>
          </p:nvGraphicFramePr>
          <p:xfrm>
            <a:off x="1746" y="1344"/>
            <a:ext cx="203" cy="317"/>
          </p:xfrm>
          <a:graphic>
            <a:graphicData uri="http://schemas.openxmlformats.org/presentationml/2006/ole">
              <mc:AlternateContent xmlns:mc="http://schemas.openxmlformats.org/markup-compatibility/2006">
                <mc:Choice xmlns:v="urn:schemas-microsoft-com:vml" Requires="v">
                  <p:oleObj spid="_x0000_s33942" name="Equation" r:id="rId17" imgW="152334" imgH="241195" progId="Equation.DSMT4">
                    <p:embed/>
                  </p:oleObj>
                </mc:Choice>
                <mc:Fallback>
                  <p:oleObj name="Equation" r:id="rId17" imgW="152334" imgH="241195" progId="Equation.DSMT4">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6" y="1344"/>
                          <a:ext cx="203"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11" name="Rectangle 27">
              <a:extLst>
                <a:ext uri="{FF2B5EF4-FFF2-40B4-BE49-F238E27FC236}">
                  <a16:creationId xmlns:a16="http://schemas.microsoft.com/office/drawing/2014/main" id="{C122F0D0-2696-4BA1-913B-6CE854601DDA}"/>
                </a:ext>
              </a:extLst>
            </p:cNvPr>
            <p:cNvSpPr>
              <a:spLocks noChangeArrowheads="1"/>
            </p:cNvSpPr>
            <p:nvPr/>
          </p:nvSpPr>
          <p:spPr bwMode="auto">
            <a:xfrm>
              <a:off x="1973" y="1342"/>
              <a:ext cx="3103"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之间的相量关系，并求总电流</a:t>
              </a:r>
              <a:r>
                <a:rPr lang="zh-CN" altLang="en-US" sz="2800">
                  <a:ea typeface="华文楷体" panose="02010600040101010101" pitchFamily="2" charset="-122"/>
                  <a:cs typeface="Times New Roman" panose="02020603050405020304" pitchFamily="18" charset="0"/>
                </a:rPr>
                <a:t> </a:t>
              </a:r>
            </a:p>
          </p:txBody>
        </p:sp>
        <p:graphicFrame>
          <p:nvGraphicFramePr>
            <p:cNvPr id="33812" name="Object 28">
              <a:extLst>
                <a:ext uri="{FF2B5EF4-FFF2-40B4-BE49-F238E27FC236}">
                  <a16:creationId xmlns:a16="http://schemas.microsoft.com/office/drawing/2014/main" id="{15135B5D-A368-4F63-9475-79C88C558C8C}"/>
                </a:ext>
              </a:extLst>
            </p:cNvPr>
            <p:cNvGraphicFramePr>
              <a:graphicFrameLocks noChangeAspect="1"/>
            </p:cNvGraphicFramePr>
            <p:nvPr/>
          </p:nvGraphicFramePr>
          <p:xfrm>
            <a:off x="5057" y="1344"/>
            <a:ext cx="203" cy="317"/>
          </p:xfrm>
          <a:graphic>
            <a:graphicData uri="http://schemas.openxmlformats.org/presentationml/2006/ole">
              <mc:AlternateContent xmlns:mc="http://schemas.openxmlformats.org/markup-compatibility/2006">
                <mc:Choice xmlns:v="urn:schemas-microsoft-com:vml" Requires="v">
                  <p:oleObj spid="_x0000_s33943" name="Equation" r:id="rId18" imgW="152334" imgH="241195" progId="Equation.DSMT4">
                    <p:embed/>
                  </p:oleObj>
                </mc:Choice>
                <mc:Fallback>
                  <p:oleObj name="Equation" r:id="rId18" imgW="152334" imgH="241195" progId="Equation.DSMT4">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57" y="1344"/>
                          <a:ext cx="203"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13" name="Rectangle 29">
              <a:extLst>
                <a:ext uri="{FF2B5EF4-FFF2-40B4-BE49-F238E27FC236}">
                  <a16:creationId xmlns:a16="http://schemas.microsoft.com/office/drawing/2014/main" id="{F5332AA5-946F-459D-A954-D37988542DEC}"/>
                </a:ext>
              </a:extLst>
            </p:cNvPr>
            <p:cNvSpPr>
              <a:spLocks noChangeArrowheads="1"/>
            </p:cNvSpPr>
            <p:nvPr/>
          </p:nvSpPr>
          <p:spPr bwMode="auto">
            <a:xfrm>
              <a:off x="839" y="1660"/>
              <a:ext cx="1353"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的有效值。</a:t>
              </a:r>
              <a:r>
                <a:rPr lang="zh-CN" altLang="en-US" sz="2800">
                  <a:ea typeface="华文楷体" panose="02010600040101010101" pitchFamily="2" charset="-122"/>
                  <a:cs typeface="Times New Roman" panose="02020603050405020304" pitchFamily="18" charset="0"/>
                </a:rPr>
                <a:t> </a:t>
              </a:r>
            </a:p>
          </p:txBody>
        </p:sp>
        <p:sp>
          <p:nvSpPr>
            <p:cNvPr id="33814" name="Rectangle 30">
              <a:extLst>
                <a:ext uri="{FF2B5EF4-FFF2-40B4-BE49-F238E27FC236}">
                  <a16:creationId xmlns:a16="http://schemas.microsoft.com/office/drawing/2014/main" id="{46F4F273-0830-4056-94CC-BD4AE75104B1}"/>
                </a:ext>
              </a:extLst>
            </p:cNvPr>
            <p:cNvSpPr>
              <a:spLocks noChangeArrowheads="1"/>
            </p:cNvSpPr>
            <p:nvPr/>
          </p:nvSpPr>
          <p:spPr bwMode="auto">
            <a:xfrm>
              <a:off x="957" y="1342"/>
              <a:ext cx="379"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a:t>
              </a:r>
              <a:r>
                <a:rPr lang="zh-CN" altLang="en-US">
                  <a:ea typeface="华文楷体" panose="02010600040101010101" pitchFamily="2" charset="-122"/>
                  <a:cs typeface="Times New Roman" panose="02020603050405020304" pitchFamily="18" charset="0"/>
                </a:rPr>
                <a:t> </a:t>
              </a:r>
            </a:p>
          </p:txBody>
        </p:sp>
      </p:grpSp>
      <p:graphicFrame>
        <p:nvGraphicFramePr>
          <p:cNvPr id="33796" name="Object 32">
            <a:extLst>
              <a:ext uri="{FF2B5EF4-FFF2-40B4-BE49-F238E27FC236}">
                <a16:creationId xmlns:a16="http://schemas.microsoft.com/office/drawing/2014/main" id="{DD5D648A-718F-44FD-B0D8-82EFA2101408}"/>
              </a:ext>
            </a:extLst>
          </p:cNvPr>
          <p:cNvGraphicFramePr>
            <a:graphicFrameLocks noChangeAspect="1"/>
          </p:cNvGraphicFramePr>
          <p:nvPr/>
        </p:nvGraphicFramePr>
        <p:xfrm>
          <a:off x="2700338" y="2997200"/>
          <a:ext cx="3743325" cy="3062288"/>
        </p:xfrm>
        <a:graphic>
          <a:graphicData uri="http://schemas.openxmlformats.org/presentationml/2006/ole">
            <mc:AlternateContent xmlns:mc="http://schemas.openxmlformats.org/markup-compatibility/2006">
              <mc:Choice xmlns:v="urn:schemas-microsoft-com:vml" Requires="v">
                <p:oleObj spid="_x0000_s33944" name="Visio" r:id="rId19" imgW="1154409" imgH="939548" progId="Visio.Drawing.11">
                  <p:embed/>
                </p:oleObj>
              </mc:Choice>
              <mc:Fallback>
                <p:oleObj name="Visio" r:id="rId19" imgW="1154409" imgH="939548" progId="Visio.Drawing.11">
                  <p:embed/>
                  <p:pic>
                    <p:nvPicPr>
                      <p:cNvPr id="0" name="Object 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00338" y="2997200"/>
                        <a:ext cx="3743325" cy="306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ABC74AA-583D-4CD9-9AB1-2CE7D0972159}"/>
              </a:ext>
            </a:extLst>
          </p:cNvPr>
          <p:cNvSpPr>
            <a:spLocks noChangeArrowheads="1"/>
          </p:cNvSpPr>
          <p:nvPr/>
        </p:nvSpPr>
        <p:spPr bwMode="auto">
          <a:xfrm>
            <a:off x="0" y="3778250"/>
            <a:ext cx="254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1000" b="1">
                <a:solidFill>
                  <a:schemeClr val="tx1"/>
                </a:solidFill>
                <a:ea typeface="宋体" panose="02010600030101010101" pitchFamily="2" charset="-122"/>
                <a:cs typeface="Times New Roman" panose="02020603050405020304" pitchFamily="18" charset="0"/>
              </a:rPr>
              <a:t> </a:t>
            </a:r>
            <a:r>
              <a:rPr lang="zh-CN" altLang="en-US" sz="1100">
                <a:solidFill>
                  <a:schemeClr val="tx1"/>
                </a:solidFill>
                <a:latin typeface="Arial" panose="020B0604020202020204" pitchFamily="34" charset="0"/>
                <a:ea typeface="宋体" panose="02010600030101010101" pitchFamily="2" charset="-122"/>
                <a:cs typeface="Times New Roman" panose="02020603050405020304" pitchFamily="18" charset="0"/>
              </a:rPr>
              <a:t> </a:t>
            </a:r>
            <a:endParaRPr lang="zh-CN" altLang="en-US">
              <a:solidFill>
                <a:schemeClr val="tx1"/>
              </a:solidFill>
              <a:latin typeface="Arial" panose="020B0604020202020204" pitchFamily="34" charset="0"/>
              <a:ea typeface="宋体" panose="02010600030101010101" pitchFamily="2" charset="-122"/>
              <a:cs typeface="Times New Roman" panose="02020603050405020304" pitchFamily="18" charset="0"/>
            </a:endParaRPr>
          </a:p>
        </p:txBody>
      </p:sp>
      <p:sp>
        <p:nvSpPr>
          <p:cNvPr id="175108" name="Rectangle 4">
            <a:extLst>
              <a:ext uri="{FF2B5EF4-FFF2-40B4-BE49-F238E27FC236}">
                <a16:creationId xmlns:a16="http://schemas.microsoft.com/office/drawing/2014/main" id="{6CB66F94-9D50-4F37-95A1-1EB6BAE5C99C}"/>
              </a:ext>
            </a:extLst>
          </p:cNvPr>
          <p:cNvSpPr>
            <a:spLocks noChangeArrowheads="1"/>
          </p:cNvSpPr>
          <p:nvPr/>
        </p:nvSpPr>
        <p:spPr bwMode="auto">
          <a:xfrm>
            <a:off x="158750" y="692150"/>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en-US" altLang="zh-CN" sz="2800" b="1">
                <a:latin typeface="楷体_GB2312" pitchFamily="49" charset="-122"/>
              </a:rPr>
              <a:t>【</a:t>
            </a:r>
            <a:r>
              <a:rPr lang="zh-CN" altLang="en-US" sz="2800" b="1">
                <a:latin typeface="楷体_GB2312" pitchFamily="49" charset="-122"/>
              </a:rPr>
              <a:t>解</a:t>
            </a:r>
            <a:r>
              <a:rPr lang="en-US" altLang="zh-CN" sz="2800" b="1">
                <a:latin typeface="楷体_GB2312" pitchFamily="49" charset="-122"/>
              </a:rPr>
              <a:t>】</a:t>
            </a:r>
            <a:r>
              <a:rPr lang="zh-CN" altLang="en-US" sz="2800" b="1">
                <a:latin typeface="楷体_GB2312" pitchFamily="49" charset="-122"/>
              </a:rPr>
              <a:t>设</a:t>
            </a:r>
          </a:p>
        </p:txBody>
      </p:sp>
      <p:graphicFrame>
        <p:nvGraphicFramePr>
          <p:cNvPr id="175110" name="Object 6">
            <a:extLst>
              <a:ext uri="{FF2B5EF4-FFF2-40B4-BE49-F238E27FC236}">
                <a16:creationId xmlns:a16="http://schemas.microsoft.com/office/drawing/2014/main" id="{9D9EABAC-20C3-449B-8CEA-9557B667FCB5}"/>
              </a:ext>
            </a:extLst>
          </p:cNvPr>
          <p:cNvGraphicFramePr>
            <a:graphicFrameLocks noChangeAspect="1"/>
          </p:cNvGraphicFramePr>
          <p:nvPr/>
        </p:nvGraphicFramePr>
        <p:xfrm>
          <a:off x="1692275" y="1557338"/>
          <a:ext cx="2352675" cy="627062"/>
        </p:xfrm>
        <a:graphic>
          <a:graphicData uri="http://schemas.openxmlformats.org/presentationml/2006/ole">
            <mc:AlternateContent xmlns:mc="http://schemas.openxmlformats.org/markup-compatibility/2006">
              <mc:Choice xmlns:v="urn:schemas-microsoft-com:vml" Requires="v">
                <p:oleObj spid="_x0000_s34987" name="Equation" r:id="rId3" imgW="901309" imgH="241195" progId="Equation.DSMT4">
                  <p:embed/>
                </p:oleObj>
              </mc:Choice>
              <mc:Fallback>
                <p:oleObj name="Equation" r:id="rId3" imgW="901309" imgH="241195"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557338"/>
                        <a:ext cx="2352675"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5118" name="Object 14">
            <a:extLst>
              <a:ext uri="{FF2B5EF4-FFF2-40B4-BE49-F238E27FC236}">
                <a16:creationId xmlns:a16="http://schemas.microsoft.com/office/drawing/2014/main" id="{88EE8B81-85FF-4FCD-A5C6-5B05987733BB}"/>
              </a:ext>
            </a:extLst>
          </p:cNvPr>
          <p:cNvGraphicFramePr>
            <a:graphicFrameLocks noChangeAspect="1"/>
          </p:cNvGraphicFramePr>
          <p:nvPr/>
        </p:nvGraphicFramePr>
        <p:xfrm>
          <a:off x="755650" y="3146425"/>
          <a:ext cx="368300" cy="571500"/>
        </p:xfrm>
        <a:graphic>
          <a:graphicData uri="http://schemas.openxmlformats.org/presentationml/2006/ole">
            <mc:AlternateContent xmlns:mc="http://schemas.openxmlformats.org/markup-compatibility/2006">
              <mc:Choice xmlns:v="urn:schemas-microsoft-com:vml" Requires="v">
                <p:oleObj spid="_x0000_s34988" name="Equation" r:id="rId5" imgW="152334" imgH="241195" progId="Equation.DSMT4">
                  <p:embed/>
                </p:oleObj>
              </mc:Choice>
              <mc:Fallback>
                <p:oleObj name="Equation" r:id="rId5" imgW="152334" imgH="241195"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146425"/>
                        <a:ext cx="3683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5119" name="Object 15">
            <a:extLst>
              <a:ext uri="{FF2B5EF4-FFF2-40B4-BE49-F238E27FC236}">
                <a16:creationId xmlns:a16="http://schemas.microsoft.com/office/drawing/2014/main" id="{F4BE8708-AEF6-4DA2-B595-5C7EBCFF6DF0}"/>
              </a:ext>
            </a:extLst>
          </p:cNvPr>
          <p:cNvGraphicFramePr>
            <a:graphicFrameLocks noChangeAspect="1"/>
          </p:cNvGraphicFramePr>
          <p:nvPr/>
        </p:nvGraphicFramePr>
        <p:xfrm>
          <a:off x="1258888" y="3146425"/>
          <a:ext cx="344487" cy="571500"/>
        </p:xfrm>
        <a:graphic>
          <a:graphicData uri="http://schemas.openxmlformats.org/presentationml/2006/ole">
            <mc:AlternateContent xmlns:mc="http://schemas.openxmlformats.org/markup-compatibility/2006">
              <mc:Choice xmlns:v="urn:schemas-microsoft-com:vml" Requires="v">
                <p:oleObj spid="_x0000_s34989" name="Equation" r:id="rId7" imgW="139639" imgH="241195" progId="Equation.DSMT4">
                  <p:embed/>
                </p:oleObj>
              </mc:Choice>
              <mc:Fallback>
                <p:oleObj name="Equation" r:id="rId7" imgW="139639" imgH="241195"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3146425"/>
                        <a:ext cx="3444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5120" name="Rectangle 16">
            <a:extLst>
              <a:ext uri="{FF2B5EF4-FFF2-40B4-BE49-F238E27FC236}">
                <a16:creationId xmlns:a16="http://schemas.microsoft.com/office/drawing/2014/main" id="{2C375024-865C-4CED-B32B-B137E4C247BF}"/>
              </a:ext>
            </a:extLst>
          </p:cNvPr>
          <p:cNvSpPr>
            <a:spLocks noChangeArrowheads="1"/>
          </p:cNvSpPr>
          <p:nvPr/>
        </p:nvSpPr>
        <p:spPr bwMode="auto">
          <a:xfrm>
            <a:off x="1619250" y="3144838"/>
            <a:ext cx="7191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latin typeface="楷体_GB2312" pitchFamily="49" charset="-122"/>
              </a:rPr>
              <a:t>和</a:t>
            </a:r>
            <a:r>
              <a:rPr lang="zh-CN" altLang="en-US" sz="2800">
                <a:latin typeface="楷体_GB2312" pitchFamily="49" charset="-122"/>
              </a:rPr>
              <a:t> </a:t>
            </a:r>
          </a:p>
        </p:txBody>
      </p:sp>
      <p:graphicFrame>
        <p:nvGraphicFramePr>
          <p:cNvPr id="175121" name="Object 17">
            <a:extLst>
              <a:ext uri="{FF2B5EF4-FFF2-40B4-BE49-F238E27FC236}">
                <a16:creationId xmlns:a16="http://schemas.microsoft.com/office/drawing/2014/main" id="{F450A3BC-E3C7-459D-A025-AC1CFAF92AEF}"/>
              </a:ext>
            </a:extLst>
          </p:cNvPr>
          <p:cNvGraphicFramePr>
            <a:graphicFrameLocks noChangeAspect="1"/>
          </p:cNvGraphicFramePr>
          <p:nvPr/>
        </p:nvGraphicFramePr>
        <p:xfrm>
          <a:off x="2195513" y="3146425"/>
          <a:ext cx="322262" cy="500063"/>
        </p:xfrm>
        <a:graphic>
          <a:graphicData uri="http://schemas.openxmlformats.org/presentationml/2006/ole">
            <mc:AlternateContent xmlns:mc="http://schemas.openxmlformats.org/markup-compatibility/2006">
              <mc:Choice xmlns:v="urn:schemas-microsoft-com:vml" Requires="v">
                <p:oleObj spid="_x0000_s34990" name="Equation" r:id="rId9" imgW="152334" imgH="241195" progId="Equation.DSMT4">
                  <p:embed/>
                </p:oleObj>
              </mc:Choice>
              <mc:Fallback>
                <p:oleObj name="Equation" r:id="rId9" imgW="152334" imgH="241195"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3146425"/>
                        <a:ext cx="32226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5122" name="Rectangle 18">
            <a:extLst>
              <a:ext uri="{FF2B5EF4-FFF2-40B4-BE49-F238E27FC236}">
                <a16:creationId xmlns:a16="http://schemas.microsoft.com/office/drawing/2014/main" id="{E260BE50-39CA-47BD-80FB-2CCCEFAA3792}"/>
              </a:ext>
            </a:extLst>
          </p:cNvPr>
          <p:cNvSpPr>
            <a:spLocks noChangeArrowheads="1"/>
          </p:cNvSpPr>
          <p:nvPr/>
        </p:nvSpPr>
        <p:spPr bwMode="auto">
          <a:xfrm>
            <a:off x="2555875" y="3144838"/>
            <a:ext cx="49260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latin typeface="楷体_GB2312" pitchFamily="49" charset="-122"/>
              </a:rPr>
              <a:t>之间的相量关系如图所示。</a:t>
            </a:r>
            <a:endParaRPr lang="zh-CN" altLang="en-US" sz="2800">
              <a:latin typeface="楷体_GB2312" pitchFamily="49" charset="-122"/>
            </a:endParaRPr>
          </a:p>
        </p:txBody>
      </p:sp>
      <p:graphicFrame>
        <p:nvGraphicFramePr>
          <p:cNvPr id="175123" name="Object 19">
            <a:extLst>
              <a:ext uri="{FF2B5EF4-FFF2-40B4-BE49-F238E27FC236}">
                <a16:creationId xmlns:a16="http://schemas.microsoft.com/office/drawing/2014/main" id="{C40DC503-B0A9-437C-A43A-91F6806D8C96}"/>
              </a:ext>
            </a:extLst>
          </p:cNvPr>
          <p:cNvGraphicFramePr>
            <a:graphicFrameLocks noChangeAspect="1"/>
          </p:cNvGraphicFramePr>
          <p:nvPr/>
        </p:nvGraphicFramePr>
        <p:xfrm>
          <a:off x="611188" y="3933825"/>
          <a:ext cx="322262" cy="500063"/>
        </p:xfrm>
        <a:graphic>
          <a:graphicData uri="http://schemas.openxmlformats.org/presentationml/2006/ole">
            <mc:AlternateContent xmlns:mc="http://schemas.openxmlformats.org/markup-compatibility/2006">
              <mc:Choice xmlns:v="urn:schemas-microsoft-com:vml" Requires="v">
                <p:oleObj spid="_x0000_s34991" name="Equation" r:id="rId11" imgW="152334" imgH="241195" progId="Equation.DSMT4">
                  <p:embed/>
                </p:oleObj>
              </mc:Choice>
              <mc:Fallback>
                <p:oleObj name="Equation" r:id="rId11" imgW="152334" imgH="241195" progId="Equation.DSMT4">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3933825"/>
                        <a:ext cx="32226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5124" name="Rectangle 20">
            <a:extLst>
              <a:ext uri="{FF2B5EF4-FFF2-40B4-BE49-F238E27FC236}">
                <a16:creationId xmlns:a16="http://schemas.microsoft.com/office/drawing/2014/main" id="{37C98BCA-C977-4209-A2D7-0A98620AB270}"/>
              </a:ext>
            </a:extLst>
          </p:cNvPr>
          <p:cNvSpPr>
            <a:spLocks noChangeArrowheads="1"/>
          </p:cNvSpPr>
          <p:nvPr/>
        </p:nvSpPr>
        <p:spPr bwMode="auto">
          <a:xfrm>
            <a:off x="900113" y="3933825"/>
            <a:ext cx="36591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latin typeface="楷体_GB2312" pitchFamily="49" charset="-122"/>
              </a:rPr>
              <a:t>的有效值为</a:t>
            </a:r>
            <a:r>
              <a:rPr lang="en-US" altLang="zh-CN" sz="2800" b="1">
                <a:latin typeface="楷体_GB2312" pitchFamily="49" charset="-122"/>
              </a:rPr>
              <a:t>14.55</a:t>
            </a:r>
            <a:r>
              <a:rPr lang="en-US" altLang="zh-CN" sz="2800" b="1"/>
              <a:t>A</a:t>
            </a:r>
            <a:r>
              <a:rPr lang="zh-CN" altLang="en-US" sz="2800" b="1">
                <a:latin typeface="楷体_GB2312" pitchFamily="49" charset="-122"/>
              </a:rPr>
              <a:t>。</a:t>
            </a:r>
            <a:r>
              <a:rPr lang="zh-CN" altLang="en-US" sz="2800">
                <a:latin typeface="楷体_GB2312" pitchFamily="49" charset="-122"/>
              </a:rPr>
              <a:t> </a:t>
            </a:r>
          </a:p>
        </p:txBody>
      </p:sp>
      <p:sp>
        <p:nvSpPr>
          <p:cNvPr id="175125" name="Rectangle 21">
            <a:extLst>
              <a:ext uri="{FF2B5EF4-FFF2-40B4-BE49-F238E27FC236}">
                <a16:creationId xmlns:a16="http://schemas.microsoft.com/office/drawing/2014/main" id="{6257D3CC-3A80-475D-9039-86982C168AE7}"/>
              </a:ext>
            </a:extLst>
          </p:cNvPr>
          <p:cNvSpPr>
            <a:spLocks noChangeArrowheads="1"/>
          </p:cNvSpPr>
          <p:nvPr/>
        </p:nvSpPr>
        <p:spPr bwMode="auto">
          <a:xfrm>
            <a:off x="920750" y="3152775"/>
            <a:ext cx="655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latin typeface="楷体_GB2312" pitchFamily="49" charset="-122"/>
              </a:rPr>
              <a:t>、</a:t>
            </a:r>
            <a:r>
              <a:rPr lang="zh-CN" altLang="en-US">
                <a:latin typeface="楷体_GB2312" pitchFamily="49" charset="-122"/>
              </a:rPr>
              <a:t> </a:t>
            </a:r>
          </a:p>
        </p:txBody>
      </p:sp>
      <p:graphicFrame>
        <p:nvGraphicFramePr>
          <p:cNvPr id="175127" name="Object 23">
            <a:extLst>
              <a:ext uri="{FF2B5EF4-FFF2-40B4-BE49-F238E27FC236}">
                <a16:creationId xmlns:a16="http://schemas.microsoft.com/office/drawing/2014/main" id="{4127BFED-202A-4833-9438-880969FC6C25}"/>
              </a:ext>
            </a:extLst>
          </p:cNvPr>
          <p:cNvGraphicFramePr>
            <a:graphicFrameLocks noChangeAspect="1"/>
          </p:cNvGraphicFramePr>
          <p:nvPr/>
        </p:nvGraphicFramePr>
        <p:xfrm>
          <a:off x="1763713" y="608013"/>
          <a:ext cx="2016125" cy="644525"/>
        </p:xfrm>
        <a:graphic>
          <a:graphicData uri="http://schemas.openxmlformats.org/presentationml/2006/ole">
            <mc:AlternateContent xmlns:mc="http://schemas.openxmlformats.org/markup-compatibility/2006">
              <mc:Choice xmlns:v="urn:schemas-microsoft-com:vml" Requires="v">
                <p:oleObj spid="_x0000_s34992" name="Equation" r:id="rId12" imgW="748975" imgH="241195" progId="Equation.DSMT4">
                  <p:embed/>
                </p:oleObj>
              </mc:Choice>
              <mc:Fallback>
                <p:oleObj name="Equation" r:id="rId12" imgW="748975" imgH="241195" progId="Equation.DSMT4">
                  <p:embed/>
                  <p:pic>
                    <p:nvPicPr>
                      <p:cNvPr id="0"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63713" y="608013"/>
                        <a:ext cx="20161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5128" name="Rectangle 24">
            <a:extLst>
              <a:ext uri="{FF2B5EF4-FFF2-40B4-BE49-F238E27FC236}">
                <a16:creationId xmlns:a16="http://schemas.microsoft.com/office/drawing/2014/main" id="{C54AF45C-50D6-4580-AE84-513DF59B9F4C}"/>
              </a:ext>
            </a:extLst>
          </p:cNvPr>
          <p:cNvSpPr>
            <a:spLocks noChangeArrowheads="1"/>
          </p:cNvSpPr>
          <p:nvPr/>
        </p:nvSpPr>
        <p:spPr bwMode="auto">
          <a:xfrm>
            <a:off x="1116013" y="155733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latin typeface="楷体_GB2312" pitchFamily="49" charset="-122"/>
              </a:rPr>
              <a:t>则</a:t>
            </a:r>
          </a:p>
        </p:txBody>
      </p:sp>
      <p:graphicFrame>
        <p:nvGraphicFramePr>
          <p:cNvPr id="175129" name="Object 25">
            <a:extLst>
              <a:ext uri="{FF2B5EF4-FFF2-40B4-BE49-F238E27FC236}">
                <a16:creationId xmlns:a16="http://schemas.microsoft.com/office/drawing/2014/main" id="{5F7797A1-B961-453E-ACE1-721D83C613B2}"/>
              </a:ext>
            </a:extLst>
          </p:cNvPr>
          <p:cNvGraphicFramePr>
            <a:graphicFrameLocks noChangeAspect="1"/>
          </p:cNvGraphicFramePr>
          <p:nvPr/>
        </p:nvGraphicFramePr>
        <p:xfrm>
          <a:off x="539750" y="2133600"/>
          <a:ext cx="7129463" cy="603250"/>
        </p:xfrm>
        <a:graphic>
          <a:graphicData uri="http://schemas.openxmlformats.org/presentationml/2006/ole">
            <mc:AlternateContent xmlns:mc="http://schemas.openxmlformats.org/markup-compatibility/2006">
              <mc:Choice xmlns:v="urn:schemas-microsoft-com:vml" Requires="v">
                <p:oleObj spid="_x0000_s34993" name="Equation" r:id="rId14" imgW="2794000" imgH="241300" progId="Equation.DSMT4">
                  <p:embed/>
                </p:oleObj>
              </mc:Choice>
              <mc:Fallback>
                <p:oleObj name="Equation" r:id="rId14" imgW="2794000" imgH="241300" progId="Equation.DSMT4">
                  <p:embed/>
                  <p:pic>
                    <p:nvPicPr>
                      <p:cNvPr id="0" name="Object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9750" y="2133600"/>
                        <a:ext cx="712946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5130" name="Line 26">
            <a:extLst>
              <a:ext uri="{FF2B5EF4-FFF2-40B4-BE49-F238E27FC236}">
                <a16:creationId xmlns:a16="http://schemas.microsoft.com/office/drawing/2014/main" id="{ED5FFF7A-B74B-4D03-98F9-BD64D0864951}"/>
              </a:ext>
            </a:extLst>
          </p:cNvPr>
          <p:cNvSpPr>
            <a:spLocks noChangeShapeType="1"/>
          </p:cNvSpPr>
          <p:nvPr/>
        </p:nvSpPr>
        <p:spPr bwMode="auto">
          <a:xfrm>
            <a:off x="5292725" y="5876925"/>
            <a:ext cx="1081088"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75131" name="Object 27">
            <a:extLst>
              <a:ext uri="{FF2B5EF4-FFF2-40B4-BE49-F238E27FC236}">
                <a16:creationId xmlns:a16="http://schemas.microsoft.com/office/drawing/2014/main" id="{6047E446-B2C2-429C-B4F2-0B048857340E}"/>
              </a:ext>
            </a:extLst>
          </p:cNvPr>
          <p:cNvGraphicFramePr>
            <a:graphicFrameLocks noChangeAspect="1"/>
          </p:cNvGraphicFramePr>
          <p:nvPr/>
        </p:nvGraphicFramePr>
        <p:xfrm>
          <a:off x="6084888" y="5949950"/>
          <a:ext cx="344487" cy="571500"/>
        </p:xfrm>
        <a:graphic>
          <a:graphicData uri="http://schemas.openxmlformats.org/presentationml/2006/ole">
            <mc:AlternateContent xmlns:mc="http://schemas.openxmlformats.org/markup-compatibility/2006">
              <mc:Choice xmlns:v="urn:schemas-microsoft-com:vml" Requires="v">
                <p:oleObj spid="_x0000_s34994" name="Equation" r:id="rId16" imgW="139639" imgH="241195" progId="Equation.DSMT4">
                  <p:embed/>
                </p:oleObj>
              </mc:Choice>
              <mc:Fallback>
                <p:oleObj name="Equation" r:id="rId16" imgW="139639" imgH="241195" progId="Equation.DSMT4">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4888" y="5949950"/>
                        <a:ext cx="3444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5132" name="Line 28">
            <a:extLst>
              <a:ext uri="{FF2B5EF4-FFF2-40B4-BE49-F238E27FC236}">
                <a16:creationId xmlns:a16="http://schemas.microsoft.com/office/drawing/2014/main" id="{EA2AA794-8006-4BDA-BD69-ACD597BEDF5A}"/>
              </a:ext>
            </a:extLst>
          </p:cNvPr>
          <p:cNvSpPr>
            <a:spLocks noChangeShapeType="1"/>
          </p:cNvSpPr>
          <p:nvPr/>
        </p:nvSpPr>
        <p:spPr bwMode="auto">
          <a:xfrm flipV="1">
            <a:off x="6372225" y="4149725"/>
            <a:ext cx="1368425" cy="172720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133" name="Line 29">
            <a:extLst>
              <a:ext uri="{FF2B5EF4-FFF2-40B4-BE49-F238E27FC236}">
                <a16:creationId xmlns:a16="http://schemas.microsoft.com/office/drawing/2014/main" id="{17EF5E76-A623-413E-82BD-5347B9C748E4}"/>
              </a:ext>
            </a:extLst>
          </p:cNvPr>
          <p:cNvSpPr>
            <a:spLocks noChangeShapeType="1"/>
          </p:cNvSpPr>
          <p:nvPr/>
        </p:nvSpPr>
        <p:spPr bwMode="auto">
          <a:xfrm>
            <a:off x="6372225" y="5876925"/>
            <a:ext cx="936625" cy="0"/>
          </a:xfrm>
          <a:prstGeom prst="line">
            <a:avLst/>
          </a:prstGeom>
          <a:noFill/>
          <a:ln w="381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134" name="Line 30">
            <a:extLst>
              <a:ext uri="{FF2B5EF4-FFF2-40B4-BE49-F238E27FC236}">
                <a16:creationId xmlns:a16="http://schemas.microsoft.com/office/drawing/2014/main" id="{B8D2E02B-DFA4-4BED-A1CB-A557F844BCD7}"/>
              </a:ext>
            </a:extLst>
          </p:cNvPr>
          <p:cNvSpPr>
            <a:spLocks noChangeShapeType="1"/>
          </p:cNvSpPr>
          <p:nvPr/>
        </p:nvSpPr>
        <p:spPr bwMode="auto">
          <a:xfrm flipV="1">
            <a:off x="5292725" y="4149725"/>
            <a:ext cx="2447925" cy="172720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75135" name="Object 31">
            <a:extLst>
              <a:ext uri="{FF2B5EF4-FFF2-40B4-BE49-F238E27FC236}">
                <a16:creationId xmlns:a16="http://schemas.microsoft.com/office/drawing/2014/main" id="{91EB6CEC-4D7B-497E-8640-AFFD9EE60432}"/>
              </a:ext>
            </a:extLst>
          </p:cNvPr>
          <p:cNvGraphicFramePr>
            <a:graphicFrameLocks noChangeAspect="1"/>
          </p:cNvGraphicFramePr>
          <p:nvPr/>
        </p:nvGraphicFramePr>
        <p:xfrm>
          <a:off x="7740650" y="4294188"/>
          <a:ext cx="322263" cy="500062"/>
        </p:xfrm>
        <a:graphic>
          <a:graphicData uri="http://schemas.openxmlformats.org/presentationml/2006/ole">
            <mc:AlternateContent xmlns:mc="http://schemas.openxmlformats.org/markup-compatibility/2006">
              <mc:Choice xmlns:v="urn:schemas-microsoft-com:vml" Requires="v">
                <p:oleObj spid="_x0000_s34995" name="Equation" r:id="rId17" imgW="152334" imgH="241195" progId="Equation.DSMT4">
                  <p:embed/>
                </p:oleObj>
              </mc:Choice>
              <mc:Fallback>
                <p:oleObj name="Equation" r:id="rId17" imgW="152334" imgH="241195" progId="Equation.DSMT4">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40650" y="4294188"/>
                        <a:ext cx="322263"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5136" name="Object 32">
            <a:extLst>
              <a:ext uri="{FF2B5EF4-FFF2-40B4-BE49-F238E27FC236}">
                <a16:creationId xmlns:a16="http://schemas.microsoft.com/office/drawing/2014/main" id="{D7E405A6-CDD8-4C36-8DFC-46CB436E8F08}"/>
              </a:ext>
            </a:extLst>
          </p:cNvPr>
          <p:cNvGraphicFramePr>
            <a:graphicFrameLocks noChangeAspect="1"/>
          </p:cNvGraphicFramePr>
          <p:nvPr/>
        </p:nvGraphicFramePr>
        <p:xfrm>
          <a:off x="6877050" y="3860800"/>
          <a:ext cx="368300" cy="571500"/>
        </p:xfrm>
        <a:graphic>
          <a:graphicData uri="http://schemas.openxmlformats.org/presentationml/2006/ole">
            <mc:AlternateContent xmlns:mc="http://schemas.openxmlformats.org/markup-compatibility/2006">
              <mc:Choice xmlns:v="urn:schemas-microsoft-com:vml" Requires="v">
                <p:oleObj spid="_x0000_s34996" name="Equation" r:id="rId18" imgW="152334" imgH="241195" progId="Equation.DSMT4">
                  <p:embed/>
                </p:oleObj>
              </mc:Choice>
              <mc:Fallback>
                <p:oleObj name="Equation" r:id="rId18" imgW="152334" imgH="241195" progId="Equation.DSMT4">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7050" y="3860800"/>
                        <a:ext cx="3683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5137" name="Freeform 33">
            <a:extLst>
              <a:ext uri="{FF2B5EF4-FFF2-40B4-BE49-F238E27FC236}">
                <a16:creationId xmlns:a16="http://schemas.microsoft.com/office/drawing/2014/main" id="{F8548AED-06AD-4D7A-952A-54D21B1BC2B2}"/>
              </a:ext>
            </a:extLst>
          </p:cNvPr>
          <p:cNvSpPr>
            <a:spLocks/>
          </p:cNvSpPr>
          <p:nvPr/>
        </p:nvSpPr>
        <p:spPr bwMode="auto">
          <a:xfrm>
            <a:off x="6732588" y="5445125"/>
            <a:ext cx="168275" cy="431800"/>
          </a:xfrm>
          <a:custGeom>
            <a:avLst/>
            <a:gdLst>
              <a:gd name="T0" fmla="*/ 0 w 106"/>
              <a:gd name="T1" fmla="*/ 0 h 272"/>
              <a:gd name="T2" fmla="*/ 144463 w 106"/>
              <a:gd name="T3" fmla="*/ 144463 h 272"/>
              <a:gd name="T4" fmla="*/ 144463 w 106"/>
              <a:gd name="T5" fmla="*/ 431800 h 272"/>
              <a:gd name="T6" fmla="*/ 0 60000 65536"/>
              <a:gd name="T7" fmla="*/ 0 60000 65536"/>
              <a:gd name="T8" fmla="*/ 0 60000 65536"/>
            </a:gdLst>
            <a:ahLst/>
            <a:cxnLst>
              <a:cxn ang="T6">
                <a:pos x="T0" y="T1"/>
              </a:cxn>
              <a:cxn ang="T7">
                <a:pos x="T2" y="T3"/>
              </a:cxn>
              <a:cxn ang="T8">
                <a:pos x="T4" y="T5"/>
              </a:cxn>
            </a:cxnLst>
            <a:rect l="0" t="0" r="r" b="b"/>
            <a:pathLst>
              <a:path w="106" h="272">
                <a:moveTo>
                  <a:pt x="0" y="0"/>
                </a:moveTo>
                <a:cubicBezTo>
                  <a:pt x="38" y="23"/>
                  <a:pt x="76" y="46"/>
                  <a:pt x="91" y="91"/>
                </a:cubicBezTo>
                <a:cubicBezTo>
                  <a:pt x="106" y="136"/>
                  <a:pt x="98" y="204"/>
                  <a:pt x="91" y="272"/>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75138" name="Object 34">
            <a:extLst>
              <a:ext uri="{FF2B5EF4-FFF2-40B4-BE49-F238E27FC236}">
                <a16:creationId xmlns:a16="http://schemas.microsoft.com/office/drawing/2014/main" id="{11044084-D3D7-4379-88F0-3EDD4D4032BE}"/>
              </a:ext>
            </a:extLst>
          </p:cNvPr>
          <p:cNvGraphicFramePr>
            <a:graphicFrameLocks noChangeAspect="1"/>
          </p:cNvGraphicFramePr>
          <p:nvPr/>
        </p:nvGraphicFramePr>
        <p:xfrm>
          <a:off x="7019925" y="5445125"/>
          <a:ext cx="479425" cy="334963"/>
        </p:xfrm>
        <a:graphic>
          <a:graphicData uri="http://schemas.openxmlformats.org/presentationml/2006/ole">
            <mc:AlternateContent xmlns:mc="http://schemas.openxmlformats.org/markup-compatibility/2006">
              <mc:Choice xmlns:v="urn:schemas-microsoft-com:vml" Requires="v">
                <p:oleObj spid="_x0000_s34997" name="Equation" r:id="rId19" imgW="253670" imgH="177569" progId="Equation.DSMT4">
                  <p:embed/>
                </p:oleObj>
              </mc:Choice>
              <mc:Fallback>
                <p:oleObj name="Equation" r:id="rId19" imgW="253670" imgH="177569" progId="Equation.DSMT4">
                  <p:embed/>
                  <p:pic>
                    <p:nvPicPr>
                      <p:cNvPr id="0" name="Object 3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19925" y="5445125"/>
                        <a:ext cx="479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5139" name="Freeform 35">
            <a:extLst>
              <a:ext uri="{FF2B5EF4-FFF2-40B4-BE49-F238E27FC236}">
                <a16:creationId xmlns:a16="http://schemas.microsoft.com/office/drawing/2014/main" id="{F0BAB3F7-9F98-480D-9521-FDCF58237832}"/>
              </a:ext>
            </a:extLst>
          </p:cNvPr>
          <p:cNvSpPr>
            <a:spLocks/>
          </p:cNvSpPr>
          <p:nvPr/>
        </p:nvSpPr>
        <p:spPr bwMode="auto">
          <a:xfrm>
            <a:off x="5867400" y="5445125"/>
            <a:ext cx="168275" cy="431800"/>
          </a:xfrm>
          <a:custGeom>
            <a:avLst/>
            <a:gdLst>
              <a:gd name="T0" fmla="*/ 0 w 106"/>
              <a:gd name="T1" fmla="*/ 0 h 272"/>
              <a:gd name="T2" fmla="*/ 144463 w 106"/>
              <a:gd name="T3" fmla="*/ 144463 h 272"/>
              <a:gd name="T4" fmla="*/ 144463 w 106"/>
              <a:gd name="T5" fmla="*/ 431800 h 272"/>
              <a:gd name="T6" fmla="*/ 0 60000 65536"/>
              <a:gd name="T7" fmla="*/ 0 60000 65536"/>
              <a:gd name="T8" fmla="*/ 0 60000 65536"/>
            </a:gdLst>
            <a:ahLst/>
            <a:cxnLst>
              <a:cxn ang="T6">
                <a:pos x="T0" y="T1"/>
              </a:cxn>
              <a:cxn ang="T7">
                <a:pos x="T2" y="T3"/>
              </a:cxn>
              <a:cxn ang="T8">
                <a:pos x="T4" y="T5"/>
              </a:cxn>
            </a:cxnLst>
            <a:rect l="0" t="0" r="r" b="b"/>
            <a:pathLst>
              <a:path w="106" h="272">
                <a:moveTo>
                  <a:pt x="0" y="0"/>
                </a:moveTo>
                <a:cubicBezTo>
                  <a:pt x="38" y="23"/>
                  <a:pt x="76" y="46"/>
                  <a:pt x="91" y="91"/>
                </a:cubicBezTo>
                <a:cubicBezTo>
                  <a:pt x="106" y="136"/>
                  <a:pt x="98" y="204"/>
                  <a:pt x="91" y="272"/>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75140" name="Object 36">
            <a:extLst>
              <a:ext uri="{FF2B5EF4-FFF2-40B4-BE49-F238E27FC236}">
                <a16:creationId xmlns:a16="http://schemas.microsoft.com/office/drawing/2014/main" id="{6E75280D-B47D-4F11-9855-B4E921A75595}"/>
              </a:ext>
            </a:extLst>
          </p:cNvPr>
          <p:cNvGraphicFramePr>
            <a:graphicFrameLocks noChangeAspect="1"/>
          </p:cNvGraphicFramePr>
          <p:nvPr/>
        </p:nvGraphicFramePr>
        <p:xfrm>
          <a:off x="5976938" y="5373688"/>
          <a:ext cx="695325" cy="334962"/>
        </p:xfrm>
        <a:graphic>
          <a:graphicData uri="http://schemas.openxmlformats.org/presentationml/2006/ole">
            <mc:AlternateContent xmlns:mc="http://schemas.openxmlformats.org/markup-compatibility/2006">
              <mc:Choice xmlns:v="urn:schemas-microsoft-com:vml" Requires="v">
                <p:oleObj spid="_x0000_s34998" name="Equation" r:id="rId21" imgW="368140" imgH="177723" progId="Equation.DSMT4">
                  <p:embed/>
                </p:oleObj>
              </mc:Choice>
              <mc:Fallback>
                <p:oleObj name="Equation" r:id="rId21" imgW="368140" imgH="177723" progId="Equation.DSMT4">
                  <p:embed/>
                  <p:pic>
                    <p:nvPicPr>
                      <p:cNvPr id="0" name="Object 3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976938" y="5373688"/>
                        <a:ext cx="6953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1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51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51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512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7512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751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51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51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51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51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512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175130"/>
                                        </p:tgtEl>
                                        <p:attrNameLst>
                                          <p:attrName>style.visibility</p:attrName>
                                        </p:attrNameLst>
                                      </p:cBhvr>
                                      <p:to>
                                        <p:strVal val="visible"/>
                                      </p:to>
                                    </p:set>
                                    <p:animEffect transition="in" filter="wipe(left)">
                                      <p:cBhvr>
                                        <p:cTn id="39" dur="500"/>
                                        <p:tgtEl>
                                          <p:spTgt spid="175130"/>
                                        </p:tgtEl>
                                      </p:cBhvr>
                                    </p:animEffect>
                                  </p:childTnLst>
                                </p:cTn>
                              </p:par>
                              <p:par>
                                <p:cTn id="40" presetID="1" presetClass="entr" presetSubtype="0" fill="hold" nodeType="withEffect">
                                  <p:stCondLst>
                                    <p:cond delay="0"/>
                                  </p:stCondLst>
                                  <p:childTnLst>
                                    <p:set>
                                      <p:cBhvr>
                                        <p:cTn id="41" dur="1" fill="hold">
                                          <p:stCondLst>
                                            <p:cond delay="0"/>
                                          </p:stCondLst>
                                        </p:cTn>
                                        <p:tgtEl>
                                          <p:spTgt spid="175131"/>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nodeType="clickEffect">
                                  <p:stCondLst>
                                    <p:cond delay="0"/>
                                  </p:stCondLst>
                                  <p:childTnLst>
                                    <p:set>
                                      <p:cBhvr>
                                        <p:cTn id="45" dur="1" fill="hold">
                                          <p:stCondLst>
                                            <p:cond delay="0"/>
                                          </p:stCondLst>
                                        </p:cTn>
                                        <p:tgtEl>
                                          <p:spTgt spid="175132"/>
                                        </p:tgtEl>
                                        <p:attrNameLst>
                                          <p:attrName>style.visibility</p:attrName>
                                        </p:attrNameLst>
                                      </p:cBhvr>
                                      <p:to>
                                        <p:strVal val="visible"/>
                                      </p:to>
                                    </p:set>
                                    <p:animEffect transition="in" filter="wipe(down)">
                                      <p:cBhvr>
                                        <p:cTn id="46" dur="500"/>
                                        <p:tgtEl>
                                          <p:spTgt spid="175132"/>
                                        </p:tgtEl>
                                      </p:cBhvr>
                                    </p:animEffect>
                                  </p:childTnLst>
                                </p:cTn>
                              </p:par>
                            </p:childTnLst>
                          </p:cTn>
                        </p:par>
                        <p:par>
                          <p:cTn id="47" fill="hold" nodeType="afterGroup">
                            <p:stCondLst>
                              <p:cond delay="500"/>
                            </p:stCondLst>
                            <p:childTnLst>
                              <p:par>
                                <p:cTn id="48" presetID="1" presetClass="entr" presetSubtype="0" fill="hold" nodeType="afterEffect">
                                  <p:stCondLst>
                                    <p:cond delay="0"/>
                                  </p:stCondLst>
                                  <p:childTnLst>
                                    <p:set>
                                      <p:cBhvr>
                                        <p:cTn id="49" dur="1" fill="hold">
                                          <p:stCondLst>
                                            <p:cond delay="0"/>
                                          </p:stCondLst>
                                        </p:cTn>
                                        <p:tgtEl>
                                          <p:spTgt spid="175135"/>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75133"/>
                                        </p:tgtEl>
                                        <p:attrNameLst>
                                          <p:attrName>style.visibility</p:attrName>
                                        </p:attrNameLst>
                                      </p:cBhvr>
                                      <p:to>
                                        <p:strVal val="visible"/>
                                      </p:to>
                                    </p:set>
                                    <p:animEffect transition="in" filter="wipe(left)">
                                      <p:cBhvr>
                                        <p:cTn id="54" dur="500"/>
                                        <p:tgtEl>
                                          <p:spTgt spid="17513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7513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5138"/>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nodeType="clickEffect">
                                  <p:stCondLst>
                                    <p:cond delay="0"/>
                                  </p:stCondLst>
                                  <p:childTnLst>
                                    <p:set>
                                      <p:cBhvr>
                                        <p:cTn id="64" dur="1" fill="hold">
                                          <p:stCondLst>
                                            <p:cond delay="0"/>
                                          </p:stCondLst>
                                        </p:cTn>
                                        <p:tgtEl>
                                          <p:spTgt spid="175134"/>
                                        </p:tgtEl>
                                        <p:attrNameLst>
                                          <p:attrName>style.visibility</p:attrName>
                                        </p:attrNameLst>
                                      </p:cBhvr>
                                      <p:to>
                                        <p:strVal val="visible"/>
                                      </p:to>
                                    </p:set>
                                    <p:animEffect transition="in" filter="wipe(down)">
                                      <p:cBhvr>
                                        <p:cTn id="65" dur="500"/>
                                        <p:tgtEl>
                                          <p:spTgt spid="175134"/>
                                        </p:tgtEl>
                                      </p:cBhvr>
                                    </p:animEffect>
                                  </p:childTnLst>
                                </p:cTn>
                              </p:par>
                            </p:childTnLst>
                          </p:cTn>
                        </p:par>
                        <p:par>
                          <p:cTn id="66" fill="hold" nodeType="afterGroup">
                            <p:stCondLst>
                              <p:cond delay="500"/>
                            </p:stCondLst>
                            <p:childTnLst>
                              <p:par>
                                <p:cTn id="67" presetID="1" presetClass="entr" presetSubtype="0" fill="hold" nodeType="afterEffect">
                                  <p:stCondLst>
                                    <p:cond delay="0"/>
                                  </p:stCondLst>
                                  <p:childTnLst>
                                    <p:set>
                                      <p:cBhvr>
                                        <p:cTn id="68" dur="1" fill="hold">
                                          <p:stCondLst>
                                            <p:cond delay="0"/>
                                          </p:stCondLst>
                                        </p:cTn>
                                        <p:tgtEl>
                                          <p:spTgt spid="175136"/>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17514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513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7512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7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p:bldP spid="175120" grpId="0"/>
      <p:bldP spid="175122" grpId="0"/>
      <p:bldP spid="175124" grpId="0"/>
      <p:bldP spid="175125" grpId="0"/>
      <p:bldP spid="17512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66C0884-24AC-4C59-BC39-FADA5E2BA219}"/>
              </a:ext>
            </a:extLst>
          </p:cNvPr>
          <p:cNvSpPr>
            <a:spLocks noChangeArrowheads="1"/>
          </p:cNvSpPr>
          <p:nvPr/>
        </p:nvSpPr>
        <p:spPr bwMode="auto">
          <a:xfrm>
            <a:off x="0" y="3125788"/>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35843" name="Rectangle 3">
            <a:extLst>
              <a:ext uri="{FF2B5EF4-FFF2-40B4-BE49-F238E27FC236}">
                <a16:creationId xmlns:a16="http://schemas.microsoft.com/office/drawing/2014/main" id="{25E4D134-2157-4583-8367-6EB3F707010C}"/>
              </a:ext>
            </a:extLst>
          </p:cNvPr>
          <p:cNvSpPr>
            <a:spLocks noChangeArrowheads="1"/>
          </p:cNvSpPr>
          <p:nvPr/>
        </p:nvSpPr>
        <p:spPr bwMode="auto">
          <a:xfrm>
            <a:off x="0" y="31305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pSp>
        <p:nvGrpSpPr>
          <p:cNvPr id="35844" name="Group 4">
            <a:extLst>
              <a:ext uri="{FF2B5EF4-FFF2-40B4-BE49-F238E27FC236}">
                <a16:creationId xmlns:a16="http://schemas.microsoft.com/office/drawing/2014/main" id="{F39FD294-7FD7-4265-941E-29CAAA5F332D}"/>
              </a:ext>
            </a:extLst>
          </p:cNvPr>
          <p:cNvGrpSpPr>
            <a:grpSpLocks/>
          </p:cNvGrpSpPr>
          <p:nvPr/>
        </p:nvGrpSpPr>
        <p:grpSpPr bwMode="auto">
          <a:xfrm>
            <a:off x="250825" y="187325"/>
            <a:ext cx="7753350" cy="1724025"/>
            <a:chOff x="158" y="118"/>
            <a:chExt cx="4884" cy="1086"/>
          </a:xfrm>
        </p:grpSpPr>
        <p:sp>
          <p:nvSpPr>
            <p:cNvPr id="35847" name="Rectangle 5">
              <a:extLst>
                <a:ext uri="{FF2B5EF4-FFF2-40B4-BE49-F238E27FC236}">
                  <a16:creationId xmlns:a16="http://schemas.microsoft.com/office/drawing/2014/main" id="{8F9BD35B-B124-48D0-A222-8E96077097F2}"/>
                </a:ext>
              </a:extLst>
            </p:cNvPr>
            <p:cNvSpPr>
              <a:spLocks noChangeArrowheads="1"/>
            </p:cNvSpPr>
            <p:nvPr/>
          </p:nvSpPr>
          <p:spPr bwMode="auto">
            <a:xfrm>
              <a:off x="158" y="118"/>
              <a:ext cx="258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例</a:t>
              </a:r>
              <a:r>
                <a:rPr lang="en-US" altLang="zh-CN" sz="2800" b="1">
                  <a:ea typeface="华文楷体" panose="02010600040101010101" pitchFamily="2" charset="-122"/>
                  <a:cs typeface="Times New Roman" panose="02020603050405020304" pitchFamily="18" charset="0"/>
                </a:rPr>
                <a:t>3-4</a:t>
              </a:r>
              <a:r>
                <a:rPr lang="zh-CN" altLang="en-US" sz="2800" b="1">
                  <a:ea typeface="华文楷体" panose="02010600040101010101" pitchFamily="2" charset="-122"/>
                  <a:cs typeface="Times New Roman" panose="02020603050405020304" pitchFamily="18" charset="0"/>
                </a:rPr>
                <a:t>图</a:t>
              </a:r>
              <a:r>
                <a:rPr lang="en-US" altLang="zh-CN" sz="2800" b="1">
                  <a:ea typeface="华文楷体" panose="02010600040101010101" pitchFamily="2" charset="-122"/>
                  <a:cs typeface="Times New Roman" panose="02020603050405020304" pitchFamily="18" charset="0"/>
                </a:rPr>
                <a:t>1-3</a:t>
              </a:r>
              <a:r>
                <a:rPr lang="zh-CN" altLang="en-US" sz="2800" b="1">
                  <a:ea typeface="华文楷体" panose="02010600040101010101" pitchFamily="2" charset="-122"/>
                  <a:cs typeface="Times New Roman" panose="02020603050405020304" pitchFamily="18" charset="0"/>
                </a:rPr>
                <a:t>所示电路中若 </a:t>
              </a:r>
            </a:p>
          </p:txBody>
        </p:sp>
        <p:graphicFrame>
          <p:nvGraphicFramePr>
            <p:cNvPr id="35848" name="Object 6">
              <a:extLst>
                <a:ext uri="{FF2B5EF4-FFF2-40B4-BE49-F238E27FC236}">
                  <a16:creationId xmlns:a16="http://schemas.microsoft.com/office/drawing/2014/main" id="{B6E7E49C-01F1-4F5B-A2BF-E2866945A62F}"/>
                </a:ext>
              </a:extLst>
            </p:cNvPr>
            <p:cNvGraphicFramePr>
              <a:graphicFrameLocks noChangeAspect="1"/>
            </p:cNvGraphicFramePr>
            <p:nvPr/>
          </p:nvGraphicFramePr>
          <p:xfrm>
            <a:off x="2881" y="119"/>
            <a:ext cx="1360" cy="316"/>
          </p:xfrm>
          <a:graphic>
            <a:graphicData uri="http://schemas.openxmlformats.org/presentationml/2006/ole">
              <mc:AlternateContent xmlns:mc="http://schemas.openxmlformats.org/markup-compatibility/2006">
                <mc:Choice xmlns:v="urn:schemas-microsoft-com:vml" Requires="v">
                  <p:oleObj spid="_x0000_s35890" name="Equation" r:id="rId3" imgW="1028254" imgH="241195" progId="Equation.DSMT4">
                    <p:embed/>
                  </p:oleObj>
                </mc:Choice>
                <mc:Fallback>
                  <p:oleObj name="Equation" r:id="rId3" imgW="1028254" imgH="241195"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1" y="119"/>
                          <a:ext cx="1360"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9" name="Object 7">
              <a:extLst>
                <a:ext uri="{FF2B5EF4-FFF2-40B4-BE49-F238E27FC236}">
                  <a16:creationId xmlns:a16="http://schemas.microsoft.com/office/drawing/2014/main" id="{6E149E4D-7A2F-4262-8DA7-B33C3DE2E832}"/>
                </a:ext>
              </a:extLst>
            </p:cNvPr>
            <p:cNvGraphicFramePr>
              <a:graphicFrameLocks noChangeAspect="1"/>
            </p:cNvGraphicFramePr>
            <p:nvPr/>
          </p:nvGraphicFramePr>
          <p:xfrm>
            <a:off x="295" y="572"/>
            <a:ext cx="1632" cy="314"/>
          </p:xfrm>
          <a:graphic>
            <a:graphicData uri="http://schemas.openxmlformats.org/presentationml/2006/ole">
              <mc:AlternateContent xmlns:mc="http://schemas.openxmlformats.org/markup-compatibility/2006">
                <mc:Choice xmlns:v="urn:schemas-microsoft-com:vml" Requires="v">
                  <p:oleObj spid="_x0000_s35891" name="Equation" r:id="rId5" imgW="1193800" imgH="228600" progId="Equation.DSMT4">
                    <p:embed/>
                  </p:oleObj>
                </mc:Choice>
                <mc:Fallback>
                  <p:oleObj name="Equation" r:id="rId5" imgW="119380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 y="572"/>
                          <a:ext cx="1632"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0" name="Rectangle 8">
              <a:extLst>
                <a:ext uri="{FF2B5EF4-FFF2-40B4-BE49-F238E27FC236}">
                  <a16:creationId xmlns:a16="http://schemas.microsoft.com/office/drawing/2014/main" id="{F0917707-EA5D-410D-91D0-B6C0D8906EFB}"/>
                </a:ext>
              </a:extLst>
            </p:cNvPr>
            <p:cNvSpPr>
              <a:spLocks noChangeArrowheads="1"/>
            </p:cNvSpPr>
            <p:nvPr/>
          </p:nvSpPr>
          <p:spPr bwMode="auto">
            <a:xfrm>
              <a:off x="4195" y="119"/>
              <a:ext cx="3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a:ea typeface="华文楷体" panose="02010600040101010101" pitchFamily="2" charset="-122"/>
                  <a:cs typeface="Times New Roman" panose="02020603050405020304" pitchFamily="18" charset="0"/>
                </a:rPr>
                <a:t>， </a:t>
              </a:r>
            </a:p>
          </p:txBody>
        </p:sp>
        <p:sp>
          <p:nvSpPr>
            <p:cNvPr id="35851" name="Rectangle 9">
              <a:extLst>
                <a:ext uri="{FF2B5EF4-FFF2-40B4-BE49-F238E27FC236}">
                  <a16:creationId xmlns:a16="http://schemas.microsoft.com/office/drawing/2014/main" id="{4B49DD46-764B-4C17-BA64-65622D5425EC}"/>
                </a:ext>
              </a:extLst>
            </p:cNvPr>
            <p:cNvSpPr>
              <a:spLocks noChangeArrowheads="1"/>
            </p:cNvSpPr>
            <p:nvPr/>
          </p:nvSpPr>
          <p:spPr bwMode="auto">
            <a:xfrm>
              <a:off x="1882" y="572"/>
              <a:ext cx="3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a:ea typeface="华文楷体" panose="02010600040101010101" pitchFamily="2" charset="-122"/>
                  <a:cs typeface="Times New Roman" panose="02020603050405020304" pitchFamily="18" charset="0"/>
                </a:rPr>
                <a:t>， </a:t>
              </a:r>
            </a:p>
          </p:txBody>
        </p:sp>
        <p:sp>
          <p:nvSpPr>
            <p:cNvPr id="35852" name="Rectangle 10">
              <a:extLst>
                <a:ext uri="{FF2B5EF4-FFF2-40B4-BE49-F238E27FC236}">
                  <a16:creationId xmlns:a16="http://schemas.microsoft.com/office/drawing/2014/main" id="{DE1E4AA8-B7C8-4120-928D-83F52DCE430B}"/>
                </a:ext>
              </a:extLst>
            </p:cNvPr>
            <p:cNvSpPr>
              <a:spLocks noChangeArrowheads="1"/>
            </p:cNvSpPr>
            <p:nvPr/>
          </p:nvSpPr>
          <p:spPr bwMode="auto">
            <a:xfrm>
              <a:off x="2064" y="527"/>
              <a:ext cx="29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求方框</a:t>
              </a:r>
              <a:r>
                <a:rPr lang="en-US" altLang="zh-CN" sz="2800" b="1">
                  <a:ea typeface="华文楷体" panose="02010600040101010101" pitchFamily="2" charset="-122"/>
                  <a:cs typeface="Times New Roman" panose="02020603050405020304" pitchFamily="18" charset="0"/>
                </a:rPr>
                <a:t>N</a:t>
              </a:r>
              <a:r>
                <a:rPr lang="zh-CN" altLang="en-US" sz="2800" b="1">
                  <a:ea typeface="华文楷体" panose="02010600040101010101" pitchFamily="2" charset="-122"/>
                  <a:cs typeface="Times New Roman" panose="02020603050405020304" pitchFamily="18" charset="0"/>
                </a:rPr>
                <a:t>内最简串联等效电路</a:t>
              </a:r>
            </a:p>
          </p:txBody>
        </p:sp>
        <p:sp>
          <p:nvSpPr>
            <p:cNvPr id="35853" name="Rectangle 11">
              <a:extLst>
                <a:ext uri="{FF2B5EF4-FFF2-40B4-BE49-F238E27FC236}">
                  <a16:creationId xmlns:a16="http://schemas.microsoft.com/office/drawing/2014/main" id="{57145721-64DC-48EE-BD3F-1B27174E99D8}"/>
                </a:ext>
              </a:extLst>
            </p:cNvPr>
            <p:cNvSpPr>
              <a:spLocks noChangeArrowheads="1"/>
            </p:cNvSpPr>
            <p:nvPr/>
          </p:nvSpPr>
          <p:spPr bwMode="auto">
            <a:xfrm>
              <a:off x="295" y="877"/>
              <a:ext cx="1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的元件值。</a:t>
              </a:r>
              <a:r>
                <a:rPr lang="zh-CN" altLang="en-US" sz="2800">
                  <a:ea typeface="华文楷体" panose="02010600040101010101" pitchFamily="2" charset="-122"/>
                  <a:cs typeface="Times New Roman" panose="02020603050405020304" pitchFamily="18" charset="0"/>
                </a:rPr>
                <a:t> </a:t>
              </a:r>
            </a:p>
          </p:txBody>
        </p:sp>
      </p:grpSp>
      <p:sp>
        <p:nvSpPr>
          <p:cNvPr id="35845" name="Rectangle 12">
            <a:extLst>
              <a:ext uri="{FF2B5EF4-FFF2-40B4-BE49-F238E27FC236}">
                <a16:creationId xmlns:a16="http://schemas.microsoft.com/office/drawing/2014/main" id="{6F960FD9-B68E-43DA-87D5-9FCC4DE195F1}"/>
              </a:ext>
            </a:extLst>
          </p:cNvPr>
          <p:cNvSpPr>
            <a:spLocks noChangeArrowheads="1"/>
          </p:cNvSpPr>
          <p:nvPr/>
        </p:nvSpPr>
        <p:spPr bwMode="auto">
          <a:xfrm>
            <a:off x="0" y="2682875"/>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aphicFrame>
        <p:nvGraphicFramePr>
          <p:cNvPr id="35846" name="Object 13">
            <a:extLst>
              <a:ext uri="{FF2B5EF4-FFF2-40B4-BE49-F238E27FC236}">
                <a16:creationId xmlns:a16="http://schemas.microsoft.com/office/drawing/2014/main" id="{127C0CFD-943D-4CBC-A6A7-78CE390BC8B8}"/>
              </a:ext>
            </a:extLst>
          </p:cNvPr>
          <p:cNvGraphicFramePr>
            <a:graphicFrameLocks noChangeAspect="1"/>
          </p:cNvGraphicFramePr>
          <p:nvPr/>
        </p:nvGraphicFramePr>
        <p:xfrm>
          <a:off x="2051050" y="2060575"/>
          <a:ext cx="4392613" cy="3322638"/>
        </p:xfrm>
        <a:graphic>
          <a:graphicData uri="http://schemas.openxmlformats.org/presentationml/2006/ole">
            <mc:AlternateContent xmlns:mc="http://schemas.openxmlformats.org/markup-compatibility/2006">
              <mc:Choice xmlns:v="urn:schemas-microsoft-com:vml" Requires="v">
                <p:oleObj spid="_x0000_s35892" name="Visio" r:id="rId7" imgW="1486946" imgH="1124632" progId="Visio.Drawing.11">
                  <p:embed/>
                </p:oleObj>
              </mc:Choice>
              <mc:Fallback>
                <p:oleObj name="Visio" r:id="rId7" imgW="1486946" imgH="1124632" progId="Visio.Drawing.11">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2060575"/>
                        <a:ext cx="4392613" cy="332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97D1911-4B71-41A9-81FD-275FD88F223E}"/>
              </a:ext>
            </a:extLst>
          </p:cNvPr>
          <p:cNvSpPr>
            <a:spLocks noChangeArrowheads="1"/>
          </p:cNvSpPr>
          <p:nvPr/>
        </p:nvSpPr>
        <p:spPr bwMode="auto">
          <a:xfrm>
            <a:off x="0" y="3125788"/>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6867" name="Rectangle 3">
            <a:extLst>
              <a:ext uri="{FF2B5EF4-FFF2-40B4-BE49-F238E27FC236}">
                <a16:creationId xmlns:a16="http://schemas.microsoft.com/office/drawing/2014/main" id="{50793562-7109-468C-AC31-A2E99B8B9C84}"/>
              </a:ext>
            </a:extLst>
          </p:cNvPr>
          <p:cNvSpPr>
            <a:spLocks noChangeArrowheads="1"/>
          </p:cNvSpPr>
          <p:nvPr/>
        </p:nvSpPr>
        <p:spPr bwMode="auto">
          <a:xfrm>
            <a:off x="0" y="31305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77157" name="Rectangle 5">
            <a:extLst>
              <a:ext uri="{FF2B5EF4-FFF2-40B4-BE49-F238E27FC236}">
                <a16:creationId xmlns:a16="http://schemas.microsoft.com/office/drawing/2014/main" id="{30E3F457-9FB0-4F6A-9476-9FC7064C2010}"/>
              </a:ext>
            </a:extLst>
          </p:cNvPr>
          <p:cNvSpPr>
            <a:spLocks noChangeArrowheads="1"/>
          </p:cNvSpPr>
          <p:nvPr/>
        </p:nvSpPr>
        <p:spPr bwMode="auto">
          <a:xfrm>
            <a:off x="250825" y="188913"/>
            <a:ext cx="6257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en-US" altLang="zh-CN" sz="2800" b="1">
                <a:latin typeface="华文楷体" panose="02010600040101010101" pitchFamily="2" charset="-122"/>
                <a:ea typeface="华文楷体" panose="02010600040101010101" pitchFamily="2" charset="-122"/>
                <a:cs typeface="Times New Roman" panose="02020603050405020304" pitchFamily="18" charset="0"/>
              </a:rPr>
              <a:t>【</a:t>
            </a:r>
            <a:r>
              <a:rPr lang="zh-CN" altLang="en-US" sz="2800" b="1">
                <a:latin typeface="华文楷体" panose="02010600040101010101" pitchFamily="2" charset="-122"/>
                <a:ea typeface="华文楷体" panose="02010600040101010101" pitchFamily="2" charset="-122"/>
                <a:cs typeface="Times New Roman" panose="02020603050405020304" pitchFamily="18" charset="0"/>
              </a:rPr>
              <a:t>解</a:t>
            </a:r>
            <a:r>
              <a:rPr lang="en-US" altLang="zh-CN" sz="2800" b="1">
                <a:latin typeface="华文楷体" panose="02010600040101010101" pitchFamily="2" charset="-122"/>
                <a:ea typeface="华文楷体" panose="02010600040101010101" pitchFamily="2" charset="-122"/>
                <a:cs typeface="Times New Roman" panose="02020603050405020304" pitchFamily="18" charset="0"/>
              </a:rPr>
              <a:t>】</a:t>
            </a:r>
            <a:r>
              <a:rPr lang="zh-CN" altLang="en-US" sz="2800" b="1">
                <a:latin typeface="华文楷体" panose="02010600040101010101" pitchFamily="2" charset="-122"/>
                <a:ea typeface="华文楷体" panose="02010600040101010101" pitchFamily="2" charset="-122"/>
                <a:cs typeface="Times New Roman" panose="02020603050405020304" pitchFamily="18" charset="0"/>
              </a:rPr>
              <a:t>（</a:t>
            </a:r>
            <a:r>
              <a:rPr lang="en-US" altLang="zh-CN" sz="2800" b="1">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800" b="1">
                <a:latin typeface="华文楷体" panose="02010600040101010101" pitchFamily="2" charset="-122"/>
                <a:ea typeface="华文楷体" panose="02010600040101010101" pitchFamily="2" charset="-122"/>
                <a:cs typeface="Times New Roman" panose="02020603050405020304" pitchFamily="18" charset="0"/>
              </a:rPr>
              <a:t>）电路的相量模型如图所示 </a:t>
            </a:r>
          </a:p>
        </p:txBody>
      </p:sp>
      <p:sp>
        <p:nvSpPr>
          <p:cNvPr id="177163" name="Rectangle 11">
            <a:extLst>
              <a:ext uri="{FF2B5EF4-FFF2-40B4-BE49-F238E27FC236}">
                <a16:creationId xmlns:a16="http://schemas.microsoft.com/office/drawing/2014/main" id="{76B71265-58C0-44BC-9AF5-344F592D86FF}"/>
              </a:ext>
            </a:extLst>
          </p:cNvPr>
          <p:cNvSpPr>
            <a:spLocks noChangeArrowheads="1"/>
          </p:cNvSpPr>
          <p:nvPr/>
        </p:nvSpPr>
        <p:spPr bwMode="auto">
          <a:xfrm>
            <a:off x="539750" y="981075"/>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latin typeface="华文楷体" panose="02010600040101010101" pitchFamily="2" charset="-122"/>
                <a:ea typeface="华文楷体" panose="02010600040101010101" pitchFamily="2" charset="-122"/>
                <a:cs typeface="Times New Roman" panose="02020603050405020304" pitchFamily="18" charset="0"/>
              </a:rPr>
              <a:t>总阻抗为</a:t>
            </a:r>
            <a:endParaRPr lang="zh-CN" altLang="en-US" sz="280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6870" name="Rectangle 12">
            <a:extLst>
              <a:ext uri="{FF2B5EF4-FFF2-40B4-BE49-F238E27FC236}">
                <a16:creationId xmlns:a16="http://schemas.microsoft.com/office/drawing/2014/main" id="{1D9AE353-7859-4219-B71A-C21B3EA0F150}"/>
              </a:ext>
            </a:extLst>
          </p:cNvPr>
          <p:cNvSpPr>
            <a:spLocks noChangeArrowheads="1"/>
          </p:cNvSpPr>
          <p:nvPr/>
        </p:nvSpPr>
        <p:spPr bwMode="auto">
          <a:xfrm>
            <a:off x="0" y="2682875"/>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36871" name="Object 13">
            <a:extLst>
              <a:ext uri="{FF2B5EF4-FFF2-40B4-BE49-F238E27FC236}">
                <a16:creationId xmlns:a16="http://schemas.microsoft.com/office/drawing/2014/main" id="{FFB661AE-BAC4-46F1-885D-C262F0D0DA54}"/>
              </a:ext>
            </a:extLst>
          </p:cNvPr>
          <p:cNvGraphicFramePr>
            <a:graphicFrameLocks noChangeAspect="1"/>
          </p:cNvGraphicFramePr>
          <p:nvPr/>
        </p:nvGraphicFramePr>
        <p:xfrm>
          <a:off x="4500563" y="2060575"/>
          <a:ext cx="4392612" cy="3322638"/>
        </p:xfrm>
        <a:graphic>
          <a:graphicData uri="http://schemas.openxmlformats.org/presentationml/2006/ole">
            <mc:AlternateContent xmlns:mc="http://schemas.openxmlformats.org/markup-compatibility/2006">
              <mc:Choice xmlns:v="urn:schemas-microsoft-com:vml" Requires="v">
                <p:oleObj spid="_x0000_s36938" name="Visio" r:id="rId3" imgW="1486814" imgH="1124712" progId="Visio.Drawing.11">
                  <p:embed/>
                </p:oleObj>
              </mc:Choice>
              <mc:Fallback>
                <p:oleObj name="Visio" r:id="rId3" imgW="1486814" imgH="1124712" progId="Visio.Drawing.11">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2060575"/>
                        <a:ext cx="4392612" cy="332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7166" name="Object 14">
            <a:extLst>
              <a:ext uri="{FF2B5EF4-FFF2-40B4-BE49-F238E27FC236}">
                <a16:creationId xmlns:a16="http://schemas.microsoft.com/office/drawing/2014/main" id="{51942DE3-7B54-46FF-9857-8D65F09F0210}"/>
              </a:ext>
            </a:extLst>
          </p:cNvPr>
          <p:cNvGraphicFramePr>
            <a:graphicFrameLocks noChangeAspect="1"/>
          </p:cNvGraphicFramePr>
          <p:nvPr/>
        </p:nvGraphicFramePr>
        <p:xfrm>
          <a:off x="2484438" y="765175"/>
          <a:ext cx="5129212" cy="844550"/>
        </p:xfrm>
        <a:graphic>
          <a:graphicData uri="http://schemas.openxmlformats.org/presentationml/2006/ole">
            <mc:AlternateContent xmlns:mc="http://schemas.openxmlformats.org/markup-compatibility/2006">
              <mc:Choice xmlns:v="urn:schemas-microsoft-com:vml" Requires="v">
                <p:oleObj spid="_x0000_s36939" name="Equation" r:id="rId5" imgW="2540000" imgH="419100" progId="Equation.DSMT4">
                  <p:embed/>
                </p:oleObj>
              </mc:Choice>
              <mc:Fallback>
                <p:oleObj name="Equation" r:id="rId5" imgW="2540000" imgH="4191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765175"/>
                        <a:ext cx="5129212"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7167" name="Object 15">
            <a:extLst>
              <a:ext uri="{FF2B5EF4-FFF2-40B4-BE49-F238E27FC236}">
                <a16:creationId xmlns:a16="http://schemas.microsoft.com/office/drawing/2014/main" id="{42470325-0C44-4510-B872-20DEF42E1193}"/>
              </a:ext>
            </a:extLst>
          </p:cNvPr>
          <p:cNvGraphicFramePr>
            <a:graphicFrameLocks noChangeAspect="1"/>
          </p:cNvGraphicFramePr>
          <p:nvPr/>
        </p:nvGraphicFramePr>
        <p:xfrm>
          <a:off x="755650" y="2060575"/>
          <a:ext cx="3694113" cy="946150"/>
        </p:xfrm>
        <a:graphic>
          <a:graphicData uri="http://schemas.openxmlformats.org/presentationml/2006/ole">
            <mc:AlternateContent xmlns:mc="http://schemas.openxmlformats.org/markup-compatibility/2006">
              <mc:Choice xmlns:v="urn:schemas-microsoft-com:vml" Requires="v">
                <p:oleObj spid="_x0000_s36940" name="Equation" r:id="rId7" imgW="1828800" imgH="469900" progId="Equation.DSMT4">
                  <p:embed/>
                </p:oleObj>
              </mc:Choice>
              <mc:Fallback>
                <p:oleObj name="Equation" r:id="rId7" imgW="1828800" imgH="4699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2060575"/>
                        <a:ext cx="36941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7168" name="Rectangle 16">
            <a:extLst>
              <a:ext uri="{FF2B5EF4-FFF2-40B4-BE49-F238E27FC236}">
                <a16:creationId xmlns:a16="http://schemas.microsoft.com/office/drawing/2014/main" id="{D094E789-3B91-4DA2-AF17-3AF6D9E9027F}"/>
              </a:ext>
            </a:extLst>
          </p:cNvPr>
          <p:cNvSpPr>
            <a:spLocks noChangeArrowheads="1"/>
          </p:cNvSpPr>
          <p:nvPr/>
        </p:nvSpPr>
        <p:spPr bwMode="auto">
          <a:xfrm>
            <a:off x="250825" y="3213100"/>
            <a:ext cx="424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en-US" altLang="zh-CN" sz="2800" b="1">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800" b="1">
                <a:latin typeface="华文楷体" panose="02010600040101010101" pitchFamily="2" charset="-122"/>
                <a:ea typeface="华文楷体" panose="02010600040101010101" pitchFamily="2" charset="-122"/>
                <a:cs typeface="Times New Roman" panose="02020603050405020304" pitchFamily="18" charset="0"/>
              </a:rPr>
              <a:t>网络</a:t>
            </a:r>
            <a:r>
              <a:rPr lang="en-US" altLang="zh-CN" sz="2800" b="1">
                <a:latin typeface="华文楷体" panose="02010600040101010101" pitchFamily="2" charset="-122"/>
                <a:ea typeface="华文楷体" panose="02010600040101010101" pitchFamily="2" charset="-122"/>
                <a:cs typeface="Times New Roman" panose="02020603050405020304" pitchFamily="18" charset="0"/>
              </a:rPr>
              <a:t>N</a:t>
            </a:r>
            <a:r>
              <a:rPr lang="zh-CN" altLang="en-US" sz="2800" b="1">
                <a:latin typeface="华文楷体" panose="02010600040101010101" pitchFamily="2" charset="-122"/>
                <a:ea typeface="华文楷体" panose="02010600040101010101" pitchFamily="2" charset="-122"/>
                <a:cs typeface="Times New Roman" panose="02020603050405020304" pitchFamily="18" charset="0"/>
              </a:rPr>
              <a:t>的等效阻抗</a:t>
            </a:r>
            <a:r>
              <a:rPr lang="en-US" altLang="zh-CN" sz="2800" b="1">
                <a:latin typeface="华文楷体" panose="02010600040101010101" pitchFamily="2" charset="-122"/>
                <a:ea typeface="华文楷体" panose="02010600040101010101" pitchFamily="2" charset="-122"/>
                <a:cs typeface="Times New Roman" panose="02020603050405020304" pitchFamily="18" charset="0"/>
              </a:rPr>
              <a:t>Z</a:t>
            </a:r>
            <a:r>
              <a:rPr lang="en-US" altLang="zh-CN" sz="2800" b="1" baseline="-25000">
                <a:latin typeface="华文楷体" panose="02010600040101010101" pitchFamily="2" charset="-122"/>
                <a:ea typeface="华文楷体" panose="02010600040101010101" pitchFamily="2" charset="-122"/>
                <a:cs typeface="Times New Roman" panose="02020603050405020304" pitchFamily="18" charset="0"/>
              </a:rPr>
              <a:t>N</a:t>
            </a:r>
            <a:r>
              <a:rPr lang="zh-CN" altLang="en-US" sz="2800" b="1">
                <a:latin typeface="华文楷体" panose="02010600040101010101" pitchFamily="2" charset="-122"/>
                <a:ea typeface="华文楷体" panose="02010600040101010101" pitchFamily="2" charset="-122"/>
                <a:cs typeface="Times New Roman" panose="02020603050405020304" pitchFamily="18" charset="0"/>
              </a:rPr>
              <a:t>为</a:t>
            </a:r>
            <a:endParaRPr lang="zh-CN" altLang="en-US" sz="2800">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177169" name="Object 17">
            <a:extLst>
              <a:ext uri="{FF2B5EF4-FFF2-40B4-BE49-F238E27FC236}">
                <a16:creationId xmlns:a16="http://schemas.microsoft.com/office/drawing/2014/main" id="{22703EBF-9936-4CAF-9BE2-6F41E7E47B77}"/>
              </a:ext>
            </a:extLst>
          </p:cNvPr>
          <p:cNvGraphicFramePr>
            <a:graphicFrameLocks noChangeAspect="1"/>
          </p:cNvGraphicFramePr>
          <p:nvPr/>
        </p:nvGraphicFramePr>
        <p:xfrm>
          <a:off x="625475" y="3933825"/>
          <a:ext cx="2208213" cy="458788"/>
        </p:xfrm>
        <a:graphic>
          <a:graphicData uri="http://schemas.openxmlformats.org/presentationml/2006/ole">
            <mc:AlternateContent xmlns:mc="http://schemas.openxmlformats.org/markup-compatibility/2006">
              <mc:Choice xmlns:v="urn:schemas-microsoft-com:vml" Requires="v">
                <p:oleObj spid="_x0000_s36941" name="Equation" r:id="rId9" imgW="1091726" imgH="228501" progId="Equation.DSMT4">
                  <p:embed/>
                </p:oleObj>
              </mc:Choice>
              <mc:Fallback>
                <p:oleObj name="Equation" r:id="rId9" imgW="1091726" imgH="228501"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5475" y="3933825"/>
                        <a:ext cx="22082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7170" name="Rectangle 18">
            <a:extLst>
              <a:ext uri="{FF2B5EF4-FFF2-40B4-BE49-F238E27FC236}">
                <a16:creationId xmlns:a16="http://schemas.microsoft.com/office/drawing/2014/main" id="{024174B2-F6C3-4086-B1D3-CFBD4EF73ADA}"/>
              </a:ext>
            </a:extLst>
          </p:cNvPr>
          <p:cNvSpPr>
            <a:spLocks noChangeArrowheads="1"/>
          </p:cNvSpPr>
          <p:nvPr/>
        </p:nvSpPr>
        <p:spPr bwMode="auto">
          <a:xfrm>
            <a:off x="468313" y="4508500"/>
            <a:ext cx="36941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latin typeface="华文楷体" panose="02010600040101010101" pitchFamily="2" charset="-122"/>
                <a:ea typeface="华文楷体" panose="02010600040101010101" pitchFamily="2" charset="-122"/>
                <a:cs typeface="Times New Roman" panose="02020603050405020304" pitchFamily="18" charset="0"/>
              </a:rPr>
              <a:t>所以网络</a:t>
            </a:r>
            <a:r>
              <a:rPr lang="en-US" altLang="zh-CN" sz="2800" b="1">
                <a:latin typeface="华文楷体" panose="02010600040101010101" pitchFamily="2" charset="-122"/>
                <a:ea typeface="华文楷体" panose="02010600040101010101" pitchFamily="2" charset="-122"/>
                <a:cs typeface="Times New Roman" panose="02020603050405020304" pitchFamily="18" charset="0"/>
              </a:rPr>
              <a:t>N</a:t>
            </a:r>
            <a:r>
              <a:rPr lang="zh-CN" altLang="en-US" sz="2800" b="1">
                <a:latin typeface="华文楷体" panose="02010600040101010101" pitchFamily="2" charset="-122"/>
                <a:ea typeface="华文楷体" panose="02010600040101010101" pitchFamily="2" charset="-122"/>
                <a:cs typeface="Times New Roman" panose="02020603050405020304" pitchFamily="18" charset="0"/>
              </a:rPr>
              <a:t>是电感元件</a:t>
            </a:r>
            <a:endParaRPr lang="zh-CN" altLang="en-US" sz="2800">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177171" name="Object 19">
            <a:extLst>
              <a:ext uri="{FF2B5EF4-FFF2-40B4-BE49-F238E27FC236}">
                <a16:creationId xmlns:a16="http://schemas.microsoft.com/office/drawing/2014/main" id="{5C0B0F00-BCBB-4971-9A7B-95920A5A9867}"/>
              </a:ext>
            </a:extLst>
          </p:cNvPr>
          <p:cNvGraphicFramePr>
            <a:graphicFrameLocks noChangeAspect="1"/>
          </p:cNvGraphicFramePr>
          <p:nvPr/>
        </p:nvGraphicFramePr>
        <p:xfrm>
          <a:off x="865188" y="5229225"/>
          <a:ext cx="2311400" cy="815975"/>
        </p:xfrm>
        <a:graphic>
          <a:graphicData uri="http://schemas.openxmlformats.org/presentationml/2006/ole">
            <mc:AlternateContent xmlns:mc="http://schemas.openxmlformats.org/markup-compatibility/2006">
              <mc:Choice xmlns:v="urn:schemas-microsoft-com:vml" Requires="v">
                <p:oleObj spid="_x0000_s36942" name="Equation" r:id="rId11" imgW="1143000" imgH="406400" progId="Equation.DSMT4">
                  <p:embed/>
                </p:oleObj>
              </mc:Choice>
              <mc:Fallback>
                <p:oleObj name="Equation" r:id="rId11" imgW="1143000" imgH="406400" progId="Equation.DSMT4">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5188" y="5229225"/>
                        <a:ext cx="2311400"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71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71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716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71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716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716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7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7" grpId="0"/>
      <p:bldP spid="177163" grpId="0"/>
      <p:bldP spid="177168" grpId="0"/>
      <p:bldP spid="17717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1AEA043-DD5B-4C64-98B9-1619C3DDDE77}"/>
              </a:ext>
            </a:extLst>
          </p:cNvPr>
          <p:cNvSpPr>
            <a:spLocks noChangeArrowheads="1"/>
          </p:cNvSpPr>
          <p:nvPr/>
        </p:nvSpPr>
        <p:spPr bwMode="auto">
          <a:xfrm>
            <a:off x="395288" y="260350"/>
            <a:ext cx="77898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例</a:t>
            </a:r>
            <a:r>
              <a:rPr lang="en-US" altLang="zh-CN" sz="2800" b="1">
                <a:ea typeface="华文楷体" panose="02010600040101010101" pitchFamily="2" charset="-122"/>
                <a:cs typeface="Times New Roman" panose="02020603050405020304" pitchFamily="18" charset="0"/>
              </a:rPr>
              <a:t>3-5</a:t>
            </a:r>
            <a:r>
              <a:rPr lang="zh-CN" altLang="en-US" sz="2800" b="1">
                <a:ea typeface="华文楷体" panose="02010600040101010101" pitchFamily="2" charset="-122"/>
                <a:cs typeface="Times New Roman" panose="02020603050405020304" pitchFamily="18" charset="0"/>
              </a:rPr>
              <a:t>图所示正弦稳态电路中，电流表</a:t>
            </a:r>
            <a:r>
              <a:rPr lang="en-US" altLang="zh-CN" sz="2800" b="1">
                <a:ea typeface="华文楷体" panose="02010600040101010101" pitchFamily="2" charset="-122"/>
                <a:cs typeface="Times New Roman" panose="02020603050405020304" pitchFamily="18" charset="0"/>
              </a:rPr>
              <a:t>PA1</a:t>
            </a:r>
            <a:r>
              <a:rPr lang="zh-CN" altLang="en-US" sz="2800" b="1">
                <a:ea typeface="华文楷体" panose="02010600040101010101" pitchFamily="2" charset="-122"/>
                <a:cs typeface="Times New Roman" panose="02020603050405020304" pitchFamily="18" charset="0"/>
              </a:rPr>
              <a:t>和</a:t>
            </a:r>
            <a:r>
              <a:rPr lang="en-US" altLang="zh-CN" sz="2800" b="1">
                <a:ea typeface="华文楷体" panose="02010600040101010101" pitchFamily="2" charset="-122"/>
                <a:cs typeface="Times New Roman" panose="02020603050405020304" pitchFamily="18" charset="0"/>
              </a:rPr>
              <a:t>PA2</a:t>
            </a:r>
          </a:p>
          <a:p>
            <a:r>
              <a:rPr lang="zh-CN" altLang="en-US" sz="2800" b="1">
                <a:ea typeface="华文楷体" panose="02010600040101010101" pitchFamily="2" charset="-122"/>
                <a:cs typeface="Times New Roman" panose="02020603050405020304" pitchFamily="18" charset="0"/>
              </a:rPr>
              <a:t>示数均为</a:t>
            </a:r>
            <a:r>
              <a:rPr lang="en-US" altLang="zh-CN" sz="2800" b="1">
                <a:ea typeface="华文楷体" panose="02010600040101010101" pitchFamily="2" charset="-122"/>
                <a:cs typeface="Times New Roman" panose="02020603050405020304" pitchFamily="18" charset="0"/>
              </a:rPr>
              <a:t>10A</a:t>
            </a:r>
            <a:r>
              <a:rPr lang="zh-CN" altLang="en-US" sz="2800" b="1">
                <a:ea typeface="华文楷体" panose="02010600040101010101" pitchFamily="2" charset="-122"/>
                <a:cs typeface="Times New Roman" panose="02020603050405020304" pitchFamily="18" charset="0"/>
              </a:rPr>
              <a:t>，用相量</a:t>
            </a:r>
            <a:r>
              <a:rPr lang="zh-CN" altLang="en-US" sz="2800" b="1">
                <a:solidFill>
                  <a:srgbClr val="FF3300"/>
                </a:solidFill>
                <a:ea typeface="华文楷体" panose="02010600040101010101" pitchFamily="2" charset="-122"/>
                <a:cs typeface="Times New Roman" panose="02020603050405020304" pitchFamily="18" charset="0"/>
              </a:rPr>
              <a:t>图</a:t>
            </a:r>
            <a:r>
              <a:rPr lang="zh-CN" altLang="en-US" sz="2800" b="1">
                <a:ea typeface="华文楷体" panose="02010600040101010101" pitchFamily="2" charset="-122"/>
                <a:cs typeface="Times New Roman" panose="02020603050405020304" pitchFamily="18" charset="0"/>
              </a:rPr>
              <a:t>法求电流表</a:t>
            </a:r>
            <a:r>
              <a:rPr lang="en-US" altLang="zh-CN" sz="2800" b="1">
                <a:ea typeface="华文楷体" panose="02010600040101010101" pitchFamily="2" charset="-122"/>
                <a:cs typeface="Times New Roman" panose="02020603050405020304" pitchFamily="18" charset="0"/>
              </a:rPr>
              <a:t>PA</a:t>
            </a:r>
            <a:r>
              <a:rPr lang="zh-CN" altLang="en-US" sz="2800" b="1">
                <a:ea typeface="华文楷体" panose="02010600040101010101" pitchFamily="2" charset="-122"/>
                <a:cs typeface="Times New Roman" panose="02020603050405020304" pitchFamily="18" charset="0"/>
              </a:rPr>
              <a:t>的示数。 </a:t>
            </a:r>
          </a:p>
        </p:txBody>
      </p:sp>
      <p:sp>
        <p:nvSpPr>
          <p:cNvPr id="37891" name="Rectangle 3">
            <a:extLst>
              <a:ext uri="{FF2B5EF4-FFF2-40B4-BE49-F238E27FC236}">
                <a16:creationId xmlns:a16="http://schemas.microsoft.com/office/drawing/2014/main" id="{BC058739-2E39-4B9E-BE12-916A88D07C7E}"/>
              </a:ext>
            </a:extLst>
          </p:cNvPr>
          <p:cNvSpPr>
            <a:spLocks noChangeArrowheads="1"/>
          </p:cNvSpPr>
          <p:nvPr/>
        </p:nvSpPr>
        <p:spPr bwMode="auto">
          <a:xfrm>
            <a:off x="0" y="257810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aphicFrame>
        <p:nvGraphicFramePr>
          <p:cNvPr id="37892" name="Object 4">
            <a:extLst>
              <a:ext uri="{FF2B5EF4-FFF2-40B4-BE49-F238E27FC236}">
                <a16:creationId xmlns:a16="http://schemas.microsoft.com/office/drawing/2014/main" id="{D3282DED-29FD-4AE8-B26E-DDB2C24F8D31}"/>
              </a:ext>
            </a:extLst>
          </p:cNvPr>
          <p:cNvGraphicFramePr>
            <a:graphicFrameLocks noChangeAspect="1"/>
          </p:cNvGraphicFramePr>
          <p:nvPr/>
        </p:nvGraphicFramePr>
        <p:xfrm>
          <a:off x="971550" y="1268413"/>
          <a:ext cx="6119813" cy="2944812"/>
        </p:xfrm>
        <a:graphic>
          <a:graphicData uri="http://schemas.openxmlformats.org/presentationml/2006/ole">
            <mc:AlternateContent xmlns:mc="http://schemas.openxmlformats.org/markup-compatibility/2006">
              <mc:Choice xmlns:v="urn:schemas-microsoft-com:vml" Requires="v">
                <p:oleObj spid="_x0000_s37975" name="Visio" r:id="rId3" imgW="2768620" imgH="1335183" progId="Visio.Drawing.11">
                  <p:embed/>
                </p:oleObj>
              </mc:Choice>
              <mc:Fallback>
                <p:oleObj name="Visio" r:id="rId3" imgW="2768620" imgH="1335183"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268413"/>
                        <a:ext cx="6119813" cy="294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11" name="Object 7">
            <a:extLst>
              <a:ext uri="{FF2B5EF4-FFF2-40B4-BE49-F238E27FC236}">
                <a16:creationId xmlns:a16="http://schemas.microsoft.com/office/drawing/2014/main" id="{2600C6D3-0125-475D-BBF4-0AD2C30290D1}"/>
              </a:ext>
            </a:extLst>
          </p:cNvPr>
          <p:cNvGraphicFramePr>
            <a:graphicFrameLocks noChangeAspect="1"/>
          </p:cNvGraphicFramePr>
          <p:nvPr/>
        </p:nvGraphicFramePr>
        <p:xfrm>
          <a:off x="4138613" y="1700213"/>
          <a:ext cx="815975" cy="2016125"/>
        </p:xfrm>
        <a:graphic>
          <a:graphicData uri="http://schemas.openxmlformats.org/presentationml/2006/ole">
            <mc:AlternateContent xmlns:mc="http://schemas.openxmlformats.org/markup-compatibility/2006">
              <mc:Choice xmlns:v="urn:schemas-microsoft-com:vml" Requires="v">
                <p:oleObj spid="_x0000_s37976" name="Visio" r:id="rId5" imgW="401726" imgH="969874" progId="Visio.Drawing.11">
                  <p:embed/>
                </p:oleObj>
              </mc:Choice>
              <mc:Fallback>
                <p:oleObj name="Visio" r:id="rId5" imgW="401726" imgH="969874" progId="Visio.Drawing.11">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8613" y="1700213"/>
                        <a:ext cx="815975"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912" name="Line 8">
            <a:extLst>
              <a:ext uri="{FF2B5EF4-FFF2-40B4-BE49-F238E27FC236}">
                <a16:creationId xmlns:a16="http://schemas.microsoft.com/office/drawing/2014/main" id="{85F67402-F995-4946-80CB-5211BB45ED70}"/>
              </a:ext>
            </a:extLst>
          </p:cNvPr>
          <p:cNvSpPr>
            <a:spLocks noChangeShapeType="1"/>
          </p:cNvSpPr>
          <p:nvPr/>
        </p:nvSpPr>
        <p:spPr bwMode="auto">
          <a:xfrm>
            <a:off x="4067175" y="6165850"/>
            <a:ext cx="1584325" cy="0"/>
          </a:xfrm>
          <a:prstGeom prst="line">
            <a:avLst/>
          </a:prstGeom>
          <a:noFill/>
          <a:ln w="38100">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4" name="Line 10">
            <a:extLst>
              <a:ext uri="{FF2B5EF4-FFF2-40B4-BE49-F238E27FC236}">
                <a16:creationId xmlns:a16="http://schemas.microsoft.com/office/drawing/2014/main" id="{08B340F4-9DC8-4DA3-BE8D-5515AC55F99F}"/>
              </a:ext>
            </a:extLst>
          </p:cNvPr>
          <p:cNvSpPr>
            <a:spLocks noChangeShapeType="1"/>
          </p:cNvSpPr>
          <p:nvPr/>
        </p:nvSpPr>
        <p:spPr bwMode="auto">
          <a:xfrm flipV="1">
            <a:off x="5651500" y="4581525"/>
            <a:ext cx="0" cy="1584325"/>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6" name="Line 12">
            <a:extLst>
              <a:ext uri="{FF2B5EF4-FFF2-40B4-BE49-F238E27FC236}">
                <a16:creationId xmlns:a16="http://schemas.microsoft.com/office/drawing/2014/main" id="{EC223D38-CE39-4DD5-AA11-C803CA74AA8D}"/>
              </a:ext>
            </a:extLst>
          </p:cNvPr>
          <p:cNvSpPr>
            <a:spLocks noChangeShapeType="1"/>
          </p:cNvSpPr>
          <p:nvPr/>
        </p:nvSpPr>
        <p:spPr bwMode="auto">
          <a:xfrm flipV="1">
            <a:off x="4067175" y="4652963"/>
            <a:ext cx="1584325" cy="1512887"/>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3917" name="Object 13">
            <a:extLst>
              <a:ext uri="{FF2B5EF4-FFF2-40B4-BE49-F238E27FC236}">
                <a16:creationId xmlns:a16="http://schemas.microsoft.com/office/drawing/2014/main" id="{D8C8589C-C2F7-4EBE-9946-DFD722BCE4D3}"/>
              </a:ext>
            </a:extLst>
          </p:cNvPr>
          <p:cNvGraphicFramePr>
            <a:graphicFrameLocks noChangeAspect="1"/>
          </p:cNvGraphicFramePr>
          <p:nvPr/>
        </p:nvGraphicFramePr>
        <p:xfrm>
          <a:off x="5292725" y="6308725"/>
          <a:ext cx="374650" cy="549275"/>
        </p:xfrm>
        <a:graphic>
          <a:graphicData uri="http://schemas.openxmlformats.org/presentationml/2006/ole">
            <mc:AlternateContent xmlns:mc="http://schemas.openxmlformats.org/markup-compatibility/2006">
              <mc:Choice xmlns:v="urn:schemas-microsoft-com:vml" Requires="v">
                <p:oleObj spid="_x0000_s37977" name="Equation" r:id="rId7" imgW="139598" imgH="204216" progId="Equation.DSMT4">
                  <p:embed/>
                </p:oleObj>
              </mc:Choice>
              <mc:Fallback>
                <p:oleObj name="Equation" r:id="rId7" imgW="139598" imgH="204216"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725" y="6308725"/>
                        <a:ext cx="3746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918" name="Object 14">
            <a:extLst>
              <a:ext uri="{FF2B5EF4-FFF2-40B4-BE49-F238E27FC236}">
                <a16:creationId xmlns:a16="http://schemas.microsoft.com/office/drawing/2014/main" id="{CC5BAEC7-8900-4566-B069-05B21D381990}"/>
              </a:ext>
            </a:extLst>
          </p:cNvPr>
          <p:cNvGraphicFramePr>
            <a:graphicFrameLocks noChangeAspect="1"/>
          </p:cNvGraphicFramePr>
          <p:nvPr/>
        </p:nvGraphicFramePr>
        <p:xfrm>
          <a:off x="5762625" y="4459288"/>
          <a:ext cx="442913" cy="647700"/>
        </p:xfrm>
        <a:graphic>
          <a:graphicData uri="http://schemas.openxmlformats.org/presentationml/2006/ole">
            <mc:AlternateContent xmlns:mc="http://schemas.openxmlformats.org/markup-compatibility/2006">
              <mc:Choice xmlns:v="urn:schemas-microsoft-com:vml" Requires="v">
                <p:oleObj spid="_x0000_s37978" name="Equation" r:id="rId9" imgW="164957" imgH="241091" progId="Equation.DSMT4">
                  <p:embed/>
                </p:oleObj>
              </mc:Choice>
              <mc:Fallback>
                <p:oleObj name="Equation" r:id="rId9" imgW="164957" imgH="241091"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62625" y="4459288"/>
                        <a:ext cx="44291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919" name="Object 15">
            <a:extLst>
              <a:ext uri="{FF2B5EF4-FFF2-40B4-BE49-F238E27FC236}">
                <a16:creationId xmlns:a16="http://schemas.microsoft.com/office/drawing/2014/main" id="{20FBE3FE-C66E-42E3-884C-76BE4250A438}"/>
              </a:ext>
            </a:extLst>
          </p:cNvPr>
          <p:cNvGraphicFramePr>
            <a:graphicFrameLocks noChangeAspect="1"/>
          </p:cNvGraphicFramePr>
          <p:nvPr/>
        </p:nvGraphicFramePr>
        <p:xfrm>
          <a:off x="4859338" y="4508500"/>
          <a:ext cx="374650" cy="647700"/>
        </p:xfrm>
        <a:graphic>
          <a:graphicData uri="http://schemas.openxmlformats.org/presentationml/2006/ole">
            <mc:AlternateContent xmlns:mc="http://schemas.openxmlformats.org/markup-compatibility/2006">
              <mc:Choice xmlns:v="urn:schemas-microsoft-com:vml" Requires="v">
                <p:oleObj spid="_x0000_s37979" name="Equation" r:id="rId11" imgW="139639" imgH="241195" progId="Equation.DSMT4">
                  <p:embed/>
                </p:oleObj>
              </mc:Choice>
              <mc:Fallback>
                <p:oleObj name="Equation" r:id="rId11" imgW="139639" imgH="241195"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59338" y="4508500"/>
                        <a:ext cx="3746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920" name="Rectangle 16">
            <a:extLst>
              <a:ext uri="{FF2B5EF4-FFF2-40B4-BE49-F238E27FC236}">
                <a16:creationId xmlns:a16="http://schemas.microsoft.com/office/drawing/2014/main" id="{6CF36382-BF1C-4288-8DB1-EA4E39B55456}"/>
              </a:ext>
            </a:extLst>
          </p:cNvPr>
          <p:cNvSpPr>
            <a:spLocks noChangeArrowheads="1"/>
          </p:cNvSpPr>
          <p:nvPr/>
        </p:nvSpPr>
        <p:spPr bwMode="auto">
          <a:xfrm>
            <a:off x="755650" y="3860800"/>
            <a:ext cx="8145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en-US" altLang="zh-CN" sz="2800" b="1">
                <a:ea typeface="华文楷体" panose="02010600040101010101" pitchFamily="2" charset="-122"/>
                <a:cs typeface="Times New Roman" panose="02020603050405020304" pitchFamily="18" charset="0"/>
              </a:rPr>
              <a:t>【</a:t>
            </a:r>
            <a:r>
              <a:rPr lang="zh-CN" altLang="en-US" sz="2800" b="1">
                <a:ea typeface="华文楷体" panose="02010600040101010101" pitchFamily="2" charset="-122"/>
                <a:cs typeface="Times New Roman" panose="02020603050405020304" pitchFamily="18" charset="0"/>
              </a:rPr>
              <a:t>解</a:t>
            </a:r>
            <a:r>
              <a:rPr lang="en-US" altLang="zh-CN" sz="2800" b="1">
                <a:ea typeface="华文楷体" panose="02010600040101010101" pitchFamily="2" charset="-122"/>
                <a:cs typeface="Times New Roman" panose="02020603050405020304" pitchFamily="18" charset="0"/>
              </a:rPr>
              <a:t>】</a:t>
            </a:r>
            <a:r>
              <a:rPr lang="zh-CN" altLang="en-US" sz="2800" b="1">
                <a:ea typeface="华文楷体" panose="02010600040101010101" pitchFamily="2" charset="-122"/>
                <a:cs typeface="Times New Roman" panose="02020603050405020304" pitchFamily="18" charset="0"/>
              </a:rPr>
              <a:t>相量图如图所示，总电流</a:t>
            </a:r>
            <a:r>
              <a:rPr lang="en-US" altLang="zh-CN" sz="2800" b="1">
                <a:ea typeface="华文楷体" panose="02010600040101010101" pitchFamily="2" charset="-122"/>
                <a:cs typeface="Times New Roman" panose="02020603050405020304" pitchFamily="18" charset="0"/>
              </a:rPr>
              <a:t>PA</a:t>
            </a:r>
            <a:r>
              <a:rPr lang="zh-CN" altLang="en-US" sz="2800" b="1">
                <a:ea typeface="华文楷体" panose="02010600040101010101" pitchFamily="2" charset="-122"/>
                <a:cs typeface="Times New Roman" panose="02020603050405020304" pitchFamily="18" charset="0"/>
              </a:rPr>
              <a:t>的读数为</a:t>
            </a:r>
            <a:r>
              <a:rPr lang="en-US" altLang="zh-CN" sz="2800" b="1">
                <a:ea typeface="华文楷体" panose="02010600040101010101" pitchFamily="2" charset="-122"/>
                <a:cs typeface="Times New Roman" panose="02020603050405020304" pitchFamily="18" charset="0"/>
              </a:rPr>
              <a:t>14.14A</a:t>
            </a:r>
          </a:p>
        </p:txBody>
      </p:sp>
      <p:sp>
        <p:nvSpPr>
          <p:cNvPr id="123921" name="Freeform 17">
            <a:extLst>
              <a:ext uri="{FF2B5EF4-FFF2-40B4-BE49-F238E27FC236}">
                <a16:creationId xmlns:a16="http://schemas.microsoft.com/office/drawing/2014/main" id="{11A630B7-9C95-429F-9B70-DB4F02F1D368}"/>
              </a:ext>
            </a:extLst>
          </p:cNvPr>
          <p:cNvSpPr>
            <a:spLocks/>
          </p:cNvSpPr>
          <p:nvPr/>
        </p:nvSpPr>
        <p:spPr bwMode="auto">
          <a:xfrm>
            <a:off x="4643438" y="5661025"/>
            <a:ext cx="157162" cy="504825"/>
          </a:xfrm>
          <a:custGeom>
            <a:avLst/>
            <a:gdLst>
              <a:gd name="T0" fmla="*/ 0 w 99"/>
              <a:gd name="T1" fmla="*/ 0 h 318"/>
              <a:gd name="T2" fmla="*/ 144462 w 99"/>
              <a:gd name="T3" fmla="*/ 215900 h 318"/>
              <a:gd name="T4" fmla="*/ 73025 w 99"/>
              <a:gd name="T5" fmla="*/ 504825 h 318"/>
              <a:gd name="T6" fmla="*/ 0 60000 65536"/>
              <a:gd name="T7" fmla="*/ 0 60000 65536"/>
              <a:gd name="T8" fmla="*/ 0 60000 65536"/>
            </a:gdLst>
            <a:ahLst/>
            <a:cxnLst>
              <a:cxn ang="T6">
                <a:pos x="T0" y="T1"/>
              </a:cxn>
              <a:cxn ang="T7">
                <a:pos x="T2" y="T3"/>
              </a:cxn>
              <a:cxn ang="T8">
                <a:pos x="T4" y="T5"/>
              </a:cxn>
            </a:cxnLst>
            <a:rect l="0" t="0" r="r" b="b"/>
            <a:pathLst>
              <a:path w="99" h="318">
                <a:moveTo>
                  <a:pt x="0" y="0"/>
                </a:moveTo>
                <a:cubicBezTo>
                  <a:pt x="41" y="41"/>
                  <a:pt x="83" y="83"/>
                  <a:pt x="91" y="136"/>
                </a:cubicBezTo>
                <a:cubicBezTo>
                  <a:pt x="99" y="189"/>
                  <a:pt x="72" y="253"/>
                  <a:pt x="46" y="318"/>
                </a:cubicBezTo>
              </a:path>
            </a:pathLst>
          </a:custGeom>
          <a:noFill/>
          <a:ln w="28575"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3922" name="Object 18">
            <a:extLst>
              <a:ext uri="{FF2B5EF4-FFF2-40B4-BE49-F238E27FC236}">
                <a16:creationId xmlns:a16="http://schemas.microsoft.com/office/drawing/2014/main" id="{7B6F31B2-1053-462D-A5B5-8385FB6945F2}"/>
              </a:ext>
            </a:extLst>
          </p:cNvPr>
          <p:cNvGraphicFramePr>
            <a:graphicFrameLocks noChangeAspect="1"/>
          </p:cNvGraphicFramePr>
          <p:nvPr/>
        </p:nvGraphicFramePr>
        <p:xfrm>
          <a:off x="4943475" y="5529263"/>
          <a:ext cx="681038" cy="477837"/>
        </p:xfrm>
        <a:graphic>
          <a:graphicData uri="http://schemas.openxmlformats.org/presentationml/2006/ole">
            <mc:AlternateContent xmlns:mc="http://schemas.openxmlformats.org/markup-compatibility/2006">
              <mc:Choice xmlns:v="urn:schemas-microsoft-com:vml" Requires="v">
                <p:oleObj spid="_x0000_s37980" name="Equation" r:id="rId13" imgW="253670" imgH="177569" progId="Equation.DSMT4">
                  <p:embed/>
                </p:oleObj>
              </mc:Choice>
              <mc:Fallback>
                <p:oleObj name="Equation" r:id="rId13" imgW="253670" imgH="177569"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43475" y="5529263"/>
                        <a:ext cx="681038"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3911"/>
                                        </p:tgtEl>
                                        <p:attrNameLst>
                                          <p:attrName>style.visibility</p:attrName>
                                        </p:attrNameLst>
                                      </p:cBhvr>
                                      <p:to>
                                        <p:strVal val="visible"/>
                                      </p:to>
                                    </p:set>
                                    <p:animEffect transition="in" filter="wipe(left)">
                                      <p:cBhvr>
                                        <p:cTn id="7" dur="500"/>
                                        <p:tgtEl>
                                          <p:spTgt spid="1239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2391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391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2391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3914"/>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nodeType="clickEffect">
                                  <p:stCondLst>
                                    <p:cond delay="0"/>
                                  </p:stCondLst>
                                  <p:childTnLst>
                                    <p:set>
                                      <p:cBhvr>
                                        <p:cTn id="23" dur="1" fill="hold">
                                          <p:stCondLst>
                                            <p:cond delay="0"/>
                                          </p:stCondLst>
                                        </p:cTn>
                                        <p:tgtEl>
                                          <p:spTgt spid="123919"/>
                                        </p:tgtEl>
                                        <p:attrNameLst>
                                          <p:attrName>style.visibility</p:attrName>
                                        </p:attrNameLst>
                                      </p:cBhvr>
                                      <p:to>
                                        <p:strVal val="visible"/>
                                      </p:to>
                                    </p:set>
                                    <p:animEffect transition="in" filter="wipe(down)">
                                      <p:cBhvr>
                                        <p:cTn id="24" dur="500"/>
                                        <p:tgtEl>
                                          <p:spTgt spid="123919"/>
                                        </p:tgtEl>
                                      </p:cBhvr>
                                    </p:animEffect>
                                  </p:childTnLst>
                                </p:cTn>
                              </p:par>
                              <p:par>
                                <p:cTn id="25" presetID="22" presetClass="entr" presetSubtype="4" fill="hold" nodeType="withEffect">
                                  <p:stCondLst>
                                    <p:cond delay="0"/>
                                  </p:stCondLst>
                                  <p:childTnLst>
                                    <p:set>
                                      <p:cBhvr>
                                        <p:cTn id="26" dur="1" fill="hold">
                                          <p:stCondLst>
                                            <p:cond delay="0"/>
                                          </p:stCondLst>
                                        </p:cTn>
                                        <p:tgtEl>
                                          <p:spTgt spid="123916"/>
                                        </p:tgtEl>
                                        <p:attrNameLst>
                                          <p:attrName>style.visibility</p:attrName>
                                        </p:attrNameLst>
                                      </p:cBhvr>
                                      <p:to>
                                        <p:strVal val="visible"/>
                                      </p:to>
                                    </p:set>
                                    <p:animEffect transition="in" filter="wipe(down)">
                                      <p:cBhvr>
                                        <p:cTn id="27" dur="500"/>
                                        <p:tgtEl>
                                          <p:spTgt spid="1239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2392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23922"/>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239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a:extLst>
              <a:ext uri="{FF2B5EF4-FFF2-40B4-BE49-F238E27FC236}">
                <a16:creationId xmlns:a16="http://schemas.microsoft.com/office/drawing/2014/main" id="{CF46DA91-E258-408C-9A54-73E30DBA15E7}"/>
              </a:ext>
            </a:extLst>
          </p:cNvPr>
          <p:cNvSpPr txBox="1">
            <a:spLocks noChangeArrowheads="1"/>
          </p:cNvSpPr>
          <p:nvPr/>
        </p:nvSpPr>
        <p:spPr bwMode="auto">
          <a:xfrm>
            <a:off x="395288" y="206375"/>
            <a:ext cx="6985000" cy="701675"/>
          </a:xfrm>
          <a:prstGeom prst="rect">
            <a:avLst/>
          </a:prstGeom>
          <a:noFill/>
          <a:ln>
            <a:noFill/>
          </a:ln>
          <a:effectLst>
            <a:prstShdw prst="shdw17" dist="17961" dir="2700000">
              <a:srgbClr val="7A8E99"/>
            </a:prstShdw>
          </a:effectLst>
          <a:extLst>
            <a:ext uri="{909E8E84-426E-40DD-AFC4-6F175D3DCCD1}">
              <a14:hiddenFill xmlns:a14="http://schemas.microsoft.com/office/drawing/2010/main">
                <a:gradFill rotWithShape="0">
                  <a:gsLst>
                    <a:gs pos="0">
                      <a:srgbClr val="CCECFF"/>
                    </a:gs>
                    <a:gs pos="100000">
                      <a:srgbClr val="5E6D76"/>
                    </a:gs>
                  </a:gsLst>
                  <a:lin ang="5400000" scaled="1"/>
                </a:gradFill>
              </a14:hiddenFill>
            </a:ext>
            <a:ext uri="{91240B29-F687-4F45-9708-019B960494DF}">
              <a14:hiddenLine xmlns:a14="http://schemas.microsoft.com/office/drawing/2010/main" w="12700">
                <a:solidFill>
                  <a:schemeClr val="tx1"/>
                </a:solidFill>
                <a:miter lim="800000"/>
                <a:headEnd/>
                <a:tailEnd/>
              </a14:hiddenLine>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40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§9-4  </a:t>
            </a:r>
            <a:r>
              <a:rPr kumimoji="1" lang="zh-CN" altLang="en-US" sz="40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正弦稳态电路的功率</a:t>
            </a:r>
          </a:p>
        </p:txBody>
      </p:sp>
      <p:graphicFrame>
        <p:nvGraphicFramePr>
          <p:cNvPr id="119811" name="Object 3">
            <a:extLst>
              <a:ext uri="{FF2B5EF4-FFF2-40B4-BE49-F238E27FC236}">
                <a16:creationId xmlns:a16="http://schemas.microsoft.com/office/drawing/2014/main" id="{0F3CA6B1-124C-49DE-A747-584E9D6C5AAC}"/>
              </a:ext>
            </a:extLst>
          </p:cNvPr>
          <p:cNvGraphicFramePr>
            <a:graphicFrameLocks noChangeAspect="1"/>
          </p:cNvGraphicFramePr>
          <p:nvPr>
            <p:extLst>
              <p:ext uri="{D42A27DB-BD31-4B8C-83A1-F6EECF244321}">
                <p14:modId xmlns:p14="http://schemas.microsoft.com/office/powerpoint/2010/main" val="1233518570"/>
              </p:ext>
            </p:extLst>
          </p:nvPr>
        </p:nvGraphicFramePr>
        <p:xfrm>
          <a:off x="4371975" y="2087563"/>
          <a:ext cx="3497263" cy="1101725"/>
        </p:xfrm>
        <a:graphic>
          <a:graphicData uri="http://schemas.openxmlformats.org/presentationml/2006/ole">
            <mc:AlternateContent xmlns:mc="http://schemas.openxmlformats.org/markup-compatibility/2006">
              <mc:Choice xmlns:v="urn:schemas-microsoft-com:vml" Requires="v">
                <p:oleObj spid="_x0000_s38959" name="Equation" r:id="rId3" imgW="1714320" imgH="533160" progId="Equation.DSMT4">
                  <p:embed/>
                </p:oleObj>
              </mc:Choice>
              <mc:Fallback>
                <p:oleObj name="Equation" r:id="rId3" imgW="1714320" imgH="533160" progId="Equation.DSMT4">
                  <p:embed/>
                  <p:pic>
                    <p:nvPicPr>
                      <p:cNvPr id="0" name="Object 3"/>
                      <p:cNvPicPr>
                        <a:picLocks noChangeAspect="1" noChangeArrowheads="1"/>
                      </p:cNvPicPr>
                      <p:nvPr/>
                    </p:nvPicPr>
                    <p:blipFill>
                      <a:blip r:embed="rId4"/>
                      <a:srcRect/>
                      <a:stretch>
                        <a:fillRect/>
                      </a:stretch>
                    </p:blipFill>
                    <p:spPr bwMode="auto">
                      <a:xfrm>
                        <a:off x="4371975" y="2087563"/>
                        <a:ext cx="3497263" cy="110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12" name="Text Box 4">
            <a:extLst>
              <a:ext uri="{FF2B5EF4-FFF2-40B4-BE49-F238E27FC236}">
                <a16:creationId xmlns:a16="http://schemas.microsoft.com/office/drawing/2014/main" id="{35025D6A-94DD-4D2E-BA9D-141607128559}"/>
              </a:ext>
            </a:extLst>
          </p:cNvPr>
          <p:cNvSpPr txBox="1">
            <a:spLocks noChangeArrowheads="1"/>
          </p:cNvSpPr>
          <p:nvPr/>
        </p:nvSpPr>
        <p:spPr bwMode="auto">
          <a:xfrm>
            <a:off x="923925" y="1049338"/>
            <a:ext cx="2236788" cy="58578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32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1. </a:t>
            </a:r>
            <a:r>
              <a:rPr kumimoji="1" lang="zh-CN" altLang="en-US" sz="32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瞬时功率</a:t>
            </a:r>
            <a:endParaRPr kumimoji="1" lang="zh-CN" altLang="en-US" sz="3200" b="1" dirty="0">
              <a:solidFill>
                <a:srgbClr val="000099"/>
              </a:solidFill>
              <a:latin typeface="华文楷体" panose="02010600040101010101" pitchFamily="2" charset="-122"/>
              <a:ea typeface="华文楷体" panose="02010600040101010101" pitchFamily="2" charset="-122"/>
            </a:endParaRPr>
          </a:p>
        </p:txBody>
      </p:sp>
      <p:graphicFrame>
        <p:nvGraphicFramePr>
          <p:cNvPr id="119813" name="Object 5">
            <a:extLst>
              <a:ext uri="{FF2B5EF4-FFF2-40B4-BE49-F238E27FC236}">
                <a16:creationId xmlns:a16="http://schemas.microsoft.com/office/drawing/2014/main" id="{E66309E4-21F5-41A6-BD64-0E30E04DF328}"/>
              </a:ext>
            </a:extLst>
          </p:cNvPr>
          <p:cNvGraphicFramePr>
            <a:graphicFrameLocks noChangeAspect="1"/>
          </p:cNvGraphicFramePr>
          <p:nvPr>
            <p:extLst>
              <p:ext uri="{D42A27DB-BD31-4B8C-83A1-F6EECF244321}">
                <p14:modId xmlns:p14="http://schemas.microsoft.com/office/powerpoint/2010/main" val="2666029733"/>
              </p:ext>
            </p:extLst>
          </p:nvPr>
        </p:nvGraphicFramePr>
        <p:xfrm>
          <a:off x="1414601" y="3899767"/>
          <a:ext cx="6178550" cy="2020887"/>
        </p:xfrm>
        <a:graphic>
          <a:graphicData uri="http://schemas.openxmlformats.org/presentationml/2006/ole">
            <mc:AlternateContent xmlns:mc="http://schemas.openxmlformats.org/markup-compatibility/2006">
              <mc:Choice xmlns:v="urn:schemas-microsoft-com:vml" Requires="v">
                <p:oleObj spid="_x0000_s38960" name="Equation" r:id="rId5" imgW="2984400" imgH="965160" progId="Equation.DSMT4">
                  <p:embed/>
                </p:oleObj>
              </mc:Choice>
              <mc:Fallback>
                <p:oleObj name="Equation" r:id="rId5" imgW="2984400" imgH="965160" progId="Equation.DSMT4">
                  <p:embed/>
                  <p:pic>
                    <p:nvPicPr>
                      <p:cNvPr id="0" name="Object 5"/>
                      <p:cNvPicPr>
                        <a:picLocks noChangeAspect="1" noChangeArrowheads="1"/>
                      </p:cNvPicPr>
                      <p:nvPr/>
                    </p:nvPicPr>
                    <p:blipFill>
                      <a:blip r:embed="rId6"/>
                      <a:srcRect/>
                      <a:stretch>
                        <a:fillRect/>
                      </a:stretch>
                    </p:blipFill>
                    <p:spPr bwMode="auto">
                      <a:xfrm>
                        <a:off x="1414601" y="3899767"/>
                        <a:ext cx="6178550" cy="202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9825" name="Group 17">
            <a:extLst>
              <a:ext uri="{FF2B5EF4-FFF2-40B4-BE49-F238E27FC236}">
                <a16:creationId xmlns:a16="http://schemas.microsoft.com/office/drawing/2014/main" id="{5B25012B-A8F8-4DF0-B31B-432D7E8E63BE}"/>
              </a:ext>
            </a:extLst>
          </p:cNvPr>
          <p:cNvGrpSpPr>
            <a:grpSpLocks/>
          </p:cNvGrpSpPr>
          <p:nvPr/>
        </p:nvGrpSpPr>
        <p:grpSpPr bwMode="auto">
          <a:xfrm>
            <a:off x="677863" y="1844675"/>
            <a:ext cx="2741612" cy="1624013"/>
            <a:chOff x="427" y="1162"/>
            <a:chExt cx="1727" cy="1023"/>
          </a:xfrm>
        </p:grpSpPr>
        <p:sp>
          <p:nvSpPr>
            <p:cNvPr id="38923" name="Freeform 18">
              <a:extLst>
                <a:ext uri="{FF2B5EF4-FFF2-40B4-BE49-F238E27FC236}">
                  <a16:creationId xmlns:a16="http://schemas.microsoft.com/office/drawing/2014/main" id="{5DB4E0FA-AFB2-43EC-A81A-6D70406FF43C}"/>
                </a:ext>
              </a:extLst>
            </p:cNvPr>
            <p:cNvSpPr>
              <a:spLocks/>
            </p:cNvSpPr>
            <p:nvPr/>
          </p:nvSpPr>
          <p:spPr bwMode="auto">
            <a:xfrm>
              <a:off x="807" y="1494"/>
              <a:ext cx="747" cy="2"/>
            </a:xfrm>
            <a:custGeom>
              <a:avLst/>
              <a:gdLst>
                <a:gd name="T0" fmla="*/ 0 w 540"/>
                <a:gd name="T1" fmla="*/ 2 h 2"/>
                <a:gd name="T2" fmla="*/ 747 w 540"/>
                <a:gd name="T3" fmla="*/ 0 h 2"/>
                <a:gd name="T4" fmla="*/ 0 60000 65536"/>
                <a:gd name="T5" fmla="*/ 0 60000 65536"/>
              </a:gdLst>
              <a:ahLst/>
              <a:cxnLst>
                <a:cxn ang="T4">
                  <a:pos x="T0" y="T1"/>
                </a:cxn>
                <a:cxn ang="T5">
                  <a:pos x="T2" y="T3"/>
                </a:cxn>
              </a:cxnLst>
              <a:rect l="0" t="0" r="r" b="b"/>
              <a:pathLst>
                <a:path w="540" h="2">
                  <a:moveTo>
                    <a:pt x="0" y="2"/>
                  </a:moveTo>
                  <a:lnTo>
                    <a:pt x="540" y="0"/>
                  </a:lnTo>
                </a:path>
              </a:pathLst>
            </a:custGeom>
            <a:noFill/>
            <a:ln w="28575"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924" name="Rectangle 19">
              <a:extLst>
                <a:ext uri="{FF2B5EF4-FFF2-40B4-BE49-F238E27FC236}">
                  <a16:creationId xmlns:a16="http://schemas.microsoft.com/office/drawing/2014/main" id="{1C79109E-0334-42F7-81BE-7BA526421893}"/>
                </a:ext>
              </a:extLst>
            </p:cNvPr>
            <p:cNvSpPr>
              <a:spLocks noChangeArrowheads="1"/>
            </p:cNvSpPr>
            <p:nvPr/>
          </p:nvSpPr>
          <p:spPr bwMode="auto">
            <a:xfrm>
              <a:off x="1557" y="1355"/>
              <a:ext cx="597" cy="830"/>
            </a:xfrm>
            <a:prstGeom prst="rect">
              <a:avLst/>
            </a:prstGeom>
            <a:noFill/>
            <a:ln w="28575">
              <a:solidFill>
                <a:srgbClr val="000000"/>
              </a:solidFill>
              <a:miter lim="800000"/>
              <a:headEnd/>
              <a:tailEnd/>
            </a:ln>
            <a:effectLst/>
            <a:extLst>
              <a:ext uri="{909E8E84-426E-40DD-AFC4-6F175D3DCCD1}">
                <a14:hiddenFill xmlns:a14="http://schemas.microsoft.com/office/drawing/2010/main">
                  <a:gradFill rotWithShape="1">
                    <a:gsLst>
                      <a:gs pos="0">
                        <a:srgbClr val="FF9900"/>
                      </a:gs>
                      <a:gs pos="100000">
                        <a:srgbClr val="764700"/>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2800" b="1">
                  <a:latin typeface="华文楷体" panose="02010600040101010101" pitchFamily="2" charset="-122"/>
                  <a:ea typeface="华文楷体" panose="02010600040101010101" pitchFamily="2" charset="-122"/>
                  <a:cs typeface="Times New Roman" panose="02020603050405020304" pitchFamily="18" charset="0"/>
                </a:rPr>
                <a:t>无源</a:t>
              </a:r>
            </a:p>
            <a:p>
              <a:pPr algn="ctr" eaLnBrk="1" hangingPunct="1"/>
              <a:r>
                <a:rPr kumimoji="1" lang="zh-CN" altLang="en-US" sz="2800" b="1">
                  <a:latin typeface="华文楷体" panose="02010600040101010101" pitchFamily="2" charset="-122"/>
                  <a:ea typeface="华文楷体" panose="02010600040101010101" pitchFamily="2" charset="-122"/>
                  <a:cs typeface="Times New Roman" panose="02020603050405020304" pitchFamily="18" charset="0"/>
                </a:rPr>
                <a:t>网络</a:t>
              </a:r>
            </a:p>
          </p:txBody>
        </p:sp>
        <p:sp>
          <p:nvSpPr>
            <p:cNvPr id="38925" name="Freeform 20">
              <a:extLst>
                <a:ext uri="{FF2B5EF4-FFF2-40B4-BE49-F238E27FC236}">
                  <a16:creationId xmlns:a16="http://schemas.microsoft.com/office/drawing/2014/main" id="{3228FE7B-9654-4C89-BFFB-7D3006FCC9B4}"/>
                </a:ext>
              </a:extLst>
            </p:cNvPr>
            <p:cNvSpPr>
              <a:spLocks/>
            </p:cNvSpPr>
            <p:nvPr/>
          </p:nvSpPr>
          <p:spPr bwMode="auto">
            <a:xfrm>
              <a:off x="807" y="2047"/>
              <a:ext cx="747" cy="2"/>
            </a:xfrm>
            <a:custGeom>
              <a:avLst/>
              <a:gdLst>
                <a:gd name="T0" fmla="*/ 0 w 540"/>
                <a:gd name="T1" fmla="*/ 2 h 2"/>
                <a:gd name="T2" fmla="*/ 747 w 540"/>
                <a:gd name="T3" fmla="*/ 0 h 2"/>
                <a:gd name="T4" fmla="*/ 0 60000 65536"/>
                <a:gd name="T5" fmla="*/ 0 60000 65536"/>
              </a:gdLst>
              <a:ahLst/>
              <a:cxnLst>
                <a:cxn ang="T4">
                  <a:pos x="T0" y="T1"/>
                </a:cxn>
                <a:cxn ang="T5">
                  <a:pos x="T2" y="T3"/>
                </a:cxn>
              </a:cxnLst>
              <a:rect l="0" t="0" r="r" b="b"/>
              <a:pathLst>
                <a:path w="540" h="2">
                  <a:moveTo>
                    <a:pt x="0" y="2"/>
                  </a:moveTo>
                  <a:lnTo>
                    <a:pt x="540" y="0"/>
                  </a:lnTo>
                </a:path>
              </a:pathLst>
            </a:custGeom>
            <a:noFill/>
            <a:ln w="28575"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926" name="Line 21">
              <a:extLst>
                <a:ext uri="{FF2B5EF4-FFF2-40B4-BE49-F238E27FC236}">
                  <a16:creationId xmlns:a16="http://schemas.microsoft.com/office/drawing/2014/main" id="{722DD235-5944-4AD5-9E43-A20354272A0B}"/>
                </a:ext>
              </a:extLst>
            </p:cNvPr>
            <p:cNvSpPr>
              <a:spLocks noChangeShapeType="1"/>
            </p:cNvSpPr>
            <p:nvPr/>
          </p:nvSpPr>
          <p:spPr bwMode="auto">
            <a:xfrm>
              <a:off x="884" y="1489"/>
              <a:ext cx="398"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927" name="Text Box 22">
              <a:extLst>
                <a:ext uri="{FF2B5EF4-FFF2-40B4-BE49-F238E27FC236}">
                  <a16:creationId xmlns:a16="http://schemas.microsoft.com/office/drawing/2014/main" id="{404D7107-B79A-4BB5-AC60-EC1740B218B6}"/>
                </a:ext>
              </a:extLst>
            </p:cNvPr>
            <p:cNvSpPr txBox="1">
              <a:spLocks noChangeArrowheads="1"/>
            </p:cNvSpPr>
            <p:nvPr/>
          </p:nvSpPr>
          <p:spPr bwMode="auto">
            <a:xfrm>
              <a:off x="431" y="1321"/>
              <a:ext cx="3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400" b="1">
                  <a:ea typeface="宋体" panose="02010600030101010101" pitchFamily="2" charset="-122"/>
                  <a:cs typeface="Times New Roman" panose="02020603050405020304" pitchFamily="18" charset="0"/>
                </a:rPr>
                <a:t>+</a:t>
              </a:r>
            </a:p>
          </p:txBody>
        </p:sp>
        <p:sp>
          <p:nvSpPr>
            <p:cNvPr id="38928" name="Text Box 23">
              <a:extLst>
                <a:ext uri="{FF2B5EF4-FFF2-40B4-BE49-F238E27FC236}">
                  <a16:creationId xmlns:a16="http://schemas.microsoft.com/office/drawing/2014/main" id="{0CA6A661-7BDF-494B-AA66-C5A4334B6906}"/>
                </a:ext>
              </a:extLst>
            </p:cNvPr>
            <p:cNvSpPr txBox="1">
              <a:spLocks noChangeArrowheads="1"/>
            </p:cNvSpPr>
            <p:nvPr/>
          </p:nvSpPr>
          <p:spPr bwMode="auto">
            <a:xfrm>
              <a:off x="427" y="1572"/>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3200" b="1" i="1">
                  <a:ea typeface="宋体" panose="02010600030101010101" pitchFamily="2" charset="-122"/>
                  <a:cs typeface="Times New Roman" panose="02020603050405020304" pitchFamily="18" charset="0"/>
                </a:rPr>
                <a:t>u</a:t>
              </a:r>
            </a:p>
          </p:txBody>
        </p:sp>
        <p:sp>
          <p:nvSpPr>
            <p:cNvPr id="38929" name="Text Box 24">
              <a:extLst>
                <a:ext uri="{FF2B5EF4-FFF2-40B4-BE49-F238E27FC236}">
                  <a16:creationId xmlns:a16="http://schemas.microsoft.com/office/drawing/2014/main" id="{88822CD1-1746-427E-AB8D-4919429C85BB}"/>
                </a:ext>
              </a:extLst>
            </p:cNvPr>
            <p:cNvSpPr txBox="1">
              <a:spLocks noChangeArrowheads="1"/>
            </p:cNvSpPr>
            <p:nvPr/>
          </p:nvSpPr>
          <p:spPr bwMode="auto">
            <a:xfrm>
              <a:off x="975" y="1162"/>
              <a:ext cx="1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3200" b="1" i="1">
                  <a:ea typeface="宋体" panose="02010600030101010101" pitchFamily="2" charset="-122"/>
                  <a:cs typeface="Times New Roman" panose="02020603050405020304" pitchFamily="18" charset="0"/>
                </a:rPr>
                <a:t>i</a:t>
              </a:r>
            </a:p>
          </p:txBody>
        </p:sp>
        <p:sp>
          <p:nvSpPr>
            <p:cNvPr id="38930" name="Text Box 25">
              <a:extLst>
                <a:ext uri="{FF2B5EF4-FFF2-40B4-BE49-F238E27FC236}">
                  <a16:creationId xmlns:a16="http://schemas.microsoft.com/office/drawing/2014/main" id="{C20D6E13-06E0-47DF-869F-47BA68700593}"/>
                </a:ext>
              </a:extLst>
            </p:cNvPr>
            <p:cNvSpPr txBox="1">
              <a:spLocks noChangeArrowheads="1"/>
            </p:cNvSpPr>
            <p:nvPr/>
          </p:nvSpPr>
          <p:spPr bwMode="auto">
            <a:xfrm>
              <a:off x="448" y="1819"/>
              <a:ext cx="2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400" b="1">
                  <a:ea typeface="宋体" panose="02010600030101010101" pitchFamily="2" charset="-122"/>
                  <a:cs typeface="Times New Roman" panose="02020603050405020304" pitchFamily="18" charset="0"/>
                </a:rPr>
                <a:t>_</a:t>
              </a:r>
            </a:p>
          </p:txBody>
        </p:sp>
        <p:sp>
          <p:nvSpPr>
            <p:cNvPr id="38931" name="Oval 26">
              <a:extLst>
                <a:ext uri="{FF2B5EF4-FFF2-40B4-BE49-F238E27FC236}">
                  <a16:creationId xmlns:a16="http://schemas.microsoft.com/office/drawing/2014/main" id="{9CF81662-A9AC-4142-B0E2-2847A3473D05}"/>
                </a:ext>
              </a:extLst>
            </p:cNvPr>
            <p:cNvSpPr>
              <a:spLocks noChangeArrowheads="1"/>
            </p:cNvSpPr>
            <p:nvPr/>
          </p:nvSpPr>
          <p:spPr bwMode="auto">
            <a:xfrm>
              <a:off x="748" y="1462"/>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cs typeface="Times New Roman" panose="02020603050405020304" pitchFamily="18" charset="0"/>
              </a:endParaRPr>
            </a:p>
          </p:txBody>
        </p:sp>
        <p:sp>
          <p:nvSpPr>
            <p:cNvPr id="38932" name="Oval 27">
              <a:extLst>
                <a:ext uri="{FF2B5EF4-FFF2-40B4-BE49-F238E27FC236}">
                  <a16:creationId xmlns:a16="http://schemas.microsoft.com/office/drawing/2014/main" id="{EADF4121-4F17-4B63-A944-7001E650DB9B}"/>
                </a:ext>
              </a:extLst>
            </p:cNvPr>
            <p:cNvSpPr>
              <a:spLocks noChangeArrowheads="1"/>
            </p:cNvSpPr>
            <p:nvPr/>
          </p:nvSpPr>
          <p:spPr bwMode="auto">
            <a:xfrm>
              <a:off x="748" y="202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119810"/>
                                        </p:tgtEl>
                                        <p:attrNameLst>
                                          <p:attrName>style.visibility</p:attrName>
                                        </p:attrNameLst>
                                      </p:cBhvr>
                                      <p:to>
                                        <p:strVal val="visible"/>
                                      </p:to>
                                    </p:set>
                                    <p:anim calcmode="lin" valueType="num">
                                      <p:cBhvr additive="base">
                                        <p:cTn id="7" dur="500" fill="hold"/>
                                        <p:tgtEl>
                                          <p:spTgt spid="119810"/>
                                        </p:tgtEl>
                                        <p:attrNameLst>
                                          <p:attrName>ppt_x</p:attrName>
                                        </p:attrNameLst>
                                      </p:cBhvr>
                                      <p:tavLst>
                                        <p:tav tm="0">
                                          <p:val>
                                            <p:strVal val="0-#ppt_w/2"/>
                                          </p:val>
                                        </p:tav>
                                        <p:tav tm="100000">
                                          <p:val>
                                            <p:strVal val="#ppt_x"/>
                                          </p:val>
                                        </p:tav>
                                      </p:tavLst>
                                    </p:anim>
                                    <p:anim calcmode="lin" valueType="num">
                                      <p:cBhvr additive="base">
                                        <p:cTn id="8" dur="500" fill="hold"/>
                                        <p:tgtEl>
                                          <p:spTgt spid="11981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9812"/>
                                        </p:tgtEl>
                                        <p:attrNameLst>
                                          <p:attrName>style.visibility</p:attrName>
                                        </p:attrNameLst>
                                      </p:cBhvr>
                                      <p:to>
                                        <p:strVal val="visible"/>
                                      </p:to>
                                    </p:set>
                                    <p:anim calcmode="lin" valueType="num">
                                      <p:cBhvr additive="base">
                                        <p:cTn id="13" dur="500" fill="hold"/>
                                        <p:tgtEl>
                                          <p:spTgt spid="119812"/>
                                        </p:tgtEl>
                                        <p:attrNameLst>
                                          <p:attrName>ppt_x</p:attrName>
                                        </p:attrNameLst>
                                      </p:cBhvr>
                                      <p:tavLst>
                                        <p:tav tm="0">
                                          <p:val>
                                            <p:strVal val="0-#ppt_w/2"/>
                                          </p:val>
                                        </p:tav>
                                        <p:tav tm="100000">
                                          <p:val>
                                            <p:strVal val="#ppt_x"/>
                                          </p:val>
                                        </p:tav>
                                      </p:tavLst>
                                    </p:anim>
                                    <p:anim calcmode="lin" valueType="num">
                                      <p:cBhvr additive="base">
                                        <p:cTn id="14" dur="500" fill="hold"/>
                                        <p:tgtEl>
                                          <p:spTgt spid="11981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119825"/>
                                        </p:tgtEl>
                                        <p:attrNameLst>
                                          <p:attrName>style.visibility</p:attrName>
                                        </p:attrNameLst>
                                      </p:cBhvr>
                                      <p:to>
                                        <p:strVal val="visible"/>
                                      </p:to>
                                    </p:set>
                                    <p:animEffect transition="in" filter="blinds(horizontal)">
                                      <p:cBhvr>
                                        <p:cTn id="19" dur="500"/>
                                        <p:tgtEl>
                                          <p:spTgt spid="11982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119811"/>
                                        </p:tgtEl>
                                        <p:attrNameLst>
                                          <p:attrName>style.visibility</p:attrName>
                                        </p:attrNameLst>
                                      </p:cBhvr>
                                      <p:to>
                                        <p:strVal val="visible"/>
                                      </p:to>
                                    </p:set>
                                    <p:animEffect transition="in" filter="wipe(up)">
                                      <p:cBhvr>
                                        <p:cTn id="24" dur="2000"/>
                                        <p:tgtEl>
                                          <p:spTgt spid="11981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119813"/>
                                        </p:tgtEl>
                                        <p:attrNameLst>
                                          <p:attrName>style.visibility</p:attrName>
                                        </p:attrNameLst>
                                      </p:cBhvr>
                                      <p:to>
                                        <p:strVal val="visible"/>
                                      </p:to>
                                    </p:set>
                                    <p:animEffect transition="in" filter="wipe(up)">
                                      <p:cBhvr>
                                        <p:cTn id="29" dur="2000"/>
                                        <p:tgtEl>
                                          <p:spTgt spid="119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p:bldP spid="1198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a:extLst>
              <a:ext uri="{FF2B5EF4-FFF2-40B4-BE49-F238E27FC236}">
                <a16:creationId xmlns:a16="http://schemas.microsoft.com/office/drawing/2014/main" id="{2259B837-DC85-42FC-A867-BCDFDE6F553F}"/>
              </a:ext>
            </a:extLst>
          </p:cNvPr>
          <p:cNvSpPr txBox="1">
            <a:spLocks noChangeArrowheads="1"/>
          </p:cNvSpPr>
          <p:nvPr/>
        </p:nvSpPr>
        <p:spPr bwMode="auto">
          <a:xfrm>
            <a:off x="539750" y="333375"/>
            <a:ext cx="7488238"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3200" b="1">
                <a:solidFill>
                  <a:srgbClr val="000099"/>
                </a:solidFill>
                <a:ea typeface="华文楷体" panose="02010600040101010101" pitchFamily="2" charset="-122"/>
                <a:cs typeface="Times New Roman" panose="02020603050405020304" pitchFamily="18" charset="0"/>
              </a:rPr>
              <a:t>2.</a:t>
            </a:r>
            <a:r>
              <a:rPr kumimoji="1" lang="zh-CN" altLang="en-US" sz="3200" b="1">
                <a:solidFill>
                  <a:srgbClr val="000099"/>
                </a:solidFill>
                <a:ea typeface="华文楷体" panose="02010600040101010101" pitchFamily="2" charset="-122"/>
                <a:cs typeface="Times New Roman" panose="02020603050405020304" pitchFamily="18" charset="0"/>
              </a:rPr>
              <a:t>平均功率 </a:t>
            </a:r>
            <a:r>
              <a:rPr kumimoji="1" lang="en-US" altLang="zh-CN" sz="3200" b="1" i="1">
                <a:solidFill>
                  <a:srgbClr val="000099"/>
                </a:solidFill>
                <a:ea typeface="华文楷体" panose="02010600040101010101" pitchFamily="2" charset="-122"/>
                <a:cs typeface="Times New Roman" panose="02020603050405020304" pitchFamily="18" charset="0"/>
              </a:rPr>
              <a:t>P</a:t>
            </a:r>
            <a:r>
              <a:rPr kumimoji="1" lang="zh-CN" altLang="en-US" sz="3200" b="1">
                <a:solidFill>
                  <a:srgbClr val="000099"/>
                </a:solidFill>
                <a:ea typeface="华文楷体" panose="02010600040101010101" pitchFamily="2" charset="-122"/>
                <a:cs typeface="Times New Roman" panose="02020603050405020304" pitchFamily="18" charset="0"/>
              </a:rPr>
              <a:t>（又称有功功率）</a:t>
            </a:r>
          </a:p>
        </p:txBody>
      </p:sp>
      <p:graphicFrame>
        <p:nvGraphicFramePr>
          <p:cNvPr id="126979" name="Object 3">
            <a:extLst>
              <a:ext uri="{FF2B5EF4-FFF2-40B4-BE49-F238E27FC236}">
                <a16:creationId xmlns:a16="http://schemas.microsoft.com/office/drawing/2014/main" id="{621B7BFC-1357-44A1-812C-B4E7ED14A75E}"/>
              </a:ext>
            </a:extLst>
          </p:cNvPr>
          <p:cNvGraphicFramePr>
            <a:graphicFrameLocks noChangeAspect="1"/>
          </p:cNvGraphicFramePr>
          <p:nvPr/>
        </p:nvGraphicFramePr>
        <p:xfrm>
          <a:off x="900113" y="1479550"/>
          <a:ext cx="2178050" cy="1057275"/>
        </p:xfrm>
        <a:graphic>
          <a:graphicData uri="http://schemas.openxmlformats.org/presentationml/2006/ole">
            <mc:AlternateContent xmlns:mc="http://schemas.openxmlformats.org/markup-compatibility/2006">
              <mc:Choice xmlns:v="urn:schemas-microsoft-com:vml" Requires="v">
                <p:oleObj spid="_x0000_s40002" name="公式" r:id="rId3" imgW="904674" imgH="437974" progId="Equation.3">
                  <p:embed/>
                </p:oleObj>
              </mc:Choice>
              <mc:Fallback>
                <p:oleObj name="公式" r:id="rId3" imgW="904674" imgH="437974"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479550"/>
                        <a:ext cx="2178050"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80" name="Text Box 4">
            <a:extLst>
              <a:ext uri="{FF2B5EF4-FFF2-40B4-BE49-F238E27FC236}">
                <a16:creationId xmlns:a16="http://schemas.microsoft.com/office/drawing/2014/main" id="{CF511C46-47DD-4DE6-896D-440E92EB51E1}"/>
              </a:ext>
            </a:extLst>
          </p:cNvPr>
          <p:cNvSpPr txBox="1">
            <a:spLocks noChangeArrowheads="1"/>
          </p:cNvSpPr>
          <p:nvPr/>
        </p:nvSpPr>
        <p:spPr bwMode="auto">
          <a:xfrm>
            <a:off x="755650" y="3759200"/>
            <a:ext cx="6985000" cy="1274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714500" indent="-1714500">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just" eaLnBrk="1" hangingPunct="1">
              <a:lnSpc>
                <a:spcPct val="120000"/>
              </a:lnSpc>
              <a:spcBef>
                <a:spcPct val="20000"/>
              </a:spcBef>
            </a:pPr>
            <a:r>
              <a:rPr kumimoji="1" lang="zh-CN" altLang="en-US" sz="3200" b="1" i="1">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3200" b="1">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i="1">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i="1" baseline="-25000">
                <a:ea typeface="华文楷体" panose="02010600040101010101" pitchFamily="2" charset="-122"/>
                <a:cs typeface="Times New Roman" panose="02020603050405020304" pitchFamily="18" charset="0"/>
                <a:sym typeface="Symbol" panose="05050102010706020507" pitchFamily="18" charset="2"/>
              </a:rPr>
              <a:t>u</a:t>
            </a:r>
            <a:r>
              <a:rPr kumimoji="1" lang="en-US" altLang="zh-CN" sz="3200" b="1" i="1">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i="1" baseline="-25000">
                <a:ea typeface="华文楷体" panose="02010600040101010101" pitchFamily="2" charset="-122"/>
                <a:cs typeface="Times New Roman" panose="02020603050405020304" pitchFamily="18" charset="0"/>
                <a:sym typeface="Symbol" panose="05050102010706020507" pitchFamily="18" charset="2"/>
              </a:rPr>
              <a:t>i</a:t>
            </a:r>
            <a:r>
              <a:rPr kumimoji="1" lang="zh-CN" altLang="en-US" sz="3200" b="1">
                <a:ea typeface="华文楷体" panose="02010600040101010101" pitchFamily="2" charset="-122"/>
                <a:cs typeface="Times New Roman" panose="02020603050405020304" pitchFamily="18" charset="0"/>
                <a:sym typeface="Symbol" panose="05050102010706020507" pitchFamily="18" charset="2"/>
              </a:rPr>
              <a:t>：</a:t>
            </a:r>
            <a:r>
              <a:rPr kumimoji="1" lang="zh-CN" altLang="zh-CN" sz="2800" b="1">
                <a:ea typeface="华文楷体" panose="02010600040101010101" pitchFamily="2" charset="-122"/>
                <a:cs typeface="Times New Roman" panose="02020603050405020304" pitchFamily="18" charset="0"/>
                <a:sym typeface="Symbol" panose="05050102010706020507" pitchFamily="18" charset="2"/>
              </a:rPr>
              <a:t>功率因数角。对无源网络，为</a:t>
            </a:r>
            <a:endParaRPr kumimoji="1" lang="zh-CN" altLang="en-US" sz="2800" b="1">
              <a:ea typeface="华文楷体" panose="02010600040101010101" pitchFamily="2" charset="-122"/>
              <a:cs typeface="Times New Roman" panose="02020603050405020304" pitchFamily="18" charset="0"/>
              <a:sym typeface="Symbol" panose="05050102010706020507" pitchFamily="18" charset="2"/>
            </a:endParaRPr>
          </a:p>
          <a:p>
            <a:pPr algn="just" eaLnBrk="1" hangingPunct="1">
              <a:lnSpc>
                <a:spcPct val="120000"/>
              </a:lnSpc>
              <a:spcBef>
                <a:spcPct val="20000"/>
              </a:spcBef>
            </a:pPr>
            <a:r>
              <a:rPr kumimoji="1" lang="zh-CN" altLang="en-US" sz="2800" b="1">
                <a:ea typeface="华文楷体" panose="02010600040101010101" pitchFamily="2" charset="-122"/>
                <a:cs typeface="Times New Roman" panose="02020603050405020304" pitchFamily="18" charset="0"/>
                <a:sym typeface="Symbol" panose="05050102010706020507" pitchFamily="18" charset="2"/>
              </a:rPr>
              <a:t>                      </a:t>
            </a:r>
            <a:r>
              <a:rPr kumimoji="1" lang="zh-CN" altLang="zh-CN" sz="2800" b="1">
                <a:ea typeface="华文楷体" panose="02010600040101010101" pitchFamily="2" charset="-122"/>
                <a:cs typeface="Times New Roman" panose="02020603050405020304" pitchFamily="18" charset="0"/>
                <a:sym typeface="Symbol" panose="05050102010706020507" pitchFamily="18" charset="2"/>
              </a:rPr>
              <a:t>其等效阻抗的阻抗角。</a:t>
            </a:r>
            <a:endParaRPr kumimoji="1" lang="zh-CN" altLang="en-US" sz="2800" b="1" baseline="30000">
              <a:ea typeface="华文楷体" panose="02010600040101010101" pitchFamily="2" charset="-122"/>
              <a:cs typeface="Times New Roman" panose="02020603050405020304" pitchFamily="18" charset="0"/>
              <a:sym typeface="Symbol" panose="05050102010706020507" pitchFamily="18" charset="2"/>
            </a:endParaRPr>
          </a:p>
        </p:txBody>
      </p:sp>
      <p:sp>
        <p:nvSpPr>
          <p:cNvPr id="126981" name="Text Box 5">
            <a:extLst>
              <a:ext uri="{FF2B5EF4-FFF2-40B4-BE49-F238E27FC236}">
                <a16:creationId xmlns:a16="http://schemas.microsoft.com/office/drawing/2014/main" id="{2DBDCD1B-596A-4FAA-89AD-65CF1FEB9E65}"/>
              </a:ext>
            </a:extLst>
          </p:cNvPr>
          <p:cNvSpPr txBox="1">
            <a:spLocks noChangeArrowheads="1"/>
          </p:cNvSpPr>
          <p:nvPr/>
        </p:nvSpPr>
        <p:spPr bwMode="auto">
          <a:xfrm>
            <a:off x="1258888" y="5127625"/>
            <a:ext cx="40338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3200" b="1">
                <a:ea typeface="华文楷体" panose="02010600040101010101" pitchFamily="2" charset="-122"/>
                <a:cs typeface="Times New Roman" panose="02020603050405020304" pitchFamily="18" charset="0"/>
              </a:rPr>
              <a:t>cos </a:t>
            </a:r>
            <a:r>
              <a:rPr kumimoji="1" lang="en-US" altLang="zh-CN" sz="3200" b="1" i="1">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400" b="1">
                <a:ea typeface="华文楷体" panose="02010600040101010101" pitchFamily="2" charset="-122"/>
                <a:cs typeface="Times New Roman" panose="02020603050405020304" pitchFamily="18" charset="0"/>
                <a:sym typeface="Symbol" panose="05050102010706020507" pitchFamily="18" charset="2"/>
              </a:rPr>
              <a:t> </a:t>
            </a:r>
            <a:r>
              <a:rPr kumimoji="1" lang="zh-CN" altLang="en-US" sz="2400" b="1">
                <a:ea typeface="华文楷体" panose="02010600040101010101" pitchFamily="2" charset="-122"/>
                <a:cs typeface="Times New Roman" panose="02020603050405020304" pitchFamily="18" charset="0"/>
                <a:sym typeface="Symbol" panose="05050102010706020507" pitchFamily="18" charset="2"/>
              </a:rPr>
              <a:t>：</a:t>
            </a:r>
            <a:r>
              <a:rPr kumimoji="1" lang="zh-CN" altLang="en-US" sz="2800" b="1">
                <a:ea typeface="华文楷体" panose="02010600040101010101" pitchFamily="2" charset="-122"/>
                <a:cs typeface="Times New Roman" panose="02020603050405020304" pitchFamily="18" charset="0"/>
                <a:sym typeface="Symbol" panose="05050102010706020507" pitchFamily="18" charset="2"/>
              </a:rPr>
              <a:t>称为功率因数。</a:t>
            </a:r>
            <a:endParaRPr kumimoji="1" lang="zh-CN" altLang="en-US" sz="2800" b="1" i="1">
              <a:ea typeface="华文楷体" panose="02010600040101010101" pitchFamily="2" charset="-122"/>
              <a:cs typeface="Times New Roman" panose="02020603050405020304" pitchFamily="18" charset="0"/>
              <a:sym typeface="Symbol" panose="05050102010706020507" pitchFamily="18" charset="2"/>
            </a:endParaRPr>
          </a:p>
        </p:txBody>
      </p:sp>
      <p:sp>
        <p:nvSpPr>
          <p:cNvPr id="126982" name="Text Box 6">
            <a:extLst>
              <a:ext uri="{FF2B5EF4-FFF2-40B4-BE49-F238E27FC236}">
                <a16:creationId xmlns:a16="http://schemas.microsoft.com/office/drawing/2014/main" id="{B6F62DA7-E882-4B3F-BE4C-50E11D7A0192}"/>
              </a:ext>
            </a:extLst>
          </p:cNvPr>
          <p:cNvSpPr txBox="1">
            <a:spLocks noChangeArrowheads="1"/>
          </p:cNvSpPr>
          <p:nvPr/>
        </p:nvSpPr>
        <p:spPr bwMode="auto">
          <a:xfrm>
            <a:off x="1189038" y="3255963"/>
            <a:ext cx="338931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3200" b="1" i="1">
                <a:ea typeface="华文楷体" panose="02010600040101010101" pitchFamily="2" charset="-122"/>
                <a:cs typeface="Times New Roman" panose="02020603050405020304" pitchFamily="18" charset="0"/>
              </a:rPr>
              <a:t>P </a:t>
            </a:r>
            <a:r>
              <a:rPr kumimoji="1" lang="zh-CN" altLang="en-US" sz="2800" b="1">
                <a:ea typeface="华文楷体" panose="02010600040101010101" pitchFamily="2" charset="-122"/>
                <a:cs typeface="Times New Roman" panose="02020603050405020304" pitchFamily="18" charset="0"/>
              </a:rPr>
              <a:t>的单位：</a:t>
            </a:r>
            <a:r>
              <a:rPr kumimoji="1" lang="en-US" altLang="zh-CN" sz="2800" b="1">
                <a:ea typeface="华文楷体" panose="02010600040101010101" pitchFamily="2" charset="-122"/>
                <a:cs typeface="Times New Roman" panose="02020603050405020304" pitchFamily="18" charset="0"/>
              </a:rPr>
              <a:t>W</a:t>
            </a:r>
            <a:r>
              <a:rPr kumimoji="1" lang="zh-CN" altLang="en-US" sz="2800" b="1">
                <a:ea typeface="华文楷体" panose="02010600040101010101" pitchFamily="2" charset="-122"/>
                <a:cs typeface="Times New Roman" panose="02020603050405020304" pitchFamily="18" charset="0"/>
              </a:rPr>
              <a:t>（瓦）</a:t>
            </a:r>
          </a:p>
        </p:txBody>
      </p:sp>
      <p:graphicFrame>
        <p:nvGraphicFramePr>
          <p:cNvPr id="126983" name="Object 7">
            <a:extLst>
              <a:ext uri="{FF2B5EF4-FFF2-40B4-BE49-F238E27FC236}">
                <a16:creationId xmlns:a16="http://schemas.microsoft.com/office/drawing/2014/main" id="{B9E92317-503F-4BA9-ABDD-C975B50A3272}"/>
              </a:ext>
            </a:extLst>
          </p:cNvPr>
          <p:cNvGraphicFramePr>
            <a:graphicFrameLocks noChangeAspect="1"/>
          </p:cNvGraphicFramePr>
          <p:nvPr/>
        </p:nvGraphicFramePr>
        <p:xfrm>
          <a:off x="3132138" y="1527175"/>
          <a:ext cx="5689600" cy="952500"/>
        </p:xfrm>
        <a:graphic>
          <a:graphicData uri="http://schemas.openxmlformats.org/presentationml/2006/ole">
            <mc:AlternateContent xmlns:mc="http://schemas.openxmlformats.org/markup-compatibility/2006">
              <mc:Choice xmlns:v="urn:schemas-microsoft-com:vml" Requires="v">
                <p:oleObj spid="_x0000_s40003" name="公式" r:id="rId5" imgW="2571698" imgH="437974" progId="Equation.3">
                  <p:embed/>
                </p:oleObj>
              </mc:Choice>
              <mc:Fallback>
                <p:oleObj name="公式" r:id="rId5" imgW="2571698" imgH="437974"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1527175"/>
                        <a:ext cx="56896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984" name="Object 8">
            <a:extLst>
              <a:ext uri="{FF2B5EF4-FFF2-40B4-BE49-F238E27FC236}">
                <a16:creationId xmlns:a16="http://schemas.microsoft.com/office/drawing/2014/main" id="{443240B0-D3D1-4CA1-A6BA-9CA3E4F20F66}"/>
              </a:ext>
            </a:extLst>
          </p:cNvPr>
          <p:cNvGraphicFramePr>
            <a:graphicFrameLocks noChangeAspect="1"/>
          </p:cNvGraphicFramePr>
          <p:nvPr>
            <p:extLst>
              <p:ext uri="{D42A27DB-BD31-4B8C-83A1-F6EECF244321}">
                <p14:modId xmlns:p14="http://schemas.microsoft.com/office/powerpoint/2010/main" val="826230787"/>
              </p:ext>
            </p:extLst>
          </p:nvPr>
        </p:nvGraphicFramePr>
        <p:xfrm>
          <a:off x="1173163" y="2719388"/>
          <a:ext cx="1847850" cy="528637"/>
        </p:xfrm>
        <a:graphic>
          <a:graphicData uri="http://schemas.openxmlformats.org/presentationml/2006/ole">
            <mc:AlternateContent xmlns:mc="http://schemas.openxmlformats.org/markup-compatibility/2006">
              <mc:Choice xmlns:v="urn:schemas-microsoft-com:vml" Requires="v">
                <p:oleObj spid="_x0000_s40004" name="公式" r:id="rId7" imgW="743092" imgH="209609" progId="Equation.3">
                  <p:embed/>
                </p:oleObj>
              </mc:Choice>
              <mc:Fallback>
                <p:oleObj name="公式" r:id="rId7" imgW="743092" imgH="209609"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3163" y="2719388"/>
                        <a:ext cx="1847850" cy="52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985" name="Object 9">
            <a:extLst>
              <a:ext uri="{FF2B5EF4-FFF2-40B4-BE49-F238E27FC236}">
                <a16:creationId xmlns:a16="http://schemas.microsoft.com/office/drawing/2014/main" id="{D118C5E5-6ACF-48E8-913E-52FE684DE226}"/>
              </a:ext>
            </a:extLst>
          </p:cNvPr>
          <p:cNvGraphicFramePr>
            <a:graphicFrameLocks noChangeAspect="1"/>
          </p:cNvGraphicFramePr>
          <p:nvPr>
            <p:extLst>
              <p:ext uri="{D42A27DB-BD31-4B8C-83A1-F6EECF244321}">
                <p14:modId xmlns:p14="http://schemas.microsoft.com/office/powerpoint/2010/main" val="3220850554"/>
              </p:ext>
            </p:extLst>
          </p:nvPr>
        </p:nvGraphicFramePr>
        <p:xfrm>
          <a:off x="5653088" y="2703513"/>
          <a:ext cx="3240087" cy="839787"/>
        </p:xfrm>
        <a:graphic>
          <a:graphicData uri="http://schemas.openxmlformats.org/presentationml/2006/ole">
            <mc:AlternateContent xmlns:mc="http://schemas.openxmlformats.org/markup-compatibility/2006">
              <mc:Choice xmlns:v="urn:schemas-microsoft-com:vml" Requires="v">
                <p:oleObj spid="_x0000_s40005" name="公式" r:id="rId9" imgW="904674" imgH="209609" progId="Equation.3">
                  <p:embed/>
                </p:oleObj>
              </mc:Choice>
              <mc:Fallback>
                <p:oleObj name="公式" r:id="rId9" imgW="904674" imgH="209609"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3088" y="2703513"/>
                        <a:ext cx="3240087" cy="839787"/>
                      </a:xfrm>
                      <a:prstGeom prst="rect">
                        <a:avLst/>
                      </a:prstGeom>
                      <a:noFill/>
                      <a:ln>
                        <a:noFill/>
                      </a:ln>
                      <a:effectLst/>
                      <a:extLst/>
                    </p:spPr>
                  </p:pic>
                </p:oleObj>
              </mc:Fallback>
            </mc:AlternateContent>
          </a:graphicData>
        </a:graphic>
      </p:graphicFrame>
      <p:sp>
        <p:nvSpPr>
          <p:cNvPr id="126995" name="Text Box 19">
            <a:extLst>
              <a:ext uri="{FF2B5EF4-FFF2-40B4-BE49-F238E27FC236}">
                <a16:creationId xmlns:a16="http://schemas.microsoft.com/office/drawing/2014/main" id="{2DB8FD7C-6283-4224-96AD-1FBB36010354}"/>
              </a:ext>
            </a:extLst>
          </p:cNvPr>
          <p:cNvSpPr txBox="1">
            <a:spLocks noChangeArrowheads="1"/>
          </p:cNvSpPr>
          <p:nvPr/>
        </p:nvSpPr>
        <p:spPr bwMode="auto">
          <a:xfrm>
            <a:off x="611188" y="981075"/>
            <a:ext cx="3455987" cy="5191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a:solidFill>
                  <a:srgbClr val="000099"/>
                </a:solidFill>
                <a:ea typeface="华文楷体" panose="02010600040101010101" pitchFamily="2" charset="-122"/>
                <a:cs typeface="Times New Roman" panose="02020603050405020304" pitchFamily="18" charset="0"/>
              </a:rPr>
              <a:t>1)</a:t>
            </a:r>
            <a:r>
              <a:rPr kumimoji="1" lang="zh-CN" altLang="en-US" sz="2800" b="1">
                <a:solidFill>
                  <a:srgbClr val="000099"/>
                </a:solidFill>
                <a:ea typeface="华文楷体" panose="02010600040101010101" pitchFamily="2" charset="-122"/>
                <a:cs typeface="Times New Roman" panose="02020603050405020304" pitchFamily="18" charset="0"/>
              </a:rPr>
              <a:t>平均功率 </a:t>
            </a:r>
            <a:r>
              <a:rPr kumimoji="1" lang="en-US" altLang="zh-CN" sz="2800" b="1" i="1">
                <a:solidFill>
                  <a:srgbClr val="000099"/>
                </a:solidFill>
                <a:ea typeface="华文楷体" panose="02010600040101010101" pitchFamily="2" charset="-122"/>
                <a:cs typeface="Times New Roman" panose="02020603050405020304" pitchFamily="18" charset="0"/>
              </a:rPr>
              <a:t>P</a:t>
            </a:r>
            <a:r>
              <a:rPr kumimoji="1" lang="zh-CN" altLang="en-US" sz="2800" b="1">
                <a:solidFill>
                  <a:srgbClr val="000099"/>
                </a:solidFill>
                <a:ea typeface="华文楷体" panose="02010600040101010101" pitchFamily="2" charset="-122"/>
                <a:cs typeface="Times New Roman" panose="02020603050405020304" pitchFamily="18" charset="0"/>
              </a:rPr>
              <a:t>定义</a:t>
            </a:r>
          </a:p>
        </p:txBody>
      </p:sp>
      <p:sp>
        <p:nvSpPr>
          <p:cNvPr id="127005" name="Rectangle 29">
            <a:extLst>
              <a:ext uri="{FF2B5EF4-FFF2-40B4-BE49-F238E27FC236}">
                <a16:creationId xmlns:a16="http://schemas.microsoft.com/office/drawing/2014/main" id="{082B4EC7-BD5A-4B68-BFDD-D6902DEBAB4A}"/>
              </a:ext>
            </a:extLst>
          </p:cNvPr>
          <p:cNvSpPr>
            <a:spLocks noChangeArrowheads="1"/>
          </p:cNvSpPr>
          <p:nvPr/>
        </p:nvSpPr>
        <p:spPr bwMode="auto">
          <a:xfrm>
            <a:off x="2627313" y="5846763"/>
            <a:ext cx="22066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kumimoji="1" lang="en-US" altLang="zh-CN" sz="2800" b="1">
                <a:ea typeface="华文楷体" panose="02010600040101010101" pitchFamily="2" charset="-122"/>
                <a:cs typeface="Times New Roman" panose="02020603050405020304" pitchFamily="18" charset="0"/>
              </a:rPr>
              <a:t>0 &lt;</a:t>
            </a:r>
            <a:r>
              <a:rPr kumimoji="1" lang="en-US" altLang="zh-CN" sz="2800" b="1">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800" b="1">
                <a:ea typeface="华文楷体" panose="02010600040101010101" pitchFamily="2" charset="-122"/>
                <a:cs typeface="Times New Roman" panose="02020603050405020304" pitchFamily="18" charset="0"/>
              </a:rPr>
              <a:t>cos</a:t>
            </a:r>
            <a:r>
              <a:rPr kumimoji="1" lang="en-US" altLang="zh-CN" sz="2800" b="1" i="1">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800" b="1">
                <a:ea typeface="华文楷体" panose="02010600040101010101" pitchFamily="2" charset="-122"/>
                <a:cs typeface="Times New Roman" panose="02020603050405020304" pitchFamily="18" charset="0"/>
                <a:sym typeface="Symbol" panose="05050102010706020507" pitchFamily="18" charset="2"/>
              </a:rPr>
              <a:t>&lt;1</a:t>
            </a:r>
            <a:endParaRPr kumimoji="1" lang="zh-CN" altLang="en-US" sz="2800" b="1">
              <a:ea typeface="华文楷体" panose="02010600040101010101" pitchFamily="2" charset="-122"/>
              <a:cs typeface="Times New Roman" panose="02020603050405020304" pitchFamily="18" charset="0"/>
              <a:sym typeface="Symbol" panose="05050102010706020507" pitchFamily="18" charset="2"/>
            </a:endParaRPr>
          </a:p>
        </p:txBody>
      </p:sp>
      <p:grpSp>
        <p:nvGrpSpPr>
          <p:cNvPr id="127006" name="Group 30">
            <a:extLst>
              <a:ext uri="{FF2B5EF4-FFF2-40B4-BE49-F238E27FC236}">
                <a16:creationId xmlns:a16="http://schemas.microsoft.com/office/drawing/2014/main" id="{9EE07FB7-88D6-4FB1-AC88-97EBCFA53D76}"/>
              </a:ext>
            </a:extLst>
          </p:cNvPr>
          <p:cNvGrpSpPr>
            <a:grpSpLocks/>
          </p:cNvGrpSpPr>
          <p:nvPr/>
        </p:nvGrpSpPr>
        <p:grpSpPr bwMode="auto">
          <a:xfrm>
            <a:off x="5003800" y="5127625"/>
            <a:ext cx="3513138" cy="950913"/>
            <a:chOff x="864" y="692"/>
            <a:chExt cx="1781" cy="633"/>
          </a:xfrm>
        </p:grpSpPr>
        <p:sp>
          <p:nvSpPr>
            <p:cNvPr id="39949" name="Rectangle 31">
              <a:extLst>
                <a:ext uri="{FF2B5EF4-FFF2-40B4-BE49-F238E27FC236}">
                  <a16:creationId xmlns:a16="http://schemas.microsoft.com/office/drawing/2014/main" id="{5BAFA27C-556D-4DB6-856E-0556100D9BEF}"/>
                </a:ext>
              </a:extLst>
            </p:cNvPr>
            <p:cNvSpPr>
              <a:spLocks noChangeArrowheads="1"/>
            </p:cNvSpPr>
            <p:nvPr/>
          </p:nvSpPr>
          <p:spPr bwMode="auto">
            <a:xfrm>
              <a:off x="864" y="766"/>
              <a:ext cx="429"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3200" b="1">
                  <a:ea typeface="华文楷体" panose="02010600040101010101" pitchFamily="2" charset="-122"/>
                  <a:cs typeface="Times New Roman" panose="02020603050405020304" pitchFamily="18" charset="0"/>
                </a:rPr>
                <a:t>cos</a:t>
              </a:r>
              <a:r>
                <a:rPr kumimoji="1" lang="en-US" altLang="zh-CN" sz="3200" b="1" i="1">
                  <a:ea typeface="华文楷体" panose="02010600040101010101" pitchFamily="2" charset="-122"/>
                  <a:cs typeface="Times New Roman" panose="02020603050405020304" pitchFamily="18" charset="0"/>
                </a:rPr>
                <a:t>j</a:t>
              </a:r>
              <a:endParaRPr kumimoji="1" lang="en-US" altLang="zh-CN" sz="3200" b="1">
                <a:ea typeface="华文楷体" panose="02010600040101010101" pitchFamily="2" charset="-122"/>
                <a:cs typeface="Times New Roman" panose="02020603050405020304" pitchFamily="18" charset="0"/>
              </a:endParaRPr>
            </a:p>
          </p:txBody>
        </p:sp>
        <p:sp>
          <p:nvSpPr>
            <p:cNvPr id="39950" name="Text Box 32">
              <a:extLst>
                <a:ext uri="{FF2B5EF4-FFF2-40B4-BE49-F238E27FC236}">
                  <a16:creationId xmlns:a16="http://schemas.microsoft.com/office/drawing/2014/main" id="{C6D3F462-2647-4F82-BDB5-17A35666F230}"/>
                </a:ext>
              </a:extLst>
            </p:cNvPr>
            <p:cNvSpPr txBox="1">
              <a:spLocks noChangeArrowheads="1"/>
            </p:cNvSpPr>
            <p:nvPr/>
          </p:nvSpPr>
          <p:spPr bwMode="auto">
            <a:xfrm>
              <a:off x="1584" y="692"/>
              <a:ext cx="103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zh-CN" altLang="en-US" sz="2800" b="1">
                  <a:ea typeface="华文楷体" panose="02010600040101010101" pitchFamily="2" charset="-122"/>
                  <a:cs typeface="Times New Roman" panose="02020603050405020304" pitchFamily="18" charset="0"/>
                </a:rPr>
                <a:t> </a:t>
              </a:r>
              <a:r>
                <a:rPr kumimoji="1" lang="en-US" altLang="zh-CN" sz="2800" b="1">
                  <a:ea typeface="华文楷体" panose="02010600040101010101" pitchFamily="2" charset="-122"/>
                  <a:cs typeface="Times New Roman" panose="02020603050405020304" pitchFamily="18" charset="0"/>
                </a:rPr>
                <a:t>1,    </a:t>
              </a:r>
              <a:r>
                <a:rPr kumimoji="1" lang="zh-CN" altLang="en-US" sz="2800" b="1">
                  <a:ea typeface="华文楷体" panose="02010600040101010101" pitchFamily="2" charset="-122"/>
                  <a:cs typeface="Times New Roman" panose="02020603050405020304" pitchFamily="18" charset="0"/>
                </a:rPr>
                <a:t>纯电阻</a:t>
              </a:r>
            </a:p>
          </p:txBody>
        </p:sp>
        <p:sp>
          <p:nvSpPr>
            <p:cNvPr id="39951" name="Text Box 33">
              <a:extLst>
                <a:ext uri="{FF2B5EF4-FFF2-40B4-BE49-F238E27FC236}">
                  <a16:creationId xmlns:a16="http://schemas.microsoft.com/office/drawing/2014/main" id="{B6FF3B78-CF10-4A78-B50C-EA3F994F2C9F}"/>
                </a:ext>
              </a:extLst>
            </p:cNvPr>
            <p:cNvSpPr txBox="1">
              <a:spLocks noChangeArrowheads="1"/>
            </p:cNvSpPr>
            <p:nvPr/>
          </p:nvSpPr>
          <p:spPr bwMode="auto">
            <a:xfrm>
              <a:off x="1584" y="980"/>
              <a:ext cx="1061"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a:ea typeface="华文楷体" panose="02010600040101010101" pitchFamily="2" charset="-122"/>
                  <a:cs typeface="Times New Roman" panose="02020603050405020304" pitchFamily="18" charset="0"/>
                </a:rPr>
                <a:t>0</a:t>
              </a:r>
              <a:r>
                <a:rPr kumimoji="1" lang="zh-CN" altLang="en-US" sz="2800" b="1">
                  <a:ea typeface="华文楷体" panose="02010600040101010101" pitchFamily="2" charset="-122"/>
                  <a:cs typeface="Times New Roman" panose="02020603050405020304" pitchFamily="18" charset="0"/>
                </a:rPr>
                <a:t>， 纯电抗</a:t>
              </a:r>
            </a:p>
          </p:txBody>
        </p:sp>
        <p:sp>
          <p:nvSpPr>
            <p:cNvPr id="39952" name="AutoShape 34">
              <a:extLst>
                <a:ext uri="{FF2B5EF4-FFF2-40B4-BE49-F238E27FC236}">
                  <a16:creationId xmlns:a16="http://schemas.microsoft.com/office/drawing/2014/main" id="{03787883-3329-4840-AD26-9786A264DAA2}"/>
                </a:ext>
              </a:extLst>
            </p:cNvPr>
            <p:cNvSpPr>
              <a:spLocks/>
            </p:cNvSpPr>
            <p:nvPr/>
          </p:nvSpPr>
          <p:spPr bwMode="auto">
            <a:xfrm>
              <a:off x="1392" y="768"/>
              <a:ext cx="144" cy="432"/>
            </a:xfrm>
            <a:prstGeom prst="leftBrace">
              <a:avLst>
                <a:gd name="adj1" fmla="val 25000"/>
                <a:gd name="adj2" fmla="val 50000"/>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pSp>
      <p:graphicFrame>
        <p:nvGraphicFramePr>
          <p:cNvPr id="17" name="Object 8">
            <a:extLst>
              <a:ext uri="{FF2B5EF4-FFF2-40B4-BE49-F238E27FC236}">
                <a16:creationId xmlns:a16="http://schemas.microsoft.com/office/drawing/2014/main" id="{17D70BFA-2188-421F-AE13-53EA443DBDE6}"/>
              </a:ext>
            </a:extLst>
          </p:cNvPr>
          <p:cNvGraphicFramePr>
            <a:graphicFrameLocks noChangeAspect="1"/>
          </p:cNvGraphicFramePr>
          <p:nvPr>
            <p:extLst>
              <p:ext uri="{D42A27DB-BD31-4B8C-83A1-F6EECF244321}">
                <p14:modId xmlns:p14="http://schemas.microsoft.com/office/powerpoint/2010/main" val="2885587658"/>
              </p:ext>
            </p:extLst>
          </p:nvPr>
        </p:nvGraphicFramePr>
        <p:xfrm>
          <a:off x="5192826" y="1014412"/>
          <a:ext cx="1704975" cy="577850"/>
        </p:xfrm>
        <a:graphic>
          <a:graphicData uri="http://schemas.openxmlformats.org/presentationml/2006/ole">
            <mc:AlternateContent xmlns:mc="http://schemas.openxmlformats.org/markup-compatibility/2006">
              <mc:Choice xmlns:v="urn:schemas-microsoft-com:vml" Requires="v">
                <p:oleObj spid="_x0000_s40006" name="Equation" r:id="rId11" imgW="685800" imgH="228600" progId="Equation.DSMT4">
                  <p:embed/>
                </p:oleObj>
              </mc:Choice>
              <mc:Fallback>
                <p:oleObj name="Equation" r:id="rId11" imgW="685800" imgH="228600" progId="Equation.DSMT4">
                  <p:embed/>
                  <p:pic>
                    <p:nvPicPr>
                      <p:cNvPr id="126984" name="Object 8">
                        <a:extLst>
                          <a:ext uri="{FF2B5EF4-FFF2-40B4-BE49-F238E27FC236}">
                            <a16:creationId xmlns:a16="http://schemas.microsoft.com/office/drawing/2014/main" id="{443240B0-D3D1-4CA1-A6BA-9CA3E4F20F66}"/>
                          </a:ext>
                        </a:extLst>
                      </p:cNvPr>
                      <p:cNvPicPr>
                        <a:picLocks noChangeAspect="1" noChangeArrowheads="1"/>
                      </p:cNvPicPr>
                      <p:nvPr/>
                    </p:nvPicPr>
                    <p:blipFill>
                      <a:blip r:embed="rId12"/>
                      <a:srcRect/>
                      <a:stretch>
                        <a:fillRect/>
                      </a:stretch>
                    </p:blipFill>
                    <p:spPr bwMode="auto">
                      <a:xfrm>
                        <a:off x="5192826" y="1014412"/>
                        <a:ext cx="1704975"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6978"/>
                                        </p:tgtEl>
                                        <p:attrNameLst>
                                          <p:attrName>style.visibility</p:attrName>
                                        </p:attrNameLst>
                                      </p:cBhvr>
                                      <p:to>
                                        <p:strVal val="visible"/>
                                      </p:to>
                                    </p:set>
                                    <p:anim calcmode="lin" valueType="num">
                                      <p:cBhvr additive="base">
                                        <p:cTn id="7" dur="500" fill="hold"/>
                                        <p:tgtEl>
                                          <p:spTgt spid="126978"/>
                                        </p:tgtEl>
                                        <p:attrNameLst>
                                          <p:attrName>ppt_x</p:attrName>
                                        </p:attrNameLst>
                                      </p:cBhvr>
                                      <p:tavLst>
                                        <p:tav tm="0">
                                          <p:val>
                                            <p:strVal val="0-#ppt_w/2"/>
                                          </p:val>
                                        </p:tav>
                                        <p:tav tm="100000">
                                          <p:val>
                                            <p:strVal val="#ppt_x"/>
                                          </p:val>
                                        </p:tav>
                                      </p:tavLst>
                                    </p:anim>
                                    <p:anim calcmode="lin" valueType="num">
                                      <p:cBhvr additive="base">
                                        <p:cTn id="8" dur="500" fill="hold"/>
                                        <p:tgtEl>
                                          <p:spTgt spid="12697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6995"/>
                                        </p:tgtEl>
                                        <p:attrNameLst>
                                          <p:attrName>style.visibility</p:attrName>
                                        </p:attrNameLst>
                                      </p:cBhvr>
                                      <p:to>
                                        <p:strVal val="visible"/>
                                      </p:to>
                                    </p:set>
                                    <p:anim calcmode="lin" valueType="num">
                                      <p:cBhvr additive="base">
                                        <p:cTn id="11" dur="500" fill="hold"/>
                                        <p:tgtEl>
                                          <p:spTgt spid="126995"/>
                                        </p:tgtEl>
                                        <p:attrNameLst>
                                          <p:attrName>ppt_x</p:attrName>
                                        </p:attrNameLst>
                                      </p:cBhvr>
                                      <p:tavLst>
                                        <p:tav tm="0">
                                          <p:val>
                                            <p:strVal val="0-#ppt_w/2"/>
                                          </p:val>
                                        </p:tav>
                                        <p:tav tm="100000">
                                          <p:val>
                                            <p:strVal val="#ppt_x"/>
                                          </p:val>
                                        </p:tav>
                                      </p:tavLst>
                                    </p:anim>
                                    <p:anim calcmode="lin" valueType="num">
                                      <p:cBhvr additive="base">
                                        <p:cTn id="12" dur="500" fill="hold"/>
                                        <p:tgtEl>
                                          <p:spTgt spid="126995"/>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6979"/>
                                        </p:tgtEl>
                                        <p:attrNameLst>
                                          <p:attrName>style.visibility</p:attrName>
                                        </p:attrNameLst>
                                      </p:cBhvr>
                                      <p:to>
                                        <p:strVal val="visible"/>
                                      </p:to>
                                    </p:set>
                                    <p:animEffect transition="in" filter="wipe(left)">
                                      <p:cBhvr>
                                        <p:cTn id="17" dur="2000"/>
                                        <p:tgtEl>
                                          <p:spTgt spid="1269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6983"/>
                                        </p:tgtEl>
                                        <p:attrNameLst>
                                          <p:attrName>style.visibility</p:attrName>
                                        </p:attrNameLst>
                                      </p:cBhvr>
                                      <p:to>
                                        <p:strVal val="visible"/>
                                      </p:to>
                                    </p:set>
                                    <p:animEffect transition="in" filter="wipe(left)">
                                      <p:cBhvr>
                                        <p:cTn id="22" dur="2000"/>
                                        <p:tgtEl>
                                          <p:spTgt spid="1269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6984"/>
                                        </p:tgtEl>
                                        <p:attrNameLst>
                                          <p:attrName>style.visibility</p:attrName>
                                        </p:attrNameLst>
                                      </p:cBhvr>
                                      <p:to>
                                        <p:strVal val="visible"/>
                                      </p:to>
                                    </p:set>
                                    <p:animEffect transition="in" filter="wipe(left)">
                                      <p:cBhvr>
                                        <p:cTn id="27" dur="2000"/>
                                        <p:tgtEl>
                                          <p:spTgt spid="1269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126985"/>
                                        </p:tgtEl>
                                        <p:attrNameLst>
                                          <p:attrName>style.visibility</p:attrName>
                                        </p:attrNameLst>
                                      </p:cBhvr>
                                      <p:to>
                                        <p:strVal val="visible"/>
                                      </p:to>
                                    </p:set>
                                    <p:animEffect transition="in" filter="strips(downRight)">
                                      <p:cBhvr>
                                        <p:cTn id="32" dur="2000"/>
                                        <p:tgtEl>
                                          <p:spTgt spid="1269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126982"/>
                                        </p:tgtEl>
                                        <p:attrNameLst>
                                          <p:attrName>style.visibility</p:attrName>
                                        </p:attrNameLst>
                                      </p:cBhvr>
                                      <p:to>
                                        <p:strVal val="visible"/>
                                      </p:to>
                                    </p:set>
                                    <p:anim calcmode="lin" valueType="num">
                                      <p:cBhvr>
                                        <p:cTn id="37" dur="1000" fill="hold"/>
                                        <p:tgtEl>
                                          <p:spTgt spid="126982"/>
                                        </p:tgtEl>
                                        <p:attrNameLst>
                                          <p:attrName>ppt_w</p:attrName>
                                        </p:attrNameLst>
                                      </p:cBhvr>
                                      <p:tavLst>
                                        <p:tav tm="0">
                                          <p:val>
                                            <p:strVal val="#ppt_w*0.70"/>
                                          </p:val>
                                        </p:tav>
                                        <p:tav tm="100000">
                                          <p:val>
                                            <p:strVal val="#ppt_w"/>
                                          </p:val>
                                        </p:tav>
                                      </p:tavLst>
                                    </p:anim>
                                    <p:anim calcmode="lin" valueType="num">
                                      <p:cBhvr>
                                        <p:cTn id="38" dur="1000" fill="hold"/>
                                        <p:tgtEl>
                                          <p:spTgt spid="126982"/>
                                        </p:tgtEl>
                                        <p:attrNameLst>
                                          <p:attrName>ppt_h</p:attrName>
                                        </p:attrNameLst>
                                      </p:cBhvr>
                                      <p:tavLst>
                                        <p:tav tm="0">
                                          <p:val>
                                            <p:strVal val="#ppt_h"/>
                                          </p:val>
                                        </p:tav>
                                        <p:tav tm="100000">
                                          <p:val>
                                            <p:strVal val="#ppt_h"/>
                                          </p:val>
                                        </p:tav>
                                      </p:tavLst>
                                    </p:anim>
                                    <p:animEffect transition="in" filter="fade">
                                      <p:cBhvr>
                                        <p:cTn id="39" dur="1000"/>
                                        <p:tgtEl>
                                          <p:spTgt spid="12698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26980"/>
                                        </p:tgtEl>
                                        <p:attrNameLst>
                                          <p:attrName>style.visibility</p:attrName>
                                        </p:attrNameLst>
                                      </p:cBhvr>
                                      <p:to>
                                        <p:strVal val="visible"/>
                                      </p:to>
                                    </p:set>
                                    <p:animEffect transition="in" filter="wipe(up)">
                                      <p:cBhvr>
                                        <p:cTn id="44" dur="2000"/>
                                        <p:tgtEl>
                                          <p:spTgt spid="12698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126981"/>
                                        </p:tgtEl>
                                        <p:attrNameLst>
                                          <p:attrName>style.visibility</p:attrName>
                                        </p:attrNameLst>
                                      </p:cBhvr>
                                      <p:to>
                                        <p:strVal val="visible"/>
                                      </p:to>
                                    </p:set>
                                    <p:anim calcmode="lin" valueType="num">
                                      <p:cBhvr>
                                        <p:cTn id="49" dur="1000" fill="hold"/>
                                        <p:tgtEl>
                                          <p:spTgt spid="126981"/>
                                        </p:tgtEl>
                                        <p:attrNameLst>
                                          <p:attrName>ppt_w</p:attrName>
                                        </p:attrNameLst>
                                      </p:cBhvr>
                                      <p:tavLst>
                                        <p:tav tm="0">
                                          <p:val>
                                            <p:strVal val="#ppt_w*0.70"/>
                                          </p:val>
                                        </p:tav>
                                        <p:tav tm="100000">
                                          <p:val>
                                            <p:strVal val="#ppt_w"/>
                                          </p:val>
                                        </p:tav>
                                      </p:tavLst>
                                    </p:anim>
                                    <p:anim calcmode="lin" valueType="num">
                                      <p:cBhvr>
                                        <p:cTn id="50" dur="1000" fill="hold"/>
                                        <p:tgtEl>
                                          <p:spTgt spid="126981"/>
                                        </p:tgtEl>
                                        <p:attrNameLst>
                                          <p:attrName>ppt_h</p:attrName>
                                        </p:attrNameLst>
                                      </p:cBhvr>
                                      <p:tavLst>
                                        <p:tav tm="0">
                                          <p:val>
                                            <p:strVal val="#ppt_h"/>
                                          </p:val>
                                        </p:tav>
                                        <p:tav tm="100000">
                                          <p:val>
                                            <p:strVal val="#ppt_h"/>
                                          </p:val>
                                        </p:tav>
                                      </p:tavLst>
                                    </p:anim>
                                    <p:animEffect transition="in" filter="fade">
                                      <p:cBhvr>
                                        <p:cTn id="51" dur="1000"/>
                                        <p:tgtEl>
                                          <p:spTgt spid="12698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27005"/>
                                        </p:tgtEl>
                                        <p:attrNameLst>
                                          <p:attrName>style.visibility</p:attrName>
                                        </p:attrNameLst>
                                      </p:cBhvr>
                                      <p:to>
                                        <p:strVal val="visible"/>
                                      </p:to>
                                    </p:set>
                                  </p:childTnLst>
                                </p:cTn>
                              </p:par>
                              <p:par>
                                <p:cTn id="56" presetID="22" presetClass="entr" presetSubtype="8" fill="hold" nodeType="withEffect">
                                  <p:stCondLst>
                                    <p:cond delay="0"/>
                                  </p:stCondLst>
                                  <p:childTnLst>
                                    <p:set>
                                      <p:cBhvr>
                                        <p:cTn id="57" dur="1" fill="hold">
                                          <p:stCondLst>
                                            <p:cond delay="0"/>
                                          </p:stCondLst>
                                        </p:cTn>
                                        <p:tgtEl>
                                          <p:spTgt spid="127006"/>
                                        </p:tgtEl>
                                        <p:attrNameLst>
                                          <p:attrName>style.visibility</p:attrName>
                                        </p:attrNameLst>
                                      </p:cBhvr>
                                      <p:to>
                                        <p:strVal val="visible"/>
                                      </p:to>
                                    </p:set>
                                    <p:animEffect transition="in" filter="wipe(left)">
                                      <p:cBhvr>
                                        <p:cTn id="58" dur="2000"/>
                                        <p:tgtEl>
                                          <p:spTgt spid="12700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left)">
                                      <p:cBhvr>
                                        <p:cTn id="63"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p:bldP spid="126980" grpId="0" autoUpdateAnimBg="0"/>
      <p:bldP spid="126981" grpId="0" autoUpdateAnimBg="0"/>
      <p:bldP spid="126982" grpId="0" autoUpdateAnimBg="0"/>
      <p:bldP spid="126995" grpId="0"/>
      <p:bldP spid="12700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a:extLst>
              <a:ext uri="{FF2B5EF4-FFF2-40B4-BE49-F238E27FC236}">
                <a16:creationId xmlns:a16="http://schemas.microsoft.com/office/drawing/2014/main" id="{261709C1-D206-4202-B7D4-B84F1473CDC0}"/>
              </a:ext>
            </a:extLst>
          </p:cNvPr>
          <p:cNvSpPr txBox="1">
            <a:spLocks noChangeArrowheads="1"/>
          </p:cNvSpPr>
          <p:nvPr/>
        </p:nvSpPr>
        <p:spPr bwMode="auto">
          <a:xfrm>
            <a:off x="395288" y="333375"/>
            <a:ext cx="8208962" cy="5191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solidFill>
                  <a:srgbClr val="000099"/>
                </a:solidFill>
                <a:ea typeface="华文楷体" panose="02010600040101010101" pitchFamily="2" charset="-122"/>
                <a:cs typeface="Times New Roman" panose="02020603050405020304" pitchFamily="18" charset="0"/>
              </a:rPr>
              <a:t>2)   </a:t>
            </a:r>
            <a:r>
              <a:rPr kumimoji="1" lang="en-US" altLang="zh-CN" sz="2800" b="1" i="1">
                <a:solidFill>
                  <a:srgbClr val="000099"/>
                </a:solidFill>
                <a:ea typeface="华文楷体" panose="02010600040101010101" pitchFamily="2" charset="-122"/>
                <a:cs typeface="Times New Roman" panose="02020603050405020304" pitchFamily="18" charset="0"/>
              </a:rPr>
              <a:t>R</a:t>
            </a:r>
            <a:r>
              <a:rPr kumimoji="1" lang="zh-CN" altLang="en-US" sz="2800" b="1">
                <a:solidFill>
                  <a:srgbClr val="000099"/>
                </a:solidFill>
                <a:ea typeface="华文楷体" panose="02010600040101010101" pitchFamily="2" charset="-122"/>
                <a:cs typeface="Times New Roman" panose="02020603050405020304" pitchFamily="18" charset="0"/>
              </a:rPr>
              <a:t>、</a:t>
            </a:r>
            <a:r>
              <a:rPr kumimoji="1" lang="en-US" altLang="zh-CN" sz="2800" b="1" i="1">
                <a:solidFill>
                  <a:srgbClr val="000099"/>
                </a:solidFill>
                <a:ea typeface="华文楷体" panose="02010600040101010101" pitchFamily="2" charset="-122"/>
                <a:cs typeface="Times New Roman" panose="02020603050405020304" pitchFamily="18" charset="0"/>
              </a:rPr>
              <a:t>L</a:t>
            </a:r>
            <a:r>
              <a:rPr kumimoji="1" lang="zh-CN" altLang="en-US" sz="2800" b="1">
                <a:solidFill>
                  <a:srgbClr val="000099"/>
                </a:solidFill>
                <a:ea typeface="华文楷体" panose="02010600040101010101" pitchFamily="2" charset="-122"/>
                <a:cs typeface="Times New Roman" panose="02020603050405020304" pitchFamily="18" charset="0"/>
              </a:rPr>
              <a:t>、</a:t>
            </a:r>
            <a:r>
              <a:rPr kumimoji="1" lang="en-US" altLang="zh-CN" sz="2800" b="1" i="1">
                <a:solidFill>
                  <a:srgbClr val="000099"/>
                </a:solidFill>
                <a:ea typeface="华文楷体" panose="02010600040101010101" pitchFamily="2" charset="-122"/>
                <a:cs typeface="Times New Roman" panose="02020603050405020304" pitchFamily="18" charset="0"/>
              </a:rPr>
              <a:t>C</a:t>
            </a:r>
            <a:r>
              <a:rPr kumimoji="1" lang="zh-CN" altLang="zh-CN" sz="2800" b="1">
                <a:solidFill>
                  <a:srgbClr val="000099"/>
                </a:solidFill>
                <a:ea typeface="华文楷体" panose="02010600040101010101" pitchFamily="2" charset="-122"/>
                <a:cs typeface="Times New Roman" panose="02020603050405020304" pitchFamily="18" charset="0"/>
              </a:rPr>
              <a:t>元件的有功功率</a:t>
            </a:r>
            <a:endParaRPr kumimoji="1" lang="zh-CN" altLang="en-US" sz="2800" b="1">
              <a:solidFill>
                <a:srgbClr val="000099"/>
              </a:solidFill>
              <a:ea typeface="华文楷体" panose="02010600040101010101" pitchFamily="2" charset="-122"/>
              <a:cs typeface="Times New Roman" panose="02020603050405020304" pitchFamily="18" charset="0"/>
            </a:endParaRPr>
          </a:p>
        </p:txBody>
      </p:sp>
      <p:grpSp>
        <p:nvGrpSpPr>
          <p:cNvPr id="154627" name="Group 3">
            <a:extLst>
              <a:ext uri="{FF2B5EF4-FFF2-40B4-BE49-F238E27FC236}">
                <a16:creationId xmlns:a16="http://schemas.microsoft.com/office/drawing/2014/main" id="{6B1193DE-37A6-4D66-9D2F-E84B44AF75BF}"/>
              </a:ext>
            </a:extLst>
          </p:cNvPr>
          <p:cNvGrpSpPr>
            <a:grpSpLocks/>
          </p:cNvGrpSpPr>
          <p:nvPr/>
        </p:nvGrpSpPr>
        <p:grpSpPr bwMode="auto">
          <a:xfrm>
            <a:off x="611188" y="1112838"/>
            <a:ext cx="1638300" cy="1308100"/>
            <a:chOff x="385" y="845"/>
            <a:chExt cx="1032" cy="824"/>
          </a:xfrm>
        </p:grpSpPr>
        <p:sp>
          <p:nvSpPr>
            <p:cNvPr id="41003" name="Line 4">
              <a:extLst>
                <a:ext uri="{FF2B5EF4-FFF2-40B4-BE49-F238E27FC236}">
                  <a16:creationId xmlns:a16="http://schemas.microsoft.com/office/drawing/2014/main" id="{46774011-3364-4F5B-B2D4-6463D5E30856}"/>
                </a:ext>
              </a:extLst>
            </p:cNvPr>
            <p:cNvSpPr>
              <a:spLocks noChangeShapeType="1"/>
            </p:cNvSpPr>
            <p:nvPr/>
          </p:nvSpPr>
          <p:spPr bwMode="auto">
            <a:xfrm>
              <a:off x="1085" y="907"/>
              <a:ext cx="0" cy="72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4" name="Rectangle 5">
              <a:extLst>
                <a:ext uri="{FF2B5EF4-FFF2-40B4-BE49-F238E27FC236}">
                  <a16:creationId xmlns:a16="http://schemas.microsoft.com/office/drawing/2014/main" id="{A3E9A74E-F2DD-4779-BFB6-A192F36A09D1}"/>
                </a:ext>
              </a:extLst>
            </p:cNvPr>
            <p:cNvSpPr>
              <a:spLocks noChangeArrowheads="1"/>
            </p:cNvSpPr>
            <p:nvPr/>
          </p:nvSpPr>
          <p:spPr bwMode="auto">
            <a:xfrm>
              <a:off x="1025" y="1099"/>
              <a:ext cx="120" cy="28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41005" name="Line 6">
              <a:extLst>
                <a:ext uri="{FF2B5EF4-FFF2-40B4-BE49-F238E27FC236}">
                  <a16:creationId xmlns:a16="http://schemas.microsoft.com/office/drawing/2014/main" id="{9A7CC259-5D99-4500-BCAA-3DD572767322}"/>
                </a:ext>
              </a:extLst>
            </p:cNvPr>
            <p:cNvSpPr>
              <a:spLocks noChangeShapeType="1"/>
            </p:cNvSpPr>
            <p:nvPr/>
          </p:nvSpPr>
          <p:spPr bwMode="auto">
            <a:xfrm>
              <a:off x="509" y="907"/>
              <a:ext cx="57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6" name="Line 7">
              <a:extLst>
                <a:ext uri="{FF2B5EF4-FFF2-40B4-BE49-F238E27FC236}">
                  <a16:creationId xmlns:a16="http://schemas.microsoft.com/office/drawing/2014/main" id="{C2E1D98E-C7CF-4562-AFF3-2D6447ABFA41}"/>
                </a:ext>
              </a:extLst>
            </p:cNvPr>
            <p:cNvSpPr>
              <a:spLocks noChangeShapeType="1"/>
            </p:cNvSpPr>
            <p:nvPr/>
          </p:nvSpPr>
          <p:spPr bwMode="auto">
            <a:xfrm>
              <a:off x="509" y="1627"/>
              <a:ext cx="57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7" name="Text Box 8">
              <a:extLst>
                <a:ext uri="{FF2B5EF4-FFF2-40B4-BE49-F238E27FC236}">
                  <a16:creationId xmlns:a16="http://schemas.microsoft.com/office/drawing/2014/main" id="{B9EF7C82-5CFB-4059-A28B-C483D3DF09E8}"/>
                </a:ext>
              </a:extLst>
            </p:cNvPr>
            <p:cNvSpPr txBox="1">
              <a:spLocks noChangeArrowheads="1"/>
            </p:cNvSpPr>
            <p:nvPr/>
          </p:nvSpPr>
          <p:spPr bwMode="auto">
            <a:xfrm>
              <a:off x="385" y="1103"/>
              <a:ext cx="24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u</a:t>
              </a:r>
              <a:endParaRPr kumimoji="1" lang="en-US" altLang="zh-CN" sz="2800" b="1">
                <a:ea typeface="宋体" panose="02010600030101010101" pitchFamily="2" charset="-122"/>
              </a:endParaRPr>
            </a:p>
          </p:txBody>
        </p:sp>
        <p:sp>
          <p:nvSpPr>
            <p:cNvPr id="41008" name="Line 9">
              <a:extLst>
                <a:ext uri="{FF2B5EF4-FFF2-40B4-BE49-F238E27FC236}">
                  <a16:creationId xmlns:a16="http://schemas.microsoft.com/office/drawing/2014/main" id="{CB8E94C2-1D62-41AD-8A2D-42510D22D2DF}"/>
                </a:ext>
              </a:extLst>
            </p:cNvPr>
            <p:cNvSpPr>
              <a:spLocks noChangeShapeType="1"/>
            </p:cNvSpPr>
            <p:nvPr/>
          </p:nvSpPr>
          <p:spPr bwMode="auto">
            <a:xfrm>
              <a:off x="612" y="908"/>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9" name="Text Box 10">
              <a:extLst>
                <a:ext uri="{FF2B5EF4-FFF2-40B4-BE49-F238E27FC236}">
                  <a16:creationId xmlns:a16="http://schemas.microsoft.com/office/drawing/2014/main" id="{FB024234-A214-4773-A82C-F672FF42BEF5}"/>
                </a:ext>
              </a:extLst>
            </p:cNvPr>
            <p:cNvSpPr txBox="1">
              <a:spLocks noChangeArrowheads="1"/>
            </p:cNvSpPr>
            <p:nvPr/>
          </p:nvSpPr>
          <p:spPr bwMode="auto">
            <a:xfrm>
              <a:off x="657" y="845"/>
              <a:ext cx="17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i</a:t>
              </a:r>
              <a:endParaRPr kumimoji="1" lang="en-US" altLang="zh-CN" sz="2800" b="1">
                <a:ea typeface="宋体" panose="02010600030101010101" pitchFamily="2" charset="-122"/>
              </a:endParaRPr>
            </a:p>
          </p:txBody>
        </p:sp>
        <p:sp>
          <p:nvSpPr>
            <p:cNvPr id="41010" name="Text Box 11">
              <a:extLst>
                <a:ext uri="{FF2B5EF4-FFF2-40B4-BE49-F238E27FC236}">
                  <a16:creationId xmlns:a16="http://schemas.microsoft.com/office/drawing/2014/main" id="{AAC101F7-FABF-4254-8F3A-38FB9CE92998}"/>
                </a:ext>
              </a:extLst>
            </p:cNvPr>
            <p:cNvSpPr txBox="1">
              <a:spLocks noChangeArrowheads="1"/>
            </p:cNvSpPr>
            <p:nvPr/>
          </p:nvSpPr>
          <p:spPr bwMode="auto">
            <a:xfrm>
              <a:off x="1152" y="1067"/>
              <a:ext cx="26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R</a:t>
              </a:r>
            </a:p>
          </p:txBody>
        </p:sp>
        <p:sp>
          <p:nvSpPr>
            <p:cNvPr id="41011" name="Oval 12">
              <a:extLst>
                <a:ext uri="{FF2B5EF4-FFF2-40B4-BE49-F238E27FC236}">
                  <a16:creationId xmlns:a16="http://schemas.microsoft.com/office/drawing/2014/main" id="{98C919FE-4600-4924-9201-65594FBBF34A}"/>
                </a:ext>
              </a:extLst>
            </p:cNvPr>
            <p:cNvSpPr>
              <a:spLocks noChangeArrowheads="1"/>
            </p:cNvSpPr>
            <p:nvPr/>
          </p:nvSpPr>
          <p:spPr bwMode="auto">
            <a:xfrm>
              <a:off x="464" y="1606"/>
              <a:ext cx="48" cy="4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41012" name="Oval 13">
              <a:extLst>
                <a:ext uri="{FF2B5EF4-FFF2-40B4-BE49-F238E27FC236}">
                  <a16:creationId xmlns:a16="http://schemas.microsoft.com/office/drawing/2014/main" id="{1A88B5EC-8B1C-4F56-94EF-BA45069F8EF8}"/>
                </a:ext>
              </a:extLst>
            </p:cNvPr>
            <p:cNvSpPr>
              <a:spLocks noChangeArrowheads="1"/>
            </p:cNvSpPr>
            <p:nvPr/>
          </p:nvSpPr>
          <p:spPr bwMode="auto">
            <a:xfrm>
              <a:off x="464" y="886"/>
              <a:ext cx="48" cy="4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41013" name="Text Box 14">
              <a:extLst>
                <a:ext uri="{FF2B5EF4-FFF2-40B4-BE49-F238E27FC236}">
                  <a16:creationId xmlns:a16="http://schemas.microsoft.com/office/drawing/2014/main" id="{ABB59255-16DE-49DD-AED5-915AB3BC57A7}"/>
                </a:ext>
              </a:extLst>
            </p:cNvPr>
            <p:cNvSpPr txBox="1">
              <a:spLocks noChangeArrowheads="1"/>
            </p:cNvSpPr>
            <p:nvPr/>
          </p:nvSpPr>
          <p:spPr bwMode="auto">
            <a:xfrm>
              <a:off x="393" y="863"/>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宋体" panose="02010600030101010101" pitchFamily="2" charset="-122"/>
                </a:rPr>
                <a:t>+</a:t>
              </a:r>
            </a:p>
          </p:txBody>
        </p:sp>
        <p:sp>
          <p:nvSpPr>
            <p:cNvPr id="41014" name="Text Box 15">
              <a:extLst>
                <a:ext uri="{FF2B5EF4-FFF2-40B4-BE49-F238E27FC236}">
                  <a16:creationId xmlns:a16="http://schemas.microsoft.com/office/drawing/2014/main" id="{651B349C-34B9-4F33-AE09-5C7C07CD9A16}"/>
                </a:ext>
              </a:extLst>
            </p:cNvPr>
            <p:cNvSpPr txBox="1">
              <a:spLocks noChangeArrowheads="1"/>
            </p:cNvSpPr>
            <p:nvPr/>
          </p:nvSpPr>
          <p:spPr bwMode="auto">
            <a:xfrm>
              <a:off x="405" y="1342"/>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latin typeface="宋体" panose="02010600030101010101" pitchFamily="2" charset="-122"/>
                  <a:ea typeface="宋体" panose="02010600030101010101" pitchFamily="2" charset="-122"/>
                </a:rPr>
                <a:t>-</a:t>
              </a:r>
              <a:endParaRPr kumimoji="1" lang="en-US" altLang="zh-CN" sz="2800" b="1">
                <a:ea typeface="宋体" panose="02010600030101010101" pitchFamily="2" charset="-122"/>
              </a:endParaRPr>
            </a:p>
          </p:txBody>
        </p:sp>
      </p:grpSp>
      <p:sp>
        <p:nvSpPr>
          <p:cNvPr id="154640" name="Text Box 16">
            <a:extLst>
              <a:ext uri="{FF2B5EF4-FFF2-40B4-BE49-F238E27FC236}">
                <a16:creationId xmlns:a16="http://schemas.microsoft.com/office/drawing/2014/main" id="{CC40F698-137D-418C-AE85-976C58519046}"/>
              </a:ext>
            </a:extLst>
          </p:cNvPr>
          <p:cNvSpPr txBox="1">
            <a:spLocks noChangeArrowheads="1"/>
          </p:cNvSpPr>
          <p:nvPr/>
        </p:nvSpPr>
        <p:spPr bwMode="auto">
          <a:xfrm>
            <a:off x="2411413" y="981075"/>
            <a:ext cx="5545137" cy="174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20000"/>
              </a:spcBef>
            </a:pPr>
            <a:r>
              <a:rPr kumimoji="1" lang="en-US" altLang="zh-CN" sz="3200" b="1" i="1">
                <a:ea typeface="宋体" panose="02010600030101010101" pitchFamily="2" charset="-122"/>
              </a:rPr>
              <a:t>P</a:t>
            </a:r>
            <a:r>
              <a:rPr kumimoji="1" lang="en-US" altLang="zh-CN" sz="3200" b="1" i="1" baseline="-25000">
                <a:ea typeface="宋体" panose="02010600030101010101" pitchFamily="2" charset="-122"/>
              </a:rPr>
              <a:t>R </a:t>
            </a:r>
            <a:r>
              <a:rPr kumimoji="1" lang="en-US" altLang="zh-CN" sz="3200" b="1">
                <a:ea typeface="宋体" panose="02010600030101010101" pitchFamily="2" charset="-122"/>
              </a:rPr>
              <a:t>=</a:t>
            </a:r>
            <a:r>
              <a:rPr kumimoji="1" lang="en-US" altLang="zh-CN" sz="3200" b="1" i="1">
                <a:ea typeface="宋体" panose="02010600030101010101" pitchFamily="2" charset="-122"/>
              </a:rPr>
              <a:t>UI</a:t>
            </a:r>
            <a:r>
              <a:rPr kumimoji="1" lang="en-US" altLang="zh-CN" sz="3200" b="1">
                <a:ea typeface="宋体" panose="02010600030101010101" pitchFamily="2" charset="-122"/>
              </a:rPr>
              <a:t>cos </a:t>
            </a:r>
            <a:r>
              <a:rPr kumimoji="1" lang="en-US" altLang="zh-CN" sz="3200" b="1" i="1">
                <a:ea typeface="宋体" panose="02010600030101010101" pitchFamily="2" charset="-122"/>
                <a:sym typeface="Symbol" panose="05050102010706020507" pitchFamily="18" charset="2"/>
              </a:rPr>
              <a:t> </a:t>
            </a:r>
            <a:r>
              <a:rPr kumimoji="1" lang="en-US" altLang="zh-CN" sz="3200" b="1">
                <a:ea typeface="宋体" panose="02010600030101010101" pitchFamily="2" charset="-122"/>
                <a:sym typeface="Symbol" panose="05050102010706020507" pitchFamily="18" charset="2"/>
              </a:rPr>
              <a:t>=</a:t>
            </a:r>
            <a:r>
              <a:rPr kumimoji="1" lang="en-US" altLang="zh-CN" sz="3200" b="1" i="1">
                <a:ea typeface="宋体" panose="02010600030101010101" pitchFamily="2" charset="-122"/>
                <a:sym typeface="Symbol" panose="05050102010706020507" pitchFamily="18" charset="2"/>
              </a:rPr>
              <a:t>UI</a:t>
            </a:r>
            <a:r>
              <a:rPr kumimoji="1" lang="en-US" altLang="zh-CN" sz="3200" b="1">
                <a:ea typeface="宋体" panose="02010600030101010101" pitchFamily="2" charset="-122"/>
                <a:sym typeface="Symbol" panose="05050102010706020507" pitchFamily="18" charset="2"/>
              </a:rPr>
              <a:t>cos0</a:t>
            </a:r>
            <a:r>
              <a:rPr kumimoji="1" lang="en-US" altLang="zh-CN" sz="2800" b="1" baseline="30000">
                <a:ea typeface="宋体" panose="02010600030101010101" pitchFamily="2" charset="-122"/>
                <a:sym typeface="Symbol" panose="05050102010706020507" pitchFamily="18" charset="2"/>
              </a:rPr>
              <a:t></a:t>
            </a:r>
          </a:p>
          <a:p>
            <a:pPr eaLnBrk="1" hangingPunct="1">
              <a:spcBef>
                <a:spcPct val="20000"/>
              </a:spcBef>
            </a:pPr>
            <a:r>
              <a:rPr kumimoji="1" lang="en-US" altLang="zh-CN" sz="3200" b="1">
                <a:ea typeface="宋体" panose="02010600030101010101" pitchFamily="2" charset="-122"/>
                <a:sym typeface="Symbol" panose="05050102010706020507" pitchFamily="18" charset="2"/>
              </a:rPr>
              <a:t>     =</a:t>
            </a:r>
            <a:r>
              <a:rPr kumimoji="1" lang="en-US" altLang="zh-CN" sz="3200" b="1" i="1">
                <a:ea typeface="宋体" panose="02010600030101010101" pitchFamily="2" charset="-122"/>
                <a:sym typeface="Symbol" panose="05050102010706020507" pitchFamily="18" charset="2"/>
              </a:rPr>
              <a:t>UI</a:t>
            </a:r>
            <a:r>
              <a:rPr kumimoji="1" lang="en-US" altLang="zh-CN" sz="3200" b="1">
                <a:ea typeface="宋体" panose="02010600030101010101" pitchFamily="2" charset="-122"/>
                <a:sym typeface="Symbol" panose="05050102010706020507" pitchFamily="18" charset="2"/>
              </a:rPr>
              <a:t>=</a:t>
            </a:r>
            <a:r>
              <a:rPr kumimoji="1" lang="en-US" altLang="zh-CN" sz="3200" b="1" i="1">
                <a:ea typeface="宋体" panose="02010600030101010101" pitchFamily="2" charset="-122"/>
                <a:sym typeface="Symbol" panose="05050102010706020507" pitchFamily="18" charset="2"/>
              </a:rPr>
              <a:t>I</a:t>
            </a:r>
            <a:r>
              <a:rPr kumimoji="1" lang="en-US" altLang="zh-CN" sz="3200" b="1" baseline="30000">
                <a:ea typeface="宋体" panose="02010600030101010101" pitchFamily="2" charset="-122"/>
                <a:sym typeface="Symbol" panose="05050102010706020507" pitchFamily="18" charset="2"/>
              </a:rPr>
              <a:t>2</a:t>
            </a:r>
            <a:r>
              <a:rPr kumimoji="1" lang="en-US" altLang="zh-CN" sz="3200" b="1" i="1">
                <a:ea typeface="宋体" panose="02010600030101010101" pitchFamily="2" charset="-122"/>
                <a:sym typeface="Symbol" panose="05050102010706020507" pitchFamily="18" charset="2"/>
              </a:rPr>
              <a:t>R</a:t>
            </a:r>
            <a:r>
              <a:rPr kumimoji="1" lang="en-US" altLang="zh-CN" sz="3200" b="1">
                <a:ea typeface="宋体" panose="02010600030101010101" pitchFamily="2" charset="-122"/>
                <a:sym typeface="Symbol" panose="05050102010706020507" pitchFamily="18" charset="2"/>
              </a:rPr>
              <a:t>=</a:t>
            </a:r>
            <a:r>
              <a:rPr kumimoji="1" lang="en-US" altLang="zh-CN" sz="3200" b="1" i="1">
                <a:ea typeface="宋体" panose="02010600030101010101" pitchFamily="2" charset="-122"/>
                <a:sym typeface="Symbol" panose="05050102010706020507" pitchFamily="18" charset="2"/>
              </a:rPr>
              <a:t>U</a:t>
            </a:r>
            <a:r>
              <a:rPr kumimoji="1" lang="en-US" altLang="zh-CN" sz="3200" b="1" baseline="30000">
                <a:ea typeface="宋体" panose="02010600030101010101" pitchFamily="2" charset="-122"/>
                <a:sym typeface="Symbol" panose="05050102010706020507" pitchFamily="18" charset="2"/>
              </a:rPr>
              <a:t>2</a:t>
            </a:r>
            <a:r>
              <a:rPr kumimoji="1" lang="en-US" altLang="zh-CN" sz="3200" b="1">
                <a:ea typeface="宋体" panose="02010600030101010101" pitchFamily="2" charset="-122"/>
                <a:sym typeface="Symbol" panose="05050102010706020507" pitchFamily="18" charset="2"/>
              </a:rPr>
              <a:t>/</a:t>
            </a:r>
            <a:r>
              <a:rPr kumimoji="1" lang="en-US" altLang="zh-CN" sz="3200" b="1" i="1">
                <a:ea typeface="宋体" panose="02010600030101010101" pitchFamily="2" charset="-122"/>
                <a:sym typeface="Symbol" panose="05050102010706020507" pitchFamily="18" charset="2"/>
              </a:rPr>
              <a:t>R</a:t>
            </a:r>
          </a:p>
          <a:p>
            <a:pPr eaLnBrk="1" hangingPunct="1">
              <a:spcBef>
                <a:spcPct val="20000"/>
              </a:spcBef>
            </a:pPr>
            <a:r>
              <a:rPr kumimoji="1" lang="en-US" altLang="zh-CN" sz="3200" b="1" i="1">
                <a:ea typeface="宋体" panose="02010600030101010101" pitchFamily="2" charset="-122"/>
                <a:sym typeface="Symbol" panose="05050102010706020507" pitchFamily="18" charset="2"/>
              </a:rPr>
              <a:t>           =</a:t>
            </a:r>
            <a:r>
              <a:rPr kumimoji="1" lang="en-US" altLang="zh-CN" sz="3200" b="1" i="1">
                <a:sym typeface="Symbol" panose="05050102010706020507" pitchFamily="18" charset="2"/>
              </a:rPr>
              <a:t>U</a:t>
            </a:r>
            <a:r>
              <a:rPr kumimoji="1" lang="en-US" altLang="zh-CN" sz="3200" b="1" baseline="30000">
                <a:sym typeface="Symbol" panose="05050102010706020507" pitchFamily="18" charset="2"/>
              </a:rPr>
              <a:t>2</a:t>
            </a:r>
            <a:r>
              <a:rPr kumimoji="1" lang="en-US" altLang="zh-CN" sz="3200" b="1" i="1">
                <a:sym typeface="Symbol" panose="05050102010706020507" pitchFamily="18" charset="2"/>
              </a:rPr>
              <a:t>G</a:t>
            </a:r>
            <a:r>
              <a:rPr kumimoji="1" lang="en-US" altLang="zh-CN" sz="3200" b="1">
                <a:sym typeface="Symbol" panose="05050102010706020507" pitchFamily="18" charset="2"/>
              </a:rPr>
              <a:t>=</a:t>
            </a:r>
            <a:r>
              <a:rPr kumimoji="1" lang="en-US" altLang="zh-CN" sz="3200" b="1" i="1">
                <a:sym typeface="Symbol" panose="05050102010706020507" pitchFamily="18" charset="2"/>
              </a:rPr>
              <a:t>I</a:t>
            </a:r>
            <a:r>
              <a:rPr kumimoji="1" lang="en-US" altLang="zh-CN" sz="3200" b="1" baseline="30000">
                <a:sym typeface="Symbol" panose="05050102010706020507" pitchFamily="18" charset="2"/>
              </a:rPr>
              <a:t>2</a:t>
            </a:r>
            <a:r>
              <a:rPr kumimoji="1" lang="en-US" altLang="zh-CN" sz="3200" b="1">
                <a:sym typeface="Symbol" panose="05050102010706020507" pitchFamily="18" charset="2"/>
              </a:rPr>
              <a:t>/</a:t>
            </a:r>
            <a:r>
              <a:rPr kumimoji="1" lang="en-US" altLang="zh-CN" sz="3200" b="1" i="1">
                <a:sym typeface="Symbol" panose="05050102010706020507" pitchFamily="18" charset="2"/>
              </a:rPr>
              <a:t>G</a:t>
            </a:r>
          </a:p>
        </p:txBody>
      </p:sp>
      <p:sp>
        <p:nvSpPr>
          <p:cNvPr id="154641" name="Text Box 17">
            <a:extLst>
              <a:ext uri="{FF2B5EF4-FFF2-40B4-BE49-F238E27FC236}">
                <a16:creationId xmlns:a16="http://schemas.microsoft.com/office/drawing/2014/main" id="{E23C287C-5544-422B-A7F7-68483D97574A}"/>
              </a:ext>
            </a:extLst>
          </p:cNvPr>
          <p:cNvSpPr txBox="1">
            <a:spLocks noChangeArrowheads="1"/>
          </p:cNvSpPr>
          <p:nvPr/>
        </p:nvSpPr>
        <p:spPr bwMode="auto">
          <a:xfrm>
            <a:off x="2411413" y="3068638"/>
            <a:ext cx="51847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20000"/>
              </a:spcBef>
            </a:pPr>
            <a:r>
              <a:rPr kumimoji="1" lang="en-US" altLang="zh-CN" sz="3200" b="1" i="1">
                <a:ea typeface="宋体" panose="02010600030101010101" pitchFamily="2" charset="-122"/>
              </a:rPr>
              <a:t>P</a:t>
            </a:r>
            <a:r>
              <a:rPr kumimoji="1" lang="en-US" altLang="zh-CN" sz="3200" b="1" i="1" baseline="-25000">
                <a:ea typeface="宋体" panose="02010600030101010101" pitchFamily="2" charset="-122"/>
              </a:rPr>
              <a:t>L</a:t>
            </a:r>
            <a:r>
              <a:rPr kumimoji="1" lang="en-US" altLang="zh-CN" sz="3200" b="1">
                <a:ea typeface="宋体" panose="02010600030101010101" pitchFamily="2" charset="-122"/>
              </a:rPr>
              <a:t>=</a:t>
            </a:r>
            <a:r>
              <a:rPr kumimoji="1" lang="en-US" altLang="zh-CN" sz="3200" b="1" i="1">
                <a:ea typeface="宋体" panose="02010600030101010101" pitchFamily="2" charset="-122"/>
              </a:rPr>
              <a:t>UI</a:t>
            </a:r>
            <a:r>
              <a:rPr kumimoji="1" lang="en-US" altLang="zh-CN" sz="3200" b="1">
                <a:ea typeface="宋体" panose="02010600030101010101" pitchFamily="2" charset="-122"/>
              </a:rPr>
              <a:t>cos </a:t>
            </a:r>
            <a:r>
              <a:rPr kumimoji="1" lang="en-US" altLang="zh-CN" sz="3200" b="1" i="1">
                <a:ea typeface="宋体" panose="02010600030101010101" pitchFamily="2" charset="-122"/>
                <a:sym typeface="Symbol" panose="05050102010706020507" pitchFamily="18" charset="2"/>
              </a:rPr>
              <a:t> </a:t>
            </a:r>
            <a:r>
              <a:rPr kumimoji="1" lang="en-US" altLang="zh-CN" sz="3200" b="1">
                <a:ea typeface="宋体" panose="02010600030101010101" pitchFamily="2" charset="-122"/>
                <a:sym typeface="Symbol" panose="05050102010706020507" pitchFamily="18" charset="2"/>
              </a:rPr>
              <a:t>=</a:t>
            </a:r>
            <a:r>
              <a:rPr kumimoji="1" lang="en-US" altLang="zh-CN" sz="3200" b="1" i="1">
                <a:ea typeface="宋体" panose="02010600030101010101" pitchFamily="2" charset="-122"/>
                <a:sym typeface="Symbol" panose="05050102010706020507" pitchFamily="18" charset="2"/>
              </a:rPr>
              <a:t>UI</a:t>
            </a:r>
            <a:r>
              <a:rPr kumimoji="1" lang="en-US" altLang="zh-CN" sz="3200" b="1">
                <a:ea typeface="宋体" panose="02010600030101010101" pitchFamily="2" charset="-122"/>
                <a:sym typeface="Symbol" panose="05050102010706020507" pitchFamily="18" charset="2"/>
              </a:rPr>
              <a:t>cos90</a:t>
            </a:r>
            <a:r>
              <a:rPr kumimoji="1" lang="en-US" altLang="zh-CN" sz="2800" b="1" baseline="30000">
                <a:ea typeface="宋体" panose="02010600030101010101" pitchFamily="2" charset="-122"/>
                <a:sym typeface="Symbol" panose="05050102010706020507" pitchFamily="18" charset="2"/>
              </a:rPr>
              <a:t></a:t>
            </a:r>
            <a:r>
              <a:rPr kumimoji="1" lang="en-US" altLang="zh-CN" sz="3200" b="1">
                <a:ea typeface="宋体" panose="02010600030101010101" pitchFamily="2" charset="-122"/>
                <a:sym typeface="Symbol" panose="05050102010706020507" pitchFamily="18" charset="2"/>
              </a:rPr>
              <a:t> =0</a:t>
            </a:r>
            <a:endParaRPr kumimoji="1" lang="en-US" altLang="zh-CN" sz="3200" b="1" i="1">
              <a:ea typeface="宋体" panose="02010600030101010101" pitchFamily="2" charset="-122"/>
              <a:sym typeface="Symbol" panose="05050102010706020507" pitchFamily="18" charset="2"/>
            </a:endParaRPr>
          </a:p>
        </p:txBody>
      </p:sp>
      <p:grpSp>
        <p:nvGrpSpPr>
          <p:cNvPr id="154642" name="Group 18">
            <a:extLst>
              <a:ext uri="{FF2B5EF4-FFF2-40B4-BE49-F238E27FC236}">
                <a16:creationId xmlns:a16="http://schemas.microsoft.com/office/drawing/2014/main" id="{249B47DB-F1F5-4EE6-8C4A-CD834D5A6694}"/>
              </a:ext>
            </a:extLst>
          </p:cNvPr>
          <p:cNvGrpSpPr>
            <a:grpSpLocks/>
          </p:cNvGrpSpPr>
          <p:nvPr/>
        </p:nvGrpSpPr>
        <p:grpSpPr bwMode="auto">
          <a:xfrm>
            <a:off x="611188" y="4437063"/>
            <a:ext cx="1657350" cy="1670050"/>
            <a:chOff x="385" y="2840"/>
            <a:chExt cx="1044" cy="1052"/>
          </a:xfrm>
        </p:grpSpPr>
        <p:sp>
          <p:nvSpPr>
            <p:cNvPr id="40989" name="Freeform 19">
              <a:extLst>
                <a:ext uri="{FF2B5EF4-FFF2-40B4-BE49-F238E27FC236}">
                  <a16:creationId xmlns:a16="http://schemas.microsoft.com/office/drawing/2014/main" id="{DF37CB0D-B1A0-4153-8868-B17475D2090E}"/>
                </a:ext>
              </a:extLst>
            </p:cNvPr>
            <p:cNvSpPr>
              <a:spLocks/>
            </p:cNvSpPr>
            <p:nvPr/>
          </p:nvSpPr>
          <p:spPr bwMode="auto">
            <a:xfrm>
              <a:off x="1096" y="3142"/>
              <a:ext cx="1" cy="306"/>
            </a:xfrm>
            <a:custGeom>
              <a:avLst/>
              <a:gdLst>
                <a:gd name="T0" fmla="*/ 1 w 1"/>
                <a:gd name="T1" fmla="*/ 306 h 306"/>
                <a:gd name="T2" fmla="*/ 0 w 1"/>
                <a:gd name="T3" fmla="*/ 0 h 306"/>
                <a:gd name="T4" fmla="*/ 0 60000 65536"/>
                <a:gd name="T5" fmla="*/ 0 60000 65536"/>
              </a:gdLst>
              <a:ahLst/>
              <a:cxnLst>
                <a:cxn ang="T4">
                  <a:pos x="T0" y="T1"/>
                </a:cxn>
                <a:cxn ang="T5">
                  <a:pos x="T2" y="T3"/>
                </a:cxn>
              </a:cxnLst>
              <a:rect l="0" t="0" r="r" b="b"/>
              <a:pathLst>
                <a:path w="1" h="306">
                  <a:moveTo>
                    <a:pt x="1" y="306"/>
                  </a:moveTo>
                  <a:lnTo>
                    <a:pt x="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90" name="Freeform 20">
              <a:extLst>
                <a:ext uri="{FF2B5EF4-FFF2-40B4-BE49-F238E27FC236}">
                  <a16:creationId xmlns:a16="http://schemas.microsoft.com/office/drawing/2014/main" id="{AB454275-7B5C-476F-A04F-4C7BDD783D2D}"/>
                </a:ext>
              </a:extLst>
            </p:cNvPr>
            <p:cNvSpPr>
              <a:spLocks/>
            </p:cNvSpPr>
            <p:nvPr/>
          </p:nvSpPr>
          <p:spPr bwMode="auto">
            <a:xfrm>
              <a:off x="1090" y="3556"/>
              <a:ext cx="1" cy="312"/>
            </a:xfrm>
            <a:custGeom>
              <a:avLst/>
              <a:gdLst>
                <a:gd name="T0" fmla="*/ 1 w 1"/>
                <a:gd name="T1" fmla="*/ 0 h 312"/>
                <a:gd name="T2" fmla="*/ 0 w 1"/>
                <a:gd name="T3" fmla="*/ 312 h 312"/>
                <a:gd name="T4" fmla="*/ 0 60000 65536"/>
                <a:gd name="T5" fmla="*/ 0 60000 65536"/>
              </a:gdLst>
              <a:ahLst/>
              <a:cxnLst>
                <a:cxn ang="T4">
                  <a:pos x="T0" y="T1"/>
                </a:cxn>
                <a:cxn ang="T5">
                  <a:pos x="T2" y="T3"/>
                </a:cxn>
              </a:cxnLst>
              <a:rect l="0" t="0" r="r" b="b"/>
              <a:pathLst>
                <a:path w="1" h="312">
                  <a:moveTo>
                    <a:pt x="1" y="0"/>
                  </a:moveTo>
                  <a:lnTo>
                    <a:pt x="0" y="312"/>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91" name="Freeform 21">
              <a:extLst>
                <a:ext uri="{FF2B5EF4-FFF2-40B4-BE49-F238E27FC236}">
                  <a16:creationId xmlns:a16="http://schemas.microsoft.com/office/drawing/2014/main" id="{137F17DE-77E5-4DFA-8A1D-918144F19437}"/>
                </a:ext>
              </a:extLst>
            </p:cNvPr>
            <p:cNvSpPr>
              <a:spLocks/>
            </p:cNvSpPr>
            <p:nvPr/>
          </p:nvSpPr>
          <p:spPr bwMode="auto">
            <a:xfrm>
              <a:off x="520" y="3142"/>
              <a:ext cx="576" cy="6"/>
            </a:xfrm>
            <a:custGeom>
              <a:avLst/>
              <a:gdLst>
                <a:gd name="T0" fmla="*/ 0 w 576"/>
                <a:gd name="T1" fmla="*/ 6 h 6"/>
                <a:gd name="T2" fmla="*/ 576 w 576"/>
                <a:gd name="T3" fmla="*/ 0 h 6"/>
                <a:gd name="T4" fmla="*/ 0 60000 65536"/>
                <a:gd name="T5" fmla="*/ 0 60000 65536"/>
              </a:gdLst>
              <a:ahLst/>
              <a:cxnLst>
                <a:cxn ang="T4">
                  <a:pos x="T0" y="T1"/>
                </a:cxn>
                <a:cxn ang="T5">
                  <a:pos x="T2" y="T3"/>
                </a:cxn>
              </a:cxnLst>
              <a:rect l="0" t="0" r="r" b="b"/>
              <a:pathLst>
                <a:path w="576" h="6">
                  <a:moveTo>
                    <a:pt x="0" y="6"/>
                  </a:moveTo>
                  <a:lnTo>
                    <a:pt x="576"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92" name="Freeform 22">
              <a:extLst>
                <a:ext uri="{FF2B5EF4-FFF2-40B4-BE49-F238E27FC236}">
                  <a16:creationId xmlns:a16="http://schemas.microsoft.com/office/drawing/2014/main" id="{6554F568-EB12-44D2-8268-BAA85F42A710}"/>
                </a:ext>
              </a:extLst>
            </p:cNvPr>
            <p:cNvSpPr>
              <a:spLocks/>
            </p:cNvSpPr>
            <p:nvPr/>
          </p:nvSpPr>
          <p:spPr bwMode="auto">
            <a:xfrm>
              <a:off x="517" y="3862"/>
              <a:ext cx="570" cy="3"/>
            </a:xfrm>
            <a:custGeom>
              <a:avLst/>
              <a:gdLst>
                <a:gd name="T0" fmla="*/ 0 w 570"/>
                <a:gd name="T1" fmla="*/ 3 h 3"/>
                <a:gd name="T2" fmla="*/ 570 w 570"/>
                <a:gd name="T3" fmla="*/ 0 h 3"/>
                <a:gd name="T4" fmla="*/ 0 60000 65536"/>
                <a:gd name="T5" fmla="*/ 0 60000 65536"/>
              </a:gdLst>
              <a:ahLst/>
              <a:cxnLst>
                <a:cxn ang="T4">
                  <a:pos x="T0" y="T1"/>
                </a:cxn>
                <a:cxn ang="T5">
                  <a:pos x="T2" y="T3"/>
                </a:cxn>
              </a:cxnLst>
              <a:rect l="0" t="0" r="r" b="b"/>
              <a:pathLst>
                <a:path w="570" h="3">
                  <a:moveTo>
                    <a:pt x="0" y="3"/>
                  </a:moveTo>
                  <a:lnTo>
                    <a:pt x="57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93" name="Line 23">
              <a:extLst>
                <a:ext uri="{FF2B5EF4-FFF2-40B4-BE49-F238E27FC236}">
                  <a16:creationId xmlns:a16="http://schemas.microsoft.com/office/drawing/2014/main" id="{2DAC15A7-CAEB-48E3-8B4F-4D95D5EC4A00}"/>
                </a:ext>
              </a:extLst>
            </p:cNvPr>
            <p:cNvSpPr>
              <a:spLocks noChangeShapeType="1"/>
            </p:cNvSpPr>
            <p:nvPr/>
          </p:nvSpPr>
          <p:spPr bwMode="auto">
            <a:xfrm>
              <a:off x="612" y="3149"/>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4" name="Text Box 24">
              <a:extLst>
                <a:ext uri="{FF2B5EF4-FFF2-40B4-BE49-F238E27FC236}">
                  <a16:creationId xmlns:a16="http://schemas.microsoft.com/office/drawing/2014/main" id="{00F1699F-DFB7-4673-9AD8-B2F04BDA8919}"/>
                </a:ext>
              </a:extLst>
            </p:cNvPr>
            <p:cNvSpPr txBox="1">
              <a:spLocks noChangeArrowheads="1"/>
            </p:cNvSpPr>
            <p:nvPr/>
          </p:nvSpPr>
          <p:spPr bwMode="auto">
            <a:xfrm>
              <a:off x="657" y="2840"/>
              <a:ext cx="17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i</a:t>
              </a:r>
              <a:endParaRPr kumimoji="1" lang="en-US" altLang="zh-CN" sz="2800" b="1">
                <a:ea typeface="宋体" panose="02010600030101010101" pitchFamily="2" charset="-122"/>
              </a:endParaRPr>
            </a:p>
          </p:txBody>
        </p:sp>
        <p:sp>
          <p:nvSpPr>
            <p:cNvPr id="40995" name="Text Box 25">
              <a:extLst>
                <a:ext uri="{FF2B5EF4-FFF2-40B4-BE49-F238E27FC236}">
                  <a16:creationId xmlns:a16="http://schemas.microsoft.com/office/drawing/2014/main" id="{23295DA3-720B-4E49-AB0F-383F05E17230}"/>
                </a:ext>
              </a:extLst>
            </p:cNvPr>
            <p:cNvSpPr txBox="1">
              <a:spLocks noChangeArrowheads="1"/>
            </p:cNvSpPr>
            <p:nvPr/>
          </p:nvSpPr>
          <p:spPr bwMode="auto">
            <a:xfrm>
              <a:off x="400" y="3358"/>
              <a:ext cx="24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u</a:t>
              </a:r>
              <a:endParaRPr kumimoji="1" lang="en-US" altLang="zh-CN" sz="2800" b="1">
                <a:ea typeface="宋体" panose="02010600030101010101" pitchFamily="2" charset="-122"/>
              </a:endParaRPr>
            </a:p>
          </p:txBody>
        </p:sp>
        <p:sp>
          <p:nvSpPr>
            <p:cNvPr id="40996" name="Text Box 26">
              <a:extLst>
                <a:ext uri="{FF2B5EF4-FFF2-40B4-BE49-F238E27FC236}">
                  <a16:creationId xmlns:a16="http://schemas.microsoft.com/office/drawing/2014/main" id="{6C699179-478E-435C-B10F-5E995E6C5707}"/>
                </a:ext>
              </a:extLst>
            </p:cNvPr>
            <p:cNvSpPr txBox="1">
              <a:spLocks noChangeArrowheads="1"/>
            </p:cNvSpPr>
            <p:nvPr/>
          </p:nvSpPr>
          <p:spPr bwMode="auto">
            <a:xfrm>
              <a:off x="1164" y="3326"/>
              <a:ext cx="26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C</a:t>
              </a:r>
            </a:p>
          </p:txBody>
        </p:sp>
        <p:sp>
          <p:nvSpPr>
            <p:cNvPr id="40997" name="Oval 27">
              <a:extLst>
                <a:ext uri="{FF2B5EF4-FFF2-40B4-BE49-F238E27FC236}">
                  <a16:creationId xmlns:a16="http://schemas.microsoft.com/office/drawing/2014/main" id="{5E94D92B-B432-441D-A8F1-6F7E1B41EF18}"/>
                </a:ext>
              </a:extLst>
            </p:cNvPr>
            <p:cNvSpPr>
              <a:spLocks noChangeArrowheads="1"/>
            </p:cNvSpPr>
            <p:nvPr/>
          </p:nvSpPr>
          <p:spPr bwMode="auto">
            <a:xfrm>
              <a:off x="466" y="3838"/>
              <a:ext cx="48" cy="4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40998" name="Oval 28">
              <a:extLst>
                <a:ext uri="{FF2B5EF4-FFF2-40B4-BE49-F238E27FC236}">
                  <a16:creationId xmlns:a16="http://schemas.microsoft.com/office/drawing/2014/main" id="{1E996A1B-8E18-483E-AA9C-119C91C95C40}"/>
                </a:ext>
              </a:extLst>
            </p:cNvPr>
            <p:cNvSpPr>
              <a:spLocks noChangeArrowheads="1"/>
            </p:cNvSpPr>
            <p:nvPr/>
          </p:nvSpPr>
          <p:spPr bwMode="auto">
            <a:xfrm>
              <a:off x="466" y="3127"/>
              <a:ext cx="48" cy="4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40999" name="Text Box 29">
              <a:extLst>
                <a:ext uri="{FF2B5EF4-FFF2-40B4-BE49-F238E27FC236}">
                  <a16:creationId xmlns:a16="http://schemas.microsoft.com/office/drawing/2014/main" id="{FB02ED79-1F0D-4D94-8F11-9D88222EE5A6}"/>
                </a:ext>
              </a:extLst>
            </p:cNvPr>
            <p:cNvSpPr txBox="1">
              <a:spLocks noChangeArrowheads="1"/>
            </p:cNvSpPr>
            <p:nvPr/>
          </p:nvSpPr>
          <p:spPr bwMode="auto">
            <a:xfrm>
              <a:off x="385" y="3134"/>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宋体" panose="02010600030101010101" pitchFamily="2" charset="-122"/>
                </a:rPr>
                <a:t>+</a:t>
              </a:r>
            </a:p>
          </p:txBody>
        </p:sp>
        <p:sp>
          <p:nvSpPr>
            <p:cNvPr id="41000" name="Text Box 30">
              <a:extLst>
                <a:ext uri="{FF2B5EF4-FFF2-40B4-BE49-F238E27FC236}">
                  <a16:creationId xmlns:a16="http://schemas.microsoft.com/office/drawing/2014/main" id="{7BE9AA4B-3ECA-46C4-A1DF-0D19A9CD33F7}"/>
                </a:ext>
              </a:extLst>
            </p:cNvPr>
            <p:cNvSpPr txBox="1">
              <a:spLocks noChangeArrowheads="1"/>
            </p:cNvSpPr>
            <p:nvPr/>
          </p:nvSpPr>
          <p:spPr bwMode="auto">
            <a:xfrm>
              <a:off x="398" y="3565"/>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latin typeface="宋体" panose="02010600030101010101" pitchFamily="2" charset="-122"/>
                  <a:ea typeface="宋体" panose="02010600030101010101" pitchFamily="2" charset="-122"/>
                </a:rPr>
                <a:t>-</a:t>
              </a:r>
              <a:endParaRPr kumimoji="1" lang="en-US" altLang="zh-CN" sz="2800" b="1">
                <a:ea typeface="宋体" panose="02010600030101010101" pitchFamily="2" charset="-122"/>
              </a:endParaRPr>
            </a:p>
          </p:txBody>
        </p:sp>
        <p:sp>
          <p:nvSpPr>
            <p:cNvPr id="41001" name="Line 31">
              <a:extLst>
                <a:ext uri="{FF2B5EF4-FFF2-40B4-BE49-F238E27FC236}">
                  <a16:creationId xmlns:a16="http://schemas.microsoft.com/office/drawing/2014/main" id="{9551F647-439C-4CEC-B9C8-39B6C9219DDE}"/>
                </a:ext>
              </a:extLst>
            </p:cNvPr>
            <p:cNvSpPr>
              <a:spLocks noChangeShapeType="1"/>
            </p:cNvSpPr>
            <p:nvPr/>
          </p:nvSpPr>
          <p:spPr bwMode="auto">
            <a:xfrm>
              <a:off x="971" y="3454"/>
              <a:ext cx="240"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41002" name="Line 32">
              <a:extLst>
                <a:ext uri="{FF2B5EF4-FFF2-40B4-BE49-F238E27FC236}">
                  <a16:creationId xmlns:a16="http://schemas.microsoft.com/office/drawing/2014/main" id="{6EDB9700-E2F9-4CC4-BBA1-16A906DE7017}"/>
                </a:ext>
              </a:extLst>
            </p:cNvPr>
            <p:cNvSpPr>
              <a:spLocks noChangeShapeType="1"/>
            </p:cNvSpPr>
            <p:nvPr/>
          </p:nvSpPr>
          <p:spPr bwMode="auto">
            <a:xfrm>
              <a:off x="971" y="3550"/>
              <a:ext cx="240"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pSp>
      <p:sp>
        <p:nvSpPr>
          <p:cNvPr id="154657" name="Text Box 33">
            <a:extLst>
              <a:ext uri="{FF2B5EF4-FFF2-40B4-BE49-F238E27FC236}">
                <a16:creationId xmlns:a16="http://schemas.microsoft.com/office/drawing/2014/main" id="{041A55D8-9928-46EE-A161-B87B976D0FB3}"/>
              </a:ext>
            </a:extLst>
          </p:cNvPr>
          <p:cNvSpPr txBox="1">
            <a:spLocks noChangeArrowheads="1"/>
          </p:cNvSpPr>
          <p:nvPr/>
        </p:nvSpPr>
        <p:spPr bwMode="auto">
          <a:xfrm>
            <a:off x="2339975" y="5084763"/>
            <a:ext cx="576103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20000"/>
              </a:spcBef>
            </a:pPr>
            <a:r>
              <a:rPr kumimoji="1" lang="en-US" altLang="zh-CN" sz="3200" b="1" i="1">
                <a:ea typeface="宋体" panose="02010600030101010101" pitchFamily="2" charset="-122"/>
              </a:rPr>
              <a:t>P</a:t>
            </a:r>
            <a:r>
              <a:rPr kumimoji="1" lang="en-US" altLang="zh-CN" sz="3200" b="1" i="1" baseline="-25000">
                <a:ea typeface="宋体" panose="02010600030101010101" pitchFamily="2" charset="-122"/>
              </a:rPr>
              <a:t>C</a:t>
            </a:r>
            <a:r>
              <a:rPr kumimoji="1" lang="en-US" altLang="zh-CN" sz="3200" b="1">
                <a:ea typeface="宋体" panose="02010600030101010101" pitchFamily="2" charset="-122"/>
              </a:rPr>
              <a:t>=</a:t>
            </a:r>
            <a:r>
              <a:rPr kumimoji="1" lang="en-US" altLang="zh-CN" sz="3200" b="1" i="1">
                <a:ea typeface="宋体" panose="02010600030101010101" pitchFamily="2" charset="-122"/>
              </a:rPr>
              <a:t>UI</a:t>
            </a:r>
            <a:r>
              <a:rPr kumimoji="1" lang="en-US" altLang="zh-CN" sz="3200" b="1">
                <a:ea typeface="宋体" panose="02010600030101010101" pitchFamily="2" charset="-122"/>
              </a:rPr>
              <a:t>cos </a:t>
            </a:r>
            <a:r>
              <a:rPr kumimoji="1" lang="en-US" altLang="zh-CN" sz="3200" b="1" i="1">
                <a:ea typeface="宋体" panose="02010600030101010101" pitchFamily="2" charset="-122"/>
                <a:sym typeface="Symbol" panose="05050102010706020507" pitchFamily="18" charset="2"/>
              </a:rPr>
              <a:t> </a:t>
            </a:r>
            <a:r>
              <a:rPr kumimoji="1" lang="en-US" altLang="zh-CN" sz="3200" b="1">
                <a:ea typeface="宋体" panose="02010600030101010101" pitchFamily="2" charset="-122"/>
                <a:sym typeface="Symbol" panose="05050102010706020507" pitchFamily="18" charset="2"/>
              </a:rPr>
              <a:t>=</a:t>
            </a:r>
            <a:r>
              <a:rPr kumimoji="1" lang="en-US" altLang="zh-CN" sz="3200" b="1" i="1">
                <a:ea typeface="宋体" panose="02010600030101010101" pitchFamily="2" charset="-122"/>
                <a:sym typeface="Symbol" panose="05050102010706020507" pitchFamily="18" charset="2"/>
              </a:rPr>
              <a:t>UI</a:t>
            </a:r>
            <a:r>
              <a:rPr kumimoji="1" lang="en-US" altLang="zh-CN" sz="3200" b="1">
                <a:ea typeface="宋体" panose="02010600030101010101" pitchFamily="2" charset="-122"/>
                <a:sym typeface="Symbol" panose="05050102010706020507" pitchFamily="18" charset="2"/>
              </a:rPr>
              <a:t>cos(</a:t>
            </a:r>
            <a:r>
              <a:rPr kumimoji="1" lang="en-US" altLang="zh-CN" sz="3200" b="1">
                <a:latin typeface="宋体" panose="02010600030101010101" pitchFamily="2" charset="-122"/>
                <a:ea typeface="宋体" panose="02010600030101010101" pitchFamily="2" charset="-122"/>
                <a:sym typeface="Symbol" panose="05050102010706020507" pitchFamily="18" charset="2"/>
              </a:rPr>
              <a:t>-</a:t>
            </a:r>
            <a:r>
              <a:rPr kumimoji="1" lang="en-US" altLang="zh-CN" sz="3200" b="1">
                <a:ea typeface="宋体" panose="02010600030101010101" pitchFamily="2" charset="-122"/>
                <a:sym typeface="Symbol" panose="05050102010706020507" pitchFamily="18" charset="2"/>
              </a:rPr>
              <a:t>90</a:t>
            </a:r>
            <a:r>
              <a:rPr kumimoji="1" lang="en-US" altLang="zh-CN" sz="2800" b="1" baseline="30000">
                <a:ea typeface="宋体" panose="02010600030101010101" pitchFamily="2" charset="-122"/>
                <a:sym typeface="Symbol" panose="05050102010706020507" pitchFamily="18" charset="2"/>
              </a:rPr>
              <a:t></a:t>
            </a:r>
            <a:r>
              <a:rPr kumimoji="1" lang="en-US" altLang="zh-CN" sz="3200" b="1">
                <a:ea typeface="宋体" panose="02010600030101010101" pitchFamily="2" charset="-122"/>
                <a:sym typeface="Symbol" panose="05050102010706020507" pitchFamily="18" charset="2"/>
              </a:rPr>
              <a:t>)=0</a:t>
            </a:r>
            <a:endParaRPr kumimoji="1" lang="en-US" altLang="zh-CN" sz="3200" b="1" i="1">
              <a:ea typeface="宋体" panose="02010600030101010101" pitchFamily="2" charset="-122"/>
              <a:sym typeface="Symbol" panose="05050102010706020507" pitchFamily="18" charset="2"/>
            </a:endParaRPr>
          </a:p>
        </p:txBody>
      </p:sp>
      <p:grpSp>
        <p:nvGrpSpPr>
          <p:cNvPr id="154658" name="Group 34">
            <a:extLst>
              <a:ext uri="{FF2B5EF4-FFF2-40B4-BE49-F238E27FC236}">
                <a16:creationId xmlns:a16="http://schemas.microsoft.com/office/drawing/2014/main" id="{C267C59B-7EDC-47C5-8BA1-C1DC0D3F1FC5}"/>
              </a:ext>
            </a:extLst>
          </p:cNvPr>
          <p:cNvGrpSpPr>
            <a:grpSpLocks/>
          </p:cNvGrpSpPr>
          <p:nvPr/>
        </p:nvGrpSpPr>
        <p:grpSpPr bwMode="auto">
          <a:xfrm>
            <a:off x="611188" y="2636838"/>
            <a:ext cx="1638300" cy="1816100"/>
            <a:chOff x="385" y="1706"/>
            <a:chExt cx="1032" cy="1144"/>
          </a:xfrm>
        </p:grpSpPr>
        <p:sp>
          <p:nvSpPr>
            <p:cNvPr id="40972" name="Freeform 35">
              <a:extLst>
                <a:ext uri="{FF2B5EF4-FFF2-40B4-BE49-F238E27FC236}">
                  <a16:creationId xmlns:a16="http://schemas.microsoft.com/office/drawing/2014/main" id="{EA163AD4-29F8-48A7-A34D-372E73A5BAF7}"/>
                </a:ext>
              </a:extLst>
            </p:cNvPr>
            <p:cNvSpPr>
              <a:spLocks/>
            </p:cNvSpPr>
            <p:nvPr/>
          </p:nvSpPr>
          <p:spPr bwMode="auto">
            <a:xfrm>
              <a:off x="1096" y="2008"/>
              <a:ext cx="60" cy="197"/>
            </a:xfrm>
            <a:custGeom>
              <a:avLst/>
              <a:gdLst>
                <a:gd name="T0" fmla="*/ 0 w 1"/>
                <a:gd name="T1" fmla="*/ 197 h 168"/>
                <a:gd name="T2" fmla="*/ 0 w 1"/>
                <a:gd name="T3" fmla="*/ 0 h 168"/>
                <a:gd name="T4" fmla="*/ 0 60000 65536"/>
                <a:gd name="T5" fmla="*/ 0 60000 65536"/>
              </a:gdLst>
              <a:ahLst/>
              <a:cxnLst>
                <a:cxn ang="T4">
                  <a:pos x="T0" y="T1"/>
                </a:cxn>
                <a:cxn ang="T5">
                  <a:pos x="T2" y="T3"/>
                </a:cxn>
              </a:cxnLst>
              <a:rect l="0" t="0" r="r" b="b"/>
              <a:pathLst>
                <a:path w="1" h="168">
                  <a:moveTo>
                    <a:pt x="0" y="168"/>
                  </a:moveTo>
                  <a:lnTo>
                    <a:pt x="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73" name="Freeform 36">
              <a:extLst>
                <a:ext uri="{FF2B5EF4-FFF2-40B4-BE49-F238E27FC236}">
                  <a16:creationId xmlns:a16="http://schemas.microsoft.com/office/drawing/2014/main" id="{E5A33730-9064-43C9-A887-83DF581B67FB}"/>
                </a:ext>
              </a:extLst>
            </p:cNvPr>
            <p:cNvSpPr>
              <a:spLocks/>
            </p:cNvSpPr>
            <p:nvPr/>
          </p:nvSpPr>
          <p:spPr bwMode="auto">
            <a:xfrm flipH="1">
              <a:off x="1065" y="2568"/>
              <a:ext cx="44" cy="227"/>
            </a:xfrm>
            <a:custGeom>
              <a:avLst/>
              <a:gdLst>
                <a:gd name="T0" fmla="*/ 0 w 1"/>
                <a:gd name="T1" fmla="*/ 0 h 174"/>
                <a:gd name="T2" fmla="*/ 0 w 1"/>
                <a:gd name="T3" fmla="*/ 227 h 174"/>
                <a:gd name="T4" fmla="*/ 0 60000 65536"/>
                <a:gd name="T5" fmla="*/ 0 60000 65536"/>
              </a:gdLst>
              <a:ahLst/>
              <a:cxnLst>
                <a:cxn ang="T4">
                  <a:pos x="T0" y="T1"/>
                </a:cxn>
                <a:cxn ang="T5">
                  <a:pos x="T2" y="T3"/>
                </a:cxn>
              </a:cxnLst>
              <a:rect l="0" t="0" r="r" b="b"/>
              <a:pathLst>
                <a:path w="1" h="174">
                  <a:moveTo>
                    <a:pt x="0" y="0"/>
                  </a:moveTo>
                  <a:lnTo>
                    <a:pt x="0" y="17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74" name="Freeform 37">
              <a:extLst>
                <a:ext uri="{FF2B5EF4-FFF2-40B4-BE49-F238E27FC236}">
                  <a16:creationId xmlns:a16="http://schemas.microsoft.com/office/drawing/2014/main" id="{E9B6B209-CC33-406F-8D29-2E595E16FA18}"/>
                </a:ext>
              </a:extLst>
            </p:cNvPr>
            <p:cNvSpPr>
              <a:spLocks/>
            </p:cNvSpPr>
            <p:nvPr/>
          </p:nvSpPr>
          <p:spPr bwMode="auto">
            <a:xfrm>
              <a:off x="520" y="2008"/>
              <a:ext cx="576" cy="6"/>
            </a:xfrm>
            <a:custGeom>
              <a:avLst/>
              <a:gdLst>
                <a:gd name="T0" fmla="*/ 0 w 576"/>
                <a:gd name="T1" fmla="*/ 6 h 6"/>
                <a:gd name="T2" fmla="*/ 576 w 576"/>
                <a:gd name="T3" fmla="*/ 0 h 6"/>
                <a:gd name="T4" fmla="*/ 0 60000 65536"/>
                <a:gd name="T5" fmla="*/ 0 60000 65536"/>
              </a:gdLst>
              <a:ahLst/>
              <a:cxnLst>
                <a:cxn ang="T4">
                  <a:pos x="T0" y="T1"/>
                </a:cxn>
                <a:cxn ang="T5">
                  <a:pos x="T2" y="T3"/>
                </a:cxn>
              </a:cxnLst>
              <a:rect l="0" t="0" r="r" b="b"/>
              <a:pathLst>
                <a:path w="576" h="6">
                  <a:moveTo>
                    <a:pt x="0" y="6"/>
                  </a:moveTo>
                  <a:lnTo>
                    <a:pt x="576"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75" name="Freeform 38">
              <a:extLst>
                <a:ext uri="{FF2B5EF4-FFF2-40B4-BE49-F238E27FC236}">
                  <a16:creationId xmlns:a16="http://schemas.microsoft.com/office/drawing/2014/main" id="{F40977C0-CDFB-4AA0-9B9A-A498D0B196C1}"/>
                </a:ext>
              </a:extLst>
            </p:cNvPr>
            <p:cNvSpPr>
              <a:spLocks/>
            </p:cNvSpPr>
            <p:nvPr/>
          </p:nvSpPr>
          <p:spPr bwMode="auto">
            <a:xfrm>
              <a:off x="530" y="2795"/>
              <a:ext cx="570" cy="3"/>
            </a:xfrm>
            <a:custGeom>
              <a:avLst/>
              <a:gdLst>
                <a:gd name="T0" fmla="*/ 0 w 570"/>
                <a:gd name="T1" fmla="*/ 3 h 3"/>
                <a:gd name="T2" fmla="*/ 570 w 570"/>
                <a:gd name="T3" fmla="*/ 0 h 3"/>
                <a:gd name="T4" fmla="*/ 0 60000 65536"/>
                <a:gd name="T5" fmla="*/ 0 60000 65536"/>
              </a:gdLst>
              <a:ahLst/>
              <a:cxnLst>
                <a:cxn ang="T4">
                  <a:pos x="T0" y="T1"/>
                </a:cxn>
                <a:cxn ang="T5">
                  <a:pos x="T2" y="T3"/>
                </a:cxn>
              </a:cxnLst>
              <a:rect l="0" t="0" r="r" b="b"/>
              <a:pathLst>
                <a:path w="570" h="3">
                  <a:moveTo>
                    <a:pt x="0" y="3"/>
                  </a:moveTo>
                  <a:lnTo>
                    <a:pt x="57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76" name="Line 39">
              <a:extLst>
                <a:ext uri="{FF2B5EF4-FFF2-40B4-BE49-F238E27FC236}">
                  <a16:creationId xmlns:a16="http://schemas.microsoft.com/office/drawing/2014/main" id="{121D334B-453E-4074-ABF8-D0ACC4820E02}"/>
                </a:ext>
              </a:extLst>
            </p:cNvPr>
            <p:cNvSpPr>
              <a:spLocks noChangeShapeType="1"/>
            </p:cNvSpPr>
            <p:nvPr/>
          </p:nvSpPr>
          <p:spPr bwMode="auto">
            <a:xfrm>
              <a:off x="657" y="2006"/>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7" name="Text Box 40">
              <a:extLst>
                <a:ext uri="{FF2B5EF4-FFF2-40B4-BE49-F238E27FC236}">
                  <a16:creationId xmlns:a16="http://schemas.microsoft.com/office/drawing/2014/main" id="{E3C54D7B-FC40-4377-B814-F9C0ACBFC43A}"/>
                </a:ext>
              </a:extLst>
            </p:cNvPr>
            <p:cNvSpPr txBox="1">
              <a:spLocks noChangeArrowheads="1"/>
            </p:cNvSpPr>
            <p:nvPr/>
          </p:nvSpPr>
          <p:spPr bwMode="auto">
            <a:xfrm>
              <a:off x="703" y="1706"/>
              <a:ext cx="17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i</a:t>
              </a:r>
              <a:endParaRPr kumimoji="1" lang="en-US" altLang="zh-CN" sz="2800" b="1">
                <a:ea typeface="宋体" panose="02010600030101010101" pitchFamily="2" charset="-122"/>
              </a:endParaRPr>
            </a:p>
          </p:txBody>
        </p:sp>
        <p:sp>
          <p:nvSpPr>
            <p:cNvPr id="40978" name="Text Box 41">
              <a:extLst>
                <a:ext uri="{FF2B5EF4-FFF2-40B4-BE49-F238E27FC236}">
                  <a16:creationId xmlns:a16="http://schemas.microsoft.com/office/drawing/2014/main" id="{00F4A8E1-C543-4AE4-AF25-935DA16E0B8D}"/>
                </a:ext>
              </a:extLst>
            </p:cNvPr>
            <p:cNvSpPr txBox="1">
              <a:spLocks noChangeArrowheads="1"/>
            </p:cNvSpPr>
            <p:nvPr/>
          </p:nvSpPr>
          <p:spPr bwMode="auto">
            <a:xfrm>
              <a:off x="395" y="2224"/>
              <a:ext cx="19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u</a:t>
              </a:r>
              <a:endParaRPr kumimoji="1" lang="en-US" altLang="zh-CN" sz="2800" b="1">
                <a:ea typeface="宋体" panose="02010600030101010101" pitchFamily="2" charset="-122"/>
              </a:endParaRPr>
            </a:p>
          </p:txBody>
        </p:sp>
        <p:sp>
          <p:nvSpPr>
            <p:cNvPr id="40979" name="Text Box 42">
              <a:extLst>
                <a:ext uri="{FF2B5EF4-FFF2-40B4-BE49-F238E27FC236}">
                  <a16:creationId xmlns:a16="http://schemas.microsoft.com/office/drawing/2014/main" id="{81BB68A2-9CC3-490A-B56B-3548F19954DE}"/>
                </a:ext>
              </a:extLst>
            </p:cNvPr>
            <p:cNvSpPr txBox="1">
              <a:spLocks noChangeArrowheads="1"/>
            </p:cNvSpPr>
            <p:nvPr/>
          </p:nvSpPr>
          <p:spPr bwMode="auto">
            <a:xfrm>
              <a:off x="1164" y="2192"/>
              <a:ext cx="25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L</a:t>
              </a:r>
            </a:p>
          </p:txBody>
        </p:sp>
        <p:sp>
          <p:nvSpPr>
            <p:cNvPr id="40980" name="Oval 43">
              <a:extLst>
                <a:ext uri="{FF2B5EF4-FFF2-40B4-BE49-F238E27FC236}">
                  <a16:creationId xmlns:a16="http://schemas.microsoft.com/office/drawing/2014/main" id="{4AB7DA3F-E4E8-46D1-852F-9C0ACBD99FDB}"/>
                </a:ext>
              </a:extLst>
            </p:cNvPr>
            <p:cNvSpPr>
              <a:spLocks noChangeArrowheads="1"/>
            </p:cNvSpPr>
            <p:nvPr/>
          </p:nvSpPr>
          <p:spPr bwMode="auto">
            <a:xfrm>
              <a:off x="483" y="2776"/>
              <a:ext cx="48" cy="4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40981" name="Oval 44">
              <a:extLst>
                <a:ext uri="{FF2B5EF4-FFF2-40B4-BE49-F238E27FC236}">
                  <a16:creationId xmlns:a16="http://schemas.microsoft.com/office/drawing/2014/main" id="{F9827964-BA06-4DC7-AF47-E29B9DD278A7}"/>
                </a:ext>
              </a:extLst>
            </p:cNvPr>
            <p:cNvSpPr>
              <a:spLocks noChangeArrowheads="1"/>
            </p:cNvSpPr>
            <p:nvPr/>
          </p:nvSpPr>
          <p:spPr bwMode="auto">
            <a:xfrm>
              <a:off x="466" y="1993"/>
              <a:ext cx="48" cy="4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40982" name="Text Box 45">
              <a:extLst>
                <a:ext uri="{FF2B5EF4-FFF2-40B4-BE49-F238E27FC236}">
                  <a16:creationId xmlns:a16="http://schemas.microsoft.com/office/drawing/2014/main" id="{11361952-4A47-4795-B2F5-829EE6A43086}"/>
                </a:ext>
              </a:extLst>
            </p:cNvPr>
            <p:cNvSpPr txBox="1">
              <a:spLocks noChangeArrowheads="1"/>
            </p:cNvSpPr>
            <p:nvPr/>
          </p:nvSpPr>
          <p:spPr bwMode="auto">
            <a:xfrm>
              <a:off x="385" y="2000"/>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宋体" panose="02010600030101010101" pitchFamily="2" charset="-122"/>
                </a:rPr>
                <a:t>+</a:t>
              </a:r>
            </a:p>
          </p:txBody>
        </p:sp>
        <p:sp>
          <p:nvSpPr>
            <p:cNvPr id="40983" name="Text Box 46">
              <a:extLst>
                <a:ext uri="{FF2B5EF4-FFF2-40B4-BE49-F238E27FC236}">
                  <a16:creationId xmlns:a16="http://schemas.microsoft.com/office/drawing/2014/main" id="{6FE421B8-90FD-4AF5-966C-DF2F81DBD1A2}"/>
                </a:ext>
              </a:extLst>
            </p:cNvPr>
            <p:cNvSpPr txBox="1">
              <a:spLocks noChangeArrowheads="1"/>
            </p:cNvSpPr>
            <p:nvPr/>
          </p:nvSpPr>
          <p:spPr bwMode="auto">
            <a:xfrm>
              <a:off x="385" y="2523"/>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latin typeface="宋体" panose="02010600030101010101" pitchFamily="2" charset="-122"/>
                  <a:ea typeface="宋体" panose="02010600030101010101" pitchFamily="2" charset="-122"/>
                </a:rPr>
                <a:t>-</a:t>
              </a:r>
              <a:endParaRPr kumimoji="1" lang="en-US" altLang="zh-CN" sz="2800" b="1">
                <a:ea typeface="宋体" panose="02010600030101010101" pitchFamily="2" charset="-122"/>
              </a:endParaRPr>
            </a:p>
          </p:txBody>
        </p:sp>
        <p:grpSp>
          <p:nvGrpSpPr>
            <p:cNvPr id="40984" name="Group 47">
              <a:extLst>
                <a:ext uri="{FF2B5EF4-FFF2-40B4-BE49-F238E27FC236}">
                  <a16:creationId xmlns:a16="http://schemas.microsoft.com/office/drawing/2014/main" id="{6E73489D-855F-41E3-9D3A-B4F32986FE91}"/>
                </a:ext>
              </a:extLst>
            </p:cNvPr>
            <p:cNvGrpSpPr>
              <a:grpSpLocks/>
            </p:cNvGrpSpPr>
            <p:nvPr/>
          </p:nvGrpSpPr>
          <p:grpSpPr bwMode="auto">
            <a:xfrm rot="10800000">
              <a:off x="1093" y="2205"/>
              <a:ext cx="90" cy="363"/>
              <a:chOff x="1565" y="2614"/>
              <a:chExt cx="90" cy="486"/>
            </a:xfrm>
          </p:grpSpPr>
          <p:sp>
            <p:nvSpPr>
              <p:cNvPr id="40985" name="Arc 48">
                <a:extLst>
                  <a:ext uri="{FF2B5EF4-FFF2-40B4-BE49-F238E27FC236}">
                    <a16:creationId xmlns:a16="http://schemas.microsoft.com/office/drawing/2014/main" id="{FFD50155-BE13-4B31-AFBB-9EDC37B85357}"/>
                  </a:ext>
                </a:extLst>
              </p:cNvPr>
              <p:cNvSpPr>
                <a:spLocks/>
              </p:cNvSpPr>
              <p:nvPr/>
            </p:nvSpPr>
            <p:spPr bwMode="auto">
              <a:xfrm flipH="1" flipV="1">
                <a:off x="1565" y="2860"/>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6" name="Arc 49">
                <a:extLst>
                  <a:ext uri="{FF2B5EF4-FFF2-40B4-BE49-F238E27FC236}">
                    <a16:creationId xmlns:a16="http://schemas.microsoft.com/office/drawing/2014/main" id="{8896C040-B8FC-416B-B7B4-EBA0229229BE}"/>
                  </a:ext>
                </a:extLst>
              </p:cNvPr>
              <p:cNvSpPr>
                <a:spLocks/>
              </p:cNvSpPr>
              <p:nvPr/>
            </p:nvSpPr>
            <p:spPr bwMode="auto">
              <a:xfrm flipH="1" flipV="1">
                <a:off x="1565" y="2737"/>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7" name="Arc 50">
                <a:extLst>
                  <a:ext uri="{FF2B5EF4-FFF2-40B4-BE49-F238E27FC236}">
                    <a16:creationId xmlns:a16="http://schemas.microsoft.com/office/drawing/2014/main" id="{8C5FFCA8-0127-460E-A955-6A61CAF53B06}"/>
                  </a:ext>
                </a:extLst>
              </p:cNvPr>
              <p:cNvSpPr>
                <a:spLocks/>
              </p:cNvSpPr>
              <p:nvPr/>
            </p:nvSpPr>
            <p:spPr bwMode="auto">
              <a:xfrm flipH="1" flipV="1">
                <a:off x="1565" y="261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8" name="Arc 51">
                <a:extLst>
                  <a:ext uri="{FF2B5EF4-FFF2-40B4-BE49-F238E27FC236}">
                    <a16:creationId xmlns:a16="http://schemas.microsoft.com/office/drawing/2014/main" id="{FBDEE061-9353-48D0-B606-983ECB228318}"/>
                  </a:ext>
                </a:extLst>
              </p:cNvPr>
              <p:cNvSpPr>
                <a:spLocks/>
              </p:cNvSpPr>
              <p:nvPr/>
            </p:nvSpPr>
            <p:spPr bwMode="auto">
              <a:xfrm flipH="1" flipV="1">
                <a:off x="1565" y="298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54681" name="Text Box 57">
            <a:extLst>
              <a:ext uri="{FF2B5EF4-FFF2-40B4-BE49-F238E27FC236}">
                <a16:creationId xmlns:a16="http://schemas.microsoft.com/office/drawing/2014/main" id="{B64C8C71-BC0B-4CF7-850B-2025CFC112A9}"/>
              </a:ext>
            </a:extLst>
          </p:cNvPr>
          <p:cNvSpPr txBox="1">
            <a:spLocks noChangeArrowheads="1"/>
          </p:cNvSpPr>
          <p:nvPr/>
        </p:nvSpPr>
        <p:spPr bwMode="auto">
          <a:xfrm>
            <a:off x="1619250" y="1844675"/>
            <a:ext cx="828675" cy="5191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宋体" panose="02010600030101010101" pitchFamily="2" charset="-122"/>
              </a:rPr>
              <a:t>(</a:t>
            </a:r>
            <a:r>
              <a:rPr kumimoji="1" lang="en-US" altLang="zh-CN" sz="2800" b="1" i="1">
                <a:ea typeface="宋体" panose="02010600030101010101" pitchFamily="2" charset="-122"/>
              </a:rPr>
              <a:t>G</a:t>
            </a:r>
            <a:r>
              <a:rPr kumimoji="1" lang="en-US" altLang="zh-CN" sz="2800" b="1">
                <a:ea typeface="宋体" panose="02010600030101010101" pitchFamily="2" charset="-122"/>
              </a:rPr>
              <a:t>)</a:t>
            </a:r>
            <a:endParaRPr kumimoji="1" lang="zh-CN" altLang="en-US" sz="2800" b="1"/>
          </a:p>
        </p:txBody>
      </p:sp>
      <p:sp>
        <p:nvSpPr>
          <p:cNvPr id="154682" name="Text Box 58">
            <a:extLst>
              <a:ext uri="{FF2B5EF4-FFF2-40B4-BE49-F238E27FC236}">
                <a16:creationId xmlns:a16="http://schemas.microsoft.com/office/drawing/2014/main" id="{76F09721-11C6-4613-ABF6-5467BE8858FB}"/>
              </a:ext>
            </a:extLst>
          </p:cNvPr>
          <p:cNvSpPr txBox="1">
            <a:spLocks noChangeArrowheads="1"/>
          </p:cNvSpPr>
          <p:nvPr/>
        </p:nvSpPr>
        <p:spPr bwMode="auto">
          <a:xfrm>
            <a:off x="2124075" y="3860800"/>
            <a:ext cx="6480175" cy="5191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800" b="1">
                <a:solidFill>
                  <a:srgbClr val="990000"/>
                </a:solidFill>
                <a:latin typeface="华文楷体" panose="02010600040101010101" pitchFamily="2" charset="-122"/>
                <a:ea typeface="华文楷体" panose="02010600040101010101" pitchFamily="2" charset="-122"/>
              </a:rPr>
              <a:t>电感不吸收平均功率（有功功率）</a:t>
            </a:r>
          </a:p>
        </p:txBody>
      </p:sp>
      <p:sp>
        <p:nvSpPr>
          <p:cNvPr id="154683" name="Text Box 59">
            <a:extLst>
              <a:ext uri="{FF2B5EF4-FFF2-40B4-BE49-F238E27FC236}">
                <a16:creationId xmlns:a16="http://schemas.microsoft.com/office/drawing/2014/main" id="{68E0A545-1A23-4F15-AA37-EE38AFD2C3EC}"/>
              </a:ext>
            </a:extLst>
          </p:cNvPr>
          <p:cNvSpPr txBox="1">
            <a:spLocks noChangeArrowheads="1"/>
          </p:cNvSpPr>
          <p:nvPr/>
        </p:nvSpPr>
        <p:spPr bwMode="auto">
          <a:xfrm>
            <a:off x="2124075" y="5732463"/>
            <a:ext cx="6480175" cy="52070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800" b="1">
                <a:solidFill>
                  <a:srgbClr val="990000"/>
                </a:solidFill>
                <a:latin typeface="华文楷体" panose="02010600040101010101" pitchFamily="2" charset="-122"/>
                <a:ea typeface="华文楷体" panose="02010600040101010101" pitchFamily="2" charset="-122"/>
              </a:rPr>
              <a:t>电容不吸收平均功率（有功功率）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4626"/>
                                        </p:tgtEl>
                                        <p:attrNameLst>
                                          <p:attrName>style.visibility</p:attrName>
                                        </p:attrNameLst>
                                      </p:cBhvr>
                                      <p:to>
                                        <p:strVal val="visible"/>
                                      </p:to>
                                    </p:set>
                                    <p:anim calcmode="lin" valueType="num">
                                      <p:cBhvr additive="base">
                                        <p:cTn id="7" dur="500" fill="hold"/>
                                        <p:tgtEl>
                                          <p:spTgt spid="154626"/>
                                        </p:tgtEl>
                                        <p:attrNameLst>
                                          <p:attrName>ppt_x</p:attrName>
                                        </p:attrNameLst>
                                      </p:cBhvr>
                                      <p:tavLst>
                                        <p:tav tm="0">
                                          <p:val>
                                            <p:strVal val="0-#ppt_w/2"/>
                                          </p:val>
                                        </p:tav>
                                        <p:tav tm="100000">
                                          <p:val>
                                            <p:strVal val="#ppt_x"/>
                                          </p:val>
                                        </p:tav>
                                      </p:tavLst>
                                    </p:anim>
                                    <p:anim calcmode="lin" valueType="num">
                                      <p:cBhvr additive="base">
                                        <p:cTn id="8" dur="500" fill="hold"/>
                                        <p:tgtEl>
                                          <p:spTgt spid="1546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54627"/>
                                        </p:tgtEl>
                                        <p:attrNameLst>
                                          <p:attrName>style.visibility</p:attrName>
                                        </p:attrNameLst>
                                      </p:cBhvr>
                                      <p:to>
                                        <p:strVal val="visible"/>
                                      </p:to>
                                    </p:set>
                                    <p:animEffect transition="in" filter="blinds(horizontal)">
                                      <p:cBhvr>
                                        <p:cTn id="13" dur="500"/>
                                        <p:tgtEl>
                                          <p:spTgt spid="154627"/>
                                        </p:tgtEl>
                                      </p:cBhvr>
                                    </p:animEffect>
                                  </p:childTnLst>
                                </p:cTn>
                              </p:par>
                              <p:par>
                                <p:cTn id="14" presetID="2" presetClass="entr" presetSubtype="8" fill="hold" grpId="0" nodeType="withEffect">
                                  <p:stCondLst>
                                    <p:cond delay="0"/>
                                  </p:stCondLst>
                                  <p:childTnLst>
                                    <p:set>
                                      <p:cBhvr>
                                        <p:cTn id="15" dur="1" fill="hold">
                                          <p:stCondLst>
                                            <p:cond delay="0"/>
                                          </p:stCondLst>
                                        </p:cTn>
                                        <p:tgtEl>
                                          <p:spTgt spid="154681"/>
                                        </p:tgtEl>
                                        <p:attrNameLst>
                                          <p:attrName>style.visibility</p:attrName>
                                        </p:attrNameLst>
                                      </p:cBhvr>
                                      <p:to>
                                        <p:strVal val="visible"/>
                                      </p:to>
                                    </p:set>
                                    <p:anim calcmode="lin" valueType="num">
                                      <p:cBhvr additive="base">
                                        <p:cTn id="16" dur="500" fill="hold"/>
                                        <p:tgtEl>
                                          <p:spTgt spid="154681"/>
                                        </p:tgtEl>
                                        <p:attrNameLst>
                                          <p:attrName>ppt_x</p:attrName>
                                        </p:attrNameLst>
                                      </p:cBhvr>
                                      <p:tavLst>
                                        <p:tav tm="0">
                                          <p:val>
                                            <p:strVal val="0-#ppt_w/2"/>
                                          </p:val>
                                        </p:tav>
                                        <p:tav tm="100000">
                                          <p:val>
                                            <p:strVal val="#ppt_x"/>
                                          </p:val>
                                        </p:tav>
                                      </p:tavLst>
                                    </p:anim>
                                    <p:anim calcmode="lin" valueType="num">
                                      <p:cBhvr additive="base">
                                        <p:cTn id="17" dur="500" fill="hold"/>
                                        <p:tgtEl>
                                          <p:spTgt spid="154681"/>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4640"/>
                                        </p:tgtEl>
                                        <p:attrNameLst>
                                          <p:attrName>style.visibility</p:attrName>
                                        </p:attrNameLst>
                                      </p:cBhvr>
                                      <p:to>
                                        <p:strVal val="visible"/>
                                      </p:to>
                                    </p:set>
                                    <p:animEffect transition="in" filter="wipe(up)">
                                      <p:cBhvr>
                                        <p:cTn id="22" dur="2000"/>
                                        <p:tgtEl>
                                          <p:spTgt spid="1546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54658"/>
                                        </p:tgtEl>
                                        <p:attrNameLst>
                                          <p:attrName>style.visibility</p:attrName>
                                        </p:attrNameLst>
                                      </p:cBhvr>
                                      <p:to>
                                        <p:strVal val="visible"/>
                                      </p:to>
                                    </p:set>
                                    <p:animEffect transition="in" filter="blinds(horizontal)">
                                      <p:cBhvr>
                                        <p:cTn id="27" dur="500"/>
                                        <p:tgtEl>
                                          <p:spTgt spid="1546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54641"/>
                                        </p:tgtEl>
                                        <p:attrNameLst>
                                          <p:attrName>style.visibility</p:attrName>
                                        </p:attrNameLst>
                                      </p:cBhvr>
                                      <p:to>
                                        <p:strVal val="visible"/>
                                      </p:to>
                                    </p:set>
                                    <p:animEffect transition="in" filter="strips(downRight)">
                                      <p:cBhvr>
                                        <p:cTn id="32" dur="2000"/>
                                        <p:tgtEl>
                                          <p:spTgt spid="1546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54642"/>
                                        </p:tgtEl>
                                        <p:attrNameLst>
                                          <p:attrName>style.visibility</p:attrName>
                                        </p:attrNameLst>
                                      </p:cBhvr>
                                      <p:to>
                                        <p:strVal val="visible"/>
                                      </p:to>
                                    </p:set>
                                    <p:animEffect transition="in" filter="blinds(horizontal)">
                                      <p:cBhvr>
                                        <p:cTn id="37" dur="500"/>
                                        <p:tgtEl>
                                          <p:spTgt spid="15464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54657"/>
                                        </p:tgtEl>
                                        <p:attrNameLst>
                                          <p:attrName>style.visibility</p:attrName>
                                        </p:attrNameLst>
                                      </p:cBhvr>
                                      <p:to>
                                        <p:strVal val="visible"/>
                                      </p:to>
                                    </p:set>
                                    <p:animEffect transition="in" filter="wipe(up)">
                                      <p:cBhvr>
                                        <p:cTn id="42" dur="2000"/>
                                        <p:tgtEl>
                                          <p:spTgt spid="15465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54682"/>
                                        </p:tgtEl>
                                        <p:attrNameLst>
                                          <p:attrName>style.visibility</p:attrName>
                                        </p:attrNameLst>
                                      </p:cBhvr>
                                      <p:to>
                                        <p:strVal val="visible"/>
                                      </p:to>
                                    </p:set>
                                    <p:anim calcmode="lin" valueType="num">
                                      <p:cBhvr additive="base">
                                        <p:cTn id="47" dur="500" fill="hold"/>
                                        <p:tgtEl>
                                          <p:spTgt spid="154682"/>
                                        </p:tgtEl>
                                        <p:attrNameLst>
                                          <p:attrName>ppt_x</p:attrName>
                                        </p:attrNameLst>
                                      </p:cBhvr>
                                      <p:tavLst>
                                        <p:tav tm="0">
                                          <p:val>
                                            <p:strVal val="0-#ppt_w/2"/>
                                          </p:val>
                                        </p:tav>
                                        <p:tav tm="100000">
                                          <p:val>
                                            <p:strVal val="#ppt_x"/>
                                          </p:val>
                                        </p:tav>
                                      </p:tavLst>
                                    </p:anim>
                                    <p:anim calcmode="lin" valueType="num">
                                      <p:cBhvr additive="base">
                                        <p:cTn id="48" dur="500" fill="hold"/>
                                        <p:tgtEl>
                                          <p:spTgt spid="154682"/>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54683"/>
                                        </p:tgtEl>
                                        <p:attrNameLst>
                                          <p:attrName>style.visibility</p:attrName>
                                        </p:attrNameLst>
                                      </p:cBhvr>
                                      <p:to>
                                        <p:strVal val="visible"/>
                                      </p:to>
                                    </p:set>
                                    <p:anim calcmode="lin" valueType="num">
                                      <p:cBhvr additive="base">
                                        <p:cTn id="53" dur="500" fill="hold"/>
                                        <p:tgtEl>
                                          <p:spTgt spid="154683"/>
                                        </p:tgtEl>
                                        <p:attrNameLst>
                                          <p:attrName>ppt_x</p:attrName>
                                        </p:attrNameLst>
                                      </p:cBhvr>
                                      <p:tavLst>
                                        <p:tav tm="0">
                                          <p:val>
                                            <p:strVal val="0-#ppt_w/2"/>
                                          </p:val>
                                        </p:tav>
                                        <p:tav tm="100000">
                                          <p:val>
                                            <p:strVal val="#ppt_x"/>
                                          </p:val>
                                        </p:tav>
                                      </p:tavLst>
                                    </p:anim>
                                    <p:anim calcmode="lin" valueType="num">
                                      <p:cBhvr additive="base">
                                        <p:cTn id="54" dur="500" fill="hold"/>
                                        <p:tgtEl>
                                          <p:spTgt spid="1546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p:bldP spid="154640" grpId="0" autoUpdateAnimBg="0"/>
      <p:bldP spid="154641" grpId="0" autoUpdateAnimBg="0"/>
      <p:bldP spid="154657" grpId="0" autoUpdateAnimBg="0"/>
      <p:bldP spid="154681" grpId="0"/>
      <p:bldP spid="154682" grpId="0"/>
      <p:bldP spid="15468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818" name="Group 2">
            <a:extLst>
              <a:ext uri="{FF2B5EF4-FFF2-40B4-BE49-F238E27FC236}">
                <a16:creationId xmlns:a16="http://schemas.microsoft.com/office/drawing/2014/main" id="{3E41B5A8-CDF5-40C3-BB33-B03D29DDA50B}"/>
              </a:ext>
            </a:extLst>
          </p:cNvPr>
          <p:cNvGrpSpPr>
            <a:grpSpLocks/>
          </p:cNvGrpSpPr>
          <p:nvPr/>
        </p:nvGrpSpPr>
        <p:grpSpPr bwMode="auto">
          <a:xfrm>
            <a:off x="179388" y="1196975"/>
            <a:ext cx="3024187" cy="1584325"/>
            <a:chOff x="930" y="1207"/>
            <a:chExt cx="1905" cy="998"/>
          </a:xfrm>
        </p:grpSpPr>
        <p:sp>
          <p:nvSpPr>
            <p:cNvPr id="41998" name="Rectangle 3">
              <a:extLst>
                <a:ext uri="{FF2B5EF4-FFF2-40B4-BE49-F238E27FC236}">
                  <a16:creationId xmlns:a16="http://schemas.microsoft.com/office/drawing/2014/main" id="{A35F30E4-B16A-4037-9B01-38B7AB7C64F6}"/>
                </a:ext>
              </a:extLst>
            </p:cNvPr>
            <p:cNvSpPr>
              <a:spLocks noChangeArrowheads="1"/>
            </p:cNvSpPr>
            <p:nvPr/>
          </p:nvSpPr>
          <p:spPr bwMode="auto">
            <a:xfrm>
              <a:off x="2070" y="1207"/>
              <a:ext cx="765" cy="998"/>
            </a:xfrm>
            <a:prstGeom prst="rect">
              <a:avLst/>
            </a:prstGeom>
            <a:noFill/>
            <a:ln w="28575">
              <a:solidFill>
                <a:srgbClr val="000000"/>
              </a:solidFill>
              <a:miter lim="800000"/>
              <a:headEnd/>
              <a:tailEnd/>
            </a:ln>
            <a:extLst>
              <a:ext uri="{909E8E84-426E-40DD-AFC4-6F175D3DCCD1}">
                <a14:hiddenFill xmlns:a14="http://schemas.microsoft.com/office/drawing/2010/main">
                  <a:gradFill rotWithShape="1">
                    <a:gsLst>
                      <a:gs pos="0">
                        <a:srgbClr val="FF9900"/>
                      </a:gs>
                      <a:gs pos="100000">
                        <a:srgbClr val="764700"/>
                      </a:gs>
                    </a:gsLst>
                    <a:path path="shape">
                      <a:fillToRect l="50000" t="50000" r="50000" b="50000"/>
                    </a:path>
                  </a:gradFill>
                </a14:hiddenFill>
              </a:ext>
            </a:extLst>
          </p:spPr>
          <p:txBody>
            <a:bodyPr wrap="none" lIns="198000" rIns="198000"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2800" b="1">
                  <a:latin typeface="华文楷体" panose="02010600040101010101" pitchFamily="2" charset="-122"/>
                  <a:ea typeface="华文楷体" panose="02010600040101010101" pitchFamily="2" charset="-122"/>
                </a:rPr>
                <a:t>无源</a:t>
              </a:r>
            </a:p>
            <a:p>
              <a:pPr algn="ctr" eaLnBrk="1" hangingPunct="1"/>
              <a:r>
                <a:rPr kumimoji="1" lang="zh-CN" altLang="en-US" sz="2800" b="1">
                  <a:latin typeface="华文楷体" panose="02010600040101010101" pitchFamily="2" charset="-122"/>
                  <a:ea typeface="华文楷体" panose="02010600040101010101" pitchFamily="2" charset="-122"/>
                </a:rPr>
                <a:t>线性</a:t>
              </a:r>
            </a:p>
            <a:p>
              <a:pPr algn="ctr" eaLnBrk="1" hangingPunct="1"/>
              <a:r>
                <a:rPr kumimoji="1" lang="zh-CN" altLang="en-US" sz="2800" b="1">
                  <a:latin typeface="华文楷体" panose="02010600040101010101" pitchFamily="2" charset="-122"/>
                  <a:ea typeface="华文楷体" panose="02010600040101010101" pitchFamily="2" charset="-122"/>
                </a:rPr>
                <a:t>  网络</a:t>
              </a:r>
              <a:r>
                <a:rPr kumimoji="1" lang="zh-CN" altLang="en-US" sz="2800" b="1">
                  <a:solidFill>
                    <a:schemeClr val="bg1"/>
                  </a:solidFill>
                  <a:latin typeface="华文楷体" panose="02010600040101010101" pitchFamily="2" charset="-122"/>
                  <a:ea typeface="华文楷体" panose="02010600040101010101" pitchFamily="2" charset="-122"/>
                </a:rPr>
                <a:t>  </a:t>
              </a:r>
            </a:p>
          </p:txBody>
        </p:sp>
        <p:sp>
          <p:nvSpPr>
            <p:cNvPr id="41999" name="Line 4">
              <a:extLst>
                <a:ext uri="{FF2B5EF4-FFF2-40B4-BE49-F238E27FC236}">
                  <a16:creationId xmlns:a16="http://schemas.microsoft.com/office/drawing/2014/main" id="{CFB96F98-74EE-4CAB-A1CA-DF2A74066739}"/>
                </a:ext>
              </a:extLst>
            </p:cNvPr>
            <p:cNvSpPr>
              <a:spLocks noChangeShapeType="1"/>
            </p:cNvSpPr>
            <p:nvPr/>
          </p:nvSpPr>
          <p:spPr bwMode="auto">
            <a:xfrm>
              <a:off x="1376" y="1426"/>
              <a:ext cx="69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0" name="Line 5">
              <a:extLst>
                <a:ext uri="{FF2B5EF4-FFF2-40B4-BE49-F238E27FC236}">
                  <a16:creationId xmlns:a16="http://schemas.microsoft.com/office/drawing/2014/main" id="{217BFC69-B1F3-460B-BC9C-C6B749F4511C}"/>
                </a:ext>
              </a:extLst>
            </p:cNvPr>
            <p:cNvSpPr>
              <a:spLocks noChangeShapeType="1"/>
            </p:cNvSpPr>
            <p:nvPr/>
          </p:nvSpPr>
          <p:spPr bwMode="auto">
            <a:xfrm>
              <a:off x="1376" y="2017"/>
              <a:ext cx="69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1" name="Line 6">
              <a:extLst>
                <a:ext uri="{FF2B5EF4-FFF2-40B4-BE49-F238E27FC236}">
                  <a16:creationId xmlns:a16="http://schemas.microsoft.com/office/drawing/2014/main" id="{F5F98165-29C7-496E-B3D3-11E932C8E74C}"/>
                </a:ext>
              </a:extLst>
            </p:cNvPr>
            <p:cNvSpPr>
              <a:spLocks noChangeShapeType="1"/>
            </p:cNvSpPr>
            <p:nvPr/>
          </p:nvSpPr>
          <p:spPr bwMode="auto">
            <a:xfrm>
              <a:off x="1519" y="1425"/>
              <a:ext cx="417"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42002" name="Object 7">
              <a:extLst>
                <a:ext uri="{FF2B5EF4-FFF2-40B4-BE49-F238E27FC236}">
                  <a16:creationId xmlns:a16="http://schemas.microsoft.com/office/drawing/2014/main" id="{F825E928-A89D-492C-9DD1-CFE7247D47F1}"/>
                </a:ext>
              </a:extLst>
            </p:cNvPr>
            <p:cNvGraphicFramePr>
              <a:graphicFrameLocks noChangeAspect="1"/>
            </p:cNvGraphicFramePr>
            <p:nvPr/>
          </p:nvGraphicFramePr>
          <p:xfrm>
            <a:off x="1565" y="1486"/>
            <a:ext cx="186" cy="285"/>
          </p:xfrm>
          <a:graphic>
            <a:graphicData uri="http://schemas.openxmlformats.org/presentationml/2006/ole">
              <mc:AlternateContent xmlns:mc="http://schemas.openxmlformats.org/markup-compatibility/2006">
                <mc:Choice xmlns:v="urn:schemas-microsoft-com:vml" Requires="v">
                  <p:oleObj spid="_x0000_s42104" name="公式" r:id="rId3" imgW="114141" imgH="209609" progId="Equation.3">
                    <p:embed/>
                  </p:oleObj>
                </mc:Choice>
                <mc:Fallback>
                  <p:oleObj name="公式" r:id="rId3" imgW="114141" imgH="209609"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 y="1486"/>
                          <a:ext cx="186"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03" name="Oval 8">
              <a:extLst>
                <a:ext uri="{FF2B5EF4-FFF2-40B4-BE49-F238E27FC236}">
                  <a16:creationId xmlns:a16="http://schemas.microsoft.com/office/drawing/2014/main" id="{778623E7-ACC8-4405-B6A2-36A601C03C9D}"/>
                </a:ext>
              </a:extLst>
            </p:cNvPr>
            <p:cNvSpPr>
              <a:spLocks noChangeArrowheads="1"/>
            </p:cNvSpPr>
            <p:nvPr/>
          </p:nvSpPr>
          <p:spPr bwMode="auto">
            <a:xfrm>
              <a:off x="1306" y="1368"/>
              <a:ext cx="99" cy="8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42004" name="Oval 9">
              <a:extLst>
                <a:ext uri="{FF2B5EF4-FFF2-40B4-BE49-F238E27FC236}">
                  <a16:creationId xmlns:a16="http://schemas.microsoft.com/office/drawing/2014/main" id="{F4771761-08AC-4606-A1E9-E420023F8ED2}"/>
                </a:ext>
              </a:extLst>
            </p:cNvPr>
            <p:cNvSpPr>
              <a:spLocks noChangeArrowheads="1"/>
            </p:cNvSpPr>
            <p:nvPr/>
          </p:nvSpPr>
          <p:spPr bwMode="auto">
            <a:xfrm>
              <a:off x="1306" y="1955"/>
              <a:ext cx="99" cy="89"/>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graphicFrame>
          <p:nvGraphicFramePr>
            <p:cNvPr id="42005" name="Object 10">
              <a:extLst>
                <a:ext uri="{FF2B5EF4-FFF2-40B4-BE49-F238E27FC236}">
                  <a16:creationId xmlns:a16="http://schemas.microsoft.com/office/drawing/2014/main" id="{AA03DC39-3235-4FBC-A8C0-452CED40B4D9}"/>
                </a:ext>
              </a:extLst>
            </p:cNvPr>
            <p:cNvGraphicFramePr>
              <a:graphicFrameLocks noChangeAspect="1"/>
            </p:cNvGraphicFramePr>
            <p:nvPr/>
          </p:nvGraphicFramePr>
          <p:xfrm>
            <a:off x="975" y="1562"/>
            <a:ext cx="303" cy="352"/>
          </p:xfrm>
          <a:graphic>
            <a:graphicData uri="http://schemas.openxmlformats.org/presentationml/2006/ole">
              <mc:AlternateContent xmlns:mc="http://schemas.openxmlformats.org/markup-compatibility/2006">
                <mc:Choice xmlns:v="urn:schemas-microsoft-com:vml" Requires="v">
                  <p:oleObj spid="_x0000_s42105" name="公式" r:id="rId5" imgW="171447" imgH="218987" progId="Equation.3">
                    <p:embed/>
                  </p:oleObj>
                </mc:Choice>
                <mc:Fallback>
                  <p:oleObj name="公式" r:id="rId5" imgW="171447" imgH="218987"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 y="1562"/>
                          <a:ext cx="303"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06" name="Text Box 11">
              <a:extLst>
                <a:ext uri="{FF2B5EF4-FFF2-40B4-BE49-F238E27FC236}">
                  <a16:creationId xmlns:a16="http://schemas.microsoft.com/office/drawing/2014/main" id="{8789B1EC-C230-4B3B-A89C-1C929EBC50C2}"/>
                </a:ext>
              </a:extLst>
            </p:cNvPr>
            <p:cNvSpPr txBox="1">
              <a:spLocks noChangeArrowheads="1"/>
            </p:cNvSpPr>
            <p:nvPr/>
          </p:nvSpPr>
          <p:spPr bwMode="auto">
            <a:xfrm>
              <a:off x="942" y="1207"/>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a:solidFill>
                    <a:schemeClr val="bg1"/>
                  </a:solidFill>
                  <a:ea typeface="宋体" panose="02010600030101010101" pitchFamily="2" charset="-122"/>
                </a:rPr>
                <a:t>+</a:t>
              </a:r>
            </a:p>
          </p:txBody>
        </p:sp>
        <p:sp>
          <p:nvSpPr>
            <p:cNvPr id="42007" name="Text Box 12">
              <a:extLst>
                <a:ext uri="{FF2B5EF4-FFF2-40B4-BE49-F238E27FC236}">
                  <a16:creationId xmlns:a16="http://schemas.microsoft.com/office/drawing/2014/main" id="{61737237-A592-46F4-97E3-E18250148134}"/>
                </a:ext>
              </a:extLst>
            </p:cNvPr>
            <p:cNvSpPr txBox="1">
              <a:spLocks noChangeArrowheads="1"/>
            </p:cNvSpPr>
            <p:nvPr/>
          </p:nvSpPr>
          <p:spPr bwMode="auto">
            <a:xfrm>
              <a:off x="930" y="1831"/>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a:solidFill>
                    <a:schemeClr val="bg1"/>
                  </a:solidFill>
                  <a:latin typeface="宋体" panose="02010600030101010101" pitchFamily="2" charset="-122"/>
                  <a:ea typeface="宋体" panose="02010600030101010101" pitchFamily="2" charset="-122"/>
                </a:rPr>
                <a:t>-</a:t>
              </a:r>
              <a:endParaRPr kumimoji="1" lang="en-US" altLang="zh-CN" sz="2400" b="1">
                <a:solidFill>
                  <a:schemeClr val="bg1"/>
                </a:solidFill>
                <a:ea typeface="宋体" panose="02010600030101010101" pitchFamily="2" charset="-122"/>
              </a:endParaRPr>
            </a:p>
          </p:txBody>
        </p:sp>
      </p:grpSp>
      <p:sp>
        <p:nvSpPr>
          <p:cNvPr id="162829" name="Text Box 13">
            <a:extLst>
              <a:ext uri="{FF2B5EF4-FFF2-40B4-BE49-F238E27FC236}">
                <a16:creationId xmlns:a16="http://schemas.microsoft.com/office/drawing/2014/main" id="{5C054703-0175-4746-AA2B-C87A620335E8}"/>
              </a:ext>
            </a:extLst>
          </p:cNvPr>
          <p:cNvSpPr txBox="1">
            <a:spLocks noChangeArrowheads="1"/>
          </p:cNvSpPr>
          <p:nvPr/>
        </p:nvSpPr>
        <p:spPr bwMode="auto">
          <a:xfrm>
            <a:off x="395288" y="333375"/>
            <a:ext cx="8208962" cy="5191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华文楷体" panose="02010600040101010101" pitchFamily="2" charset="-122"/>
                <a:cs typeface="Times New Roman" panose="02020603050405020304" pitchFamily="18" charset="0"/>
              </a:rPr>
              <a:t>3) </a:t>
            </a:r>
            <a:r>
              <a:rPr kumimoji="1" lang="zh-CN" altLang="en-US" sz="2800" b="1">
                <a:ea typeface="华文楷体" panose="02010600040101010101" pitchFamily="2" charset="-122"/>
                <a:cs typeface="Times New Roman" panose="02020603050405020304" pitchFamily="18" charset="0"/>
              </a:rPr>
              <a:t>无源线性二端网络的平均功率</a:t>
            </a:r>
          </a:p>
        </p:txBody>
      </p:sp>
      <p:grpSp>
        <p:nvGrpSpPr>
          <p:cNvPr id="162830" name="Group 14">
            <a:extLst>
              <a:ext uri="{FF2B5EF4-FFF2-40B4-BE49-F238E27FC236}">
                <a16:creationId xmlns:a16="http://schemas.microsoft.com/office/drawing/2014/main" id="{FAAD0CD7-ABDD-4A4E-95DD-81669C02E779}"/>
              </a:ext>
            </a:extLst>
          </p:cNvPr>
          <p:cNvGrpSpPr>
            <a:grpSpLocks/>
          </p:cNvGrpSpPr>
          <p:nvPr/>
        </p:nvGrpSpPr>
        <p:grpSpPr bwMode="auto">
          <a:xfrm>
            <a:off x="3276600" y="549275"/>
            <a:ext cx="5903913" cy="2546350"/>
            <a:chOff x="2064" y="346"/>
            <a:chExt cx="3719" cy="1604"/>
          </a:xfrm>
        </p:grpSpPr>
        <p:graphicFrame>
          <p:nvGraphicFramePr>
            <p:cNvPr id="41994" name="Object 15">
              <a:extLst>
                <a:ext uri="{FF2B5EF4-FFF2-40B4-BE49-F238E27FC236}">
                  <a16:creationId xmlns:a16="http://schemas.microsoft.com/office/drawing/2014/main" id="{11A8A5A4-7820-4FE0-9449-8C9C859214B1}"/>
                </a:ext>
              </a:extLst>
            </p:cNvPr>
            <p:cNvGraphicFramePr>
              <a:graphicFrameLocks noChangeAspect="1"/>
            </p:cNvGraphicFramePr>
            <p:nvPr/>
          </p:nvGraphicFramePr>
          <p:xfrm>
            <a:off x="2290" y="346"/>
            <a:ext cx="1748" cy="1604"/>
          </p:xfrm>
          <a:graphic>
            <a:graphicData uri="http://schemas.openxmlformats.org/presentationml/2006/ole">
              <mc:AlternateContent xmlns:mc="http://schemas.openxmlformats.org/markup-compatibility/2006">
                <mc:Choice xmlns:v="urn:schemas-microsoft-com:vml" Requires="v">
                  <p:oleObj spid="_x0000_s42106" name="Visio" r:id="rId7" imgW="1082954" imgH="1017422" progId="Visio.Drawing.11">
                    <p:embed/>
                  </p:oleObj>
                </mc:Choice>
                <mc:Fallback>
                  <p:oleObj name="Visio" r:id="rId7" imgW="1082954" imgH="1017422" progId="Visio.Drawing.11">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0" y="346"/>
                          <a:ext cx="1748" cy="1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5" name="Object 16">
              <a:extLst>
                <a:ext uri="{FF2B5EF4-FFF2-40B4-BE49-F238E27FC236}">
                  <a16:creationId xmlns:a16="http://schemas.microsoft.com/office/drawing/2014/main" id="{941AA2A1-D7CD-40A3-85C9-7AFB155A6FB9}"/>
                </a:ext>
              </a:extLst>
            </p:cNvPr>
            <p:cNvGraphicFramePr>
              <a:graphicFrameLocks noChangeAspect="1"/>
            </p:cNvGraphicFramePr>
            <p:nvPr/>
          </p:nvGraphicFramePr>
          <p:xfrm>
            <a:off x="4031" y="482"/>
            <a:ext cx="1752" cy="1427"/>
          </p:xfrm>
          <a:graphic>
            <a:graphicData uri="http://schemas.openxmlformats.org/presentationml/2006/ole">
              <mc:AlternateContent xmlns:mc="http://schemas.openxmlformats.org/markup-compatibility/2006">
                <mc:Choice xmlns:v="urn:schemas-microsoft-com:vml" Requires="v">
                  <p:oleObj spid="_x0000_s42107" name="Visio" r:id="rId9" imgW="1111301" imgH="905256" progId="Visio.Drawing.11">
                    <p:embed/>
                  </p:oleObj>
                </mc:Choice>
                <mc:Fallback>
                  <p:oleObj name="Visio" r:id="rId9" imgW="1111301" imgH="905256" progId="Visio.Drawing.11">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1" y="482"/>
                          <a:ext cx="1752" cy="1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6" name="Line 17">
              <a:extLst>
                <a:ext uri="{FF2B5EF4-FFF2-40B4-BE49-F238E27FC236}">
                  <a16:creationId xmlns:a16="http://schemas.microsoft.com/office/drawing/2014/main" id="{3224CD91-FB51-4A63-8120-464222EB88B3}"/>
                </a:ext>
              </a:extLst>
            </p:cNvPr>
            <p:cNvSpPr>
              <a:spLocks noChangeShapeType="1"/>
            </p:cNvSpPr>
            <p:nvPr/>
          </p:nvSpPr>
          <p:spPr bwMode="auto">
            <a:xfrm>
              <a:off x="2064" y="1207"/>
              <a:ext cx="363" cy="0"/>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97" name="Line 18">
              <a:extLst>
                <a:ext uri="{FF2B5EF4-FFF2-40B4-BE49-F238E27FC236}">
                  <a16:creationId xmlns:a16="http://schemas.microsoft.com/office/drawing/2014/main" id="{031B0C99-9C69-4671-A5FC-94E759D68EA8}"/>
                </a:ext>
              </a:extLst>
            </p:cNvPr>
            <p:cNvSpPr>
              <a:spLocks noChangeShapeType="1"/>
            </p:cNvSpPr>
            <p:nvPr/>
          </p:nvSpPr>
          <p:spPr bwMode="auto">
            <a:xfrm>
              <a:off x="3696" y="1071"/>
              <a:ext cx="363" cy="0"/>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62836" name="Object 20">
            <a:extLst>
              <a:ext uri="{FF2B5EF4-FFF2-40B4-BE49-F238E27FC236}">
                <a16:creationId xmlns:a16="http://schemas.microsoft.com/office/drawing/2014/main" id="{C472D45A-40C0-4871-BC87-D1DD606739E2}"/>
              </a:ext>
            </a:extLst>
          </p:cNvPr>
          <p:cNvGraphicFramePr>
            <a:graphicFrameLocks noChangeAspect="1"/>
          </p:cNvGraphicFramePr>
          <p:nvPr/>
        </p:nvGraphicFramePr>
        <p:xfrm>
          <a:off x="3492500" y="3141663"/>
          <a:ext cx="2617788" cy="1876425"/>
        </p:xfrm>
        <a:graphic>
          <a:graphicData uri="http://schemas.openxmlformats.org/presentationml/2006/ole">
            <mc:AlternateContent xmlns:mc="http://schemas.openxmlformats.org/markup-compatibility/2006">
              <mc:Choice xmlns:v="urn:schemas-microsoft-com:vml" Requires="v">
                <p:oleObj spid="_x0000_s42108" name="Visio" r:id="rId11" imgW="1032662" imgH="744626" progId="Visio.Drawing.11">
                  <p:embed/>
                </p:oleObj>
              </mc:Choice>
              <mc:Fallback>
                <p:oleObj name="Visio" r:id="rId11" imgW="1032662" imgH="744626" progId="Visio.Drawing.11">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2500" y="3141663"/>
                        <a:ext cx="2617788" cy="187642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0" name="AutoShape 21">
            <a:extLst>
              <a:ext uri="{FF2B5EF4-FFF2-40B4-BE49-F238E27FC236}">
                <a16:creationId xmlns:a16="http://schemas.microsoft.com/office/drawing/2014/main" id="{813D14E0-FBF0-49F4-A03C-DC59570A651D}"/>
              </a:ext>
            </a:extLst>
          </p:cNvPr>
          <p:cNvSpPr>
            <a:spLocks noChangeAspect="1" noChangeArrowheads="1" noTextEdit="1"/>
          </p:cNvSpPr>
          <p:nvPr/>
        </p:nvSpPr>
        <p:spPr bwMode="auto">
          <a:xfrm>
            <a:off x="5940425" y="3238500"/>
            <a:ext cx="2617788"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aphicFrame>
        <p:nvGraphicFramePr>
          <p:cNvPr id="162838" name="Object 22">
            <a:extLst>
              <a:ext uri="{FF2B5EF4-FFF2-40B4-BE49-F238E27FC236}">
                <a16:creationId xmlns:a16="http://schemas.microsoft.com/office/drawing/2014/main" id="{253BB704-4D99-4BE5-AEB0-41D0A71CB8FB}"/>
              </a:ext>
            </a:extLst>
          </p:cNvPr>
          <p:cNvGraphicFramePr>
            <a:graphicFrameLocks noChangeAspect="1"/>
          </p:cNvGraphicFramePr>
          <p:nvPr/>
        </p:nvGraphicFramePr>
        <p:xfrm>
          <a:off x="3419475" y="4981575"/>
          <a:ext cx="2617788" cy="1876425"/>
        </p:xfrm>
        <a:graphic>
          <a:graphicData uri="http://schemas.openxmlformats.org/presentationml/2006/ole">
            <mc:AlternateContent xmlns:mc="http://schemas.openxmlformats.org/markup-compatibility/2006">
              <mc:Choice xmlns:v="urn:schemas-microsoft-com:vml" Requires="v">
                <p:oleObj spid="_x0000_s42109" name="Visio" r:id="rId13" imgW="1032662" imgH="744626" progId="Visio.Drawing.11">
                  <p:embed/>
                </p:oleObj>
              </mc:Choice>
              <mc:Fallback>
                <p:oleObj name="Visio" r:id="rId13" imgW="1032662" imgH="744626" progId="Visio.Drawing.11">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19475" y="4981575"/>
                        <a:ext cx="2617788" cy="187642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39" name="Object 23">
            <a:extLst>
              <a:ext uri="{FF2B5EF4-FFF2-40B4-BE49-F238E27FC236}">
                <a16:creationId xmlns:a16="http://schemas.microsoft.com/office/drawing/2014/main" id="{811BAA6D-0E36-43A4-AC11-57D6C9F049C0}"/>
              </a:ext>
            </a:extLst>
          </p:cNvPr>
          <p:cNvGraphicFramePr>
            <a:graphicFrameLocks noChangeAspect="1"/>
          </p:cNvGraphicFramePr>
          <p:nvPr/>
        </p:nvGraphicFramePr>
        <p:xfrm>
          <a:off x="6300788" y="2852738"/>
          <a:ext cx="2617787" cy="1876425"/>
        </p:xfrm>
        <a:graphic>
          <a:graphicData uri="http://schemas.openxmlformats.org/presentationml/2006/ole">
            <mc:AlternateContent xmlns:mc="http://schemas.openxmlformats.org/markup-compatibility/2006">
              <mc:Choice xmlns:v="urn:schemas-microsoft-com:vml" Requires="v">
                <p:oleObj spid="_x0000_s42110" name="Visio" r:id="rId15" imgW="1032662" imgH="744626" progId="Visio.Drawing.11">
                  <p:embed/>
                </p:oleObj>
              </mc:Choice>
              <mc:Fallback>
                <p:oleObj name="Visio" r:id="rId15" imgW="1032662" imgH="744626" progId="Visio.Drawing.11">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00788" y="2852738"/>
                        <a:ext cx="2617787" cy="187642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40" name="Object 24">
            <a:extLst>
              <a:ext uri="{FF2B5EF4-FFF2-40B4-BE49-F238E27FC236}">
                <a16:creationId xmlns:a16="http://schemas.microsoft.com/office/drawing/2014/main" id="{9AB46AF4-9047-4202-B41A-6EA3F720F092}"/>
              </a:ext>
            </a:extLst>
          </p:cNvPr>
          <p:cNvGraphicFramePr>
            <a:graphicFrameLocks noChangeAspect="1"/>
          </p:cNvGraphicFramePr>
          <p:nvPr/>
        </p:nvGraphicFramePr>
        <p:xfrm>
          <a:off x="6227763" y="4652963"/>
          <a:ext cx="2617787" cy="1876425"/>
        </p:xfrm>
        <a:graphic>
          <a:graphicData uri="http://schemas.openxmlformats.org/presentationml/2006/ole">
            <mc:AlternateContent xmlns:mc="http://schemas.openxmlformats.org/markup-compatibility/2006">
              <mc:Choice xmlns:v="urn:schemas-microsoft-com:vml" Requires="v">
                <p:oleObj spid="_x0000_s42111" name="Visio" r:id="rId17" imgW="1032662" imgH="744626" progId="Visio.Drawing.11">
                  <p:embed/>
                </p:oleObj>
              </mc:Choice>
              <mc:Fallback>
                <p:oleObj name="Visio" r:id="rId17" imgW="1032662" imgH="744626" progId="Visio.Drawing.11">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27763" y="4652963"/>
                        <a:ext cx="2617787" cy="187642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8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28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62830"/>
                                        </p:tgtEl>
                                        <p:attrNameLst>
                                          <p:attrName>style.visibility</p:attrName>
                                        </p:attrNameLst>
                                      </p:cBhvr>
                                      <p:to>
                                        <p:strVal val="visible"/>
                                      </p:to>
                                    </p:set>
                                    <p:animEffect transition="in" filter="box(in)">
                                      <p:cBhvr>
                                        <p:cTn id="15" dur="500"/>
                                        <p:tgtEl>
                                          <p:spTgt spid="16283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162836"/>
                                        </p:tgtEl>
                                        <p:attrNameLst>
                                          <p:attrName>style.visibility</p:attrName>
                                        </p:attrNameLst>
                                      </p:cBhvr>
                                      <p:to>
                                        <p:strVal val="visible"/>
                                      </p:to>
                                    </p:set>
                                    <p:animEffect transition="in" filter="box(in)">
                                      <p:cBhvr>
                                        <p:cTn id="20" dur="500"/>
                                        <p:tgtEl>
                                          <p:spTgt spid="162836"/>
                                        </p:tgtEl>
                                      </p:cBhvr>
                                    </p:animEffect>
                                  </p:childTnLst>
                                </p:cTn>
                              </p:par>
                              <p:par>
                                <p:cTn id="21" presetID="4" presetClass="entr" presetSubtype="16" fill="hold" nodeType="withEffect">
                                  <p:stCondLst>
                                    <p:cond delay="0"/>
                                  </p:stCondLst>
                                  <p:childTnLst>
                                    <p:set>
                                      <p:cBhvr>
                                        <p:cTn id="22" dur="1" fill="hold">
                                          <p:stCondLst>
                                            <p:cond delay="0"/>
                                          </p:stCondLst>
                                        </p:cTn>
                                        <p:tgtEl>
                                          <p:spTgt spid="162839"/>
                                        </p:tgtEl>
                                        <p:attrNameLst>
                                          <p:attrName>style.visibility</p:attrName>
                                        </p:attrNameLst>
                                      </p:cBhvr>
                                      <p:to>
                                        <p:strVal val="visible"/>
                                      </p:to>
                                    </p:set>
                                    <p:animEffect transition="in" filter="box(in)">
                                      <p:cBhvr>
                                        <p:cTn id="23" dur="500"/>
                                        <p:tgtEl>
                                          <p:spTgt spid="162839"/>
                                        </p:tgtEl>
                                      </p:cBhvr>
                                    </p:animEffect>
                                  </p:childTnLst>
                                </p:cTn>
                              </p:par>
                              <p:par>
                                <p:cTn id="24" presetID="4" presetClass="entr" presetSubtype="16" fill="hold" nodeType="withEffect">
                                  <p:stCondLst>
                                    <p:cond delay="0"/>
                                  </p:stCondLst>
                                  <p:childTnLst>
                                    <p:set>
                                      <p:cBhvr>
                                        <p:cTn id="25" dur="1" fill="hold">
                                          <p:stCondLst>
                                            <p:cond delay="0"/>
                                          </p:stCondLst>
                                        </p:cTn>
                                        <p:tgtEl>
                                          <p:spTgt spid="162838"/>
                                        </p:tgtEl>
                                        <p:attrNameLst>
                                          <p:attrName>style.visibility</p:attrName>
                                        </p:attrNameLst>
                                      </p:cBhvr>
                                      <p:to>
                                        <p:strVal val="visible"/>
                                      </p:to>
                                    </p:set>
                                    <p:animEffect transition="in" filter="box(in)">
                                      <p:cBhvr>
                                        <p:cTn id="26" dur="500"/>
                                        <p:tgtEl>
                                          <p:spTgt spid="162838"/>
                                        </p:tgtEl>
                                      </p:cBhvr>
                                    </p:animEffect>
                                  </p:childTnLst>
                                </p:cTn>
                              </p:par>
                              <p:par>
                                <p:cTn id="27" presetID="4" presetClass="entr" presetSubtype="16" fill="hold" nodeType="withEffect">
                                  <p:stCondLst>
                                    <p:cond delay="0"/>
                                  </p:stCondLst>
                                  <p:childTnLst>
                                    <p:set>
                                      <p:cBhvr>
                                        <p:cTn id="28" dur="1" fill="hold">
                                          <p:stCondLst>
                                            <p:cond delay="0"/>
                                          </p:stCondLst>
                                        </p:cTn>
                                        <p:tgtEl>
                                          <p:spTgt spid="162840"/>
                                        </p:tgtEl>
                                        <p:attrNameLst>
                                          <p:attrName>style.visibility</p:attrName>
                                        </p:attrNameLst>
                                      </p:cBhvr>
                                      <p:to>
                                        <p:strVal val="visible"/>
                                      </p:to>
                                    </p:set>
                                    <p:animEffect transition="in" filter="box(in)">
                                      <p:cBhvr>
                                        <p:cTn id="29" dur="500"/>
                                        <p:tgtEl>
                                          <p:spTgt spid="162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1" name="Rectangle 31">
            <a:extLst>
              <a:ext uri="{FF2B5EF4-FFF2-40B4-BE49-F238E27FC236}">
                <a16:creationId xmlns:a16="http://schemas.microsoft.com/office/drawing/2014/main" id="{0818CDFD-8118-4E14-9C2F-DE1089FCEB1C}"/>
              </a:ext>
            </a:extLst>
          </p:cNvPr>
          <p:cNvSpPr>
            <a:spLocks noChangeArrowheads="1"/>
          </p:cNvSpPr>
          <p:nvPr/>
        </p:nvSpPr>
        <p:spPr bwMode="auto">
          <a:xfrm>
            <a:off x="2987675" y="4005263"/>
            <a:ext cx="720725" cy="230346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163870" name="Rectangle 30">
            <a:extLst>
              <a:ext uri="{FF2B5EF4-FFF2-40B4-BE49-F238E27FC236}">
                <a16:creationId xmlns:a16="http://schemas.microsoft.com/office/drawing/2014/main" id="{82468852-6A71-4ADC-ACF5-2FAFC0430D13}"/>
              </a:ext>
            </a:extLst>
          </p:cNvPr>
          <p:cNvSpPr>
            <a:spLocks noChangeArrowheads="1"/>
          </p:cNvSpPr>
          <p:nvPr/>
        </p:nvSpPr>
        <p:spPr bwMode="auto">
          <a:xfrm>
            <a:off x="2987675" y="1196975"/>
            <a:ext cx="720725" cy="23034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graphicFrame>
        <p:nvGraphicFramePr>
          <p:cNvPr id="163855" name="Object 15">
            <a:extLst>
              <a:ext uri="{FF2B5EF4-FFF2-40B4-BE49-F238E27FC236}">
                <a16:creationId xmlns:a16="http://schemas.microsoft.com/office/drawing/2014/main" id="{1D56A2E2-D8BD-4F32-ADDB-B0E48E011E13}"/>
              </a:ext>
            </a:extLst>
          </p:cNvPr>
          <p:cNvGraphicFramePr>
            <a:graphicFrameLocks noChangeAspect="1"/>
          </p:cNvGraphicFramePr>
          <p:nvPr/>
        </p:nvGraphicFramePr>
        <p:xfrm>
          <a:off x="4367213" y="549275"/>
          <a:ext cx="2220912" cy="2038350"/>
        </p:xfrm>
        <a:graphic>
          <a:graphicData uri="http://schemas.openxmlformats.org/presentationml/2006/ole">
            <mc:AlternateContent xmlns:mc="http://schemas.openxmlformats.org/markup-compatibility/2006">
              <mc:Choice xmlns:v="urn:schemas-microsoft-com:vml" Requires="v">
                <p:oleObj spid="_x0000_s43156" name="Visio" r:id="rId3" imgW="1082954" imgH="1017422" progId="Visio.Drawing.11">
                  <p:embed/>
                </p:oleObj>
              </mc:Choice>
              <mc:Fallback>
                <p:oleObj name="Visio" r:id="rId3" imgW="1082954" imgH="1017422" progId="Visio.Drawing.11">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213" y="549275"/>
                        <a:ext cx="2220912"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56" name="Object 16">
            <a:extLst>
              <a:ext uri="{FF2B5EF4-FFF2-40B4-BE49-F238E27FC236}">
                <a16:creationId xmlns:a16="http://schemas.microsoft.com/office/drawing/2014/main" id="{90DDC8A1-6D37-4AD5-86D8-5626B851115F}"/>
              </a:ext>
            </a:extLst>
          </p:cNvPr>
          <p:cNvGraphicFramePr>
            <a:graphicFrameLocks noChangeAspect="1"/>
          </p:cNvGraphicFramePr>
          <p:nvPr/>
        </p:nvGraphicFramePr>
        <p:xfrm>
          <a:off x="6592888" y="730250"/>
          <a:ext cx="2227262" cy="1814513"/>
        </p:xfrm>
        <a:graphic>
          <a:graphicData uri="http://schemas.openxmlformats.org/presentationml/2006/ole">
            <mc:AlternateContent xmlns:mc="http://schemas.openxmlformats.org/markup-compatibility/2006">
              <mc:Choice xmlns:v="urn:schemas-microsoft-com:vml" Requires="v">
                <p:oleObj spid="_x0000_s43157" name="Visio" r:id="rId5" imgW="1111301" imgH="905256" progId="Visio.Drawing.11">
                  <p:embed/>
                </p:oleObj>
              </mc:Choice>
              <mc:Fallback>
                <p:oleObj name="Visio" r:id="rId5" imgW="1111301" imgH="905256" progId="Visio.Drawing.11">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2888" y="730250"/>
                        <a:ext cx="2227262" cy="181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59" name="Object 19">
            <a:extLst>
              <a:ext uri="{FF2B5EF4-FFF2-40B4-BE49-F238E27FC236}">
                <a16:creationId xmlns:a16="http://schemas.microsoft.com/office/drawing/2014/main" id="{CB5C7EAE-263A-48D7-B83F-802DBAD2BD9A}"/>
              </a:ext>
            </a:extLst>
          </p:cNvPr>
          <p:cNvGraphicFramePr>
            <a:graphicFrameLocks noChangeAspect="1"/>
          </p:cNvGraphicFramePr>
          <p:nvPr/>
        </p:nvGraphicFramePr>
        <p:xfrm>
          <a:off x="395288" y="549275"/>
          <a:ext cx="1973262" cy="498475"/>
        </p:xfrm>
        <a:graphic>
          <a:graphicData uri="http://schemas.openxmlformats.org/presentationml/2006/ole">
            <mc:AlternateContent xmlns:mc="http://schemas.openxmlformats.org/markup-compatibility/2006">
              <mc:Choice xmlns:v="urn:schemas-microsoft-com:vml" Requires="v">
                <p:oleObj spid="_x0000_s43158" name="Equation" r:id="rId7" imgW="790533" imgH="190383" progId="Equation.DSMT4">
                  <p:embed/>
                </p:oleObj>
              </mc:Choice>
              <mc:Fallback>
                <p:oleObj name="Equation" r:id="rId7" imgW="790533" imgH="190383" progId="Equation.DSMT4">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549275"/>
                        <a:ext cx="1973262"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60" name="Object 20">
            <a:extLst>
              <a:ext uri="{FF2B5EF4-FFF2-40B4-BE49-F238E27FC236}">
                <a16:creationId xmlns:a16="http://schemas.microsoft.com/office/drawing/2014/main" id="{8403E615-3341-4F0C-AF81-80FCDC477DD6}"/>
              </a:ext>
            </a:extLst>
          </p:cNvPr>
          <p:cNvGraphicFramePr>
            <a:graphicFrameLocks noChangeAspect="1"/>
          </p:cNvGraphicFramePr>
          <p:nvPr/>
        </p:nvGraphicFramePr>
        <p:xfrm>
          <a:off x="4221163" y="3068638"/>
          <a:ext cx="2079625" cy="1490662"/>
        </p:xfrm>
        <a:graphic>
          <a:graphicData uri="http://schemas.openxmlformats.org/presentationml/2006/ole">
            <mc:AlternateContent xmlns:mc="http://schemas.openxmlformats.org/markup-compatibility/2006">
              <mc:Choice xmlns:v="urn:schemas-microsoft-com:vml" Requires="v">
                <p:oleObj spid="_x0000_s43159" name="Visio" r:id="rId9" imgW="1032662" imgH="744626" progId="Visio.Drawing.11">
                  <p:embed/>
                </p:oleObj>
              </mc:Choice>
              <mc:Fallback>
                <p:oleObj name="Visio" r:id="rId9" imgW="1032662" imgH="744626" progId="Visio.Drawing.11">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1163" y="3068638"/>
                        <a:ext cx="2079625" cy="14906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6" name="AutoShape 21">
            <a:extLst>
              <a:ext uri="{FF2B5EF4-FFF2-40B4-BE49-F238E27FC236}">
                <a16:creationId xmlns:a16="http://schemas.microsoft.com/office/drawing/2014/main" id="{9D3FC36C-105A-4A84-9430-53602F4F0BEC}"/>
              </a:ext>
            </a:extLst>
          </p:cNvPr>
          <p:cNvSpPr>
            <a:spLocks noChangeAspect="1" noChangeArrowheads="1" noTextEdit="1"/>
          </p:cNvSpPr>
          <p:nvPr/>
        </p:nvSpPr>
        <p:spPr bwMode="auto">
          <a:xfrm>
            <a:off x="5940425" y="3121025"/>
            <a:ext cx="2617788"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aphicFrame>
        <p:nvGraphicFramePr>
          <p:cNvPr id="163862" name="Object 22">
            <a:extLst>
              <a:ext uri="{FF2B5EF4-FFF2-40B4-BE49-F238E27FC236}">
                <a16:creationId xmlns:a16="http://schemas.microsoft.com/office/drawing/2014/main" id="{96375B12-9A76-4631-A910-9F6AFE2D70BB}"/>
              </a:ext>
            </a:extLst>
          </p:cNvPr>
          <p:cNvGraphicFramePr>
            <a:graphicFrameLocks noChangeAspect="1"/>
          </p:cNvGraphicFramePr>
          <p:nvPr/>
        </p:nvGraphicFramePr>
        <p:xfrm>
          <a:off x="4284663" y="4724400"/>
          <a:ext cx="2079625" cy="1490663"/>
        </p:xfrm>
        <a:graphic>
          <a:graphicData uri="http://schemas.openxmlformats.org/presentationml/2006/ole">
            <mc:AlternateContent xmlns:mc="http://schemas.openxmlformats.org/markup-compatibility/2006">
              <mc:Choice xmlns:v="urn:schemas-microsoft-com:vml" Requires="v">
                <p:oleObj spid="_x0000_s43160" name="Visio" r:id="rId11" imgW="1032662" imgH="744626" progId="Visio.Drawing.11">
                  <p:embed/>
                </p:oleObj>
              </mc:Choice>
              <mc:Fallback>
                <p:oleObj name="Visio" r:id="rId11" imgW="1032662" imgH="744626" progId="Visio.Drawing.11">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4663" y="4724400"/>
                        <a:ext cx="2079625" cy="14906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63" name="Object 23">
            <a:extLst>
              <a:ext uri="{FF2B5EF4-FFF2-40B4-BE49-F238E27FC236}">
                <a16:creationId xmlns:a16="http://schemas.microsoft.com/office/drawing/2014/main" id="{555203E6-7340-4946-89C4-DADF1E1461F5}"/>
              </a:ext>
            </a:extLst>
          </p:cNvPr>
          <p:cNvGraphicFramePr>
            <a:graphicFrameLocks noChangeAspect="1"/>
          </p:cNvGraphicFramePr>
          <p:nvPr/>
        </p:nvGraphicFramePr>
        <p:xfrm>
          <a:off x="6669088" y="2847975"/>
          <a:ext cx="2079625" cy="1490663"/>
        </p:xfrm>
        <a:graphic>
          <a:graphicData uri="http://schemas.openxmlformats.org/presentationml/2006/ole">
            <mc:AlternateContent xmlns:mc="http://schemas.openxmlformats.org/markup-compatibility/2006">
              <mc:Choice xmlns:v="urn:schemas-microsoft-com:vml" Requires="v">
                <p:oleObj spid="_x0000_s43161" name="Visio" r:id="rId13" imgW="1032662" imgH="744626" progId="Visio.Drawing.11">
                  <p:embed/>
                </p:oleObj>
              </mc:Choice>
              <mc:Fallback>
                <p:oleObj name="Visio" r:id="rId13" imgW="1032662" imgH="744626" progId="Visio.Drawing.11">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69088" y="2847975"/>
                        <a:ext cx="2079625" cy="14906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64" name="Object 24">
            <a:extLst>
              <a:ext uri="{FF2B5EF4-FFF2-40B4-BE49-F238E27FC236}">
                <a16:creationId xmlns:a16="http://schemas.microsoft.com/office/drawing/2014/main" id="{C25E267E-C918-45A7-A994-9D436C7A3152}"/>
              </a:ext>
            </a:extLst>
          </p:cNvPr>
          <p:cNvGraphicFramePr>
            <a:graphicFrameLocks noChangeAspect="1"/>
          </p:cNvGraphicFramePr>
          <p:nvPr/>
        </p:nvGraphicFramePr>
        <p:xfrm>
          <a:off x="6669088" y="4437063"/>
          <a:ext cx="2079625" cy="1490662"/>
        </p:xfrm>
        <a:graphic>
          <a:graphicData uri="http://schemas.openxmlformats.org/presentationml/2006/ole">
            <mc:AlternateContent xmlns:mc="http://schemas.openxmlformats.org/markup-compatibility/2006">
              <mc:Choice xmlns:v="urn:schemas-microsoft-com:vml" Requires="v">
                <p:oleObj spid="_x0000_s43162" name="Visio" r:id="rId15" imgW="1032662" imgH="744626" progId="Visio.Drawing.11">
                  <p:embed/>
                </p:oleObj>
              </mc:Choice>
              <mc:Fallback>
                <p:oleObj name="Visio" r:id="rId15" imgW="1032662" imgH="744626" progId="Visio.Drawing.11">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69088" y="4437063"/>
                        <a:ext cx="2079625" cy="14906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65" name="Object 25">
            <a:extLst>
              <a:ext uri="{FF2B5EF4-FFF2-40B4-BE49-F238E27FC236}">
                <a16:creationId xmlns:a16="http://schemas.microsoft.com/office/drawing/2014/main" id="{E77257D2-123C-4475-9AE3-2A9D77BF8D3B}"/>
              </a:ext>
            </a:extLst>
          </p:cNvPr>
          <p:cNvGraphicFramePr>
            <a:graphicFrameLocks noChangeAspect="1"/>
          </p:cNvGraphicFramePr>
          <p:nvPr/>
        </p:nvGraphicFramePr>
        <p:xfrm>
          <a:off x="2411413" y="549275"/>
          <a:ext cx="1722437" cy="560388"/>
        </p:xfrm>
        <a:graphic>
          <a:graphicData uri="http://schemas.openxmlformats.org/presentationml/2006/ole">
            <mc:AlternateContent xmlns:mc="http://schemas.openxmlformats.org/markup-compatibility/2006">
              <mc:Choice xmlns:v="urn:schemas-microsoft-com:vml" Requires="v">
                <p:oleObj spid="_x0000_s43163" name="Equation" r:id="rId17" imgW="685786" imgH="218987" progId="Equation.DSMT4">
                  <p:embed/>
                </p:oleObj>
              </mc:Choice>
              <mc:Fallback>
                <p:oleObj name="Equation" r:id="rId17" imgW="685786" imgH="218987" progId="Equation.DSMT4">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11413" y="549275"/>
                        <a:ext cx="1722437"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66" name="Object 26">
            <a:extLst>
              <a:ext uri="{FF2B5EF4-FFF2-40B4-BE49-F238E27FC236}">
                <a16:creationId xmlns:a16="http://schemas.microsoft.com/office/drawing/2014/main" id="{094BEEC9-A6DD-4C89-94DA-5541365E6563}"/>
              </a:ext>
            </a:extLst>
          </p:cNvPr>
          <p:cNvGraphicFramePr>
            <a:graphicFrameLocks noChangeAspect="1"/>
          </p:cNvGraphicFramePr>
          <p:nvPr/>
        </p:nvGraphicFramePr>
        <p:xfrm>
          <a:off x="827088" y="3516313"/>
          <a:ext cx="2160587" cy="560387"/>
        </p:xfrm>
        <a:graphic>
          <a:graphicData uri="http://schemas.openxmlformats.org/presentationml/2006/ole">
            <mc:AlternateContent xmlns:mc="http://schemas.openxmlformats.org/markup-compatibility/2006">
              <mc:Choice xmlns:v="urn:schemas-microsoft-com:vml" Requires="v">
                <p:oleObj spid="_x0000_s43164" name="Equation" r:id="rId19" imgW="866627" imgH="218987" progId="Equation.DSMT4">
                  <p:embed/>
                </p:oleObj>
              </mc:Choice>
              <mc:Fallback>
                <p:oleObj name="Equation" r:id="rId19" imgW="866627" imgH="218987" progId="Equation.DSMT4">
                  <p:embed/>
                  <p:pic>
                    <p:nvPicPr>
                      <p:cNvPr id="0" name="Object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27088" y="3516313"/>
                        <a:ext cx="2160587" cy="56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67" name="Object 27">
            <a:extLst>
              <a:ext uri="{FF2B5EF4-FFF2-40B4-BE49-F238E27FC236}">
                <a16:creationId xmlns:a16="http://schemas.microsoft.com/office/drawing/2014/main" id="{2CB482D4-8A43-47B5-8D88-187F8805C1E6}"/>
              </a:ext>
            </a:extLst>
          </p:cNvPr>
          <p:cNvGraphicFramePr>
            <a:graphicFrameLocks noChangeAspect="1"/>
          </p:cNvGraphicFramePr>
          <p:nvPr/>
        </p:nvGraphicFramePr>
        <p:xfrm>
          <a:off x="755650" y="1196975"/>
          <a:ext cx="3035300" cy="2211388"/>
        </p:xfrm>
        <a:graphic>
          <a:graphicData uri="http://schemas.openxmlformats.org/presentationml/2006/ole">
            <mc:AlternateContent xmlns:mc="http://schemas.openxmlformats.org/markup-compatibility/2006">
              <mc:Choice xmlns:v="urn:schemas-microsoft-com:vml" Requires="v">
                <p:oleObj spid="_x0000_s43165" name="Equation" r:id="rId21" imgW="1219384" imgH="895174" progId="Equation.DSMT4">
                  <p:embed/>
                </p:oleObj>
              </mc:Choice>
              <mc:Fallback>
                <p:oleObj name="Equation" r:id="rId21" imgW="1219384" imgH="895174" progId="Equation.DSMT4">
                  <p:embed/>
                  <p:pic>
                    <p:nvPicPr>
                      <p:cNvPr id="0" name="Object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5650" y="1196975"/>
                        <a:ext cx="3035300" cy="221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69" name="Object 29">
            <a:extLst>
              <a:ext uri="{FF2B5EF4-FFF2-40B4-BE49-F238E27FC236}">
                <a16:creationId xmlns:a16="http://schemas.microsoft.com/office/drawing/2014/main" id="{C97AD83A-1F37-4FA7-B6C0-DA90B7F395FB}"/>
              </a:ext>
            </a:extLst>
          </p:cNvPr>
          <p:cNvGraphicFramePr>
            <a:graphicFrameLocks noChangeAspect="1"/>
          </p:cNvGraphicFramePr>
          <p:nvPr/>
        </p:nvGraphicFramePr>
        <p:xfrm>
          <a:off x="739775" y="4035425"/>
          <a:ext cx="3038475" cy="2273300"/>
        </p:xfrm>
        <a:graphic>
          <a:graphicData uri="http://schemas.openxmlformats.org/presentationml/2006/ole">
            <mc:AlternateContent xmlns:mc="http://schemas.openxmlformats.org/markup-compatibility/2006">
              <mc:Choice xmlns:v="urn:schemas-microsoft-com:vml" Requires="v">
                <p:oleObj spid="_x0000_s43166" name="Equation" r:id="rId23" imgW="1219384" imgH="914400" progId="Equation.DSMT4">
                  <p:embed/>
                </p:oleObj>
              </mc:Choice>
              <mc:Fallback>
                <p:oleObj name="Equation" r:id="rId23" imgW="1219384" imgH="914400" progId="Equation.DSMT4">
                  <p:embed/>
                  <p:pic>
                    <p:nvPicPr>
                      <p:cNvPr id="0" name="Object 2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39775" y="4035425"/>
                        <a:ext cx="3038475" cy="227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5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163870"/>
                                        </p:tgtEl>
                                        <p:attrNameLst>
                                          <p:attrName>style.visibility</p:attrName>
                                        </p:attrNameLst>
                                      </p:cBhvr>
                                      <p:to>
                                        <p:strVal val="visible"/>
                                      </p:to>
                                    </p:set>
                                    <p:animEffect transition="in" filter="box(in)">
                                      <p:cBhvr>
                                        <p:cTn id="31" dur="500"/>
                                        <p:tgtEl>
                                          <p:spTgt spid="16387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163866"/>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163856"/>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163863"/>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163864"/>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163869"/>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16" fill="hold" nodeType="clickEffect">
                                  <p:stCondLst>
                                    <p:cond delay="0"/>
                                  </p:stCondLst>
                                  <p:childTnLst>
                                    <p:set>
                                      <p:cBhvr>
                                        <p:cTn id="55" dur="1" fill="hold">
                                          <p:stCondLst>
                                            <p:cond delay="0"/>
                                          </p:stCondLst>
                                        </p:cTn>
                                        <p:tgtEl>
                                          <p:spTgt spid="163871"/>
                                        </p:tgtEl>
                                        <p:attrNameLst>
                                          <p:attrName>style.visibility</p:attrName>
                                        </p:attrNameLst>
                                      </p:cBhvr>
                                      <p:to>
                                        <p:strVal val="visible"/>
                                      </p:to>
                                    </p:set>
                                    <p:animEffect transition="in" filter="box(in)">
                                      <p:cBhvr>
                                        <p:cTn id="56" dur="500"/>
                                        <p:tgtEl>
                                          <p:spTgt spid="163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82" name="Object 14">
            <a:extLst>
              <a:ext uri="{FF2B5EF4-FFF2-40B4-BE49-F238E27FC236}">
                <a16:creationId xmlns:a16="http://schemas.microsoft.com/office/drawing/2014/main" id="{B2A759AB-87F7-4C44-8F36-760B1F607433}"/>
              </a:ext>
            </a:extLst>
          </p:cNvPr>
          <p:cNvGraphicFramePr>
            <a:graphicFrameLocks noChangeAspect="1"/>
          </p:cNvGraphicFramePr>
          <p:nvPr/>
        </p:nvGraphicFramePr>
        <p:xfrm>
          <a:off x="900113" y="3708400"/>
          <a:ext cx="2171700" cy="584200"/>
        </p:xfrm>
        <a:graphic>
          <a:graphicData uri="http://schemas.openxmlformats.org/presentationml/2006/ole">
            <mc:AlternateContent xmlns:mc="http://schemas.openxmlformats.org/markup-compatibility/2006">
              <mc:Choice xmlns:v="urn:schemas-microsoft-com:vml" Requires="v">
                <p:oleObj spid="_x0000_s7305" name="Equation" r:id="rId3" imgW="2171700" imgH="584200" progId="Equation.DSMT4">
                  <p:embed/>
                </p:oleObj>
              </mc:Choice>
              <mc:Fallback>
                <p:oleObj name="Equation" r:id="rId3" imgW="2171700" imgH="58420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708400"/>
                        <a:ext cx="21717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2787" name="Group 19">
            <a:extLst>
              <a:ext uri="{FF2B5EF4-FFF2-40B4-BE49-F238E27FC236}">
                <a16:creationId xmlns:a16="http://schemas.microsoft.com/office/drawing/2014/main" id="{62543957-150A-4D70-AB60-673181864667}"/>
              </a:ext>
            </a:extLst>
          </p:cNvPr>
          <p:cNvGrpSpPr>
            <a:grpSpLocks/>
          </p:cNvGrpSpPr>
          <p:nvPr/>
        </p:nvGrpSpPr>
        <p:grpSpPr bwMode="auto">
          <a:xfrm>
            <a:off x="611188" y="1212850"/>
            <a:ext cx="3024187" cy="1584325"/>
            <a:chOff x="930" y="1207"/>
            <a:chExt cx="1905" cy="998"/>
          </a:xfrm>
        </p:grpSpPr>
        <p:sp>
          <p:nvSpPr>
            <p:cNvPr id="7187" name="Rectangle 20">
              <a:extLst>
                <a:ext uri="{FF2B5EF4-FFF2-40B4-BE49-F238E27FC236}">
                  <a16:creationId xmlns:a16="http://schemas.microsoft.com/office/drawing/2014/main" id="{353408C3-9A18-4C34-B148-6B9233F7EC4B}"/>
                </a:ext>
              </a:extLst>
            </p:cNvPr>
            <p:cNvSpPr>
              <a:spLocks noChangeArrowheads="1"/>
            </p:cNvSpPr>
            <p:nvPr/>
          </p:nvSpPr>
          <p:spPr bwMode="auto">
            <a:xfrm>
              <a:off x="2070" y="1207"/>
              <a:ext cx="765" cy="998"/>
            </a:xfrm>
            <a:prstGeom prst="rect">
              <a:avLst/>
            </a:prstGeom>
            <a:noFill/>
            <a:ln w="28575">
              <a:solidFill>
                <a:srgbClr val="000000"/>
              </a:solidFill>
              <a:miter lim="800000"/>
              <a:headEnd/>
              <a:tailEnd/>
            </a:ln>
            <a:extLst>
              <a:ext uri="{909E8E84-426E-40DD-AFC4-6F175D3DCCD1}">
                <a14:hiddenFill xmlns:a14="http://schemas.microsoft.com/office/drawing/2010/main">
                  <a:gradFill rotWithShape="1">
                    <a:gsLst>
                      <a:gs pos="0">
                        <a:srgbClr val="FF9900"/>
                      </a:gs>
                      <a:gs pos="100000">
                        <a:srgbClr val="764700"/>
                      </a:gs>
                    </a:gsLst>
                    <a:path path="shape">
                      <a:fillToRect l="50000" t="50000" r="50000" b="50000"/>
                    </a:path>
                  </a:gradFill>
                </a14:hiddenFill>
              </a:ext>
            </a:extLst>
          </p:spPr>
          <p:txBody>
            <a:bodyPr wrap="none" lIns="198000" rIns="198000"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2800" b="1">
                  <a:ea typeface="华文楷体" panose="02010600040101010101" pitchFamily="2" charset="-122"/>
                  <a:cs typeface="Times New Roman" panose="02020603050405020304" pitchFamily="18" charset="0"/>
                </a:rPr>
                <a:t>无源</a:t>
              </a:r>
            </a:p>
            <a:p>
              <a:pPr algn="ctr" eaLnBrk="1" hangingPunct="1"/>
              <a:r>
                <a:rPr kumimoji="1" lang="zh-CN" altLang="en-US" sz="2800" b="1">
                  <a:ea typeface="华文楷体" panose="02010600040101010101" pitchFamily="2" charset="-122"/>
                  <a:cs typeface="Times New Roman" panose="02020603050405020304" pitchFamily="18" charset="0"/>
                </a:rPr>
                <a:t>线性</a:t>
              </a:r>
            </a:p>
            <a:p>
              <a:pPr algn="ctr" eaLnBrk="1" hangingPunct="1"/>
              <a:r>
                <a:rPr kumimoji="1" lang="zh-CN" altLang="en-US" sz="2800" b="1">
                  <a:ea typeface="华文楷体" panose="02010600040101010101" pitchFamily="2" charset="-122"/>
                  <a:cs typeface="Times New Roman" panose="02020603050405020304" pitchFamily="18" charset="0"/>
                </a:rPr>
                <a:t>  网络</a:t>
              </a:r>
              <a:r>
                <a:rPr kumimoji="1" lang="zh-CN" altLang="en-US" sz="2800" b="1">
                  <a:solidFill>
                    <a:schemeClr val="bg1"/>
                  </a:solidFill>
                  <a:ea typeface="华文楷体" panose="02010600040101010101" pitchFamily="2" charset="-122"/>
                  <a:cs typeface="Times New Roman" panose="02020603050405020304" pitchFamily="18" charset="0"/>
                </a:rPr>
                <a:t>  </a:t>
              </a:r>
            </a:p>
          </p:txBody>
        </p:sp>
        <p:sp>
          <p:nvSpPr>
            <p:cNvPr id="7188" name="Line 21">
              <a:extLst>
                <a:ext uri="{FF2B5EF4-FFF2-40B4-BE49-F238E27FC236}">
                  <a16:creationId xmlns:a16="http://schemas.microsoft.com/office/drawing/2014/main" id="{AEA75B12-E7F8-4F50-97C6-2DFE8E22AA14}"/>
                </a:ext>
              </a:extLst>
            </p:cNvPr>
            <p:cNvSpPr>
              <a:spLocks noChangeShapeType="1"/>
            </p:cNvSpPr>
            <p:nvPr/>
          </p:nvSpPr>
          <p:spPr bwMode="auto">
            <a:xfrm>
              <a:off x="1376" y="1426"/>
              <a:ext cx="69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9" name="Line 22">
              <a:extLst>
                <a:ext uri="{FF2B5EF4-FFF2-40B4-BE49-F238E27FC236}">
                  <a16:creationId xmlns:a16="http://schemas.microsoft.com/office/drawing/2014/main" id="{3442770F-F5B3-4309-B316-4C9B27BFDB13}"/>
                </a:ext>
              </a:extLst>
            </p:cNvPr>
            <p:cNvSpPr>
              <a:spLocks noChangeShapeType="1"/>
            </p:cNvSpPr>
            <p:nvPr/>
          </p:nvSpPr>
          <p:spPr bwMode="auto">
            <a:xfrm>
              <a:off x="1376" y="2017"/>
              <a:ext cx="69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0" name="Line 23">
              <a:extLst>
                <a:ext uri="{FF2B5EF4-FFF2-40B4-BE49-F238E27FC236}">
                  <a16:creationId xmlns:a16="http://schemas.microsoft.com/office/drawing/2014/main" id="{8B19C287-393D-4739-9ED3-3EBC5AF47A18}"/>
                </a:ext>
              </a:extLst>
            </p:cNvPr>
            <p:cNvSpPr>
              <a:spLocks noChangeShapeType="1"/>
            </p:cNvSpPr>
            <p:nvPr/>
          </p:nvSpPr>
          <p:spPr bwMode="auto">
            <a:xfrm>
              <a:off x="1519" y="1425"/>
              <a:ext cx="417"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7191" name="Object 24">
              <a:extLst>
                <a:ext uri="{FF2B5EF4-FFF2-40B4-BE49-F238E27FC236}">
                  <a16:creationId xmlns:a16="http://schemas.microsoft.com/office/drawing/2014/main" id="{9E0AB80F-8F61-4C3A-882F-7BEBB5D3ACD0}"/>
                </a:ext>
              </a:extLst>
            </p:cNvPr>
            <p:cNvGraphicFramePr>
              <a:graphicFrameLocks noChangeAspect="1"/>
            </p:cNvGraphicFramePr>
            <p:nvPr/>
          </p:nvGraphicFramePr>
          <p:xfrm>
            <a:off x="1565" y="1486"/>
            <a:ext cx="186" cy="285"/>
          </p:xfrm>
          <a:graphic>
            <a:graphicData uri="http://schemas.openxmlformats.org/presentationml/2006/ole">
              <mc:AlternateContent xmlns:mc="http://schemas.openxmlformats.org/markup-compatibility/2006">
                <mc:Choice xmlns:v="urn:schemas-microsoft-com:vml" Requires="v">
                  <p:oleObj spid="_x0000_s7306" name="公式" r:id="rId5" imgW="114141" imgH="209609" progId="Equation.3">
                    <p:embed/>
                  </p:oleObj>
                </mc:Choice>
                <mc:Fallback>
                  <p:oleObj name="公式" r:id="rId5" imgW="114141" imgH="209609"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5" y="1486"/>
                          <a:ext cx="186"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2" name="Oval 25">
              <a:extLst>
                <a:ext uri="{FF2B5EF4-FFF2-40B4-BE49-F238E27FC236}">
                  <a16:creationId xmlns:a16="http://schemas.microsoft.com/office/drawing/2014/main" id="{3364BA31-B807-4487-9E27-615753B4155B}"/>
                </a:ext>
              </a:extLst>
            </p:cNvPr>
            <p:cNvSpPr>
              <a:spLocks noChangeArrowheads="1"/>
            </p:cNvSpPr>
            <p:nvPr/>
          </p:nvSpPr>
          <p:spPr bwMode="auto">
            <a:xfrm>
              <a:off x="1306" y="1368"/>
              <a:ext cx="99" cy="8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7193" name="Oval 26">
              <a:extLst>
                <a:ext uri="{FF2B5EF4-FFF2-40B4-BE49-F238E27FC236}">
                  <a16:creationId xmlns:a16="http://schemas.microsoft.com/office/drawing/2014/main" id="{AD40DDB7-9844-4F2F-A8DE-09E59D4C26F0}"/>
                </a:ext>
              </a:extLst>
            </p:cNvPr>
            <p:cNvSpPr>
              <a:spLocks noChangeArrowheads="1"/>
            </p:cNvSpPr>
            <p:nvPr/>
          </p:nvSpPr>
          <p:spPr bwMode="auto">
            <a:xfrm>
              <a:off x="1306" y="1955"/>
              <a:ext cx="99" cy="89"/>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aphicFrame>
          <p:nvGraphicFramePr>
            <p:cNvPr id="7194" name="Object 27">
              <a:extLst>
                <a:ext uri="{FF2B5EF4-FFF2-40B4-BE49-F238E27FC236}">
                  <a16:creationId xmlns:a16="http://schemas.microsoft.com/office/drawing/2014/main" id="{C95AEA9F-B46F-4808-A890-7AD3A17CA7BA}"/>
                </a:ext>
              </a:extLst>
            </p:cNvPr>
            <p:cNvGraphicFramePr>
              <a:graphicFrameLocks noChangeAspect="1"/>
            </p:cNvGraphicFramePr>
            <p:nvPr/>
          </p:nvGraphicFramePr>
          <p:xfrm>
            <a:off x="975" y="1562"/>
            <a:ext cx="303" cy="352"/>
          </p:xfrm>
          <a:graphic>
            <a:graphicData uri="http://schemas.openxmlformats.org/presentationml/2006/ole">
              <mc:AlternateContent xmlns:mc="http://schemas.openxmlformats.org/markup-compatibility/2006">
                <mc:Choice xmlns:v="urn:schemas-microsoft-com:vml" Requires="v">
                  <p:oleObj spid="_x0000_s7307" name="公式" r:id="rId7" imgW="171447" imgH="218987" progId="Equation.3">
                    <p:embed/>
                  </p:oleObj>
                </mc:Choice>
                <mc:Fallback>
                  <p:oleObj name="公式" r:id="rId7" imgW="171447" imgH="218987"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 y="1562"/>
                          <a:ext cx="303"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95" name="Text Box 28">
              <a:extLst>
                <a:ext uri="{FF2B5EF4-FFF2-40B4-BE49-F238E27FC236}">
                  <a16:creationId xmlns:a16="http://schemas.microsoft.com/office/drawing/2014/main" id="{2740E38B-890C-443E-AAC5-CB73769160AC}"/>
                </a:ext>
              </a:extLst>
            </p:cNvPr>
            <p:cNvSpPr txBox="1">
              <a:spLocks noChangeArrowheads="1"/>
            </p:cNvSpPr>
            <p:nvPr/>
          </p:nvSpPr>
          <p:spPr bwMode="auto">
            <a:xfrm>
              <a:off x="942" y="1207"/>
              <a:ext cx="22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a:solidFill>
                    <a:schemeClr val="bg1"/>
                  </a:solidFill>
                  <a:ea typeface="华文楷体" panose="02010600040101010101" pitchFamily="2" charset="-122"/>
                  <a:cs typeface="Times New Roman" panose="02020603050405020304" pitchFamily="18" charset="0"/>
                </a:rPr>
                <a:t>+</a:t>
              </a:r>
            </a:p>
          </p:txBody>
        </p:sp>
        <p:sp>
          <p:nvSpPr>
            <p:cNvPr id="7196" name="Text Box 29">
              <a:extLst>
                <a:ext uri="{FF2B5EF4-FFF2-40B4-BE49-F238E27FC236}">
                  <a16:creationId xmlns:a16="http://schemas.microsoft.com/office/drawing/2014/main" id="{BF91DAE8-94D3-4784-9F2E-F4A71849807E}"/>
                </a:ext>
              </a:extLst>
            </p:cNvPr>
            <p:cNvSpPr txBox="1">
              <a:spLocks noChangeArrowheads="1"/>
            </p:cNvSpPr>
            <p:nvPr/>
          </p:nvSpPr>
          <p:spPr bwMode="auto">
            <a:xfrm>
              <a:off x="930" y="1831"/>
              <a:ext cx="18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a:solidFill>
                    <a:schemeClr val="bg1"/>
                  </a:solidFill>
                  <a:ea typeface="华文楷体" panose="02010600040101010101" pitchFamily="2" charset="-122"/>
                  <a:cs typeface="Times New Roman" panose="02020603050405020304" pitchFamily="18" charset="0"/>
                </a:rPr>
                <a:t>-</a:t>
              </a:r>
            </a:p>
          </p:txBody>
        </p:sp>
      </p:grpSp>
      <p:grpSp>
        <p:nvGrpSpPr>
          <p:cNvPr id="32804" name="Group 36">
            <a:extLst>
              <a:ext uri="{FF2B5EF4-FFF2-40B4-BE49-F238E27FC236}">
                <a16:creationId xmlns:a16="http://schemas.microsoft.com/office/drawing/2014/main" id="{F291E4AC-3350-438E-B94A-49707A77A5D1}"/>
              </a:ext>
            </a:extLst>
          </p:cNvPr>
          <p:cNvGrpSpPr>
            <a:grpSpLocks/>
          </p:cNvGrpSpPr>
          <p:nvPr/>
        </p:nvGrpSpPr>
        <p:grpSpPr bwMode="auto">
          <a:xfrm>
            <a:off x="4427538" y="620713"/>
            <a:ext cx="4176712" cy="2446337"/>
            <a:chOff x="2608" y="0"/>
            <a:chExt cx="2631" cy="1541"/>
          </a:xfrm>
        </p:grpSpPr>
        <p:graphicFrame>
          <p:nvGraphicFramePr>
            <p:cNvPr id="7185" name="Object 30">
              <a:extLst>
                <a:ext uri="{FF2B5EF4-FFF2-40B4-BE49-F238E27FC236}">
                  <a16:creationId xmlns:a16="http://schemas.microsoft.com/office/drawing/2014/main" id="{3F1FE07F-FDFA-4318-A76B-D0C481D24127}"/>
                </a:ext>
              </a:extLst>
            </p:cNvPr>
            <p:cNvGraphicFramePr>
              <a:graphicFrameLocks noChangeAspect="1"/>
            </p:cNvGraphicFramePr>
            <p:nvPr/>
          </p:nvGraphicFramePr>
          <p:xfrm>
            <a:off x="3560" y="0"/>
            <a:ext cx="1679" cy="1541"/>
          </p:xfrm>
          <a:graphic>
            <a:graphicData uri="http://schemas.openxmlformats.org/presentationml/2006/ole">
              <mc:AlternateContent xmlns:mc="http://schemas.openxmlformats.org/markup-compatibility/2006">
                <mc:Choice xmlns:v="urn:schemas-microsoft-com:vml" Requires="v">
                  <p:oleObj spid="_x0000_s7308" name="Visio" r:id="rId9" imgW="1082954" imgH="1017422" progId="Visio.Drawing.11">
                    <p:embed/>
                  </p:oleObj>
                </mc:Choice>
                <mc:Fallback>
                  <p:oleObj name="Visio" r:id="rId9" imgW="1082954" imgH="1017422" progId="Visio.Drawing.11">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0" y="0"/>
                          <a:ext cx="1679" cy="1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86" name="AutoShape 31">
              <a:extLst>
                <a:ext uri="{FF2B5EF4-FFF2-40B4-BE49-F238E27FC236}">
                  <a16:creationId xmlns:a16="http://schemas.microsoft.com/office/drawing/2014/main" id="{85600AC3-1A20-4967-9A2E-E914B38B71AC}"/>
                </a:ext>
              </a:extLst>
            </p:cNvPr>
            <p:cNvSpPr>
              <a:spLocks noChangeArrowheads="1"/>
            </p:cNvSpPr>
            <p:nvPr/>
          </p:nvSpPr>
          <p:spPr bwMode="auto">
            <a:xfrm>
              <a:off x="2608" y="935"/>
              <a:ext cx="680" cy="136"/>
            </a:xfrm>
            <a:prstGeom prst="rightArrow">
              <a:avLst>
                <a:gd name="adj1" fmla="val 50000"/>
                <a:gd name="adj2" fmla="val 125000"/>
              </a:avLst>
            </a:prstGeom>
            <a:solidFill>
              <a:srgbClr val="C0C0C0"/>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pSp>
      <p:graphicFrame>
        <p:nvGraphicFramePr>
          <p:cNvPr id="32800" name="Object 32">
            <a:extLst>
              <a:ext uri="{FF2B5EF4-FFF2-40B4-BE49-F238E27FC236}">
                <a16:creationId xmlns:a16="http://schemas.microsoft.com/office/drawing/2014/main" id="{87962CEC-82E2-4AFC-9E36-553A7EFBF07C}"/>
              </a:ext>
            </a:extLst>
          </p:cNvPr>
          <p:cNvGraphicFramePr>
            <a:graphicFrameLocks noChangeAspect="1"/>
          </p:cNvGraphicFramePr>
          <p:nvPr/>
        </p:nvGraphicFramePr>
        <p:xfrm>
          <a:off x="900113" y="249238"/>
          <a:ext cx="2286000" cy="876300"/>
        </p:xfrm>
        <a:graphic>
          <a:graphicData uri="http://schemas.openxmlformats.org/presentationml/2006/ole">
            <mc:AlternateContent xmlns:mc="http://schemas.openxmlformats.org/markup-compatibility/2006">
              <mc:Choice xmlns:v="urn:schemas-microsoft-com:vml" Requires="v">
                <p:oleObj spid="_x0000_s7309" name="Equation" r:id="rId11" imgW="2286000" imgH="876300" progId="Equation.DSMT4">
                  <p:embed/>
                </p:oleObj>
              </mc:Choice>
              <mc:Fallback>
                <p:oleObj name="Equation" r:id="rId11" imgW="2286000" imgH="876300" progId="Equation.DSMT4">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0113" y="249238"/>
                        <a:ext cx="22860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2807" name="Group 39">
            <a:extLst>
              <a:ext uri="{FF2B5EF4-FFF2-40B4-BE49-F238E27FC236}">
                <a16:creationId xmlns:a16="http://schemas.microsoft.com/office/drawing/2014/main" id="{B0C1A720-796B-4A5B-A78D-7EA9F400FA1F}"/>
              </a:ext>
            </a:extLst>
          </p:cNvPr>
          <p:cNvGrpSpPr>
            <a:grpSpLocks/>
          </p:cNvGrpSpPr>
          <p:nvPr/>
        </p:nvGrpSpPr>
        <p:grpSpPr bwMode="auto">
          <a:xfrm>
            <a:off x="3132138" y="3068638"/>
            <a:ext cx="5065712" cy="1876425"/>
            <a:chOff x="2018" y="1704"/>
            <a:chExt cx="3191" cy="1182"/>
          </a:xfrm>
        </p:grpSpPr>
        <p:graphicFrame>
          <p:nvGraphicFramePr>
            <p:cNvPr id="7182" name="Object 17">
              <a:extLst>
                <a:ext uri="{FF2B5EF4-FFF2-40B4-BE49-F238E27FC236}">
                  <a16:creationId xmlns:a16="http://schemas.microsoft.com/office/drawing/2014/main" id="{B6504FA3-8C18-4193-A698-4D80A5D66F20}"/>
                </a:ext>
              </a:extLst>
            </p:cNvPr>
            <p:cNvGraphicFramePr>
              <a:graphicFrameLocks noChangeAspect="1"/>
            </p:cNvGraphicFramePr>
            <p:nvPr/>
          </p:nvGraphicFramePr>
          <p:xfrm>
            <a:off x="3560" y="1704"/>
            <a:ext cx="1649" cy="1182"/>
          </p:xfrm>
          <a:graphic>
            <a:graphicData uri="http://schemas.openxmlformats.org/presentationml/2006/ole">
              <mc:AlternateContent xmlns:mc="http://schemas.openxmlformats.org/markup-compatibility/2006">
                <mc:Choice xmlns:v="urn:schemas-microsoft-com:vml" Requires="v">
                  <p:oleObj spid="_x0000_s7310" name="Visio" r:id="rId13" imgW="1032662" imgH="744626" progId="Visio.Drawing.11">
                    <p:embed/>
                  </p:oleObj>
                </mc:Choice>
                <mc:Fallback>
                  <p:oleObj name="Visio" r:id="rId13" imgW="1032662" imgH="744626" progId="Visio.Drawing.11">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60" y="1704"/>
                          <a:ext cx="1649" cy="118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83" name="Text Box 18">
              <a:extLst>
                <a:ext uri="{FF2B5EF4-FFF2-40B4-BE49-F238E27FC236}">
                  <a16:creationId xmlns:a16="http://schemas.microsoft.com/office/drawing/2014/main" id="{EA4AAF93-177B-420B-B3C9-4195E938FFCA}"/>
                </a:ext>
              </a:extLst>
            </p:cNvPr>
            <p:cNvSpPr txBox="1">
              <a:spLocks noChangeArrowheads="1"/>
            </p:cNvSpPr>
            <p:nvPr/>
          </p:nvSpPr>
          <p:spPr bwMode="auto">
            <a:xfrm>
              <a:off x="2608" y="2024"/>
              <a:ext cx="1360" cy="32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阻抗三角形</a:t>
              </a:r>
            </a:p>
          </p:txBody>
        </p:sp>
        <p:sp>
          <p:nvSpPr>
            <p:cNvPr id="7184" name="AutoShape 38">
              <a:extLst>
                <a:ext uri="{FF2B5EF4-FFF2-40B4-BE49-F238E27FC236}">
                  <a16:creationId xmlns:a16="http://schemas.microsoft.com/office/drawing/2014/main" id="{D77048D3-A47D-4179-ACAD-494CF1FCDB0C}"/>
                </a:ext>
              </a:extLst>
            </p:cNvPr>
            <p:cNvSpPr>
              <a:spLocks noChangeArrowheads="1"/>
            </p:cNvSpPr>
            <p:nvPr/>
          </p:nvSpPr>
          <p:spPr bwMode="auto">
            <a:xfrm>
              <a:off x="2018" y="2160"/>
              <a:ext cx="544" cy="136"/>
            </a:xfrm>
            <a:prstGeom prst="rightArrow">
              <a:avLst>
                <a:gd name="adj1" fmla="val 50000"/>
                <a:gd name="adj2" fmla="val 10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pSp>
      <p:sp>
        <p:nvSpPr>
          <p:cNvPr id="32808" name="Text Box 40">
            <a:extLst>
              <a:ext uri="{FF2B5EF4-FFF2-40B4-BE49-F238E27FC236}">
                <a16:creationId xmlns:a16="http://schemas.microsoft.com/office/drawing/2014/main" id="{8B8B93E2-0928-4EDF-9211-077529FE9D3D}"/>
              </a:ext>
            </a:extLst>
          </p:cNvPr>
          <p:cNvSpPr txBox="1">
            <a:spLocks noChangeArrowheads="1"/>
          </p:cNvSpPr>
          <p:nvPr/>
        </p:nvSpPr>
        <p:spPr bwMode="auto">
          <a:xfrm>
            <a:off x="4284663" y="1484313"/>
            <a:ext cx="1250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等效为</a:t>
            </a:r>
          </a:p>
        </p:txBody>
      </p:sp>
      <p:graphicFrame>
        <p:nvGraphicFramePr>
          <p:cNvPr id="32809" name="Object 41">
            <a:extLst>
              <a:ext uri="{FF2B5EF4-FFF2-40B4-BE49-F238E27FC236}">
                <a16:creationId xmlns:a16="http://schemas.microsoft.com/office/drawing/2014/main" id="{E6476E5A-A045-4492-84F4-7282DFD35E97}"/>
              </a:ext>
            </a:extLst>
          </p:cNvPr>
          <p:cNvGraphicFramePr>
            <a:graphicFrameLocks noChangeAspect="1"/>
          </p:cNvGraphicFramePr>
          <p:nvPr/>
        </p:nvGraphicFramePr>
        <p:xfrm>
          <a:off x="3708400" y="333375"/>
          <a:ext cx="3632200" cy="495300"/>
        </p:xfrm>
        <a:graphic>
          <a:graphicData uri="http://schemas.openxmlformats.org/presentationml/2006/ole">
            <mc:AlternateContent xmlns:mc="http://schemas.openxmlformats.org/markup-compatibility/2006">
              <mc:Choice xmlns:v="urn:schemas-microsoft-com:vml" Requires="v">
                <p:oleObj spid="_x0000_s7311" name="Equation" r:id="rId15" imgW="3632200" imgH="495300" progId="Equation.DSMT4">
                  <p:embed/>
                </p:oleObj>
              </mc:Choice>
              <mc:Fallback>
                <p:oleObj name="Equation" r:id="rId15" imgW="3632200" imgH="495300" progId="Equation.DSMT4">
                  <p:embed/>
                  <p:pic>
                    <p:nvPicPr>
                      <p:cNvPr id="0" name="Object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08400" y="333375"/>
                        <a:ext cx="36322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810" name="Object 42">
            <a:extLst>
              <a:ext uri="{FF2B5EF4-FFF2-40B4-BE49-F238E27FC236}">
                <a16:creationId xmlns:a16="http://schemas.microsoft.com/office/drawing/2014/main" id="{62753FCE-CF55-4013-949D-B7434CCC1449}"/>
              </a:ext>
            </a:extLst>
          </p:cNvPr>
          <p:cNvGraphicFramePr>
            <a:graphicFrameLocks noChangeAspect="1"/>
          </p:cNvGraphicFramePr>
          <p:nvPr/>
        </p:nvGraphicFramePr>
        <p:xfrm>
          <a:off x="684213" y="4437063"/>
          <a:ext cx="3643312" cy="1222375"/>
        </p:xfrm>
        <a:graphic>
          <a:graphicData uri="http://schemas.openxmlformats.org/presentationml/2006/ole">
            <mc:AlternateContent xmlns:mc="http://schemas.openxmlformats.org/markup-compatibility/2006">
              <mc:Choice xmlns:v="urn:schemas-microsoft-com:vml" Requires="v">
                <p:oleObj spid="_x0000_s7312" name="Equation" r:id="rId17" imgW="3784600" imgH="1270000" progId="Equation.DSMT4">
                  <p:embed/>
                </p:oleObj>
              </mc:Choice>
              <mc:Fallback>
                <p:oleObj name="Equation" r:id="rId17" imgW="3784600" imgH="1270000" progId="Equation.DSMT4">
                  <p:embed/>
                  <p:pic>
                    <p:nvPicPr>
                      <p:cNvPr id="0" name="Object 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4213" y="4437063"/>
                        <a:ext cx="3643312"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2811" name="Group 43">
            <a:extLst>
              <a:ext uri="{FF2B5EF4-FFF2-40B4-BE49-F238E27FC236}">
                <a16:creationId xmlns:a16="http://schemas.microsoft.com/office/drawing/2014/main" id="{CD4CEA79-9AD0-4CB5-8B19-1325A1F97E2F}"/>
              </a:ext>
            </a:extLst>
          </p:cNvPr>
          <p:cNvGrpSpPr>
            <a:grpSpLocks/>
          </p:cNvGrpSpPr>
          <p:nvPr/>
        </p:nvGrpSpPr>
        <p:grpSpPr bwMode="auto">
          <a:xfrm>
            <a:off x="3203575" y="4581525"/>
            <a:ext cx="5065713" cy="1876425"/>
            <a:chOff x="2018" y="1704"/>
            <a:chExt cx="3191" cy="1182"/>
          </a:xfrm>
        </p:grpSpPr>
        <p:graphicFrame>
          <p:nvGraphicFramePr>
            <p:cNvPr id="7179" name="Object 44">
              <a:extLst>
                <a:ext uri="{FF2B5EF4-FFF2-40B4-BE49-F238E27FC236}">
                  <a16:creationId xmlns:a16="http://schemas.microsoft.com/office/drawing/2014/main" id="{D0FACB39-34B6-42E1-A81D-F3B987CA75CB}"/>
                </a:ext>
              </a:extLst>
            </p:cNvPr>
            <p:cNvGraphicFramePr>
              <a:graphicFrameLocks noChangeAspect="1"/>
            </p:cNvGraphicFramePr>
            <p:nvPr/>
          </p:nvGraphicFramePr>
          <p:xfrm>
            <a:off x="3560" y="1704"/>
            <a:ext cx="1649" cy="1182"/>
          </p:xfrm>
          <a:graphic>
            <a:graphicData uri="http://schemas.openxmlformats.org/presentationml/2006/ole">
              <mc:AlternateContent xmlns:mc="http://schemas.openxmlformats.org/markup-compatibility/2006">
                <mc:Choice xmlns:v="urn:schemas-microsoft-com:vml" Requires="v">
                  <p:oleObj spid="_x0000_s7313" name="Visio" r:id="rId19" imgW="1032662" imgH="744626" progId="Visio.Drawing.11">
                    <p:embed/>
                  </p:oleObj>
                </mc:Choice>
                <mc:Fallback>
                  <p:oleObj name="Visio" r:id="rId19" imgW="1032662" imgH="744626" progId="Visio.Drawing.11">
                    <p:embed/>
                    <p:pic>
                      <p:nvPicPr>
                        <p:cNvPr id="0" name="Object 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60" y="1704"/>
                          <a:ext cx="1649" cy="118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80" name="Text Box 45">
              <a:extLst>
                <a:ext uri="{FF2B5EF4-FFF2-40B4-BE49-F238E27FC236}">
                  <a16:creationId xmlns:a16="http://schemas.microsoft.com/office/drawing/2014/main" id="{2F49F80B-6AE4-4EA4-BDDD-980C3B819C66}"/>
                </a:ext>
              </a:extLst>
            </p:cNvPr>
            <p:cNvSpPr txBox="1">
              <a:spLocks noChangeArrowheads="1"/>
            </p:cNvSpPr>
            <p:nvPr/>
          </p:nvSpPr>
          <p:spPr bwMode="auto">
            <a:xfrm>
              <a:off x="2608" y="2024"/>
              <a:ext cx="1360" cy="32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电压三角形</a:t>
              </a:r>
            </a:p>
          </p:txBody>
        </p:sp>
        <p:sp>
          <p:nvSpPr>
            <p:cNvPr id="7181" name="AutoShape 46">
              <a:extLst>
                <a:ext uri="{FF2B5EF4-FFF2-40B4-BE49-F238E27FC236}">
                  <a16:creationId xmlns:a16="http://schemas.microsoft.com/office/drawing/2014/main" id="{29100F9D-BD5F-4DA9-B745-37B22FC6D0F4}"/>
                </a:ext>
              </a:extLst>
            </p:cNvPr>
            <p:cNvSpPr>
              <a:spLocks noChangeArrowheads="1"/>
            </p:cNvSpPr>
            <p:nvPr/>
          </p:nvSpPr>
          <p:spPr bwMode="auto">
            <a:xfrm>
              <a:off x="2018" y="2160"/>
              <a:ext cx="544" cy="136"/>
            </a:xfrm>
            <a:prstGeom prst="rightArrow">
              <a:avLst>
                <a:gd name="adj1" fmla="val 50000"/>
                <a:gd name="adj2" fmla="val 10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8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8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8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8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80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278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280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281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2811"/>
                                        </p:tgtEl>
                                        <p:attrNameLst>
                                          <p:attrName>style.visibility</p:attrName>
                                        </p:attrNameLst>
                                      </p:cBhvr>
                                      <p:to>
                                        <p:strVal val="visible"/>
                                      </p:to>
                                    </p:set>
                                    <p:animEffect transition="in" filter="wipe(left)">
                                      <p:cBhvr>
                                        <p:cTn id="37" dur="500"/>
                                        <p:tgtEl>
                                          <p:spTgt spid="32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0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9" name="Text Box 9">
            <a:extLst>
              <a:ext uri="{FF2B5EF4-FFF2-40B4-BE49-F238E27FC236}">
                <a16:creationId xmlns:a16="http://schemas.microsoft.com/office/drawing/2014/main" id="{0F7EEE3F-402F-41C4-B64C-4EEAED87E16E}"/>
              </a:ext>
            </a:extLst>
          </p:cNvPr>
          <p:cNvSpPr txBox="1">
            <a:spLocks noChangeArrowheads="1"/>
          </p:cNvSpPr>
          <p:nvPr/>
        </p:nvSpPr>
        <p:spPr bwMode="auto">
          <a:xfrm>
            <a:off x="755650" y="1844675"/>
            <a:ext cx="7921625"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571500">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just" eaLnBrk="1" hangingPunct="1">
              <a:lnSpc>
                <a:spcPct val="120000"/>
              </a:lnSpc>
            </a:pPr>
            <a:r>
              <a:rPr kumimoji="1" lang="zh-CN" altLang="en-US" sz="2800" b="1">
                <a:latin typeface="华文楷体" panose="02010600040101010101" pitchFamily="2" charset="-122"/>
                <a:ea typeface="华文楷体" panose="02010600040101010101" pitchFamily="2" charset="-122"/>
              </a:rPr>
              <a:t>平均功率实际上是</a:t>
            </a:r>
            <a:r>
              <a:rPr kumimoji="1" lang="zh-CN" altLang="en-US" sz="2800" b="1">
                <a:solidFill>
                  <a:srgbClr val="990000"/>
                </a:solidFill>
                <a:latin typeface="华文楷体" panose="02010600040101010101" pitchFamily="2" charset="-122"/>
                <a:ea typeface="华文楷体" panose="02010600040101010101" pitchFamily="2" charset="-122"/>
              </a:rPr>
              <a:t>电阻（电导）</a:t>
            </a:r>
            <a:r>
              <a:rPr kumimoji="1" lang="zh-CN" altLang="en-US" sz="2800" b="1">
                <a:latin typeface="华文楷体" panose="02010600040101010101" pitchFamily="2" charset="-122"/>
                <a:ea typeface="华文楷体" panose="02010600040101010101" pitchFamily="2" charset="-122"/>
              </a:rPr>
              <a:t>消耗的功率，亦称为有功功率。表示电路实际消耗的功率，它不仅与电压、电流有效值有关，而且与</a:t>
            </a:r>
            <a:r>
              <a:rPr kumimoji="1" lang="en-US" altLang="zh-CN" sz="2800" b="1">
                <a:latin typeface="华文楷体" panose="02010600040101010101" pitchFamily="2" charset="-122"/>
                <a:ea typeface="华文楷体" panose="02010600040101010101" pitchFamily="2" charset="-122"/>
              </a:rPr>
              <a:t>cos</a:t>
            </a:r>
            <a:r>
              <a:rPr kumimoji="1" lang="en-US" altLang="zh-CN" sz="2800" b="1" i="1">
                <a:latin typeface="华文楷体" panose="02010600040101010101" pitchFamily="2" charset="-122"/>
                <a:ea typeface="华文楷体" panose="02010600040101010101" pitchFamily="2" charset="-122"/>
                <a:sym typeface="Symbol" panose="05050102010706020507" pitchFamily="18" charset="2"/>
              </a:rPr>
              <a:t> </a:t>
            </a:r>
            <a:r>
              <a:rPr kumimoji="1" lang="zh-CN" altLang="en-US" sz="2800" b="1">
                <a:latin typeface="华文楷体" panose="02010600040101010101" pitchFamily="2" charset="-122"/>
                <a:ea typeface="华文楷体" panose="02010600040101010101" pitchFamily="2" charset="-122"/>
              </a:rPr>
              <a:t>有关，这是交流和直流的很大区别</a:t>
            </a:r>
            <a:r>
              <a:rPr kumimoji="1" lang="en-US" altLang="zh-CN" sz="2800" b="1">
                <a:latin typeface="华文楷体" panose="02010600040101010101" pitchFamily="2" charset="-122"/>
                <a:ea typeface="华文楷体" panose="02010600040101010101" pitchFamily="2" charset="-122"/>
              </a:rPr>
              <a:t>, </a:t>
            </a:r>
            <a:r>
              <a:rPr kumimoji="1" lang="zh-CN" altLang="en-US" sz="2800" b="1">
                <a:latin typeface="华文楷体" panose="02010600040101010101" pitchFamily="2" charset="-122"/>
                <a:ea typeface="华文楷体" panose="02010600040101010101" pitchFamily="2" charset="-122"/>
              </a:rPr>
              <a:t>主要由于电压、电流存在相位差。</a:t>
            </a:r>
          </a:p>
        </p:txBody>
      </p:sp>
      <p:grpSp>
        <p:nvGrpSpPr>
          <p:cNvPr id="128016" name="Group 16">
            <a:extLst>
              <a:ext uri="{FF2B5EF4-FFF2-40B4-BE49-F238E27FC236}">
                <a16:creationId xmlns:a16="http://schemas.microsoft.com/office/drawing/2014/main" id="{481983EB-AFB5-4D0A-A1FA-91152F3364EC}"/>
              </a:ext>
            </a:extLst>
          </p:cNvPr>
          <p:cNvGrpSpPr>
            <a:grpSpLocks/>
          </p:cNvGrpSpPr>
          <p:nvPr/>
        </p:nvGrpSpPr>
        <p:grpSpPr bwMode="auto">
          <a:xfrm>
            <a:off x="468313" y="1196975"/>
            <a:ext cx="1847850" cy="850900"/>
            <a:chOff x="385" y="3022"/>
            <a:chExt cx="1164" cy="536"/>
          </a:xfrm>
        </p:grpSpPr>
        <p:pic>
          <p:nvPicPr>
            <p:cNvPr id="44036" name="Picture 17" descr="123">
              <a:extLst>
                <a:ext uri="{FF2B5EF4-FFF2-40B4-BE49-F238E27FC236}">
                  <a16:creationId xmlns:a16="http://schemas.microsoft.com/office/drawing/2014/main" id="{7D8AE879-7CBC-4CA7-BA53-4CDAE7B934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Text Box 18">
              <a:extLst>
                <a:ext uri="{FF2B5EF4-FFF2-40B4-BE49-F238E27FC236}">
                  <a16:creationId xmlns:a16="http://schemas.microsoft.com/office/drawing/2014/main" id="{D764C848-4DE0-4847-9C15-0E2500D57843}"/>
                </a:ext>
              </a:extLst>
            </p:cNvPr>
            <p:cNvSpPr txBox="1">
              <a:spLocks noChangeArrowheads="1"/>
            </p:cNvSpPr>
            <p:nvPr/>
          </p:nvSpPr>
          <p:spPr bwMode="auto">
            <a:xfrm>
              <a:off x="793" y="3116"/>
              <a:ext cx="7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zh-CN" altLang="en-US" sz="3200" b="1">
                  <a:solidFill>
                    <a:srgbClr val="990000"/>
                  </a:solidFill>
                  <a:latin typeface="华文楷体" panose="02010600040101010101" pitchFamily="2" charset="-122"/>
                  <a:ea typeface="华文楷体" panose="02010600040101010101" pitchFamily="2" charset="-122"/>
                </a:rPr>
                <a:t>结论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8016"/>
                                        </p:tgtEl>
                                        <p:attrNameLst>
                                          <p:attrName>style.visibility</p:attrName>
                                        </p:attrNameLst>
                                      </p:cBhvr>
                                      <p:to>
                                        <p:strVal val="visible"/>
                                      </p:to>
                                    </p:set>
                                    <p:animEffect transition="in" filter="blinds(horizontal)">
                                      <p:cBhvr>
                                        <p:cTn id="7" dur="500"/>
                                        <p:tgtEl>
                                          <p:spTgt spid="1280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iterate type="lt">
                                    <p:tmPct val="100000"/>
                                  </p:iterate>
                                  <p:childTnLst>
                                    <p:set>
                                      <p:cBhvr>
                                        <p:cTn id="11" dur="1" fill="hold">
                                          <p:stCondLst>
                                            <p:cond delay="0"/>
                                          </p:stCondLst>
                                        </p:cTn>
                                        <p:tgtEl>
                                          <p:spTgt spid="128009"/>
                                        </p:tgtEl>
                                        <p:attrNameLst>
                                          <p:attrName>style.visibility</p:attrName>
                                        </p:attrNameLst>
                                      </p:cBhvr>
                                      <p:to>
                                        <p:strVal val="visible"/>
                                      </p:to>
                                    </p:set>
                                    <p:anim calcmode="lin" valueType="num">
                                      <p:cBhvr>
                                        <p:cTn id="12" dur="75" fill="hold"/>
                                        <p:tgtEl>
                                          <p:spTgt spid="128009"/>
                                        </p:tgtEl>
                                        <p:attrNameLst>
                                          <p:attrName>ppt_w</p:attrName>
                                        </p:attrNameLst>
                                      </p:cBhvr>
                                      <p:tavLst>
                                        <p:tav tm="0">
                                          <p:val>
                                            <p:fltVal val="0"/>
                                          </p:val>
                                        </p:tav>
                                        <p:tav tm="100000">
                                          <p:val>
                                            <p:strVal val="#ppt_w"/>
                                          </p:val>
                                        </p:tav>
                                      </p:tavLst>
                                    </p:anim>
                                    <p:anim calcmode="lin" valueType="num">
                                      <p:cBhvr>
                                        <p:cTn id="13" dur="75" fill="hold"/>
                                        <p:tgtEl>
                                          <p:spTgt spid="12800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Text Box 3">
            <a:extLst>
              <a:ext uri="{FF2B5EF4-FFF2-40B4-BE49-F238E27FC236}">
                <a16:creationId xmlns:a16="http://schemas.microsoft.com/office/drawing/2014/main" id="{B543FBBD-CEFC-45F5-B4D2-C0A95E4962AC}"/>
              </a:ext>
            </a:extLst>
          </p:cNvPr>
          <p:cNvSpPr txBox="1">
            <a:spLocks noChangeArrowheads="1"/>
          </p:cNvSpPr>
          <p:nvPr/>
        </p:nvSpPr>
        <p:spPr bwMode="auto">
          <a:xfrm>
            <a:off x="611188" y="612775"/>
            <a:ext cx="3240087"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3200" b="1">
                <a:solidFill>
                  <a:srgbClr val="000099"/>
                </a:solidFill>
                <a:ea typeface="华文楷体" panose="02010600040101010101" pitchFamily="2" charset="-122"/>
                <a:cs typeface="Times New Roman" panose="02020603050405020304" pitchFamily="18" charset="0"/>
              </a:rPr>
              <a:t>3. </a:t>
            </a:r>
            <a:r>
              <a:rPr kumimoji="1" lang="zh-CN" altLang="en-US" sz="3200" b="1">
                <a:solidFill>
                  <a:srgbClr val="000099"/>
                </a:solidFill>
                <a:ea typeface="华文楷体" panose="02010600040101010101" pitchFamily="2" charset="-122"/>
                <a:cs typeface="Times New Roman" panose="02020603050405020304" pitchFamily="18" charset="0"/>
              </a:rPr>
              <a:t>无功功率 </a:t>
            </a:r>
            <a:r>
              <a:rPr kumimoji="1" lang="en-US" altLang="zh-CN" sz="3200" b="1" i="1">
                <a:solidFill>
                  <a:srgbClr val="000099"/>
                </a:solidFill>
                <a:ea typeface="华文楷体" panose="02010600040101010101" pitchFamily="2" charset="-122"/>
                <a:cs typeface="Times New Roman" panose="02020603050405020304" pitchFamily="18" charset="0"/>
              </a:rPr>
              <a:t>Q</a:t>
            </a:r>
            <a:endParaRPr kumimoji="1" lang="en-US" altLang="zh-CN" sz="3200" b="1">
              <a:solidFill>
                <a:srgbClr val="000099"/>
              </a:solidFill>
              <a:ea typeface="华文楷体" panose="02010600040101010101" pitchFamily="2" charset="-122"/>
              <a:cs typeface="Times New Roman" panose="02020603050405020304" pitchFamily="18" charset="0"/>
            </a:endParaRPr>
          </a:p>
        </p:txBody>
      </p:sp>
      <p:graphicFrame>
        <p:nvGraphicFramePr>
          <p:cNvPr id="129028" name="Object 4">
            <a:extLst>
              <a:ext uri="{FF2B5EF4-FFF2-40B4-BE49-F238E27FC236}">
                <a16:creationId xmlns:a16="http://schemas.microsoft.com/office/drawing/2014/main" id="{BA0818DD-C5C6-43CF-BDF5-9A7DFAF1DD51}"/>
              </a:ext>
            </a:extLst>
          </p:cNvPr>
          <p:cNvGraphicFramePr>
            <a:graphicFrameLocks noChangeAspect="1"/>
          </p:cNvGraphicFramePr>
          <p:nvPr>
            <p:extLst>
              <p:ext uri="{D42A27DB-BD31-4B8C-83A1-F6EECF244321}">
                <p14:modId xmlns:p14="http://schemas.microsoft.com/office/powerpoint/2010/main" val="3935706345"/>
              </p:ext>
            </p:extLst>
          </p:nvPr>
        </p:nvGraphicFramePr>
        <p:xfrm>
          <a:off x="1965325" y="1947863"/>
          <a:ext cx="2000250" cy="711200"/>
        </p:xfrm>
        <a:graphic>
          <a:graphicData uri="http://schemas.openxmlformats.org/presentationml/2006/ole">
            <mc:AlternateContent xmlns:mc="http://schemas.openxmlformats.org/markup-compatibility/2006">
              <mc:Choice xmlns:v="urn:schemas-microsoft-com:vml" Requires="v">
                <p:oleObj spid="_x0000_s45075" name="公式" r:id="rId3" imgW="888614" imgH="317362" progId="Equation.3">
                  <p:embed/>
                </p:oleObj>
              </mc:Choice>
              <mc:Fallback>
                <p:oleObj name="公式" r:id="rId3" imgW="888614" imgH="31736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5325" y="1947863"/>
                        <a:ext cx="2000250" cy="711200"/>
                      </a:xfrm>
                      <a:prstGeom prst="rect">
                        <a:avLst/>
                      </a:prstGeom>
                      <a:noFill/>
                      <a:ln>
                        <a:noFill/>
                      </a:ln>
                      <a:effectLst/>
                      <a:extLst/>
                    </p:spPr>
                  </p:pic>
                </p:oleObj>
              </mc:Fallback>
            </mc:AlternateContent>
          </a:graphicData>
        </a:graphic>
      </p:graphicFrame>
      <p:sp>
        <p:nvSpPr>
          <p:cNvPr id="129029" name="Text Box 5">
            <a:extLst>
              <a:ext uri="{FF2B5EF4-FFF2-40B4-BE49-F238E27FC236}">
                <a16:creationId xmlns:a16="http://schemas.microsoft.com/office/drawing/2014/main" id="{872D2541-7274-4234-B148-07B9176A1379}"/>
              </a:ext>
            </a:extLst>
          </p:cNvPr>
          <p:cNvSpPr txBox="1">
            <a:spLocks noChangeArrowheads="1"/>
          </p:cNvSpPr>
          <p:nvPr/>
        </p:nvSpPr>
        <p:spPr bwMode="auto">
          <a:xfrm>
            <a:off x="4643438" y="2006600"/>
            <a:ext cx="30241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800" b="1">
                <a:ea typeface="华文楷体" panose="02010600040101010101" pitchFamily="2" charset="-122"/>
                <a:cs typeface="Times New Roman" panose="02020603050405020304" pitchFamily="18" charset="0"/>
              </a:rPr>
              <a:t>单位：</a:t>
            </a:r>
            <a:r>
              <a:rPr kumimoji="1" lang="en-US" altLang="zh-CN" sz="2800" b="1">
                <a:ea typeface="华文楷体" panose="02010600040101010101" pitchFamily="2" charset="-122"/>
                <a:cs typeface="Times New Roman" panose="02020603050405020304" pitchFamily="18" charset="0"/>
              </a:rPr>
              <a:t>var (</a:t>
            </a:r>
            <a:r>
              <a:rPr kumimoji="1" lang="zh-CN" altLang="en-US" sz="2800" b="1">
                <a:ea typeface="华文楷体" panose="02010600040101010101" pitchFamily="2" charset="-122"/>
                <a:cs typeface="Times New Roman" panose="02020603050405020304" pitchFamily="18" charset="0"/>
              </a:rPr>
              <a:t>乏</a:t>
            </a:r>
            <a:r>
              <a:rPr kumimoji="1" lang="en-US" altLang="en-US" sz="2800" b="1">
                <a:ea typeface="华文楷体" panose="02010600040101010101" pitchFamily="2" charset="-122"/>
                <a:cs typeface="Times New Roman" panose="02020603050405020304" pitchFamily="18" charset="0"/>
              </a:rPr>
              <a:t>)</a:t>
            </a:r>
            <a:endParaRPr kumimoji="1" lang="en-US" altLang="zh-CN" sz="2800" b="1">
              <a:ea typeface="华文楷体" panose="02010600040101010101" pitchFamily="2" charset="-122"/>
              <a:cs typeface="Times New Roman" panose="02020603050405020304" pitchFamily="18" charset="0"/>
            </a:endParaRPr>
          </a:p>
        </p:txBody>
      </p:sp>
      <p:sp>
        <p:nvSpPr>
          <p:cNvPr id="129030" name="Text Box 6">
            <a:extLst>
              <a:ext uri="{FF2B5EF4-FFF2-40B4-BE49-F238E27FC236}">
                <a16:creationId xmlns:a16="http://schemas.microsoft.com/office/drawing/2014/main" id="{576035D6-ACB8-4C34-BC5A-393F51C20E6C}"/>
              </a:ext>
            </a:extLst>
          </p:cNvPr>
          <p:cNvSpPr txBox="1">
            <a:spLocks noChangeArrowheads="1"/>
          </p:cNvSpPr>
          <p:nvPr/>
        </p:nvSpPr>
        <p:spPr bwMode="auto">
          <a:xfrm>
            <a:off x="611188" y="2725738"/>
            <a:ext cx="7924800" cy="214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285750" indent="-285750">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lnSpc>
                <a:spcPct val="120000"/>
              </a:lnSpc>
              <a:buClr>
                <a:srgbClr val="FFFF00"/>
              </a:buClr>
              <a:buSzPct val="80000"/>
              <a:buFont typeface="Wingdings" panose="05000000000000000000" pitchFamily="2" charset="2"/>
              <a:buNone/>
            </a:pPr>
            <a:r>
              <a:rPr kumimoji="1" lang="en-US" altLang="zh-CN" sz="2800" b="1" i="1">
                <a:ea typeface="华文楷体" panose="02010600040101010101" pitchFamily="2" charset="-122"/>
                <a:cs typeface="Times New Roman" panose="02020603050405020304" pitchFamily="18" charset="0"/>
              </a:rPr>
              <a:t>Q</a:t>
            </a:r>
            <a:r>
              <a:rPr kumimoji="1" lang="en-US" altLang="zh-CN" sz="2800" b="1">
                <a:ea typeface="华文楷体" panose="02010600040101010101" pitchFamily="2" charset="-122"/>
                <a:cs typeface="Times New Roman" panose="02020603050405020304" pitchFamily="18" charset="0"/>
              </a:rPr>
              <a:t>&gt;0</a:t>
            </a:r>
            <a:r>
              <a:rPr kumimoji="1" lang="zh-CN" altLang="en-US" sz="2800" b="1">
                <a:ea typeface="华文楷体" panose="02010600040101010101" pitchFamily="2" charset="-122"/>
                <a:cs typeface="Times New Roman" panose="02020603050405020304" pitchFamily="18" charset="0"/>
              </a:rPr>
              <a:t>，表示网络吸收无功功率。</a:t>
            </a:r>
          </a:p>
          <a:p>
            <a:pPr eaLnBrk="1" hangingPunct="1">
              <a:lnSpc>
                <a:spcPct val="120000"/>
              </a:lnSpc>
              <a:buClr>
                <a:srgbClr val="FFFF00"/>
              </a:buClr>
              <a:buSzPct val="80000"/>
              <a:buFont typeface="Wingdings" panose="05000000000000000000" pitchFamily="2" charset="2"/>
              <a:buNone/>
            </a:pPr>
            <a:r>
              <a:rPr kumimoji="1" lang="en-US" altLang="zh-CN" sz="2800" b="1" i="1">
                <a:ea typeface="华文楷体" panose="02010600040101010101" pitchFamily="2" charset="-122"/>
                <a:cs typeface="Times New Roman" panose="02020603050405020304" pitchFamily="18" charset="0"/>
              </a:rPr>
              <a:t>Q</a:t>
            </a:r>
            <a:r>
              <a:rPr kumimoji="1" lang="en-US" altLang="zh-CN" sz="2800" b="1">
                <a:ea typeface="华文楷体" panose="02010600040101010101" pitchFamily="2" charset="-122"/>
                <a:cs typeface="Times New Roman" panose="02020603050405020304" pitchFamily="18" charset="0"/>
              </a:rPr>
              <a:t>&lt;0</a:t>
            </a:r>
            <a:r>
              <a:rPr kumimoji="1" lang="zh-CN" altLang="en-US" sz="2800" b="1">
                <a:ea typeface="华文楷体" panose="02010600040101010101" pitchFamily="2" charset="-122"/>
                <a:cs typeface="Times New Roman" panose="02020603050405020304" pitchFamily="18" charset="0"/>
              </a:rPr>
              <a:t>，表示网络发出无功功率。</a:t>
            </a:r>
          </a:p>
          <a:p>
            <a:pPr eaLnBrk="1" hangingPunct="1">
              <a:lnSpc>
                <a:spcPct val="120000"/>
              </a:lnSpc>
              <a:buClr>
                <a:srgbClr val="FFFF00"/>
              </a:buClr>
              <a:buSzPct val="80000"/>
              <a:buFont typeface="Wingdings" panose="05000000000000000000" pitchFamily="2" charset="2"/>
              <a:buNone/>
            </a:pPr>
            <a:r>
              <a:rPr kumimoji="1" lang="en-US" altLang="zh-CN" sz="2800" b="1" i="1">
                <a:ea typeface="华文楷体" panose="02010600040101010101" pitchFamily="2" charset="-122"/>
                <a:cs typeface="Times New Roman" panose="02020603050405020304" pitchFamily="18" charset="0"/>
              </a:rPr>
              <a:t>Q </a:t>
            </a:r>
            <a:r>
              <a:rPr kumimoji="1" lang="zh-CN" altLang="en-US" sz="2800" b="1">
                <a:ea typeface="华文楷体" panose="02010600040101010101" pitchFamily="2" charset="-122"/>
                <a:cs typeface="Times New Roman" panose="02020603050405020304" pitchFamily="18" charset="0"/>
              </a:rPr>
              <a:t>的大小反映网络与外电路交换功率的速率。是由储能元件</a:t>
            </a:r>
            <a:r>
              <a:rPr kumimoji="1" lang="en-US" altLang="zh-CN" sz="2800" b="1" i="1">
                <a:ea typeface="华文楷体" panose="02010600040101010101" pitchFamily="2" charset="-122"/>
                <a:cs typeface="Times New Roman" panose="02020603050405020304" pitchFamily="18" charset="0"/>
              </a:rPr>
              <a:t>L</a:t>
            </a:r>
            <a:r>
              <a:rPr kumimoji="1" lang="zh-CN" altLang="en-US" sz="2800" b="1">
                <a:ea typeface="华文楷体" panose="02010600040101010101" pitchFamily="2" charset="-122"/>
                <a:cs typeface="Times New Roman" panose="02020603050405020304" pitchFamily="18" charset="0"/>
              </a:rPr>
              <a:t>、</a:t>
            </a:r>
            <a:r>
              <a:rPr kumimoji="1" lang="en-US" altLang="zh-CN" sz="2800" b="1" i="1">
                <a:ea typeface="华文楷体" panose="02010600040101010101" pitchFamily="2" charset="-122"/>
                <a:cs typeface="Times New Roman" panose="02020603050405020304" pitchFamily="18" charset="0"/>
              </a:rPr>
              <a:t>C</a:t>
            </a:r>
            <a:r>
              <a:rPr kumimoji="1" lang="zh-CN" altLang="en-US" sz="2800" b="1">
                <a:ea typeface="华文楷体" panose="02010600040101010101" pitchFamily="2" charset="-122"/>
                <a:cs typeface="Times New Roman" panose="02020603050405020304" pitchFamily="18" charset="0"/>
              </a:rPr>
              <a:t>的性质决定的</a:t>
            </a:r>
          </a:p>
        </p:txBody>
      </p:sp>
      <p:sp>
        <p:nvSpPr>
          <p:cNvPr id="129043" name="Text Box 19">
            <a:extLst>
              <a:ext uri="{FF2B5EF4-FFF2-40B4-BE49-F238E27FC236}">
                <a16:creationId xmlns:a16="http://schemas.microsoft.com/office/drawing/2014/main" id="{D71275F4-5724-488C-B80E-C963868BA26C}"/>
              </a:ext>
            </a:extLst>
          </p:cNvPr>
          <p:cNvSpPr txBox="1">
            <a:spLocks noChangeArrowheads="1"/>
          </p:cNvSpPr>
          <p:nvPr/>
        </p:nvSpPr>
        <p:spPr bwMode="auto">
          <a:xfrm>
            <a:off x="611188" y="1341438"/>
            <a:ext cx="4176712" cy="57943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3200" b="1">
                <a:ea typeface="华文楷体" panose="02010600040101010101" pitchFamily="2" charset="-122"/>
                <a:cs typeface="Times New Roman" panose="02020603050405020304" pitchFamily="18" charset="0"/>
              </a:rPr>
              <a:t>1) </a:t>
            </a:r>
            <a:r>
              <a:rPr kumimoji="1" lang="zh-CN" altLang="en-US" sz="3200" b="1">
                <a:ea typeface="华文楷体" panose="02010600040101010101" pitchFamily="2" charset="-122"/>
                <a:cs typeface="Times New Roman" panose="02020603050405020304" pitchFamily="18" charset="0"/>
              </a:rPr>
              <a:t>无功功率 </a:t>
            </a:r>
            <a:r>
              <a:rPr kumimoji="1" lang="en-US" altLang="zh-CN" sz="3200" b="1" i="1">
                <a:ea typeface="华文楷体" panose="02010600040101010101" pitchFamily="2" charset="-122"/>
                <a:cs typeface="Times New Roman" panose="02020603050405020304" pitchFamily="18" charset="0"/>
              </a:rPr>
              <a:t>Q</a:t>
            </a:r>
            <a:r>
              <a:rPr kumimoji="1" lang="zh-CN" altLang="en-US" sz="2800" b="1">
                <a:ea typeface="华文楷体" panose="02010600040101010101" pitchFamily="2" charset="-122"/>
                <a:cs typeface="Times New Roman" panose="02020603050405020304" pitchFamily="18" charset="0"/>
              </a:rPr>
              <a:t>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9027"/>
                                        </p:tgtEl>
                                        <p:attrNameLst>
                                          <p:attrName>style.visibility</p:attrName>
                                        </p:attrNameLst>
                                      </p:cBhvr>
                                      <p:to>
                                        <p:strVal val="visible"/>
                                      </p:to>
                                    </p:set>
                                    <p:anim calcmode="lin" valueType="num">
                                      <p:cBhvr additive="base">
                                        <p:cTn id="7" dur="500" fill="hold"/>
                                        <p:tgtEl>
                                          <p:spTgt spid="129027"/>
                                        </p:tgtEl>
                                        <p:attrNameLst>
                                          <p:attrName>ppt_x</p:attrName>
                                        </p:attrNameLst>
                                      </p:cBhvr>
                                      <p:tavLst>
                                        <p:tav tm="0">
                                          <p:val>
                                            <p:strVal val="0-#ppt_w/2"/>
                                          </p:val>
                                        </p:tav>
                                        <p:tav tm="100000">
                                          <p:val>
                                            <p:strVal val="#ppt_x"/>
                                          </p:val>
                                        </p:tav>
                                      </p:tavLst>
                                    </p:anim>
                                    <p:anim calcmode="lin" valueType="num">
                                      <p:cBhvr additive="base">
                                        <p:cTn id="8" dur="500" fill="hold"/>
                                        <p:tgtEl>
                                          <p:spTgt spid="1290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43"/>
                                        </p:tgtEl>
                                        <p:attrNameLst>
                                          <p:attrName>style.visibility</p:attrName>
                                        </p:attrNameLst>
                                      </p:cBhvr>
                                      <p:to>
                                        <p:strVal val="visible"/>
                                      </p:to>
                                    </p:set>
                                    <p:anim calcmode="lin" valueType="num">
                                      <p:cBhvr additive="base">
                                        <p:cTn id="13" dur="500" fill="hold"/>
                                        <p:tgtEl>
                                          <p:spTgt spid="129043"/>
                                        </p:tgtEl>
                                        <p:attrNameLst>
                                          <p:attrName>ppt_x</p:attrName>
                                        </p:attrNameLst>
                                      </p:cBhvr>
                                      <p:tavLst>
                                        <p:tav tm="0">
                                          <p:val>
                                            <p:strVal val="0-#ppt_w/2"/>
                                          </p:val>
                                        </p:tav>
                                        <p:tav tm="100000">
                                          <p:val>
                                            <p:strVal val="#ppt_x"/>
                                          </p:val>
                                        </p:tav>
                                      </p:tavLst>
                                    </p:anim>
                                    <p:anim calcmode="lin" valueType="num">
                                      <p:cBhvr additive="base">
                                        <p:cTn id="14" dur="500" fill="hold"/>
                                        <p:tgtEl>
                                          <p:spTgt spid="12904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129028"/>
                                        </p:tgtEl>
                                        <p:attrNameLst>
                                          <p:attrName>style.visibility</p:attrName>
                                        </p:attrNameLst>
                                      </p:cBhvr>
                                      <p:to>
                                        <p:strVal val="visible"/>
                                      </p:to>
                                    </p:set>
                                    <p:animEffect transition="in" filter="dissolve">
                                      <p:cBhvr>
                                        <p:cTn id="19" dur="500"/>
                                        <p:tgtEl>
                                          <p:spTgt spid="12902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9029"/>
                                        </p:tgtEl>
                                        <p:attrNameLst>
                                          <p:attrName>style.visibility</p:attrName>
                                        </p:attrNameLst>
                                      </p:cBhvr>
                                      <p:to>
                                        <p:strVal val="visible"/>
                                      </p:to>
                                    </p:set>
                                    <p:animEffect transition="in" filter="wipe(left)">
                                      <p:cBhvr>
                                        <p:cTn id="24" dur="500"/>
                                        <p:tgtEl>
                                          <p:spTgt spid="12902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129030"/>
                                        </p:tgtEl>
                                        <p:attrNameLst>
                                          <p:attrName>style.visibility</p:attrName>
                                        </p:attrNameLst>
                                      </p:cBhvr>
                                      <p:to>
                                        <p:strVal val="visible"/>
                                      </p:to>
                                    </p:set>
                                    <p:animEffect transition="in" filter="slide(fromBottom)">
                                      <p:cBhvr>
                                        <p:cTn id="29" dur="1000"/>
                                        <p:tgtEl>
                                          <p:spTgt spid="129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p:bldP spid="129029" grpId="0" autoUpdateAnimBg="0"/>
      <p:bldP spid="129030" grpId="0" autoUpdateAnimBg="0"/>
      <p:bldP spid="12904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a:extLst>
              <a:ext uri="{FF2B5EF4-FFF2-40B4-BE49-F238E27FC236}">
                <a16:creationId xmlns:a16="http://schemas.microsoft.com/office/drawing/2014/main" id="{A11C6230-FF00-4037-9BAE-89B168759877}"/>
              </a:ext>
            </a:extLst>
          </p:cNvPr>
          <p:cNvSpPr txBox="1">
            <a:spLocks noChangeArrowheads="1"/>
          </p:cNvSpPr>
          <p:nvPr/>
        </p:nvSpPr>
        <p:spPr bwMode="auto">
          <a:xfrm>
            <a:off x="395288" y="333375"/>
            <a:ext cx="8208962"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3200" b="1">
                <a:ea typeface="华文楷体" panose="02010600040101010101" pitchFamily="2" charset="-122"/>
                <a:cs typeface="Times New Roman" panose="02020603050405020304" pitchFamily="18" charset="0"/>
              </a:rPr>
              <a:t>2)  </a:t>
            </a:r>
            <a:r>
              <a:rPr kumimoji="1" lang="en-US" altLang="zh-CN" sz="3200" b="1" i="1">
                <a:ea typeface="华文楷体" panose="02010600040101010101" pitchFamily="2" charset="-122"/>
                <a:cs typeface="Times New Roman" panose="02020603050405020304" pitchFamily="18" charset="0"/>
              </a:rPr>
              <a:t>R</a:t>
            </a:r>
            <a:r>
              <a:rPr kumimoji="1" lang="zh-CN" altLang="en-US" sz="3200" b="1">
                <a:ea typeface="华文楷体" panose="02010600040101010101" pitchFamily="2" charset="-122"/>
                <a:cs typeface="Times New Roman" panose="02020603050405020304" pitchFamily="18" charset="0"/>
              </a:rPr>
              <a:t>、</a:t>
            </a:r>
            <a:r>
              <a:rPr kumimoji="1" lang="en-US" altLang="zh-CN" sz="3200" b="1" i="1">
                <a:ea typeface="华文楷体" panose="02010600040101010101" pitchFamily="2" charset="-122"/>
                <a:cs typeface="Times New Roman" panose="02020603050405020304" pitchFamily="18" charset="0"/>
              </a:rPr>
              <a:t>L</a:t>
            </a:r>
            <a:r>
              <a:rPr kumimoji="1" lang="zh-CN" altLang="en-US" sz="3200" b="1">
                <a:ea typeface="华文楷体" panose="02010600040101010101" pitchFamily="2" charset="-122"/>
                <a:cs typeface="Times New Roman" panose="02020603050405020304" pitchFamily="18" charset="0"/>
              </a:rPr>
              <a:t>、</a:t>
            </a:r>
            <a:r>
              <a:rPr kumimoji="1" lang="en-US" altLang="zh-CN" sz="3200" b="1" i="1">
                <a:ea typeface="华文楷体" panose="02010600040101010101" pitchFamily="2" charset="-122"/>
                <a:cs typeface="Times New Roman" panose="02020603050405020304" pitchFamily="18" charset="0"/>
              </a:rPr>
              <a:t>C</a:t>
            </a:r>
            <a:r>
              <a:rPr kumimoji="1" lang="zh-CN" altLang="zh-CN" sz="3200" b="1">
                <a:ea typeface="华文楷体" panose="02010600040101010101" pitchFamily="2" charset="-122"/>
                <a:cs typeface="Times New Roman" panose="02020603050405020304" pitchFamily="18" charset="0"/>
              </a:rPr>
              <a:t>元件的无功功率</a:t>
            </a:r>
            <a:endParaRPr kumimoji="1" lang="zh-CN" altLang="en-US" sz="3200" b="1">
              <a:ea typeface="华文楷体" panose="02010600040101010101" pitchFamily="2" charset="-122"/>
              <a:cs typeface="Times New Roman" panose="02020603050405020304" pitchFamily="18" charset="0"/>
            </a:endParaRPr>
          </a:p>
        </p:txBody>
      </p:sp>
      <p:grpSp>
        <p:nvGrpSpPr>
          <p:cNvPr id="166915" name="Group 3">
            <a:extLst>
              <a:ext uri="{FF2B5EF4-FFF2-40B4-BE49-F238E27FC236}">
                <a16:creationId xmlns:a16="http://schemas.microsoft.com/office/drawing/2014/main" id="{21FFF2EC-18AA-409D-8625-FB77F830AF0E}"/>
              </a:ext>
            </a:extLst>
          </p:cNvPr>
          <p:cNvGrpSpPr>
            <a:grpSpLocks/>
          </p:cNvGrpSpPr>
          <p:nvPr/>
        </p:nvGrpSpPr>
        <p:grpSpPr bwMode="auto">
          <a:xfrm>
            <a:off x="611188" y="909638"/>
            <a:ext cx="1638300" cy="1308100"/>
            <a:chOff x="385" y="845"/>
            <a:chExt cx="1032" cy="824"/>
          </a:xfrm>
        </p:grpSpPr>
        <p:sp>
          <p:nvSpPr>
            <p:cNvPr id="46122" name="Line 4">
              <a:extLst>
                <a:ext uri="{FF2B5EF4-FFF2-40B4-BE49-F238E27FC236}">
                  <a16:creationId xmlns:a16="http://schemas.microsoft.com/office/drawing/2014/main" id="{CD4A27C0-FC7E-49B5-B0BD-DF7F3A503355}"/>
                </a:ext>
              </a:extLst>
            </p:cNvPr>
            <p:cNvSpPr>
              <a:spLocks noChangeShapeType="1"/>
            </p:cNvSpPr>
            <p:nvPr/>
          </p:nvSpPr>
          <p:spPr bwMode="auto">
            <a:xfrm>
              <a:off x="1085" y="907"/>
              <a:ext cx="0" cy="72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3" name="Rectangle 5">
              <a:extLst>
                <a:ext uri="{FF2B5EF4-FFF2-40B4-BE49-F238E27FC236}">
                  <a16:creationId xmlns:a16="http://schemas.microsoft.com/office/drawing/2014/main" id="{79860C0F-FBA6-4D40-90BF-1260BEE46917}"/>
                </a:ext>
              </a:extLst>
            </p:cNvPr>
            <p:cNvSpPr>
              <a:spLocks noChangeArrowheads="1"/>
            </p:cNvSpPr>
            <p:nvPr/>
          </p:nvSpPr>
          <p:spPr bwMode="auto">
            <a:xfrm>
              <a:off x="1025" y="1099"/>
              <a:ext cx="120" cy="28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46124" name="Line 6">
              <a:extLst>
                <a:ext uri="{FF2B5EF4-FFF2-40B4-BE49-F238E27FC236}">
                  <a16:creationId xmlns:a16="http://schemas.microsoft.com/office/drawing/2014/main" id="{4A810F58-8CF2-40BA-82AE-AD0A72574440}"/>
                </a:ext>
              </a:extLst>
            </p:cNvPr>
            <p:cNvSpPr>
              <a:spLocks noChangeShapeType="1"/>
            </p:cNvSpPr>
            <p:nvPr/>
          </p:nvSpPr>
          <p:spPr bwMode="auto">
            <a:xfrm>
              <a:off x="509" y="907"/>
              <a:ext cx="57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5" name="Line 7">
              <a:extLst>
                <a:ext uri="{FF2B5EF4-FFF2-40B4-BE49-F238E27FC236}">
                  <a16:creationId xmlns:a16="http://schemas.microsoft.com/office/drawing/2014/main" id="{3A511D69-75CA-49AA-8CE8-C1D03FB5A4D7}"/>
                </a:ext>
              </a:extLst>
            </p:cNvPr>
            <p:cNvSpPr>
              <a:spLocks noChangeShapeType="1"/>
            </p:cNvSpPr>
            <p:nvPr/>
          </p:nvSpPr>
          <p:spPr bwMode="auto">
            <a:xfrm>
              <a:off x="509" y="1627"/>
              <a:ext cx="57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6" name="Text Box 8">
              <a:extLst>
                <a:ext uri="{FF2B5EF4-FFF2-40B4-BE49-F238E27FC236}">
                  <a16:creationId xmlns:a16="http://schemas.microsoft.com/office/drawing/2014/main" id="{02AF6A3C-A445-448B-B3F3-B731F8325CB4}"/>
                </a:ext>
              </a:extLst>
            </p:cNvPr>
            <p:cNvSpPr txBox="1">
              <a:spLocks noChangeArrowheads="1"/>
            </p:cNvSpPr>
            <p:nvPr/>
          </p:nvSpPr>
          <p:spPr bwMode="auto">
            <a:xfrm>
              <a:off x="385" y="1103"/>
              <a:ext cx="24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u</a:t>
              </a:r>
              <a:endParaRPr kumimoji="1" lang="en-US" altLang="zh-CN" sz="2800" b="1">
                <a:ea typeface="宋体" panose="02010600030101010101" pitchFamily="2" charset="-122"/>
              </a:endParaRPr>
            </a:p>
          </p:txBody>
        </p:sp>
        <p:sp>
          <p:nvSpPr>
            <p:cNvPr id="46127" name="Line 9">
              <a:extLst>
                <a:ext uri="{FF2B5EF4-FFF2-40B4-BE49-F238E27FC236}">
                  <a16:creationId xmlns:a16="http://schemas.microsoft.com/office/drawing/2014/main" id="{47BD59A1-B5DD-4481-BBFF-4256605791ED}"/>
                </a:ext>
              </a:extLst>
            </p:cNvPr>
            <p:cNvSpPr>
              <a:spLocks noChangeShapeType="1"/>
            </p:cNvSpPr>
            <p:nvPr/>
          </p:nvSpPr>
          <p:spPr bwMode="auto">
            <a:xfrm>
              <a:off x="612" y="908"/>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8" name="Text Box 10">
              <a:extLst>
                <a:ext uri="{FF2B5EF4-FFF2-40B4-BE49-F238E27FC236}">
                  <a16:creationId xmlns:a16="http://schemas.microsoft.com/office/drawing/2014/main" id="{25569749-50C7-4066-9F66-C6B0AEB8D743}"/>
                </a:ext>
              </a:extLst>
            </p:cNvPr>
            <p:cNvSpPr txBox="1">
              <a:spLocks noChangeArrowheads="1"/>
            </p:cNvSpPr>
            <p:nvPr/>
          </p:nvSpPr>
          <p:spPr bwMode="auto">
            <a:xfrm>
              <a:off x="657" y="845"/>
              <a:ext cx="17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i</a:t>
              </a:r>
              <a:endParaRPr kumimoji="1" lang="en-US" altLang="zh-CN" sz="2800" b="1">
                <a:ea typeface="宋体" panose="02010600030101010101" pitchFamily="2" charset="-122"/>
              </a:endParaRPr>
            </a:p>
          </p:txBody>
        </p:sp>
        <p:sp>
          <p:nvSpPr>
            <p:cNvPr id="46129" name="Text Box 11">
              <a:extLst>
                <a:ext uri="{FF2B5EF4-FFF2-40B4-BE49-F238E27FC236}">
                  <a16:creationId xmlns:a16="http://schemas.microsoft.com/office/drawing/2014/main" id="{F2DF1E6A-F087-4CE3-A961-822680225468}"/>
                </a:ext>
              </a:extLst>
            </p:cNvPr>
            <p:cNvSpPr txBox="1">
              <a:spLocks noChangeArrowheads="1"/>
            </p:cNvSpPr>
            <p:nvPr/>
          </p:nvSpPr>
          <p:spPr bwMode="auto">
            <a:xfrm>
              <a:off x="1152" y="1067"/>
              <a:ext cx="26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R</a:t>
              </a:r>
            </a:p>
          </p:txBody>
        </p:sp>
        <p:sp>
          <p:nvSpPr>
            <p:cNvPr id="46130" name="Oval 12">
              <a:extLst>
                <a:ext uri="{FF2B5EF4-FFF2-40B4-BE49-F238E27FC236}">
                  <a16:creationId xmlns:a16="http://schemas.microsoft.com/office/drawing/2014/main" id="{E5B119F8-F685-4B9A-945C-7A4F6131CD09}"/>
                </a:ext>
              </a:extLst>
            </p:cNvPr>
            <p:cNvSpPr>
              <a:spLocks noChangeArrowheads="1"/>
            </p:cNvSpPr>
            <p:nvPr/>
          </p:nvSpPr>
          <p:spPr bwMode="auto">
            <a:xfrm>
              <a:off x="464" y="1606"/>
              <a:ext cx="48" cy="4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46131" name="Oval 13">
              <a:extLst>
                <a:ext uri="{FF2B5EF4-FFF2-40B4-BE49-F238E27FC236}">
                  <a16:creationId xmlns:a16="http://schemas.microsoft.com/office/drawing/2014/main" id="{86F15C53-7399-47DD-8D0A-AFDF4D38714F}"/>
                </a:ext>
              </a:extLst>
            </p:cNvPr>
            <p:cNvSpPr>
              <a:spLocks noChangeArrowheads="1"/>
            </p:cNvSpPr>
            <p:nvPr/>
          </p:nvSpPr>
          <p:spPr bwMode="auto">
            <a:xfrm>
              <a:off x="464" y="886"/>
              <a:ext cx="48" cy="4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46132" name="Text Box 14">
              <a:extLst>
                <a:ext uri="{FF2B5EF4-FFF2-40B4-BE49-F238E27FC236}">
                  <a16:creationId xmlns:a16="http://schemas.microsoft.com/office/drawing/2014/main" id="{8A043D7A-3353-4A71-AA81-85BF9E683148}"/>
                </a:ext>
              </a:extLst>
            </p:cNvPr>
            <p:cNvSpPr txBox="1">
              <a:spLocks noChangeArrowheads="1"/>
            </p:cNvSpPr>
            <p:nvPr/>
          </p:nvSpPr>
          <p:spPr bwMode="auto">
            <a:xfrm>
              <a:off x="393" y="863"/>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宋体" panose="02010600030101010101" pitchFamily="2" charset="-122"/>
                </a:rPr>
                <a:t>+</a:t>
              </a:r>
            </a:p>
          </p:txBody>
        </p:sp>
        <p:sp>
          <p:nvSpPr>
            <p:cNvPr id="46133" name="Text Box 15">
              <a:extLst>
                <a:ext uri="{FF2B5EF4-FFF2-40B4-BE49-F238E27FC236}">
                  <a16:creationId xmlns:a16="http://schemas.microsoft.com/office/drawing/2014/main" id="{8C6E89F8-1916-4436-B855-067DCDE4D2D0}"/>
                </a:ext>
              </a:extLst>
            </p:cNvPr>
            <p:cNvSpPr txBox="1">
              <a:spLocks noChangeArrowheads="1"/>
            </p:cNvSpPr>
            <p:nvPr/>
          </p:nvSpPr>
          <p:spPr bwMode="auto">
            <a:xfrm>
              <a:off x="405" y="1342"/>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latin typeface="宋体" panose="02010600030101010101" pitchFamily="2" charset="-122"/>
                  <a:ea typeface="宋体" panose="02010600030101010101" pitchFamily="2" charset="-122"/>
                </a:rPr>
                <a:t>-</a:t>
              </a:r>
              <a:endParaRPr kumimoji="1" lang="en-US" altLang="zh-CN" sz="2800" b="1">
                <a:ea typeface="宋体" panose="02010600030101010101" pitchFamily="2" charset="-122"/>
              </a:endParaRPr>
            </a:p>
          </p:txBody>
        </p:sp>
      </p:grpSp>
      <p:sp>
        <p:nvSpPr>
          <p:cNvPr id="166928" name="Text Box 16">
            <a:extLst>
              <a:ext uri="{FF2B5EF4-FFF2-40B4-BE49-F238E27FC236}">
                <a16:creationId xmlns:a16="http://schemas.microsoft.com/office/drawing/2014/main" id="{649E62DF-87B7-42D2-BAA6-9974030FE18A}"/>
              </a:ext>
            </a:extLst>
          </p:cNvPr>
          <p:cNvSpPr txBox="1">
            <a:spLocks noChangeArrowheads="1"/>
          </p:cNvSpPr>
          <p:nvPr/>
        </p:nvSpPr>
        <p:spPr bwMode="auto">
          <a:xfrm>
            <a:off x="2411413" y="1193800"/>
            <a:ext cx="4414837"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20000"/>
              </a:spcBef>
            </a:pPr>
            <a:r>
              <a:rPr kumimoji="1" lang="en-US" altLang="zh-CN" sz="3200" b="1" i="1">
                <a:ea typeface="华文楷体" panose="02010600040101010101" pitchFamily="2" charset="-122"/>
                <a:cs typeface="Times New Roman" panose="02020603050405020304" pitchFamily="18" charset="0"/>
              </a:rPr>
              <a:t>Q</a:t>
            </a:r>
            <a:r>
              <a:rPr kumimoji="1" lang="en-US" altLang="zh-CN" sz="3200" b="1" i="1" baseline="-25000">
                <a:ea typeface="华文楷体" panose="02010600040101010101" pitchFamily="2" charset="-122"/>
                <a:cs typeface="Times New Roman" panose="02020603050405020304" pitchFamily="18" charset="0"/>
              </a:rPr>
              <a:t>R </a:t>
            </a:r>
            <a:r>
              <a:rPr kumimoji="1" lang="en-US" altLang="zh-CN" sz="3200" b="1">
                <a:ea typeface="华文楷体" panose="02010600040101010101" pitchFamily="2" charset="-122"/>
                <a:cs typeface="Times New Roman" panose="02020603050405020304" pitchFamily="18" charset="0"/>
              </a:rPr>
              <a:t>=</a:t>
            </a:r>
            <a:r>
              <a:rPr kumimoji="1" lang="en-US" altLang="zh-CN" sz="3200" b="1" i="1">
                <a:ea typeface="华文楷体" panose="02010600040101010101" pitchFamily="2" charset="-122"/>
                <a:cs typeface="Times New Roman" panose="02020603050405020304" pitchFamily="18" charset="0"/>
              </a:rPr>
              <a:t>UI</a:t>
            </a:r>
            <a:r>
              <a:rPr kumimoji="1" lang="en-US" altLang="zh-CN" sz="3200" b="1">
                <a:ea typeface="华文楷体" panose="02010600040101010101" pitchFamily="2" charset="-122"/>
                <a:cs typeface="Times New Roman" panose="02020603050405020304" pitchFamily="18" charset="0"/>
              </a:rPr>
              <a:t>sin </a:t>
            </a:r>
            <a:r>
              <a:rPr kumimoji="1" lang="en-US" altLang="zh-CN" sz="3200" b="1" i="1">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3200" b="1">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i="1">
                <a:ea typeface="华文楷体" panose="02010600040101010101" pitchFamily="2" charset="-122"/>
                <a:cs typeface="Times New Roman" panose="02020603050405020304" pitchFamily="18" charset="0"/>
                <a:sym typeface="Symbol" panose="05050102010706020507" pitchFamily="18" charset="2"/>
              </a:rPr>
              <a:t>UI</a:t>
            </a:r>
            <a:r>
              <a:rPr kumimoji="1" lang="en-US" altLang="zh-CN" sz="3200" b="1">
                <a:ea typeface="华文楷体" panose="02010600040101010101" pitchFamily="2" charset="-122"/>
                <a:cs typeface="Times New Roman" panose="02020603050405020304" pitchFamily="18" charset="0"/>
                <a:sym typeface="Symbol" panose="05050102010706020507" pitchFamily="18" charset="2"/>
              </a:rPr>
              <a:t>sin0</a:t>
            </a:r>
            <a:r>
              <a:rPr kumimoji="1" lang="en-US" altLang="zh-CN" sz="2800" b="1" baseline="3000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a:ea typeface="华文楷体" panose="02010600040101010101" pitchFamily="2" charset="-122"/>
                <a:cs typeface="Times New Roman" panose="02020603050405020304" pitchFamily="18" charset="0"/>
                <a:sym typeface="Symbol" panose="05050102010706020507" pitchFamily="18" charset="2"/>
              </a:rPr>
              <a:t> =0</a:t>
            </a:r>
          </a:p>
        </p:txBody>
      </p:sp>
      <p:sp>
        <p:nvSpPr>
          <p:cNvPr id="166929" name="Text Box 17">
            <a:extLst>
              <a:ext uri="{FF2B5EF4-FFF2-40B4-BE49-F238E27FC236}">
                <a16:creationId xmlns:a16="http://schemas.microsoft.com/office/drawing/2014/main" id="{56438AED-503D-4E60-98A7-D64CB7E8F296}"/>
              </a:ext>
            </a:extLst>
          </p:cNvPr>
          <p:cNvSpPr txBox="1">
            <a:spLocks noChangeArrowheads="1"/>
          </p:cNvSpPr>
          <p:nvPr/>
        </p:nvSpPr>
        <p:spPr bwMode="auto">
          <a:xfrm>
            <a:off x="2195513" y="2420938"/>
            <a:ext cx="6948487" cy="117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20000"/>
              </a:spcBef>
            </a:pPr>
            <a:r>
              <a:rPr kumimoji="1" lang="en-US" altLang="zh-CN" sz="3200" b="1" i="1">
                <a:ea typeface="华文楷体" panose="02010600040101010101" pitchFamily="2" charset="-122"/>
                <a:cs typeface="Times New Roman" panose="02020603050405020304" pitchFamily="18" charset="0"/>
              </a:rPr>
              <a:t>Q</a:t>
            </a:r>
            <a:r>
              <a:rPr kumimoji="1" lang="en-US" altLang="zh-CN" sz="3200" b="1" i="1" baseline="-25000">
                <a:ea typeface="华文楷体" panose="02010600040101010101" pitchFamily="2" charset="-122"/>
                <a:cs typeface="Times New Roman" panose="02020603050405020304" pitchFamily="18" charset="0"/>
              </a:rPr>
              <a:t>L </a:t>
            </a:r>
            <a:r>
              <a:rPr kumimoji="1" lang="en-US" altLang="zh-CN" sz="3200" b="1">
                <a:ea typeface="华文楷体" panose="02010600040101010101" pitchFamily="2" charset="-122"/>
                <a:cs typeface="Times New Roman" panose="02020603050405020304" pitchFamily="18" charset="0"/>
              </a:rPr>
              <a:t>=</a:t>
            </a:r>
            <a:r>
              <a:rPr kumimoji="1" lang="en-US" altLang="zh-CN" sz="3200" b="1" i="1">
                <a:ea typeface="华文楷体" panose="02010600040101010101" pitchFamily="2" charset="-122"/>
                <a:cs typeface="Times New Roman" panose="02020603050405020304" pitchFamily="18" charset="0"/>
              </a:rPr>
              <a:t>UI</a:t>
            </a:r>
            <a:r>
              <a:rPr kumimoji="1" lang="en-US" altLang="zh-CN" sz="3200" b="1">
                <a:ea typeface="华文楷体" panose="02010600040101010101" pitchFamily="2" charset="-122"/>
                <a:cs typeface="Times New Roman" panose="02020603050405020304" pitchFamily="18" charset="0"/>
              </a:rPr>
              <a:t>sin </a:t>
            </a:r>
            <a:r>
              <a:rPr kumimoji="1" lang="en-US" altLang="zh-CN" sz="3200" b="1" i="1">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3200" b="1">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i="1">
                <a:ea typeface="华文楷体" panose="02010600040101010101" pitchFamily="2" charset="-122"/>
                <a:cs typeface="Times New Roman" panose="02020603050405020304" pitchFamily="18" charset="0"/>
                <a:sym typeface="Symbol" panose="05050102010706020507" pitchFamily="18" charset="2"/>
              </a:rPr>
              <a:t>UI</a:t>
            </a:r>
            <a:r>
              <a:rPr kumimoji="1" lang="en-US" altLang="zh-CN" sz="3200" b="1">
                <a:ea typeface="华文楷体" panose="02010600040101010101" pitchFamily="2" charset="-122"/>
                <a:cs typeface="Times New Roman" panose="02020603050405020304" pitchFamily="18" charset="0"/>
                <a:sym typeface="Symbol" panose="05050102010706020507" pitchFamily="18" charset="2"/>
              </a:rPr>
              <a:t>sin90</a:t>
            </a:r>
            <a:r>
              <a:rPr kumimoji="1" lang="en-US" altLang="zh-CN" sz="2800" b="1" baseline="3000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3200" b="1" i="1">
                <a:solidFill>
                  <a:srgbClr val="990000"/>
                </a:solidFill>
                <a:ea typeface="华文楷体" panose="02010600040101010101" pitchFamily="2" charset="-122"/>
                <a:cs typeface="Times New Roman" panose="02020603050405020304" pitchFamily="18" charset="0"/>
                <a:sym typeface="Symbol" panose="05050102010706020507" pitchFamily="18" charset="2"/>
              </a:rPr>
              <a:t>UI</a:t>
            </a:r>
          </a:p>
          <a:p>
            <a:pPr eaLnBrk="1" hangingPunct="1">
              <a:spcBef>
                <a:spcPct val="20000"/>
              </a:spcBef>
            </a:pPr>
            <a:r>
              <a:rPr kumimoji="1" lang="en-US" altLang="zh-CN" sz="3200" b="1" i="1">
                <a:solidFill>
                  <a:srgbClr val="990000"/>
                </a:solidFill>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3200" b="1" i="1">
                <a:ea typeface="华文楷体" panose="02010600040101010101" pitchFamily="2" charset="-122"/>
                <a:cs typeface="Times New Roman" panose="02020603050405020304" pitchFamily="18" charset="0"/>
                <a:sym typeface="Symbol" panose="05050102010706020507" pitchFamily="18" charset="2"/>
              </a:rPr>
              <a:t>IX</a:t>
            </a:r>
            <a:r>
              <a:rPr kumimoji="1" lang="en-US" altLang="zh-CN" sz="3200" b="1" i="1" baseline="-25000">
                <a:ea typeface="华文楷体" panose="02010600040101010101" pitchFamily="2" charset="-122"/>
                <a:cs typeface="Times New Roman" panose="02020603050405020304" pitchFamily="18" charset="0"/>
                <a:sym typeface="Symbol" panose="05050102010706020507" pitchFamily="18" charset="2"/>
              </a:rPr>
              <a:t>L</a:t>
            </a:r>
            <a:r>
              <a:rPr kumimoji="1" lang="en-US" altLang="zh-CN" sz="3200" b="1" i="1">
                <a:ea typeface="华文楷体" panose="02010600040101010101" pitchFamily="2" charset="-122"/>
                <a:cs typeface="Times New Roman" panose="02020603050405020304" pitchFamily="18" charset="0"/>
                <a:sym typeface="Symbol" panose="05050102010706020507" pitchFamily="18" charset="2"/>
              </a:rPr>
              <a:t>.I=</a:t>
            </a:r>
            <a:r>
              <a:rPr kumimoji="1" lang="en-US" altLang="zh-CN" sz="3200" b="1" i="1">
                <a:solidFill>
                  <a:srgbClr val="990000"/>
                </a:solidFill>
                <a:ea typeface="华文楷体" panose="02010600040101010101" pitchFamily="2" charset="-122"/>
                <a:cs typeface="Times New Roman" panose="02020603050405020304" pitchFamily="18" charset="0"/>
                <a:sym typeface="Symbol" panose="05050102010706020507" pitchFamily="18" charset="2"/>
              </a:rPr>
              <a:t>I</a:t>
            </a:r>
            <a:r>
              <a:rPr kumimoji="1" lang="en-US" altLang="zh-CN" sz="3200" b="1" i="1" baseline="30000">
                <a:solidFill>
                  <a:srgbClr val="990000"/>
                </a:solidFill>
                <a:ea typeface="华文楷体" panose="02010600040101010101" pitchFamily="2" charset="-122"/>
                <a:cs typeface="Times New Roman" panose="02020603050405020304" pitchFamily="18" charset="0"/>
                <a:sym typeface="Symbol" panose="05050102010706020507" pitchFamily="18" charset="2"/>
              </a:rPr>
              <a:t>2</a:t>
            </a:r>
            <a:r>
              <a:rPr kumimoji="1" lang="en-US" altLang="zh-CN" sz="3200" b="1" i="1">
                <a:solidFill>
                  <a:srgbClr val="990000"/>
                </a:solidFill>
                <a:ea typeface="华文楷体" panose="02010600040101010101" pitchFamily="2" charset="-122"/>
                <a:cs typeface="Times New Roman" panose="02020603050405020304" pitchFamily="18" charset="0"/>
                <a:sym typeface="Symbol" panose="05050102010706020507" pitchFamily="18" charset="2"/>
              </a:rPr>
              <a:t>X</a:t>
            </a:r>
            <a:r>
              <a:rPr kumimoji="1" lang="en-US" altLang="zh-CN" sz="3200" b="1" i="1" baseline="-25000">
                <a:solidFill>
                  <a:srgbClr val="990000"/>
                </a:solidFill>
                <a:ea typeface="华文楷体" panose="02010600040101010101" pitchFamily="2" charset="-122"/>
                <a:cs typeface="Times New Roman" panose="02020603050405020304" pitchFamily="18" charset="0"/>
                <a:sym typeface="Symbol" panose="05050102010706020507" pitchFamily="18" charset="2"/>
              </a:rPr>
              <a:t>L</a:t>
            </a:r>
            <a:r>
              <a:rPr kumimoji="1" lang="en-US" altLang="zh-CN" sz="3200" b="1" i="1">
                <a:solidFill>
                  <a:srgbClr val="990000"/>
                </a:solidFill>
                <a:ea typeface="华文楷体" panose="02010600040101010101" pitchFamily="2" charset="-122"/>
                <a:cs typeface="Times New Roman" panose="02020603050405020304" pitchFamily="18" charset="0"/>
                <a:sym typeface="Symbol" panose="05050102010706020507" pitchFamily="18" charset="2"/>
              </a:rPr>
              <a:t>=U</a:t>
            </a:r>
            <a:r>
              <a:rPr kumimoji="1" lang="en-US" altLang="zh-CN" sz="3200" b="1" i="1" baseline="30000">
                <a:solidFill>
                  <a:srgbClr val="990000"/>
                </a:solidFill>
                <a:ea typeface="华文楷体" panose="02010600040101010101" pitchFamily="2" charset="-122"/>
                <a:cs typeface="Times New Roman" panose="02020603050405020304" pitchFamily="18" charset="0"/>
                <a:sym typeface="Symbol" panose="05050102010706020507" pitchFamily="18" charset="2"/>
              </a:rPr>
              <a:t>2</a:t>
            </a:r>
            <a:r>
              <a:rPr kumimoji="1" lang="en-US" altLang="zh-CN" sz="3200" b="1" i="1">
                <a:solidFill>
                  <a:srgbClr val="990000"/>
                </a:solidFill>
                <a:ea typeface="华文楷体" panose="02010600040101010101" pitchFamily="2" charset="-122"/>
                <a:cs typeface="Times New Roman" panose="02020603050405020304" pitchFamily="18" charset="0"/>
                <a:sym typeface="Symbol" panose="05050102010706020507" pitchFamily="18" charset="2"/>
              </a:rPr>
              <a:t>/X</a:t>
            </a:r>
            <a:r>
              <a:rPr kumimoji="1" lang="en-US" altLang="zh-CN" sz="3200" b="1" i="1" baseline="-25000">
                <a:solidFill>
                  <a:srgbClr val="990000"/>
                </a:solidFill>
                <a:ea typeface="华文楷体" panose="02010600040101010101" pitchFamily="2" charset="-122"/>
                <a:cs typeface="Times New Roman" panose="02020603050405020304" pitchFamily="18" charset="0"/>
                <a:sym typeface="Symbol" panose="05050102010706020507" pitchFamily="18" charset="2"/>
              </a:rPr>
              <a:t>L</a:t>
            </a:r>
            <a:r>
              <a:rPr kumimoji="1" lang="en-US" altLang="zh-CN" sz="3200" b="1" i="1">
                <a:solidFill>
                  <a:srgbClr val="990000"/>
                </a:solidFill>
                <a:ea typeface="华文楷体" panose="02010600040101010101" pitchFamily="2" charset="-122"/>
                <a:cs typeface="Times New Roman" panose="02020603050405020304" pitchFamily="18" charset="0"/>
                <a:sym typeface="Symbol" panose="05050102010706020507" pitchFamily="18" charset="2"/>
              </a:rPr>
              <a:t>&gt;</a:t>
            </a:r>
            <a:r>
              <a:rPr kumimoji="1" lang="en-US" altLang="zh-CN" sz="3200" b="1">
                <a:solidFill>
                  <a:srgbClr val="990000"/>
                </a:solidFill>
                <a:ea typeface="华文楷体" panose="02010600040101010101" pitchFamily="2" charset="-122"/>
                <a:cs typeface="Times New Roman" panose="02020603050405020304" pitchFamily="18" charset="0"/>
                <a:sym typeface="Symbol" panose="05050102010706020507" pitchFamily="18" charset="2"/>
              </a:rPr>
              <a:t>0</a:t>
            </a:r>
          </a:p>
        </p:txBody>
      </p:sp>
      <p:grpSp>
        <p:nvGrpSpPr>
          <p:cNvPr id="166930" name="Group 18">
            <a:extLst>
              <a:ext uri="{FF2B5EF4-FFF2-40B4-BE49-F238E27FC236}">
                <a16:creationId xmlns:a16="http://schemas.microsoft.com/office/drawing/2014/main" id="{CBEF8B0E-BEE5-44A0-B24C-14A95B66E058}"/>
              </a:ext>
            </a:extLst>
          </p:cNvPr>
          <p:cNvGrpSpPr>
            <a:grpSpLocks/>
          </p:cNvGrpSpPr>
          <p:nvPr/>
        </p:nvGrpSpPr>
        <p:grpSpPr bwMode="auto">
          <a:xfrm>
            <a:off x="611188" y="4005263"/>
            <a:ext cx="1657350" cy="1670050"/>
            <a:chOff x="385" y="2840"/>
            <a:chExt cx="1044" cy="1052"/>
          </a:xfrm>
        </p:grpSpPr>
        <p:sp>
          <p:nvSpPr>
            <p:cNvPr id="46108" name="Freeform 19">
              <a:extLst>
                <a:ext uri="{FF2B5EF4-FFF2-40B4-BE49-F238E27FC236}">
                  <a16:creationId xmlns:a16="http://schemas.microsoft.com/office/drawing/2014/main" id="{D6EF683D-B961-422A-B9F1-41B68C2D9010}"/>
                </a:ext>
              </a:extLst>
            </p:cNvPr>
            <p:cNvSpPr>
              <a:spLocks/>
            </p:cNvSpPr>
            <p:nvPr/>
          </p:nvSpPr>
          <p:spPr bwMode="auto">
            <a:xfrm>
              <a:off x="1096" y="3142"/>
              <a:ext cx="1" cy="306"/>
            </a:xfrm>
            <a:custGeom>
              <a:avLst/>
              <a:gdLst>
                <a:gd name="T0" fmla="*/ 1 w 1"/>
                <a:gd name="T1" fmla="*/ 306 h 306"/>
                <a:gd name="T2" fmla="*/ 0 w 1"/>
                <a:gd name="T3" fmla="*/ 0 h 306"/>
                <a:gd name="T4" fmla="*/ 0 60000 65536"/>
                <a:gd name="T5" fmla="*/ 0 60000 65536"/>
              </a:gdLst>
              <a:ahLst/>
              <a:cxnLst>
                <a:cxn ang="T4">
                  <a:pos x="T0" y="T1"/>
                </a:cxn>
                <a:cxn ang="T5">
                  <a:pos x="T2" y="T3"/>
                </a:cxn>
              </a:cxnLst>
              <a:rect l="0" t="0" r="r" b="b"/>
              <a:pathLst>
                <a:path w="1" h="306">
                  <a:moveTo>
                    <a:pt x="1" y="306"/>
                  </a:moveTo>
                  <a:lnTo>
                    <a:pt x="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09" name="Freeform 20">
              <a:extLst>
                <a:ext uri="{FF2B5EF4-FFF2-40B4-BE49-F238E27FC236}">
                  <a16:creationId xmlns:a16="http://schemas.microsoft.com/office/drawing/2014/main" id="{2DE91D64-9D7F-4F1E-A9AA-CC86A270241D}"/>
                </a:ext>
              </a:extLst>
            </p:cNvPr>
            <p:cNvSpPr>
              <a:spLocks/>
            </p:cNvSpPr>
            <p:nvPr/>
          </p:nvSpPr>
          <p:spPr bwMode="auto">
            <a:xfrm>
              <a:off x="1090" y="3556"/>
              <a:ext cx="1" cy="312"/>
            </a:xfrm>
            <a:custGeom>
              <a:avLst/>
              <a:gdLst>
                <a:gd name="T0" fmla="*/ 1 w 1"/>
                <a:gd name="T1" fmla="*/ 0 h 312"/>
                <a:gd name="T2" fmla="*/ 0 w 1"/>
                <a:gd name="T3" fmla="*/ 312 h 312"/>
                <a:gd name="T4" fmla="*/ 0 60000 65536"/>
                <a:gd name="T5" fmla="*/ 0 60000 65536"/>
              </a:gdLst>
              <a:ahLst/>
              <a:cxnLst>
                <a:cxn ang="T4">
                  <a:pos x="T0" y="T1"/>
                </a:cxn>
                <a:cxn ang="T5">
                  <a:pos x="T2" y="T3"/>
                </a:cxn>
              </a:cxnLst>
              <a:rect l="0" t="0" r="r" b="b"/>
              <a:pathLst>
                <a:path w="1" h="312">
                  <a:moveTo>
                    <a:pt x="1" y="0"/>
                  </a:moveTo>
                  <a:lnTo>
                    <a:pt x="0" y="312"/>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10" name="Freeform 21">
              <a:extLst>
                <a:ext uri="{FF2B5EF4-FFF2-40B4-BE49-F238E27FC236}">
                  <a16:creationId xmlns:a16="http://schemas.microsoft.com/office/drawing/2014/main" id="{B030FB82-7722-4C88-96E5-FA5DB7D976F2}"/>
                </a:ext>
              </a:extLst>
            </p:cNvPr>
            <p:cNvSpPr>
              <a:spLocks/>
            </p:cNvSpPr>
            <p:nvPr/>
          </p:nvSpPr>
          <p:spPr bwMode="auto">
            <a:xfrm>
              <a:off x="520" y="3142"/>
              <a:ext cx="576" cy="6"/>
            </a:xfrm>
            <a:custGeom>
              <a:avLst/>
              <a:gdLst>
                <a:gd name="T0" fmla="*/ 0 w 576"/>
                <a:gd name="T1" fmla="*/ 6 h 6"/>
                <a:gd name="T2" fmla="*/ 576 w 576"/>
                <a:gd name="T3" fmla="*/ 0 h 6"/>
                <a:gd name="T4" fmla="*/ 0 60000 65536"/>
                <a:gd name="T5" fmla="*/ 0 60000 65536"/>
              </a:gdLst>
              <a:ahLst/>
              <a:cxnLst>
                <a:cxn ang="T4">
                  <a:pos x="T0" y="T1"/>
                </a:cxn>
                <a:cxn ang="T5">
                  <a:pos x="T2" y="T3"/>
                </a:cxn>
              </a:cxnLst>
              <a:rect l="0" t="0" r="r" b="b"/>
              <a:pathLst>
                <a:path w="576" h="6">
                  <a:moveTo>
                    <a:pt x="0" y="6"/>
                  </a:moveTo>
                  <a:lnTo>
                    <a:pt x="576"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11" name="Freeform 22">
              <a:extLst>
                <a:ext uri="{FF2B5EF4-FFF2-40B4-BE49-F238E27FC236}">
                  <a16:creationId xmlns:a16="http://schemas.microsoft.com/office/drawing/2014/main" id="{A87FC288-7EAF-4602-89D1-574FB5C666F7}"/>
                </a:ext>
              </a:extLst>
            </p:cNvPr>
            <p:cNvSpPr>
              <a:spLocks/>
            </p:cNvSpPr>
            <p:nvPr/>
          </p:nvSpPr>
          <p:spPr bwMode="auto">
            <a:xfrm>
              <a:off x="517" y="3862"/>
              <a:ext cx="570" cy="3"/>
            </a:xfrm>
            <a:custGeom>
              <a:avLst/>
              <a:gdLst>
                <a:gd name="T0" fmla="*/ 0 w 570"/>
                <a:gd name="T1" fmla="*/ 3 h 3"/>
                <a:gd name="T2" fmla="*/ 570 w 570"/>
                <a:gd name="T3" fmla="*/ 0 h 3"/>
                <a:gd name="T4" fmla="*/ 0 60000 65536"/>
                <a:gd name="T5" fmla="*/ 0 60000 65536"/>
              </a:gdLst>
              <a:ahLst/>
              <a:cxnLst>
                <a:cxn ang="T4">
                  <a:pos x="T0" y="T1"/>
                </a:cxn>
                <a:cxn ang="T5">
                  <a:pos x="T2" y="T3"/>
                </a:cxn>
              </a:cxnLst>
              <a:rect l="0" t="0" r="r" b="b"/>
              <a:pathLst>
                <a:path w="570" h="3">
                  <a:moveTo>
                    <a:pt x="0" y="3"/>
                  </a:moveTo>
                  <a:lnTo>
                    <a:pt x="57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12" name="Line 23">
              <a:extLst>
                <a:ext uri="{FF2B5EF4-FFF2-40B4-BE49-F238E27FC236}">
                  <a16:creationId xmlns:a16="http://schemas.microsoft.com/office/drawing/2014/main" id="{092F0F88-B865-4A35-BD27-CA89890EAF85}"/>
                </a:ext>
              </a:extLst>
            </p:cNvPr>
            <p:cNvSpPr>
              <a:spLocks noChangeShapeType="1"/>
            </p:cNvSpPr>
            <p:nvPr/>
          </p:nvSpPr>
          <p:spPr bwMode="auto">
            <a:xfrm>
              <a:off x="612" y="3149"/>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3" name="Text Box 24">
              <a:extLst>
                <a:ext uri="{FF2B5EF4-FFF2-40B4-BE49-F238E27FC236}">
                  <a16:creationId xmlns:a16="http://schemas.microsoft.com/office/drawing/2014/main" id="{F3007D89-7602-4C6D-810A-60B5CDAC660C}"/>
                </a:ext>
              </a:extLst>
            </p:cNvPr>
            <p:cNvSpPr txBox="1">
              <a:spLocks noChangeArrowheads="1"/>
            </p:cNvSpPr>
            <p:nvPr/>
          </p:nvSpPr>
          <p:spPr bwMode="auto">
            <a:xfrm>
              <a:off x="657" y="2840"/>
              <a:ext cx="17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i</a:t>
              </a:r>
              <a:endParaRPr kumimoji="1" lang="en-US" altLang="zh-CN" sz="2800" b="1">
                <a:ea typeface="宋体" panose="02010600030101010101" pitchFamily="2" charset="-122"/>
              </a:endParaRPr>
            </a:p>
          </p:txBody>
        </p:sp>
        <p:sp>
          <p:nvSpPr>
            <p:cNvPr id="46114" name="Text Box 25">
              <a:extLst>
                <a:ext uri="{FF2B5EF4-FFF2-40B4-BE49-F238E27FC236}">
                  <a16:creationId xmlns:a16="http://schemas.microsoft.com/office/drawing/2014/main" id="{7E5EA173-F34D-4E51-A510-A6F1FE4C25B1}"/>
                </a:ext>
              </a:extLst>
            </p:cNvPr>
            <p:cNvSpPr txBox="1">
              <a:spLocks noChangeArrowheads="1"/>
            </p:cNvSpPr>
            <p:nvPr/>
          </p:nvSpPr>
          <p:spPr bwMode="auto">
            <a:xfrm>
              <a:off x="400" y="3358"/>
              <a:ext cx="24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u</a:t>
              </a:r>
              <a:endParaRPr kumimoji="1" lang="en-US" altLang="zh-CN" sz="2800" b="1">
                <a:ea typeface="宋体" panose="02010600030101010101" pitchFamily="2" charset="-122"/>
              </a:endParaRPr>
            </a:p>
          </p:txBody>
        </p:sp>
        <p:sp>
          <p:nvSpPr>
            <p:cNvPr id="46115" name="Text Box 26">
              <a:extLst>
                <a:ext uri="{FF2B5EF4-FFF2-40B4-BE49-F238E27FC236}">
                  <a16:creationId xmlns:a16="http://schemas.microsoft.com/office/drawing/2014/main" id="{419CA4DB-6FAC-40A4-A466-F26D7523D9F5}"/>
                </a:ext>
              </a:extLst>
            </p:cNvPr>
            <p:cNvSpPr txBox="1">
              <a:spLocks noChangeArrowheads="1"/>
            </p:cNvSpPr>
            <p:nvPr/>
          </p:nvSpPr>
          <p:spPr bwMode="auto">
            <a:xfrm>
              <a:off x="1164" y="3326"/>
              <a:ext cx="26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C</a:t>
              </a:r>
            </a:p>
          </p:txBody>
        </p:sp>
        <p:sp>
          <p:nvSpPr>
            <p:cNvPr id="46116" name="Oval 27">
              <a:extLst>
                <a:ext uri="{FF2B5EF4-FFF2-40B4-BE49-F238E27FC236}">
                  <a16:creationId xmlns:a16="http://schemas.microsoft.com/office/drawing/2014/main" id="{0BE3A810-393F-4C62-B6EA-A5DE1994BB15}"/>
                </a:ext>
              </a:extLst>
            </p:cNvPr>
            <p:cNvSpPr>
              <a:spLocks noChangeArrowheads="1"/>
            </p:cNvSpPr>
            <p:nvPr/>
          </p:nvSpPr>
          <p:spPr bwMode="auto">
            <a:xfrm>
              <a:off x="466" y="3838"/>
              <a:ext cx="48" cy="4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46117" name="Oval 28">
              <a:extLst>
                <a:ext uri="{FF2B5EF4-FFF2-40B4-BE49-F238E27FC236}">
                  <a16:creationId xmlns:a16="http://schemas.microsoft.com/office/drawing/2014/main" id="{B0E43043-AE7E-45CA-8739-C46549F74130}"/>
                </a:ext>
              </a:extLst>
            </p:cNvPr>
            <p:cNvSpPr>
              <a:spLocks noChangeArrowheads="1"/>
            </p:cNvSpPr>
            <p:nvPr/>
          </p:nvSpPr>
          <p:spPr bwMode="auto">
            <a:xfrm>
              <a:off x="466" y="3127"/>
              <a:ext cx="48" cy="4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46118" name="Text Box 29">
              <a:extLst>
                <a:ext uri="{FF2B5EF4-FFF2-40B4-BE49-F238E27FC236}">
                  <a16:creationId xmlns:a16="http://schemas.microsoft.com/office/drawing/2014/main" id="{89AFFC2A-BE20-414E-B47A-1C2A7F553040}"/>
                </a:ext>
              </a:extLst>
            </p:cNvPr>
            <p:cNvSpPr txBox="1">
              <a:spLocks noChangeArrowheads="1"/>
            </p:cNvSpPr>
            <p:nvPr/>
          </p:nvSpPr>
          <p:spPr bwMode="auto">
            <a:xfrm>
              <a:off x="385" y="3134"/>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宋体" panose="02010600030101010101" pitchFamily="2" charset="-122"/>
                </a:rPr>
                <a:t>+</a:t>
              </a:r>
            </a:p>
          </p:txBody>
        </p:sp>
        <p:sp>
          <p:nvSpPr>
            <p:cNvPr id="46119" name="Text Box 30">
              <a:extLst>
                <a:ext uri="{FF2B5EF4-FFF2-40B4-BE49-F238E27FC236}">
                  <a16:creationId xmlns:a16="http://schemas.microsoft.com/office/drawing/2014/main" id="{065896F1-A8FE-401E-B136-E97CA00AFCDF}"/>
                </a:ext>
              </a:extLst>
            </p:cNvPr>
            <p:cNvSpPr txBox="1">
              <a:spLocks noChangeArrowheads="1"/>
            </p:cNvSpPr>
            <p:nvPr/>
          </p:nvSpPr>
          <p:spPr bwMode="auto">
            <a:xfrm>
              <a:off x="398" y="3565"/>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latin typeface="宋体" panose="02010600030101010101" pitchFamily="2" charset="-122"/>
                  <a:ea typeface="宋体" panose="02010600030101010101" pitchFamily="2" charset="-122"/>
                </a:rPr>
                <a:t>-</a:t>
              </a:r>
              <a:endParaRPr kumimoji="1" lang="en-US" altLang="zh-CN" sz="2800" b="1">
                <a:ea typeface="宋体" panose="02010600030101010101" pitchFamily="2" charset="-122"/>
              </a:endParaRPr>
            </a:p>
          </p:txBody>
        </p:sp>
        <p:sp>
          <p:nvSpPr>
            <p:cNvPr id="46120" name="Line 31">
              <a:extLst>
                <a:ext uri="{FF2B5EF4-FFF2-40B4-BE49-F238E27FC236}">
                  <a16:creationId xmlns:a16="http://schemas.microsoft.com/office/drawing/2014/main" id="{E868143A-E103-4B18-B00A-5C92A862B427}"/>
                </a:ext>
              </a:extLst>
            </p:cNvPr>
            <p:cNvSpPr>
              <a:spLocks noChangeShapeType="1"/>
            </p:cNvSpPr>
            <p:nvPr/>
          </p:nvSpPr>
          <p:spPr bwMode="auto">
            <a:xfrm>
              <a:off x="971" y="3454"/>
              <a:ext cx="240"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46121" name="Line 32">
              <a:extLst>
                <a:ext uri="{FF2B5EF4-FFF2-40B4-BE49-F238E27FC236}">
                  <a16:creationId xmlns:a16="http://schemas.microsoft.com/office/drawing/2014/main" id="{26451205-B094-4394-B967-9C0C774FC601}"/>
                </a:ext>
              </a:extLst>
            </p:cNvPr>
            <p:cNvSpPr>
              <a:spLocks noChangeShapeType="1"/>
            </p:cNvSpPr>
            <p:nvPr/>
          </p:nvSpPr>
          <p:spPr bwMode="auto">
            <a:xfrm>
              <a:off x="971" y="3550"/>
              <a:ext cx="240"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pSp>
      <p:sp>
        <p:nvSpPr>
          <p:cNvPr id="166945" name="Text Box 33">
            <a:extLst>
              <a:ext uri="{FF2B5EF4-FFF2-40B4-BE49-F238E27FC236}">
                <a16:creationId xmlns:a16="http://schemas.microsoft.com/office/drawing/2014/main" id="{488F0C16-2C36-4313-8EE6-31151A43E4BB}"/>
              </a:ext>
            </a:extLst>
          </p:cNvPr>
          <p:cNvSpPr txBox="1">
            <a:spLocks noChangeArrowheads="1"/>
          </p:cNvSpPr>
          <p:nvPr/>
        </p:nvSpPr>
        <p:spPr bwMode="auto">
          <a:xfrm>
            <a:off x="2411413" y="4508500"/>
            <a:ext cx="6732587"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20000"/>
              </a:spcBef>
            </a:pPr>
            <a:r>
              <a:rPr kumimoji="1" lang="en-US" altLang="zh-CN" sz="3200" b="1" i="1">
                <a:ea typeface="华文楷体" panose="02010600040101010101" pitchFamily="2" charset="-122"/>
                <a:cs typeface="Times New Roman" panose="02020603050405020304" pitchFamily="18" charset="0"/>
              </a:rPr>
              <a:t>Q</a:t>
            </a:r>
            <a:r>
              <a:rPr kumimoji="1" lang="en-US" altLang="zh-CN" sz="3200" b="1" i="1" baseline="-25000">
                <a:ea typeface="华文楷体" panose="02010600040101010101" pitchFamily="2" charset="-122"/>
                <a:cs typeface="Times New Roman" panose="02020603050405020304" pitchFamily="18" charset="0"/>
              </a:rPr>
              <a:t>C </a:t>
            </a:r>
            <a:r>
              <a:rPr kumimoji="1" lang="en-US" altLang="zh-CN" sz="3200" b="1">
                <a:ea typeface="华文楷体" panose="02010600040101010101" pitchFamily="2" charset="-122"/>
                <a:cs typeface="Times New Roman" panose="02020603050405020304" pitchFamily="18" charset="0"/>
              </a:rPr>
              <a:t>=</a:t>
            </a:r>
            <a:r>
              <a:rPr kumimoji="1" lang="en-US" altLang="zh-CN" sz="3200" b="1" i="1">
                <a:ea typeface="华文楷体" panose="02010600040101010101" pitchFamily="2" charset="-122"/>
                <a:cs typeface="Times New Roman" panose="02020603050405020304" pitchFamily="18" charset="0"/>
              </a:rPr>
              <a:t>UI</a:t>
            </a:r>
            <a:r>
              <a:rPr kumimoji="1" lang="en-US" altLang="zh-CN" sz="3200" b="1">
                <a:ea typeface="华文楷体" panose="02010600040101010101" pitchFamily="2" charset="-122"/>
                <a:cs typeface="Times New Roman" panose="02020603050405020304" pitchFamily="18" charset="0"/>
              </a:rPr>
              <a:t>sin </a:t>
            </a:r>
            <a:r>
              <a:rPr kumimoji="1" lang="en-US" altLang="zh-CN" sz="3200" b="1" i="1">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3200" b="1">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i="1">
                <a:ea typeface="华文楷体" panose="02010600040101010101" pitchFamily="2" charset="-122"/>
                <a:cs typeface="Times New Roman" panose="02020603050405020304" pitchFamily="18" charset="0"/>
                <a:sym typeface="Symbol" panose="05050102010706020507" pitchFamily="18" charset="2"/>
              </a:rPr>
              <a:t>UI</a:t>
            </a:r>
            <a:r>
              <a:rPr kumimoji="1" lang="en-US" altLang="zh-CN" sz="3200" b="1">
                <a:ea typeface="华文楷体" panose="02010600040101010101" pitchFamily="2" charset="-122"/>
                <a:cs typeface="Times New Roman" panose="02020603050405020304" pitchFamily="18" charset="0"/>
                <a:sym typeface="Symbol" panose="05050102010706020507" pitchFamily="18" charset="2"/>
              </a:rPr>
              <a:t>sin (-90</a:t>
            </a:r>
            <a:r>
              <a:rPr kumimoji="1" lang="en-US" altLang="zh-CN" sz="2800" b="1" baseline="3000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3200" b="1">
                <a:solidFill>
                  <a:srgbClr val="990000"/>
                </a:solidFill>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i="1">
                <a:solidFill>
                  <a:srgbClr val="990000"/>
                </a:solidFill>
                <a:ea typeface="华文楷体" panose="02010600040101010101" pitchFamily="2" charset="-122"/>
                <a:cs typeface="Times New Roman" panose="02020603050405020304" pitchFamily="18" charset="0"/>
                <a:sym typeface="Symbol" panose="05050102010706020507" pitchFamily="18" charset="2"/>
              </a:rPr>
              <a:t>UI</a:t>
            </a:r>
          </a:p>
          <a:p>
            <a:pPr eaLnBrk="1" hangingPunct="1">
              <a:spcBef>
                <a:spcPct val="20000"/>
              </a:spcBef>
            </a:pPr>
            <a:r>
              <a:rPr kumimoji="1" lang="en-US" altLang="zh-CN" sz="3200" b="1" i="1">
                <a:ea typeface="华文楷体" panose="02010600040101010101" pitchFamily="2" charset="-122"/>
                <a:cs typeface="Times New Roman" panose="02020603050405020304" pitchFamily="18" charset="0"/>
                <a:sym typeface="Symbol" panose="05050102010706020507" pitchFamily="18" charset="2"/>
              </a:rPr>
              <a:t>=-I</a:t>
            </a:r>
            <a:r>
              <a:rPr kumimoji="1" lang="en-US" altLang="zh-CN" sz="3200" b="1">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i="1">
                <a:ea typeface="华文楷体" panose="02010600040101010101" pitchFamily="2" charset="-122"/>
                <a:cs typeface="Times New Roman" panose="02020603050405020304" pitchFamily="18" charset="0"/>
                <a:sym typeface="Symbol" panose="05050102010706020507" pitchFamily="18" charset="2"/>
              </a:rPr>
              <a:t>X</a:t>
            </a:r>
            <a:r>
              <a:rPr kumimoji="1" lang="en-US" altLang="zh-CN" sz="3200" b="1" i="1" baseline="-25000">
                <a:ea typeface="华文楷体" panose="02010600040101010101" pitchFamily="2" charset="-122"/>
                <a:cs typeface="Times New Roman" panose="02020603050405020304" pitchFamily="18" charset="0"/>
                <a:sym typeface="Symbol" panose="05050102010706020507" pitchFamily="18" charset="2"/>
              </a:rPr>
              <a:t>C</a:t>
            </a:r>
            <a:r>
              <a:rPr kumimoji="1" lang="en-US" altLang="zh-CN" sz="3200" b="1" i="1">
                <a:ea typeface="华文楷体" panose="02010600040101010101" pitchFamily="2" charset="-122"/>
                <a:cs typeface="Times New Roman" panose="02020603050405020304" pitchFamily="18" charset="0"/>
                <a:sym typeface="Symbol" panose="05050102010706020507" pitchFamily="18" charset="2"/>
              </a:rPr>
              <a:t>)I=</a:t>
            </a:r>
            <a:r>
              <a:rPr kumimoji="1" lang="en-US" altLang="zh-CN" sz="3200" b="1">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3200" b="1" i="1">
                <a:solidFill>
                  <a:srgbClr val="990000"/>
                </a:solidFill>
                <a:ea typeface="华文楷体" panose="02010600040101010101" pitchFamily="2" charset="-122"/>
                <a:cs typeface="Times New Roman" panose="02020603050405020304" pitchFamily="18" charset="0"/>
                <a:sym typeface="Symbol" panose="05050102010706020507" pitchFamily="18" charset="2"/>
              </a:rPr>
              <a:t>I</a:t>
            </a:r>
            <a:r>
              <a:rPr kumimoji="1" lang="en-US" altLang="zh-CN" sz="3200" b="1" i="1" baseline="30000">
                <a:solidFill>
                  <a:srgbClr val="990000"/>
                </a:solidFill>
                <a:ea typeface="华文楷体" panose="02010600040101010101" pitchFamily="2" charset="-122"/>
                <a:cs typeface="Times New Roman" panose="02020603050405020304" pitchFamily="18" charset="0"/>
                <a:sym typeface="Symbol" panose="05050102010706020507" pitchFamily="18" charset="2"/>
              </a:rPr>
              <a:t>2</a:t>
            </a:r>
            <a:r>
              <a:rPr kumimoji="1" lang="en-US" altLang="zh-CN" sz="3200" b="1" i="1">
                <a:solidFill>
                  <a:srgbClr val="990000"/>
                </a:solidFill>
                <a:ea typeface="华文楷体" panose="02010600040101010101" pitchFamily="2" charset="-122"/>
                <a:cs typeface="Times New Roman" panose="02020603050405020304" pitchFamily="18" charset="0"/>
                <a:sym typeface="Symbol" panose="05050102010706020507" pitchFamily="18" charset="2"/>
              </a:rPr>
              <a:t>X</a:t>
            </a:r>
            <a:r>
              <a:rPr kumimoji="1" lang="en-US" altLang="zh-CN" sz="3200" b="1" i="1" baseline="-25000">
                <a:solidFill>
                  <a:srgbClr val="990000"/>
                </a:solidFill>
                <a:ea typeface="华文楷体" panose="02010600040101010101" pitchFamily="2" charset="-122"/>
                <a:cs typeface="Times New Roman" panose="02020603050405020304" pitchFamily="18" charset="0"/>
                <a:sym typeface="Symbol" panose="05050102010706020507" pitchFamily="18" charset="2"/>
              </a:rPr>
              <a:t>C</a:t>
            </a:r>
            <a:r>
              <a:rPr kumimoji="1" lang="en-US" altLang="zh-CN" sz="3200" b="1" i="1">
                <a:solidFill>
                  <a:srgbClr val="990000"/>
                </a:solidFill>
                <a:ea typeface="华文楷体" panose="02010600040101010101" pitchFamily="2" charset="-122"/>
                <a:cs typeface="Times New Roman" panose="02020603050405020304" pitchFamily="18" charset="0"/>
                <a:sym typeface="Symbol" panose="05050102010706020507" pitchFamily="18" charset="2"/>
              </a:rPr>
              <a:t>=U</a:t>
            </a:r>
            <a:r>
              <a:rPr kumimoji="1" lang="en-US" altLang="zh-CN" sz="3200" b="1" i="1" baseline="30000">
                <a:solidFill>
                  <a:srgbClr val="990000"/>
                </a:solidFill>
                <a:ea typeface="华文楷体" panose="02010600040101010101" pitchFamily="2" charset="-122"/>
                <a:cs typeface="Times New Roman" panose="02020603050405020304" pitchFamily="18" charset="0"/>
                <a:sym typeface="Symbol" panose="05050102010706020507" pitchFamily="18" charset="2"/>
              </a:rPr>
              <a:t>2</a:t>
            </a:r>
            <a:r>
              <a:rPr kumimoji="1" lang="en-US" altLang="zh-CN" sz="3200" b="1" i="1">
                <a:solidFill>
                  <a:srgbClr val="990000"/>
                </a:solidFill>
                <a:ea typeface="华文楷体" panose="02010600040101010101" pitchFamily="2" charset="-122"/>
                <a:cs typeface="Times New Roman" panose="02020603050405020304" pitchFamily="18" charset="0"/>
                <a:sym typeface="Symbol" panose="05050102010706020507" pitchFamily="18" charset="2"/>
              </a:rPr>
              <a:t>/X</a:t>
            </a:r>
            <a:r>
              <a:rPr kumimoji="1" lang="en-US" altLang="zh-CN" sz="3200" b="1" i="1" baseline="-25000">
                <a:solidFill>
                  <a:srgbClr val="990000"/>
                </a:solidFill>
                <a:ea typeface="华文楷体" panose="02010600040101010101" pitchFamily="2" charset="-122"/>
                <a:cs typeface="Times New Roman" panose="02020603050405020304" pitchFamily="18" charset="0"/>
                <a:sym typeface="Symbol" panose="05050102010706020507" pitchFamily="18" charset="2"/>
              </a:rPr>
              <a:t>C</a:t>
            </a:r>
            <a:r>
              <a:rPr kumimoji="1" lang="en-US" altLang="zh-CN" sz="3200" b="1" i="1">
                <a:solidFill>
                  <a:srgbClr val="990000"/>
                </a:solidFill>
                <a:ea typeface="华文楷体" panose="02010600040101010101" pitchFamily="2" charset="-122"/>
                <a:cs typeface="Times New Roman" panose="02020603050405020304" pitchFamily="18" charset="0"/>
                <a:sym typeface="Symbol" panose="05050102010706020507" pitchFamily="18" charset="2"/>
              </a:rPr>
              <a:t>&lt;</a:t>
            </a:r>
            <a:r>
              <a:rPr kumimoji="1" lang="en-US" altLang="zh-CN" sz="3200" b="1">
                <a:solidFill>
                  <a:srgbClr val="990000"/>
                </a:solidFill>
                <a:ea typeface="华文楷体" panose="02010600040101010101" pitchFamily="2" charset="-122"/>
                <a:cs typeface="Times New Roman" panose="02020603050405020304" pitchFamily="18" charset="0"/>
                <a:sym typeface="Symbol" panose="05050102010706020507" pitchFamily="18" charset="2"/>
              </a:rPr>
              <a:t>0</a:t>
            </a:r>
          </a:p>
        </p:txBody>
      </p:sp>
      <p:grpSp>
        <p:nvGrpSpPr>
          <p:cNvPr id="166946" name="Group 34">
            <a:extLst>
              <a:ext uri="{FF2B5EF4-FFF2-40B4-BE49-F238E27FC236}">
                <a16:creationId xmlns:a16="http://schemas.microsoft.com/office/drawing/2014/main" id="{F5EE60AC-ED61-4A5C-9C0C-BE93A1099C74}"/>
              </a:ext>
            </a:extLst>
          </p:cNvPr>
          <p:cNvGrpSpPr>
            <a:grpSpLocks/>
          </p:cNvGrpSpPr>
          <p:nvPr/>
        </p:nvGrpSpPr>
        <p:grpSpPr bwMode="auto">
          <a:xfrm>
            <a:off x="611188" y="2133600"/>
            <a:ext cx="1638300" cy="1816100"/>
            <a:chOff x="385" y="1706"/>
            <a:chExt cx="1032" cy="1144"/>
          </a:xfrm>
        </p:grpSpPr>
        <p:sp>
          <p:nvSpPr>
            <p:cNvPr id="46091" name="Freeform 35">
              <a:extLst>
                <a:ext uri="{FF2B5EF4-FFF2-40B4-BE49-F238E27FC236}">
                  <a16:creationId xmlns:a16="http://schemas.microsoft.com/office/drawing/2014/main" id="{ADA85087-C730-4F1A-9E99-3818236BF3F9}"/>
                </a:ext>
              </a:extLst>
            </p:cNvPr>
            <p:cNvSpPr>
              <a:spLocks/>
            </p:cNvSpPr>
            <p:nvPr/>
          </p:nvSpPr>
          <p:spPr bwMode="auto">
            <a:xfrm>
              <a:off x="1096" y="2008"/>
              <a:ext cx="60" cy="197"/>
            </a:xfrm>
            <a:custGeom>
              <a:avLst/>
              <a:gdLst>
                <a:gd name="T0" fmla="*/ 0 w 1"/>
                <a:gd name="T1" fmla="*/ 197 h 168"/>
                <a:gd name="T2" fmla="*/ 0 w 1"/>
                <a:gd name="T3" fmla="*/ 0 h 168"/>
                <a:gd name="T4" fmla="*/ 0 60000 65536"/>
                <a:gd name="T5" fmla="*/ 0 60000 65536"/>
              </a:gdLst>
              <a:ahLst/>
              <a:cxnLst>
                <a:cxn ang="T4">
                  <a:pos x="T0" y="T1"/>
                </a:cxn>
                <a:cxn ang="T5">
                  <a:pos x="T2" y="T3"/>
                </a:cxn>
              </a:cxnLst>
              <a:rect l="0" t="0" r="r" b="b"/>
              <a:pathLst>
                <a:path w="1" h="168">
                  <a:moveTo>
                    <a:pt x="0" y="168"/>
                  </a:moveTo>
                  <a:lnTo>
                    <a:pt x="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092" name="Freeform 36">
              <a:extLst>
                <a:ext uri="{FF2B5EF4-FFF2-40B4-BE49-F238E27FC236}">
                  <a16:creationId xmlns:a16="http://schemas.microsoft.com/office/drawing/2014/main" id="{27587555-F16E-403E-9B90-937B27E0011F}"/>
                </a:ext>
              </a:extLst>
            </p:cNvPr>
            <p:cNvSpPr>
              <a:spLocks/>
            </p:cNvSpPr>
            <p:nvPr/>
          </p:nvSpPr>
          <p:spPr bwMode="auto">
            <a:xfrm flipH="1">
              <a:off x="1065" y="2568"/>
              <a:ext cx="44" cy="227"/>
            </a:xfrm>
            <a:custGeom>
              <a:avLst/>
              <a:gdLst>
                <a:gd name="T0" fmla="*/ 0 w 1"/>
                <a:gd name="T1" fmla="*/ 0 h 174"/>
                <a:gd name="T2" fmla="*/ 0 w 1"/>
                <a:gd name="T3" fmla="*/ 227 h 174"/>
                <a:gd name="T4" fmla="*/ 0 60000 65536"/>
                <a:gd name="T5" fmla="*/ 0 60000 65536"/>
              </a:gdLst>
              <a:ahLst/>
              <a:cxnLst>
                <a:cxn ang="T4">
                  <a:pos x="T0" y="T1"/>
                </a:cxn>
                <a:cxn ang="T5">
                  <a:pos x="T2" y="T3"/>
                </a:cxn>
              </a:cxnLst>
              <a:rect l="0" t="0" r="r" b="b"/>
              <a:pathLst>
                <a:path w="1" h="174">
                  <a:moveTo>
                    <a:pt x="0" y="0"/>
                  </a:moveTo>
                  <a:lnTo>
                    <a:pt x="0" y="17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093" name="Freeform 37">
              <a:extLst>
                <a:ext uri="{FF2B5EF4-FFF2-40B4-BE49-F238E27FC236}">
                  <a16:creationId xmlns:a16="http://schemas.microsoft.com/office/drawing/2014/main" id="{590D83BB-DCF2-4919-9AA5-CF7C2B3373C8}"/>
                </a:ext>
              </a:extLst>
            </p:cNvPr>
            <p:cNvSpPr>
              <a:spLocks/>
            </p:cNvSpPr>
            <p:nvPr/>
          </p:nvSpPr>
          <p:spPr bwMode="auto">
            <a:xfrm>
              <a:off x="520" y="2008"/>
              <a:ext cx="576" cy="6"/>
            </a:xfrm>
            <a:custGeom>
              <a:avLst/>
              <a:gdLst>
                <a:gd name="T0" fmla="*/ 0 w 576"/>
                <a:gd name="T1" fmla="*/ 6 h 6"/>
                <a:gd name="T2" fmla="*/ 576 w 576"/>
                <a:gd name="T3" fmla="*/ 0 h 6"/>
                <a:gd name="T4" fmla="*/ 0 60000 65536"/>
                <a:gd name="T5" fmla="*/ 0 60000 65536"/>
              </a:gdLst>
              <a:ahLst/>
              <a:cxnLst>
                <a:cxn ang="T4">
                  <a:pos x="T0" y="T1"/>
                </a:cxn>
                <a:cxn ang="T5">
                  <a:pos x="T2" y="T3"/>
                </a:cxn>
              </a:cxnLst>
              <a:rect l="0" t="0" r="r" b="b"/>
              <a:pathLst>
                <a:path w="576" h="6">
                  <a:moveTo>
                    <a:pt x="0" y="6"/>
                  </a:moveTo>
                  <a:lnTo>
                    <a:pt x="576"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094" name="Freeform 38">
              <a:extLst>
                <a:ext uri="{FF2B5EF4-FFF2-40B4-BE49-F238E27FC236}">
                  <a16:creationId xmlns:a16="http://schemas.microsoft.com/office/drawing/2014/main" id="{5E133912-A779-4C53-B146-495914211411}"/>
                </a:ext>
              </a:extLst>
            </p:cNvPr>
            <p:cNvSpPr>
              <a:spLocks/>
            </p:cNvSpPr>
            <p:nvPr/>
          </p:nvSpPr>
          <p:spPr bwMode="auto">
            <a:xfrm>
              <a:off x="530" y="2795"/>
              <a:ext cx="570" cy="3"/>
            </a:xfrm>
            <a:custGeom>
              <a:avLst/>
              <a:gdLst>
                <a:gd name="T0" fmla="*/ 0 w 570"/>
                <a:gd name="T1" fmla="*/ 3 h 3"/>
                <a:gd name="T2" fmla="*/ 570 w 570"/>
                <a:gd name="T3" fmla="*/ 0 h 3"/>
                <a:gd name="T4" fmla="*/ 0 60000 65536"/>
                <a:gd name="T5" fmla="*/ 0 60000 65536"/>
              </a:gdLst>
              <a:ahLst/>
              <a:cxnLst>
                <a:cxn ang="T4">
                  <a:pos x="T0" y="T1"/>
                </a:cxn>
                <a:cxn ang="T5">
                  <a:pos x="T2" y="T3"/>
                </a:cxn>
              </a:cxnLst>
              <a:rect l="0" t="0" r="r" b="b"/>
              <a:pathLst>
                <a:path w="570" h="3">
                  <a:moveTo>
                    <a:pt x="0" y="3"/>
                  </a:moveTo>
                  <a:lnTo>
                    <a:pt x="57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095" name="Line 39">
              <a:extLst>
                <a:ext uri="{FF2B5EF4-FFF2-40B4-BE49-F238E27FC236}">
                  <a16:creationId xmlns:a16="http://schemas.microsoft.com/office/drawing/2014/main" id="{F363F2F0-74B6-4E15-A374-CBB2BC8A5C8C}"/>
                </a:ext>
              </a:extLst>
            </p:cNvPr>
            <p:cNvSpPr>
              <a:spLocks noChangeShapeType="1"/>
            </p:cNvSpPr>
            <p:nvPr/>
          </p:nvSpPr>
          <p:spPr bwMode="auto">
            <a:xfrm>
              <a:off x="657" y="2006"/>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6" name="Text Box 40">
              <a:extLst>
                <a:ext uri="{FF2B5EF4-FFF2-40B4-BE49-F238E27FC236}">
                  <a16:creationId xmlns:a16="http://schemas.microsoft.com/office/drawing/2014/main" id="{B1B6B16C-C9E1-4861-BD09-754C3288C3BD}"/>
                </a:ext>
              </a:extLst>
            </p:cNvPr>
            <p:cNvSpPr txBox="1">
              <a:spLocks noChangeArrowheads="1"/>
            </p:cNvSpPr>
            <p:nvPr/>
          </p:nvSpPr>
          <p:spPr bwMode="auto">
            <a:xfrm>
              <a:off x="703" y="1706"/>
              <a:ext cx="17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i</a:t>
              </a:r>
              <a:endParaRPr kumimoji="1" lang="en-US" altLang="zh-CN" sz="2800" b="1">
                <a:ea typeface="宋体" panose="02010600030101010101" pitchFamily="2" charset="-122"/>
              </a:endParaRPr>
            </a:p>
          </p:txBody>
        </p:sp>
        <p:sp>
          <p:nvSpPr>
            <p:cNvPr id="46097" name="Text Box 41">
              <a:extLst>
                <a:ext uri="{FF2B5EF4-FFF2-40B4-BE49-F238E27FC236}">
                  <a16:creationId xmlns:a16="http://schemas.microsoft.com/office/drawing/2014/main" id="{3226D64D-9349-4372-9F20-E7F5A802BADC}"/>
                </a:ext>
              </a:extLst>
            </p:cNvPr>
            <p:cNvSpPr txBox="1">
              <a:spLocks noChangeArrowheads="1"/>
            </p:cNvSpPr>
            <p:nvPr/>
          </p:nvSpPr>
          <p:spPr bwMode="auto">
            <a:xfrm>
              <a:off x="395" y="2224"/>
              <a:ext cx="19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u</a:t>
              </a:r>
              <a:endParaRPr kumimoji="1" lang="en-US" altLang="zh-CN" sz="2800" b="1">
                <a:ea typeface="宋体" panose="02010600030101010101" pitchFamily="2" charset="-122"/>
              </a:endParaRPr>
            </a:p>
          </p:txBody>
        </p:sp>
        <p:sp>
          <p:nvSpPr>
            <p:cNvPr id="46098" name="Text Box 42">
              <a:extLst>
                <a:ext uri="{FF2B5EF4-FFF2-40B4-BE49-F238E27FC236}">
                  <a16:creationId xmlns:a16="http://schemas.microsoft.com/office/drawing/2014/main" id="{B131485F-2661-4276-A7F5-AC2D93F06333}"/>
                </a:ext>
              </a:extLst>
            </p:cNvPr>
            <p:cNvSpPr txBox="1">
              <a:spLocks noChangeArrowheads="1"/>
            </p:cNvSpPr>
            <p:nvPr/>
          </p:nvSpPr>
          <p:spPr bwMode="auto">
            <a:xfrm>
              <a:off x="1164" y="2192"/>
              <a:ext cx="25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L</a:t>
              </a:r>
            </a:p>
          </p:txBody>
        </p:sp>
        <p:sp>
          <p:nvSpPr>
            <p:cNvPr id="46099" name="Oval 43">
              <a:extLst>
                <a:ext uri="{FF2B5EF4-FFF2-40B4-BE49-F238E27FC236}">
                  <a16:creationId xmlns:a16="http://schemas.microsoft.com/office/drawing/2014/main" id="{2C687113-4B7E-47CC-A3DF-FC333ACF8F70}"/>
                </a:ext>
              </a:extLst>
            </p:cNvPr>
            <p:cNvSpPr>
              <a:spLocks noChangeArrowheads="1"/>
            </p:cNvSpPr>
            <p:nvPr/>
          </p:nvSpPr>
          <p:spPr bwMode="auto">
            <a:xfrm>
              <a:off x="483" y="2776"/>
              <a:ext cx="48" cy="4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46100" name="Oval 44">
              <a:extLst>
                <a:ext uri="{FF2B5EF4-FFF2-40B4-BE49-F238E27FC236}">
                  <a16:creationId xmlns:a16="http://schemas.microsoft.com/office/drawing/2014/main" id="{433719FE-BC3D-4CF8-B186-68402AAE818A}"/>
                </a:ext>
              </a:extLst>
            </p:cNvPr>
            <p:cNvSpPr>
              <a:spLocks noChangeArrowheads="1"/>
            </p:cNvSpPr>
            <p:nvPr/>
          </p:nvSpPr>
          <p:spPr bwMode="auto">
            <a:xfrm>
              <a:off x="466" y="1993"/>
              <a:ext cx="48" cy="4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46101" name="Text Box 45">
              <a:extLst>
                <a:ext uri="{FF2B5EF4-FFF2-40B4-BE49-F238E27FC236}">
                  <a16:creationId xmlns:a16="http://schemas.microsoft.com/office/drawing/2014/main" id="{D1EA6222-F876-4FE7-948E-7AE459336447}"/>
                </a:ext>
              </a:extLst>
            </p:cNvPr>
            <p:cNvSpPr txBox="1">
              <a:spLocks noChangeArrowheads="1"/>
            </p:cNvSpPr>
            <p:nvPr/>
          </p:nvSpPr>
          <p:spPr bwMode="auto">
            <a:xfrm>
              <a:off x="385" y="2000"/>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宋体" panose="02010600030101010101" pitchFamily="2" charset="-122"/>
                </a:rPr>
                <a:t>+</a:t>
              </a:r>
            </a:p>
          </p:txBody>
        </p:sp>
        <p:sp>
          <p:nvSpPr>
            <p:cNvPr id="46102" name="Text Box 46">
              <a:extLst>
                <a:ext uri="{FF2B5EF4-FFF2-40B4-BE49-F238E27FC236}">
                  <a16:creationId xmlns:a16="http://schemas.microsoft.com/office/drawing/2014/main" id="{09A3DB66-B937-41D4-ACF5-269F5996EDD2}"/>
                </a:ext>
              </a:extLst>
            </p:cNvPr>
            <p:cNvSpPr txBox="1">
              <a:spLocks noChangeArrowheads="1"/>
            </p:cNvSpPr>
            <p:nvPr/>
          </p:nvSpPr>
          <p:spPr bwMode="auto">
            <a:xfrm>
              <a:off x="385" y="2523"/>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latin typeface="宋体" panose="02010600030101010101" pitchFamily="2" charset="-122"/>
                  <a:ea typeface="宋体" panose="02010600030101010101" pitchFamily="2" charset="-122"/>
                </a:rPr>
                <a:t>-</a:t>
              </a:r>
              <a:endParaRPr kumimoji="1" lang="en-US" altLang="zh-CN" sz="2800" b="1">
                <a:ea typeface="宋体" panose="02010600030101010101" pitchFamily="2" charset="-122"/>
              </a:endParaRPr>
            </a:p>
          </p:txBody>
        </p:sp>
        <p:grpSp>
          <p:nvGrpSpPr>
            <p:cNvPr id="46103" name="Group 47">
              <a:extLst>
                <a:ext uri="{FF2B5EF4-FFF2-40B4-BE49-F238E27FC236}">
                  <a16:creationId xmlns:a16="http://schemas.microsoft.com/office/drawing/2014/main" id="{B6CA6A69-5B16-438E-8A39-10D3195C0ED4}"/>
                </a:ext>
              </a:extLst>
            </p:cNvPr>
            <p:cNvGrpSpPr>
              <a:grpSpLocks/>
            </p:cNvGrpSpPr>
            <p:nvPr/>
          </p:nvGrpSpPr>
          <p:grpSpPr bwMode="auto">
            <a:xfrm rot="10800000">
              <a:off x="1093" y="2205"/>
              <a:ext cx="90" cy="363"/>
              <a:chOff x="1565" y="2614"/>
              <a:chExt cx="90" cy="486"/>
            </a:xfrm>
          </p:grpSpPr>
          <p:sp>
            <p:nvSpPr>
              <p:cNvPr id="46104" name="Arc 48">
                <a:extLst>
                  <a:ext uri="{FF2B5EF4-FFF2-40B4-BE49-F238E27FC236}">
                    <a16:creationId xmlns:a16="http://schemas.microsoft.com/office/drawing/2014/main" id="{305A8A2F-D8D9-41EE-861A-8ACB19165856}"/>
                  </a:ext>
                </a:extLst>
              </p:cNvPr>
              <p:cNvSpPr>
                <a:spLocks/>
              </p:cNvSpPr>
              <p:nvPr/>
            </p:nvSpPr>
            <p:spPr bwMode="auto">
              <a:xfrm flipH="1" flipV="1">
                <a:off x="1565" y="2860"/>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5" name="Arc 49">
                <a:extLst>
                  <a:ext uri="{FF2B5EF4-FFF2-40B4-BE49-F238E27FC236}">
                    <a16:creationId xmlns:a16="http://schemas.microsoft.com/office/drawing/2014/main" id="{EAF1B239-5232-4907-8406-11CF00E6AA58}"/>
                  </a:ext>
                </a:extLst>
              </p:cNvPr>
              <p:cNvSpPr>
                <a:spLocks/>
              </p:cNvSpPr>
              <p:nvPr/>
            </p:nvSpPr>
            <p:spPr bwMode="auto">
              <a:xfrm flipH="1" flipV="1">
                <a:off x="1565" y="2737"/>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6" name="Arc 50">
                <a:extLst>
                  <a:ext uri="{FF2B5EF4-FFF2-40B4-BE49-F238E27FC236}">
                    <a16:creationId xmlns:a16="http://schemas.microsoft.com/office/drawing/2014/main" id="{EB062CBF-E75C-41F5-8380-81DA7617F128}"/>
                  </a:ext>
                </a:extLst>
              </p:cNvPr>
              <p:cNvSpPr>
                <a:spLocks/>
              </p:cNvSpPr>
              <p:nvPr/>
            </p:nvSpPr>
            <p:spPr bwMode="auto">
              <a:xfrm flipH="1" flipV="1">
                <a:off x="1565" y="261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7" name="Arc 51">
                <a:extLst>
                  <a:ext uri="{FF2B5EF4-FFF2-40B4-BE49-F238E27FC236}">
                    <a16:creationId xmlns:a16="http://schemas.microsoft.com/office/drawing/2014/main" id="{EC9D6329-418B-49B4-892D-2BDCB7014E94}"/>
                  </a:ext>
                </a:extLst>
              </p:cNvPr>
              <p:cNvSpPr>
                <a:spLocks/>
              </p:cNvSpPr>
              <p:nvPr/>
            </p:nvSpPr>
            <p:spPr bwMode="auto">
              <a:xfrm flipH="1" flipV="1">
                <a:off x="1565" y="298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66964" name="AutoShape 52">
            <a:extLst>
              <a:ext uri="{FF2B5EF4-FFF2-40B4-BE49-F238E27FC236}">
                <a16:creationId xmlns:a16="http://schemas.microsoft.com/office/drawing/2014/main" id="{3332A31E-1843-4D9E-B181-CDC559C2B6B6}"/>
              </a:ext>
            </a:extLst>
          </p:cNvPr>
          <p:cNvSpPr>
            <a:spLocks noChangeArrowheads="1"/>
          </p:cNvSpPr>
          <p:nvPr/>
        </p:nvSpPr>
        <p:spPr bwMode="auto">
          <a:xfrm>
            <a:off x="6948488" y="549275"/>
            <a:ext cx="2016125" cy="1439863"/>
          </a:xfrm>
          <a:prstGeom prst="wedgeRectCallout">
            <a:avLst>
              <a:gd name="adj1" fmla="val -32282"/>
              <a:gd name="adj2" fmla="val 12762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r>
              <a:rPr lang="zh-CN" altLang="en-US" sz="2400" b="1">
                <a:ea typeface="华文楷体" panose="02010600040101010101" pitchFamily="2" charset="-122"/>
                <a:cs typeface="Times New Roman" panose="02020603050405020304" pitchFamily="18" charset="0"/>
              </a:rPr>
              <a:t>当</a:t>
            </a:r>
            <a:r>
              <a:rPr lang="en-US" altLang="zh-CN" sz="2400" b="1" i="1">
                <a:ea typeface="华文楷体" panose="02010600040101010101" pitchFamily="2" charset="-122"/>
                <a:cs typeface="Times New Roman" panose="02020603050405020304" pitchFamily="18" charset="0"/>
              </a:rPr>
              <a:t>L&gt;</a:t>
            </a:r>
            <a:r>
              <a:rPr lang="en-US" altLang="zh-CN" sz="2400" b="1">
                <a:ea typeface="华文楷体" panose="02010600040101010101" pitchFamily="2" charset="-122"/>
                <a:cs typeface="Times New Roman" panose="02020603050405020304" pitchFamily="18" charset="0"/>
              </a:rPr>
              <a:t>0</a:t>
            </a:r>
            <a:r>
              <a:rPr lang="zh-CN" altLang="en-US" sz="2400" b="1">
                <a:ea typeface="华文楷体" panose="02010600040101010101" pitchFamily="2" charset="-122"/>
                <a:cs typeface="Times New Roman" panose="02020603050405020304" pitchFamily="18" charset="0"/>
              </a:rPr>
              <a:t>时实际中的电感是吸收无功功率</a:t>
            </a:r>
          </a:p>
        </p:txBody>
      </p:sp>
      <p:sp>
        <p:nvSpPr>
          <p:cNvPr id="166965" name="AutoShape 53">
            <a:extLst>
              <a:ext uri="{FF2B5EF4-FFF2-40B4-BE49-F238E27FC236}">
                <a16:creationId xmlns:a16="http://schemas.microsoft.com/office/drawing/2014/main" id="{F380AD2F-E955-40F9-AFC3-8A542E1E80BE}"/>
              </a:ext>
            </a:extLst>
          </p:cNvPr>
          <p:cNvSpPr>
            <a:spLocks noChangeArrowheads="1"/>
          </p:cNvSpPr>
          <p:nvPr/>
        </p:nvSpPr>
        <p:spPr bwMode="auto">
          <a:xfrm>
            <a:off x="1908175" y="5876925"/>
            <a:ext cx="7056438" cy="676275"/>
          </a:xfrm>
          <a:prstGeom prst="wedgeRectCallout">
            <a:avLst>
              <a:gd name="adj1" fmla="val 16796"/>
              <a:gd name="adj2" fmla="val -97185"/>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r>
              <a:rPr lang="zh-CN" altLang="en-US" sz="2800" b="1">
                <a:ea typeface="华文楷体" panose="02010600040101010101" pitchFamily="2" charset="-122"/>
                <a:cs typeface="Times New Roman" panose="02020603050405020304" pitchFamily="18" charset="0"/>
              </a:rPr>
              <a:t>当</a:t>
            </a:r>
            <a:r>
              <a:rPr lang="en-US" altLang="zh-CN" sz="2800" b="1">
                <a:ea typeface="华文楷体" panose="02010600040101010101" pitchFamily="2" charset="-122"/>
                <a:cs typeface="Times New Roman" panose="02020603050405020304" pitchFamily="18" charset="0"/>
              </a:rPr>
              <a:t>C&gt;0</a:t>
            </a:r>
            <a:r>
              <a:rPr lang="zh-CN" altLang="en-US" sz="2800" b="1">
                <a:ea typeface="华文楷体" panose="02010600040101010101" pitchFamily="2" charset="-122"/>
                <a:cs typeface="Times New Roman" panose="02020603050405020304" pitchFamily="18" charset="0"/>
              </a:rPr>
              <a:t>时，实际中的电容是发出无功功率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6914"/>
                                        </p:tgtEl>
                                        <p:attrNameLst>
                                          <p:attrName>style.visibility</p:attrName>
                                        </p:attrNameLst>
                                      </p:cBhvr>
                                      <p:to>
                                        <p:strVal val="visible"/>
                                      </p:to>
                                    </p:set>
                                    <p:anim calcmode="lin" valueType="num">
                                      <p:cBhvr additive="base">
                                        <p:cTn id="7" dur="500" fill="hold"/>
                                        <p:tgtEl>
                                          <p:spTgt spid="166914"/>
                                        </p:tgtEl>
                                        <p:attrNameLst>
                                          <p:attrName>ppt_x</p:attrName>
                                        </p:attrNameLst>
                                      </p:cBhvr>
                                      <p:tavLst>
                                        <p:tav tm="0">
                                          <p:val>
                                            <p:strVal val="0-#ppt_w/2"/>
                                          </p:val>
                                        </p:tav>
                                        <p:tav tm="100000">
                                          <p:val>
                                            <p:strVal val="#ppt_x"/>
                                          </p:val>
                                        </p:tav>
                                      </p:tavLst>
                                    </p:anim>
                                    <p:anim calcmode="lin" valueType="num">
                                      <p:cBhvr additive="base">
                                        <p:cTn id="8" dur="500" fill="hold"/>
                                        <p:tgtEl>
                                          <p:spTgt spid="1669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66915"/>
                                        </p:tgtEl>
                                        <p:attrNameLst>
                                          <p:attrName>style.visibility</p:attrName>
                                        </p:attrNameLst>
                                      </p:cBhvr>
                                      <p:to>
                                        <p:strVal val="visible"/>
                                      </p:to>
                                    </p:set>
                                    <p:animEffect transition="in" filter="blinds(horizontal)">
                                      <p:cBhvr>
                                        <p:cTn id="13" dur="500"/>
                                        <p:tgtEl>
                                          <p:spTgt spid="16691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66928"/>
                                        </p:tgtEl>
                                        <p:attrNameLst>
                                          <p:attrName>style.visibility</p:attrName>
                                        </p:attrNameLst>
                                      </p:cBhvr>
                                      <p:to>
                                        <p:strVal val="visible"/>
                                      </p:to>
                                    </p:set>
                                    <p:animEffect transition="in" filter="wipe(up)">
                                      <p:cBhvr>
                                        <p:cTn id="18" dur="2000"/>
                                        <p:tgtEl>
                                          <p:spTgt spid="16692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66946"/>
                                        </p:tgtEl>
                                        <p:attrNameLst>
                                          <p:attrName>style.visibility</p:attrName>
                                        </p:attrNameLst>
                                      </p:cBhvr>
                                      <p:to>
                                        <p:strVal val="visible"/>
                                      </p:to>
                                    </p:set>
                                    <p:animEffect transition="in" filter="blinds(horizontal)">
                                      <p:cBhvr>
                                        <p:cTn id="23" dur="500"/>
                                        <p:tgtEl>
                                          <p:spTgt spid="16694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166929"/>
                                        </p:tgtEl>
                                        <p:attrNameLst>
                                          <p:attrName>style.visibility</p:attrName>
                                        </p:attrNameLst>
                                      </p:cBhvr>
                                      <p:to>
                                        <p:strVal val="visible"/>
                                      </p:to>
                                    </p:set>
                                    <p:animEffect transition="in" filter="strips(downRight)">
                                      <p:cBhvr>
                                        <p:cTn id="28" dur="2000"/>
                                        <p:tgtEl>
                                          <p:spTgt spid="16692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66930"/>
                                        </p:tgtEl>
                                        <p:attrNameLst>
                                          <p:attrName>style.visibility</p:attrName>
                                        </p:attrNameLst>
                                      </p:cBhvr>
                                      <p:to>
                                        <p:strVal val="visible"/>
                                      </p:to>
                                    </p:set>
                                    <p:animEffect transition="in" filter="blinds(horizontal)">
                                      <p:cBhvr>
                                        <p:cTn id="33" dur="500"/>
                                        <p:tgtEl>
                                          <p:spTgt spid="16693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66945"/>
                                        </p:tgtEl>
                                        <p:attrNameLst>
                                          <p:attrName>style.visibility</p:attrName>
                                        </p:attrNameLst>
                                      </p:cBhvr>
                                      <p:to>
                                        <p:strVal val="visible"/>
                                      </p:to>
                                    </p:set>
                                    <p:animEffect transition="in" filter="wipe(up)">
                                      <p:cBhvr>
                                        <p:cTn id="38" dur="2000"/>
                                        <p:tgtEl>
                                          <p:spTgt spid="16694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166964"/>
                                        </p:tgtEl>
                                        <p:attrNameLst>
                                          <p:attrName>style.visibility</p:attrName>
                                        </p:attrNameLst>
                                      </p:cBhvr>
                                      <p:to>
                                        <p:strVal val="visible"/>
                                      </p:to>
                                    </p:set>
                                    <p:animEffect transition="in" filter="box(in)">
                                      <p:cBhvr>
                                        <p:cTn id="43" dur="500"/>
                                        <p:tgtEl>
                                          <p:spTgt spid="16696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166965"/>
                                        </p:tgtEl>
                                        <p:attrNameLst>
                                          <p:attrName>style.visibility</p:attrName>
                                        </p:attrNameLst>
                                      </p:cBhvr>
                                      <p:to>
                                        <p:strVal val="visible"/>
                                      </p:to>
                                    </p:set>
                                    <p:animEffect transition="in" filter="box(in)">
                                      <p:cBhvr>
                                        <p:cTn id="48" dur="500"/>
                                        <p:tgtEl>
                                          <p:spTgt spid="166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p:bldP spid="166928" grpId="0" autoUpdateAnimBg="0"/>
      <p:bldP spid="166929" grpId="0" autoUpdateAnimBg="0"/>
      <p:bldP spid="166945" grpId="0" autoUpdateAnimBg="0"/>
      <p:bldP spid="166964" grpId="0" animBg="1"/>
      <p:bldP spid="16696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C2E4DD6A-E201-41AE-8129-D09A9578C808}"/>
              </a:ext>
            </a:extLst>
          </p:cNvPr>
          <p:cNvSpPr>
            <a:spLocks noChangeArrowheads="1"/>
          </p:cNvSpPr>
          <p:nvPr/>
        </p:nvSpPr>
        <p:spPr bwMode="auto">
          <a:xfrm>
            <a:off x="179388" y="5684838"/>
            <a:ext cx="3960812" cy="1008062"/>
          </a:xfrm>
          <a:prstGeom prst="rect">
            <a:avLst/>
          </a:prstGeom>
          <a:noFill/>
          <a:ln w="9525">
            <a:solidFill>
              <a:schemeClr val="tx1"/>
            </a:solidFill>
            <a:miter lim="800000"/>
            <a:headEnd/>
            <a:tailEnd/>
          </a:ln>
          <a:effectLs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165891" name="Rectangle 3">
            <a:extLst>
              <a:ext uri="{FF2B5EF4-FFF2-40B4-BE49-F238E27FC236}">
                <a16:creationId xmlns:a16="http://schemas.microsoft.com/office/drawing/2014/main" id="{48D4930A-BA59-4E03-806B-2D7EC2CBD77D}"/>
              </a:ext>
            </a:extLst>
          </p:cNvPr>
          <p:cNvSpPr>
            <a:spLocks noChangeArrowheads="1"/>
          </p:cNvSpPr>
          <p:nvPr/>
        </p:nvSpPr>
        <p:spPr bwMode="auto">
          <a:xfrm>
            <a:off x="539750" y="2371725"/>
            <a:ext cx="3455988" cy="1008063"/>
          </a:xfrm>
          <a:prstGeom prst="rect">
            <a:avLst/>
          </a:prstGeom>
          <a:noFill/>
          <a:ln w="9525">
            <a:solidFill>
              <a:schemeClr val="tx1"/>
            </a:solidFill>
            <a:miter lim="800000"/>
            <a:headEnd/>
            <a:tailEnd/>
          </a:ln>
          <a:effectLs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graphicFrame>
        <p:nvGraphicFramePr>
          <p:cNvPr id="165892" name="Object 4">
            <a:extLst>
              <a:ext uri="{FF2B5EF4-FFF2-40B4-BE49-F238E27FC236}">
                <a16:creationId xmlns:a16="http://schemas.microsoft.com/office/drawing/2014/main" id="{931C7C27-86D6-49ED-B43E-858898E12798}"/>
              </a:ext>
            </a:extLst>
          </p:cNvPr>
          <p:cNvGraphicFramePr>
            <a:graphicFrameLocks noChangeAspect="1"/>
          </p:cNvGraphicFramePr>
          <p:nvPr/>
        </p:nvGraphicFramePr>
        <p:xfrm>
          <a:off x="4367213" y="1076325"/>
          <a:ext cx="2220912" cy="2038350"/>
        </p:xfrm>
        <a:graphic>
          <a:graphicData uri="http://schemas.openxmlformats.org/presentationml/2006/ole">
            <mc:AlternateContent xmlns:mc="http://schemas.openxmlformats.org/markup-compatibility/2006">
              <mc:Choice xmlns:v="urn:schemas-microsoft-com:vml" Requires="v">
                <p:oleObj spid="_x0000_s47253" name="Visio" r:id="rId3" imgW="1082954" imgH="1017422" progId="Visio.Drawing.11">
                  <p:embed/>
                </p:oleObj>
              </mc:Choice>
              <mc:Fallback>
                <p:oleObj name="Visio" r:id="rId3" imgW="1082954" imgH="1017422"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213" y="1076325"/>
                        <a:ext cx="2220912"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5893" name="Object 5">
            <a:extLst>
              <a:ext uri="{FF2B5EF4-FFF2-40B4-BE49-F238E27FC236}">
                <a16:creationId xmlns:a16="http://schemas.microsoft.com/office/drawing/2014/main" id="{B94BD937-75E3-4915-AA42-712F7E777556}"/>
              </a:ext>
            </a:extLst>
          </p:cNvPr>
          <p:cNvGraphicFramePr>
            <a:graphicFrameLocks noChangeAspect="1"/>
          </p:cNvGraphicFramePr>
          <p:nvPr/>
        </p:nvGraphicFramePr>
        <p:xfrm>
          <a:off x="6592888" y="1257300"/>
          <a:ext cx="2227262" cy="1814513"/>
        </p:xfrm>
        <a:graphic>
          <a:graphicData uri="http://schemas.openxmlformats.org/presentationml/2006/ole">
            <mc:AlternateContent xmlns:mc="http://schemas.openxmlformats.org/markup-compatibility/2006">
              <mc:Choice xmlns:v="urn:schemas-microsoft-com:vml" Requires="v">
                <p:oleObj spid="_x0000_s47254" name="Visio" r:id="rId5" imgW="1111301" imgH="905256" progId="Visio.Drawing.11">
                  <p:embed/>
                </p:oleObj>
              </mc:Choice>
              <mc:Fallback>
                <p:oleObj name="Visio" r:id="rId5" imgW="1111301" imgH="905256"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2888" y="1257300"/>
                        <a:ext cx="2227262" cy="181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5894" name="Object 6">
            <a:extLst>
              <a:ext uri="{FF2B5EF4-FFF2-40B4-BE49-F238E27FC236}">
                <a16:creationId xmlns:a16="http://schemas.microsoft.com/office/drawing/2014/main" id="{255B4CEE-434E-4B76-8781-07FE83E22708}"/>
              </a:ext>
            </a:extLst>
          </p:cNvPr>
          <p:cNvGraphicFramePr>
            <a:graphicFrameLocks noChangeAspect="1"/>
          </p:cNvGraphicFramePr>
          <p:nvPr/>
        </p:nvGraphicFramePr>
        <p:xfrm>
          <a:off x="411163" y="1076325"/>
          <a:ext cx="1941512" cy="498475"/>
        </p:xfrm>
        <a:graphic>
          <a:graphicData uri="http://schemas.openxmlformats.org/presentationml/2006/ole">
            <mc:AlternateContent xmlns:mc="http://schemas.openxmlformats.org/markup-compatibility/2006">
              <mc:Choice xmlns:v="urn:schemas-microsoft-com:vml" Requires="v">
                <p:oleObj spid="_x0000_s47255" name="Equation" r:id="rId7" imgW="781139" imgH="190383" progId="Equation.DSMT4">
                  <p:embed/>
                </p:oleObj>
              </mc:Choice>
              <mc:Fallback>
                <p:oleObj name="Equation" r:id="rId7" imgW="781139" imgH="190383"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163" y="1076325"/>
                        <a:ext cx="1941512"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895" name="Object 7">
            <a:extLst>
              <a:ext uri="{FF2B5EF4-FFF2-40B4-BE49-F238E27FC236}">
                <a16:creationId xmlns:a16="http://schemas.microsoft.com/office/drawing/2014/main" id="{E3C724FA-7EDF-40C6-BC3A-35B9C690F2ED}"/>
              </a:ext>
            </a:extLst>
          </p:cNvPr>
          <p:cNvGraphicFramePr>
            <a:graphicFrameLocks noChangeAspect="1"/>
          </p:cNvGraphicFramePr>
          <p:nvPr/>
        </p:nvGraphicFramePr>
        <p:xfrm>
          <a:off x="4221163" y="3595688"/>
          <a:ext cx="2079625" cy="1490662"/>
        </p:xfrm>
        <a:graphic>
          <a:graphicData uri="http://schemas.openxmlformats.org/presentationml/2006/ole">
            <mc:AlternateContent xmlns:mc="http://schemas.openxmlformats.org/markup-compatibility/2006">
              <mc:Choice xmlns:v="urn:schemas-microsoft-com:vml" Requires="v">
                <p:oleObj spid="_x0000_s47256" name="Visio" r:id="rId9" imgW="1032662" imgH="744626" progId="Visio.Drawing.11">
                  <p:embed/>
                </p:oleObj>
              </mc:Choice>
              <mc:Fallback>
                <p:oleObj name="Visio" r:id="rId9" imgW="1032662" imgH="744626" progId="Visio.Drawing.11">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1163" y="3595688"/>
                        <a:ext cx="2079625" cy="14906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2" name="AutoShape 8">
            <a:extLst>
              <a:ext uri="{FF2B5EF4-FFF2-40B4-BE49-F238E27FC236}">
                <a16:creationId xmlns:a16="http://schemas.microsoft.com/office/drawing/2014/main" id="{D8723A0E-109D-4CF3-8281-DA2B53E270AE}"/>
              </a:ext>
            </a:extLst>
          </p:cNvPr>
          <p:cNvSpPr>
            <a:spLocks noChangeAspect="1" noChangeArrowheads="1" noTextEdit="1"/>
          </p:cNvSpPr>
          <p:nvPr/>
        </p:nvSpPr>
        <p:spPr bwMode="auto">
          <a:xfrm>
            <a:off x="5940425" y="3648075"/>
            <a:ext cx="2617788"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aphicFrame>
        <p:nvGraphicFramePr>
          <p:cNvPr id="165897" name="Object 9">
            <a:extLst>
              <a:ext uri="{FF2B5EF4-FFF2-40B4-BE49-F238E27FC236}">
                <a16:creationId xmlns:a16="http://schemas.microsoft.com/office/drawing/2014/main" id="{27985A11-9582-436E-8ED7-2726024D6C51}"/>
              </a:ext>
            </a:extLst>
          </p:cNvPr>
          <p:cNvGraphicFramePr>
            <a:graphicFrameLocks noChangeAspect="1"/>
          </p:cNvGraphicFramePr>
          <p:nvPr/>
        </p:nvGraphicFramePr>
        <p:xfrm>
          <a:off x="4284663" y="5251450"/>
          <a:ext cx="2079625" cy="1490663"/>
        </p:xfrm>
        <a:graphic>
          <a:graphicData uri="http://schemas.openxmlformats.org/presentationml/2006/ole">
            <mc:AlternateContent xmlns:mc="http://schemas.openxmlformats.org/markup-compatibility/2006">
              <mc:Choice xmlns:v="urn:schemas-microsoft-com:vml" Requires="v">
                <p:oleObj spid="_x0000_s47257" name="Visio" r:id="rId11" imgW="1032662" imgH="744626" progId="Visio.Drawing.11">
                  <p:embed/>
                </p:oleObj>
              </mc:Choice>
              <mc:Fallback>
                <p:oleObj name="Visio" r:id="rId11" imgW="1032662" imgH="744626" progId="Visio.Drawing.11">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4663" y="5251450"/>
                        <a:ext cx="2079625" cy="14906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5898" name="Object 10">
            <a:extLst>
              <a:ext uri="{FF2B5EF4-FFF2-40B4-BE49-F238E27FC236}">
                <a16:creationId xmlns:a16="http://schemas.microsoft.com/office/drawing/2014/main" id="{06907FA6-F4B1-443F-A574-048E4BF947A4}"/>
              </a:ext>
            </a:extLst>
          </p:cNvPr>
          <p:cNvGraphicFramePr>
            <a:graphicFrameLocks noChangeAspect="1"/>
          </p:cNvGraphicFramePr>
          <p:nvPr/>
        </p:nvGraphicFramePr>
        <p:xfrm>
          <a:off x="6669088" y="3375025"/>
          <a:ext cx="2079625" cy="1490663"/>
        </p:xfrm>
        <a:graphic>
          <a:graphicData uri="http://schemas.openxmlformats.org/presentationml/2006/ole">
            <mc:AlternateContent xmlns:mc="http://schemas.openxmlformats.org/markup-compatibility/2006">
              <mc:Choice xmlns:v="urn:schemas-microsoft-com:vml" Requires="v">
                <p:oleObj spid="_x0000_s47258" name="Visio" r:id="rId13" imgW="1032662" imgH="744626" progId="Visio.Drawing.11">
                  <p:embed/>
                </p:oleObj>
              </mc:Choice>
              <mc:Fallback>
                <p:oleObj name="Visio" r:id="rId13" imgW="1032662" imgH="744626" progId="Visio.Drawing.11">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69088" y="3375025"/>
                        <a:ext cx="2079625" cy="14906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5899" name="Object 11">
            <a:extLst>
              <a:ext uri="{FF2B5EF4-FFF2-40B4-BE49-F238E27FC236}">
                <a16:creationId xmlns:a16="http://schemas.microsoft.com/office/drawing/2014/main" id="{89166285-8807-4499-A23F-63D76F4F8B2B}"/>
              </a:ext>
            </a:extLst>
          </p:cNvPr>
          <p:cNvGraphicFramePr>
            <a:graphicFrameLocks noChangeAspect="1"/>
          </p:cNvGraphicFramePr>
          <p:nvPr/>
        </p:nvGraphicFramePr>
        <p:xfrm>
          <a:off x="6669088" y="4964113"/>
          <a:ext cx="2079625" cy="1490662"/>
        </p:xfrm>
        <a:graphic>
          <a:graphicData uri="http://schemas.openxmlformats.org/presentationml/2006/ole">
            <mc:AlternateContent xmlns:mc="http://schemas.openxmlformats.org/markup-compatibility/2006">
              <mc:Choice xmlns:v="urn:schemas-microsoft-com:vml" Requires="v">
                <p:oleObj spid="_x0000_s47259" name="Visio" r:id="rId15" imgW="1032662" imgH="744626" progId="Visio.Drawing.11">
                  <p:embed/>
                </p:oleObj>
              </mc:Choice>
              <mc:Fallback>
                <p:oleObj name="Visio" r:id="rId15" imgW="1032662" imgH="744626" progId="Visio.Drawing.11">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69088" y="4964113"/>
                        <a:ext cx="2079625" cy="14906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5900" name="Object 12">
            <a:extLst>
              <a:ext uri="{FF2B5EF4-FFF2-40B4-BE49-F238E27FC236}">
                <a16:creationId xmlns:a16="http://schemas.microsoft.com/office/drawing/2014/main" id="{B9F82D84-3EBA-4299-B036-B8C837E3E08A}"/>
              </a:ext>
            </a:extLst>
          </p:cNvPr>
          <p:cNvGraphicFramePr>
            <a:graphicFrameLocks noChangeAspect="1"/>
          </p:cNvGraphicFramePr>
          <p:nvPr/>
        </p:nvGraphicFramePr>
        <p:xfrm>
          <a:off x="2443163" y="1076325"/>
          <a:ext cx="1658937" cy="560388"/>
        </p:xfrm>
        <a:graphic>
          <a:graphicData uri="http://schemas.openxmlformats.org/presentationml/2006/ole">
            <mc:AlternateContent xmlns:mc="http://schemas.openxmlformats.org/markup-compatibility/2006">
              <mc:Choice xmlns:v="urn:schemas-microsoft-com:vml" Requires="v">
                <p:oleObj spid="_x0000_s47260" name="Equation" r:id="rId17" imgW="666528" imgH="218987" progId="Equation.DSMT4">
                  <p:embed/>
                </p:oleObj>
              </mc:Choice>
              <mc:Fallback>
                <p:oleObj name="Equation" r:id="rId17" imgW="666528" imgH="218987" progId="Equation.DSMT4">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43163" y="1076325"/>
                        <a:ext cx="1658937"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901" name="Object 13">
            <a:extLst>
              <a:ext uri="{FF2B5EF4-FFF2-40B4-BE49-F238E27FC236}">
                <a16:creationId xmlns:a16="http://schemas.microsoft.com/office/drawing/2014/main" id="{8B72B7A8-BA3C-44B6-AB2F-7DC0563412CD}"/>
              </a:ext>
            </a:extLst>
          </p:cNvPr>
          <p:cNvGraphicFramePr>
            <a:graphicFrameLocks noChangeAspect="1"/>
          </p:cNvGraphicFramePr>
          <p:nvPr/>
        </p:nvGraphicFramePr>
        <p:xfrm>
          <a:off x="684213" y="4171950"/>
          <a:ext cx="2097087" cy="560388"/>
        </p:xfrm>
        <a:graphic>
          <a:graphicData uri="http://schemas.openxmlformats.org/presentationml/2006/ole">
            <mc:AlternateContent xmlns:mc="http://schemas.openxmlformats.org/markup-compatibility/2006">
              <mc:Choice xmlns:v="urn:schemas-microsoft-com:vml" Requires="v">
                <p:oleObj spid="_x0000_s47261" name="Equation" r:id="rId19" imgW="837974" imgH="218987" progId="Equation.DSMT4">
                  <p:embed/>
                </p:oleObj>
              </mc:Choice>
              <mc:Fallback>
                <p:oleObj name="Equation" r:id="rId19" imgW="837974" imgH="218987" progId="Equation.DSMT4">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4213" y="4171950"/>
                        <a:ext cx="2097087"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902" name="Object 14">
            <a:extLst>
              <a:ext uri="{FF2B5EF4-FFF2-40B4-BE49-F238E27FC236}">
                <a16:creationId xmlns:a16="http://schemas.microsoft.com/office/drawing/2014/main" id="{E023BFB8-AA77-4775-A5C0-7040332851DD}"/>
              </a:ext>
            </a:extLst>
          </p:cNvPr>
          <p:cNvGraphicFramePr>
            <a:graphicFrameLocks noChangeAspect="1"/>
          </p:cNvGraphicFramePr>
          <p:nvPr>
            <p:extLst>
              <p:ext uri="{D42A27DB-BD31-4B8C-83A1-F6EECF244321}">
                <p14:modId xmlns:p14="http://schemas.microsoft.com/office/powerpoint/2010/main" val="746748710"/>
              </p:ext>
            </p:extLst>
          </p:nvPr>
        </p:nvGraphicFramePr>
        <p:xfrm>
          <a:off x="684213" y="1724025"/>
          <a:ext cx="3130550" cy="1682750"/>
        </p:xfrm>
        <a:graphic>
          <a:graphicData uri="http://schemas.openxmlformats.org/presentationml/2006/ole">
            <mc:AlternateContent xmlns:mc="http://schemas.openxmlformats.org/markup-compatibility/2006">
              <mc:Choice xmlns:v="urn:schemas-microsoft-com:vml" Requires="v">
                <p:oleObj spid="_x0000_s47262" name="Equation" r:id="rId21" imgW="1257431" imgH="676187" progId="Equation.DSMT4">
                  <p:embed/>
                </p:oleObj>
              </mc:Choice>
              <mc:Fallback>
                <p:oleObj name="Equation" r:id="rId21" imgW="1257431" imgH="676187" progId="Equation.DSMT4">
                  <p:embed/>
                  <p:pic>
                    <p:nvPicPr>
                      <p:cNvPr id="0"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4213" y="1724025"/>
                        <a:ext cx="3130550" cy="1682750"/>
                      </a:xfrm>
                      <a:prstGeom prst="rect">
                        <a:avLst/>
                      </a:prstGeom>
                      <a:noFill/>
                      <a:ln>
                        <a:noFill/>
                      </a:ln>
                      <a:effectLst/>
                      <a:extLst/>
                    </p:spPr>
                  </p:pic>
                </p:oleObj>
              </mc:Fallback>
            </mc:AlternateContent>
          </a:graphicData>
        </a:graphic>
      </p:graphicFrame>
      <p:graphicFrame>
        <p:nvGraphicFramePr>
          <p:cNvPr id="165903" name="Object 15">
            <a:extLst>
              <a:ext uri="{FF2B5EF4-FFF2-40B4-BE49-F238E27FC236}">
                <a16:creationId xmlns:a16="http://schemas.microsoft.com/office/drawing/2014/main" id="{A1663A96-1D5F-45A0-AA29-921B448CAE66}"/>
              </a:ext>
            </a:extLst>
          </p:cNvPr>
          <p:cNvGraphicFramePr>
            <a:graphicFrameLocks noChangeAspect="1"/>
          </p:cNvGraphicFramePr>
          <p:nvPr/>
        </p:nvGraphicFramePr>
        <p:xfrm>
          <a:off x="539750" y="4819650"/>
          <a:ext cx="3552825" cy="1749425"/>
        </p:xfrm>
        <a:graphic>
          <a:graphicData uri="http://schemas.openxmlformats.org/presentationml/2006/ole">
            <mc:AlternateContent xmlns:mc="http://schemas.openxmlformats.org/markup-compatibility/2006">
              <mc:Choice xmlns:v="urn:schemas-microsoft-com:vml" Requires="v">
                <p:oleObj spid="_x0000_s47263" name="Equation" r:id="rId23" imgW="1371572" imgH="676187" progId="Equation.DSMT4">
                  <p:embed/>
                </p:oleObj>
              </mc:Choice>
              <mc:Fallback>
                <p:oleObj name="Equation" r:id="rId23" imgW="1371572" imgH="676187" progId="Equation.DSMT4">
                  <p:embed/>
                  <p:pic>
                    <p:nvPicPr>
                      <p:cNvPr id="0" name="Object 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9750" y="4819650"/>
                        <a:ext cx="3552825" cy="174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20" name="Text Box 16">
            <a:extLst>
              <a:ext uri="{FF2B5EF4-FFF2-40B4-BE49-F238E27FC236}">
                <a16:creationId xmlns:a16="http://schemas.microsoft.com/office/drawing/2014/main" id="{B1199FBF-9434-4795-87F5-203F54BA1339}"/>
              </a:ext>
            </a:extLst>
          </p:cNvPr>
          <p:cNvSpPr txBox="1">
            <a:spLocks noChangeArrowheads="1"/>
          </p:cNvSpPr>
          <p:nvPr/>
        </p:nvSpPr>
        <p:spPr bwMode="auto">
          <a:xfrm>
            <a:off x="395288" y="333375"/>
            <a:ext cx="8208962" cy="5191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华文楷体" panose="02010600040101010101" pitchFamily="2" charset="-122"/>
                <a:cs typeface="Times New Roman" panose="02020603050405020304" pitchFamily="18" charset="0"/>
              </a:rPr>
              <a:t>3)</a:t>
            </a:r>
            <a:r>
              <a:rPr kumimoji="1" lang="zh-CN" altLang="en-US" sz="2800" b="1">
                <a:ea typeface="华文楷体" panose="02010600040101010101" pitchFamily="2" charset="-122"/>
                <a:cs typeface="Times New Roman" panose="02020603050405020304" pitchFamily="18" charset="0"/>
              </a:rPr>
              <a:t>无源线性二端网络的无功功率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58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59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589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589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589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590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165891"/>
                                        </p:tgtEl>
                                        <p:attrNameLst>
                                          <p:attrName>style.visibility</p:attrName>
                                        </p:attrNameLst>
                                      </p:cBhvr>
                                      <p:to>
                                        <p:strVal val="visible"/>
                                      </p:to>
                                    </p:set>
                                    <p:animEffect transition="in" filter="box(in)">
                                      <p:cBhvr>
                                        <p:cTn id="31" dur="500"/>
                                        <p:tgtEl>
                                          <p:spTgt spid="16589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165901"/>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165893"/>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165898"/>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165899"/>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165903"/>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16" fill="hold" nodeType="clickEffect">
                                  <p:stCondLst>
                                    <p:cond delay="0"/>
                                  </p:stCondLst>
                                  <p:childTnLst>
                                    <p:set>
                                      <p:cBhvr>
                                        <p:cTn id="55" dur="1" fill="hold">
                                          <p:stCondLst>
                                            <p:cond delay="0"/>
                                          </p:stCondLst>
                                        </p:cTn>
                                        <p:tgtEl>
                                          <p:spTgt spid="165890"/>
                                        </p:tgtEl>
                                        <p:attrNameLst>
                                          <p:attrName>style.visibility</p:attrName>
                                        </p:attrNameLst>
                                      </p:cBhvr>
                                      <p:to>
                                        <p:strVal val="visible"/>
                                      </p:to>
                                    </p:set>
                                    <p:animEffect transition="in" filter="box(in)">
                                      <p:cBhvr>
                                        <p:cTn id="56" dur="500"/>
                                        <p:tgtEl>
                                          <p:spTgt spid="165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a:extLst>
              <a:ext uri="{FF2B5EF4-FFF2-40B4-BE49-F238E27FC236}">
                <a16:creationId xmlns:a16="http://schemas.microsoft.com/office/drawing/2014/main" id="{57B70E07-2CAA-4C17-A2C3-18CE03382B59}"/>
              </a:ext>
            </a:extLst>
          </p:cNvPr>
          <p:cNvSpPr txBox="1">
            <a:spLocks noChangeArrowheads="1"/>
          </p:cNvSpPr>
          <p:nvPr/>
        </p:nvSpPr>
        <p:spPr bwMode="auto">
          <a:xfrm>
            <a:off x="1116013" y="1123950"/>
            <a:ext cx="72009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just" eaLnBrk="1" hangingPunct="1">
              <a:lnSpc>
                <a:spcPct val="120000"/>
              </a:lnSpc>
            </a:pPr>
            <a:r>
              <a:rPr kumimoji="1" lang="zh-CN" altLang="en-US" sz="2800" b="1">
                <a:ea typeface="华文楷体" panose="02010600040101010101" pitchFamily="2" charset="-122"/>
                <a:cs typeface="Times New Roman" panose="02020603050405020304" pitchFamily="18" charset="0"/>
              </a:rPr>
              <a:t>反映电源和负载之间交换能量的速率。</a:t>
            </a:r>
          </a:p>
        </p:txBody>
      </p:sp>
      <p:graphicFrame>
        <p:nvGraphicFramePr>
          <p:cNvPr id="169987" name="Object 3">
            <a:extLst>
              <a:ext uri="{FF2B5EF4-FFF2-40B4-BE49-F238E27FC236}">
                <a16:creationId xmlns:a16="http://schemas.microsoft.com/office/drawing/2014/main" id="{8BB9B755-405A-4405-BD54-A538BA22278D}"/>
              </a:ext>
            </a:extLst>
          </p:cNvPr>
          <p:cNvGraphicFramePr>
            <a:graphicFrameLocks noChangeAspect="1"/>
          </p:cNvGraphicFramePr>
          <p:nvPr/>
        </p:nvGraphicFramePr>
        <p:xfrm>
          <a:off x="1187450" y="2060575"/>
          <a:ext cx="6364288" cy="1544638"/>
        </p:xfrm>
        <a:graphic>
          <a:graphicData uri="http://schemas.openxmlformats.org/presentationml/2006/ole">
            <mc:AlternateContent xmlns:mc="http://schemas.openxmlformats.org/markup-compatibility/2006">
              <mc:Choice xmlns:v="urn:schemas-microsoft-com:vml" Requires="v">
                <p:oleObj spid="_x0000_s48145" name="Equation" r:id="rId3" imgW="2609745" imgH="628826" progId="Equation.DSMT4">
                  <p:embed/>
                </p:oleObj>
              </mc:Choice>
              <mc:Fallback>
                <p:oleObj name="Equation" r:id="rId3" imgW="2609745" imgH="628826"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060575"/>
                        <a:ext cx="6364288" cy="154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9988" name="Rectangle 4">
            <a:extLst>
              <a:ext uri="{FF2B5EF4-FFF2-40B4-BE49-F238E27FC236}">
                <a16:creationId xmlns:a16="http://schemas.microsoft.com/office/drawing/2014/main" id="{C9EC1C17-6EC7-44C5-88FA-2D6D88949EBF}"/>
              </a:ext>
            </a:extLst>
          </p:cNvPr>
          <p:cNvSpPr>
            <a:spLocks noChangeArrowheads="1"/>
          </p:cNvSpPr>
          <p:nvPr/>
        </p:nvSpPr>
        <p:spPr bwMode="auto">
          <a:xfrm>
            <a:off x="684213" y="706438"/>
            <a:ext cx="4535487"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zh-CN" altLang="en-US" sz="2800" b="1">
                <a:ea typeface="华文楷体" panose="02010600040101010101" pitchFamily="2" charset="-122"/>
                <a:cs typeface="Times New Roman" panose="02020603050405020304" pitchFamily="18" charset="0"/>
              </a:rPr>
              <a:t>无功功率的物理意义</a:t>
            </a:r>
            <a:r>
              <a:rPr kumimoji="1" lang="en-US" altLang="zh-CN" sz="2800" b="1">
                <a:ea typeface="华文楷体" panose="02010600040101010101" pitchFamily="2" charset="-122"/>
                <a:cs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9988"/>
                                        </p:tgtEl>
                                        <p:attrNameLst>
                                          <p:attrName>style.visibility</p:attrName>
                                        </p:attrNameLst>
                                      </p:cBhvr>
                                      <p:to>
                                        <p:strVal val="visible"/>
                                      </p:to>
                                    </p:set>
                                    <p:anim calcmode="lin" valueType="num">
                                      <p:cBhvr additive="base">
                                        <p:cTn id="7" dur="500" fill="hold"/>
                                        <p:tgtEl>
                                          <p:spTgt spid="169988"/>
                                        </p:tgtEl>
                                        <p:attrNameLst>
                                          <p:attrName>ppt_x</p:attrName>
                                        </p:attrNameLst>
                                      </p:cBhvr>
                                      <p:tavLst>
                                        <p:tav tm="0">
                                          <p:val>
                                            <p:strVal val="0-#ppt_w/2"/>
                                          </p:val>
                                        </p:tav>
                                        <p:tav tm="100000">
                                          <p:val>
                                            <p:strVal val="#ppt_x"/>
                                          </p:val>
                                        </p:tav>
                                      </p:tavLst>
                                    </p:anim>
                                    <p:anim calcmode="lin" valueType="num">
                                      <p:cBhvr additive="base">
                                        <p:cTn id="8" dur="500" fill="hold"/>
                                        <p:tgtEl>
                                          <p:spTgt spid="1699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iterate type="lt">
                                    <p:tmPct val="100000"/>
                                  </p:iterate>
                                  <p:childTnLst>
                                    <p:set>
                                      <p:cBhvr>
                                        <p:cTn id="12" dur="1" fill="hold">
                                          <p:stCondLst>
                                            <p:cond delay="0"/>
                                          </p:stCondLst>
                                        </p:cTn>
                                        <p:tgtEl>
                                          <p:spTgt spid="169986"/>
                                        </p:tgtEl>
                                        <p:attrNameLst>
                                          <p:attrName>style.visibility</p:attrName>
                                        </p:attrNameLst>
                                      </p:cBhvr>
                                      <p:to>
                                        <p:strVal val="visible"/>
                                      </p:to>
                                    </p:set>
                                    <p:anim calcmode="lin" valueType="num">
                                      <p:cBhvr>
                                        <p:cTn id="13" dur="75" fill="hold"/>
                                        <p:tgtEl>
                                          <p:spTgt spid="169986"/>
                                        </p:tgtEl>
                                        <p:attrNameLst>
                                          <p:attrName>ppt_w</p:attrName>
                                        </p:attrNameLst>
                                      </p:cBhvr>
                                      <p:tavLst>
                                        <p:tav tm="0">
                                          <p:val>
                                            <p:fltVal val="0"/>
                                          </p:val>
                                        </p:tav>
                                        <p:tav tm="100000">
                                          <p:val>
                                            <p:strVal val="#ppt_w"/>
                                          </p:val>
                                        </p:tav>
                                      </p:tavLst>
                                    </p:anim>
                                    <p:anim calcmode="lin" valueType="num">
                                      <p:cBhvr>
                                        <p:cTn id="14" dur="75" fill="hold"/>
                                        <p:tgtEl>
                                          <p:spTgt spid="169986"/>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nodeType="clickEffect">
                                  <p:stCondLst>
                                    <p:cond delay="0"/>
                                  </p:stCondLst>
                                  <p:childTnLst>
                                    <p:set>
                                      <p:cBhvr>
                                        <p:cTn id="18" dur="1" fill="hold">
                                          <p:stCondLst>
                                            <p:cond delay="0"/>
                                          </p:stCondLst>
                                        </p:cTn>
                                        <p:tgtEl>
                                          <p:spTgt spid="169987"/>
                                        </p:tgtEl>
                                        <p:attrNameLst>
                                          <p:attrName>style.visibility</p:attrName>
                                        </p:attrNameLst>
                                      </p:cBhvr>
                                      <p:to>
                                        <p:strVal val="visible"/>
                                      </p:to>
                                    </p:set>
                                    <p:animEffect transition="in" filter="strips(downRight)">
                                      <p:cBhvr>
                                        <p:cTn id="19" dur="2000"/>
                                        <p:tgtEl>
                                          <p:spTgt spid="169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autoUpdateAnimBg="0"/>
      <p:bldP spid="16998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a:extLst>
              <a:ext uri="{FF2B5EF4-FFF2-40B4-BE49-F238E27FC236}">
                <a16:creationId xmlns:a16="http://schemas.microsoft.com/office/drawing/2014/main" id="{5782A7CC-D1FC-44D7-8515-16B2EB23040F}"/>
              </a:ext>
            </a:extLst>
          </p:cNvPr>
          <p:cNvSpPr txBox="1">
            <a:spLocks noChangeArrowheads="1"/>
          </p:cNvSpPr>
          <p:nvPr/>
        </p:nvSpPr>
        <p:spPr bwMode="auto">
          <a:xfrm>
            <a:off x="554038" y="311150"/>
            <a:ext cx="2655887" cy="58578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98000" rIns="198000"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3200" b="1">
                <a:solidFill>
                  <a:srgbClr val="000099"/>
                </a:solidFill>
                <a:ea typeface="华文楷体" panose="02010600040101010101" pitchFamily="2" charset="-122"/>
                <a:cs typeface="Times New Roman" panose="02020603050405020304" pitchFamily="18" charset="0"/>
              </a:rPr>
              <a:t>4. </a:t>
            </a:r>
            <a:r>
              <a:rPr kumimoji="1" lang="zh-CN" altLang="en-US" sz="3200" b="1">
                <a:solidFill>
                  <a:srgbClr val="000099"/>
                </a:solidFill>
                <a:ea typeface="华文楷体" panose="02010600040101010101" pitchFamily="2" charset="-122"/>
                <a:cs typeface="Times New Roman" panose="02020603050405020304" pitchFamily="18" charset="0"/>
              </a:rPr>
              <a:t>视在功率</a:t>
            </a:r>
            <a:r>
              <a:rPr kumimoji="1" lang="en-US" altLang="zh-CN" sz="3200" i="1">
                <a:solidFill>
                  <a:srgbClr val="000099"/>
                </a:solidFill>
                <a:ea typeface="华文楷体" panose="02010600040101010101" pitchFamily="2" charset="-122"/>
                <a:cs typeface="Times New Roman" panose="02020603050405020304" pitchFamily="18" charset="0"/>
              </a:rPr>
              <a:t>S</a:t>
            </a:r>
            <a:endParaRPr kumimoji="1" lang="en-US" altLang="zh-CN" sz="3200">
              <a:solidFill>
                <a:srgbClr val="000099"/>
              </a:solidFill>
              <a:ea typeface="华文楷体" panose="02010600040101010101" pitchFamily="2" charset="-122"/>
              <a:cs typeface="Times New Roman" panose="02020603050405020304" pitchFamily="18" charset="0"/>
            </a:endParaRPr>
          </a:p>
        </p:txBody>
      </p:sp>
      <p:graphicFrame>
        <p:nvGraphicFramePr>
          <p:cNvPr id="168967" name="Object 7">
            <a:extLst>
              <a:ext uri="{FF2B5EF4-FFF2-40B4-BE49-F238E27FC236}">
                <a16:creationId xmlns:a16="http://schemas.microsoft.com/office/drawing/2014/main" id="{EE8D7EB9-4CB2-4F2F-B256-19E7E4653602}"/>
              </a:ext>
            </a:extLst>
          </p:cNvPr>
          <p:cNvGraphicFramePr>
            <a:graphicFrameLocks noChangeAspect="1"/>
          </p:cNvGraphicFramePr>
          <p:nvPr/>
        </p:nvGraphicFramePr>
        <p:xfrm>
          <a:off x="1187450" y="836613"/>
          <a:ext cx="5808663" cy="854075"/>
        </p:xfrm>
        <a:graphic>
          <a:graphicData uri="http://schemas.openxmlformats.org/presentationml/2006/ole">
            <mc:AlternateContent xmlns:mc="http://schemas.openxmlformats.org/markup-compatibility/2006">
              <mc:Choice xmlns:v="urn:schemas-microsoft-com:vml" Requires="v">
                <p:oleObj spid="_x0000_s49194" name="公式" r:id="rId3" imgW="2234230" imgH="317362" progId="Equation.3">
                  <p:embed/>
                </p:oleObj>
              </mc:Choice>
              <mc:Fallback>
                <p:oleObj name="公式" r:id="rId3" imgW="2234230" imgH="317362"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836613"/>
                        <a:ext cx="5808663" cy="854075"/>
                      </a:xfrm>
                      <a:prstGeom prst="rect">
                        <a:avLst/>
                      </a:prstGeom>
                      <a:noFill/>
                      <a:ln>
                        <a:noFill/>
                      </a:ln>
                      <a:effectLst/>
                      <a:extLst>
                        <a:ext uri="{909E8E84-426E-40DD-AFC4-6F175D3DCCD1}">
                          <a14:hiddenFill xmlns:a14="http://schemas.microsoft.com/office/drawing/2010/main">
                            <a:gradFill rotWithShape="1">
                              <a:gsLst>
                                <a:gs pos="0">
                                  <a:srgbClr val="FFCC99"/>
                                </a:gs>
                                <a:gs pos="50000">
                                  <a:schemeClr val="bg1"/>
                                </a:gs>
                                <a:gs pos="100000">
                                  <a:srgbClr val="FFCC99"/>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8974" name="AutoShape 14">
            <a:extLst>
              <a:ext uri="{FF2B5EF4-FFF2-40B4-BE49-F238E27FC236}">
                <a16:creationId xmlns:a16="http://schemas.microsoft.com/office/drawing/2014/main" id="{E542DD7E-A81E-4469-B18C-CCB820BF3C1B}"/>
              </a:ext>
            </a:extLst>
          </p:cNvPr>
          <p:cNvSpPr>
            <a:spLocks noChangeArrowheads="1"/>
          </p:cNvSpPr>
          <p:nvPr/>
        </p:nvSpPr>
        <p:spPr bwMode="auto">
          <a:xfrm>
            <a:off x="4427538" y="271463"/>
            <a:ext cx="3241675" cy="574675"/>
          </a:xfrm>
          <a:prstGeom prst="wedgeRoundRectCallout">
            <a:avLst>
              <a:gd name="adj1" fmla="val -107542"/>
              <a:gd name="adj2" fmla="val 128176"/>
              <a:gd name="adj3" fmla="val 16667"/>
            </a:avLst>
          </a:prstGeom>
          <a:noFill/>
          <a:ln>
            <a:solidFill>
              <a:schemeClr val="accent1"/>
            </a:solidFill>
          </a:ln>
          <a:effectLst/>
          <a:extLst/>
        </p:spPr>
        <p:txBody>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2800" b="1">
                <a:ea typeface="华文楷体" panose="02010600040101010101" pitchFamily="2" charset="-122"/>
                <a:cs typeface="Times New Roman" panose="02020603050405020304" pitchFamily="18" charset="0"/>
              </a:rPr>
              <a:t>电气设备的容量</a:t>
            </a:r>
          </a:p>
        </p:txBody>
      </p:sp>
      <p:sp>
        <p:nvSpPr>
          <p:cNvPr id="168979" name="Text Box 19">
            <a:extLst>
              <a:ext uri="{FF2B5EF4-FFF2-40B4-BE49-F238E27FC236}">
                <a16:creationId xmlns:a16="http://schemas.microsoft.com/office/drawing/2014/main" id="{C6E74EF9-C09E-4A8C-AE4B-67C6E5E141B5}"/>
              </a:ext>
            </a:extLst>
          </p:cNvPr>
          <p:cNvSpPr txBox="1">
            <a:spLocks noChangeArrowheads="1"/>
          </p:cNvSpPr>
          <p:nvPr/>
        </p:nvSpPr>
        <p:spPr bwMode="auto">
          <a:xfrm>
            <a:off x="900113" y="1916113"/>
            <a:ext cx="6991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zh-CN" altLang="en-US" sz="2800" b="1">
                <a:ea typeface="华文楷体" panose="02010600040101010101" pitchFamily="2" charset="-122"/>
                <a:cs typeface="Times New Roman" panose="02020603050405020304" pitchFamily="18" charset="0"/>
              </a:rPr>
              <a:t>有功功率</a:t>
            </a:r>
            <a:r>
              <a:rPr kumimoji="1" lang="en-US" altLang="zh-CN" sz="2800" b="1">
                <a:ea typeface="华文楷体" panose="02010600040101010101" pitchFamily="2" charset="-122"/>
                <a:cs typeface="Times New Roman" panose="02020603050405020304" pitchFamily="18" charset="0"/>
              </a:rPr>
              <a:t>: </a:t>
            </a:r>
            <a:r>
              <a:rPr kumimoji="1" lang="en-US" altLang="zh-CN" sz="3200" b="1">
                <a:ea typeface="华文楷体" panose="02010600040101010101" pitchFamily="2" charset="-122"/>
                <a:cs typeface="Times New Roman" panose="02020603050405020304" pitchFamily="18" charset="0"/>
              </a:rPr>
              <a:t> </a:t>
            </a:r>
            <a:r>
              <a:rPr kumimoji="1" lang="en-US" altLang="zh-CN" sz="3200" b="1" i="1">
                <a:ea typeface="华文楷体" panose="02010600040101010101" pitchFamily="2" charset="-122"/>
                <a:cs typeface="Times New Roman" panose="02020603050405020304" pitchFamily="18" charset="0"/>
              </a:rPr>
              <a:t>P</a:t>
            </a:r>
            <a:r>
              <a:rPr kumimoji="1" lang="en-US" altLang="zh-CN" sz="3200" b="1">
                <a:ea typeface="华文楷体" panose="02010600040101010101" pitchFamily="2" charset="-122"/>
                <a:cs typeface="Times New Roman" panose="02020603050405020304" pitchFamily="18" charset="0"/>
              </a:rPr>
              <a:t>=</a:t>
            </a:r>
            <a:r>
              <a:rPr kumimoji="1" lang="en-US" altLang="zh-CN" sz="3200" b="1" i="1">
                <a:ea typeface="华文楷体" panose="02010600040101010101" pitchFamily="2" charset="-122"/>
                <a:cs typeface="Times New Roman" panose="02020603050405020304" pitchFamily="18" charset="0"/>
              </a:rPr>
              <a:t>UI</a:t>
            </a:r>
            <a:r>
              <a:rPr kumimoji="1" lang="en-US" altLang="zh-CN" sz="3200" b="1">
                <a:ea typeface="华文楷体" panose="02010600040101010101" pitchFamily="2" charset="-122"/>
                <a:cs typeface="Times New Roman" panose="02020603050405020304" pitchFamily="18" charset="0"/>
              </a:rPr>
              <a:t>cos</a:t>
            </a:r>
            <a:r>
              <a:rPr kumimoji="1" lang="en-US" altLang="zh-CN" sz="3200" b="1" i="1">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i="1">
                <a:ea typeface="华文楷体" panose="02010600040101010101" pitchFamily="2" charset="-122"/>
                <a:cs typeface="Times New Roman" panose="02020603050405020304" pitchFamily="18" charset="0"/>
              </a:rPr>
              <a:t>  </a:t>
            </a:r>
            <a:r>
              <a:rPr kumimoji="1" lang="en-US" altLang="zh-CN" sz="2800" b="1" i="1">
                <a:ea typeface="华文楷体" panose="02010600040101010101" pitchFamily="2" charset="-122"/>
                <a:cs typeface="Times New Roman" panose="02020603050405020304" pitchFamily="18" charset="0"/>
              </a:rPr>
              <a:t>  </a:t>
            </a:r>
            <a:r>
              <a:rPr kumimoji="1" lang="zh-CN" altLang="en-US" sz="2800" b="1">
                <a:ea typeface="华文楷体" panose="02010600040101010101" pitchFamily="2" charset="-122"/>
                <a:cs typeface="Times New Roman" panose="02020603050405020304" pitchFamily="18" charset="0"/>
              </a:rPr>
              <a:t>单位：</a:t>
            </a:r>
            <a:r>
              <a:rPr kumimoji="1" lang="en-US" altLang="zh-CN" sz="2800" b="1">
                <a:ea typeface="华文楷体" panose="02010600040101010101" pitchFamily="2" charset="-122"/>
                <a:cs typeface="Times New Roman" panose="02020603050405020304" pitchFamily="18" charset="0"/>
              </a:rPr>
              <a:t>W</a:t>
            </a:r>
          </a:p>
        </p:txBody>
      </p:sp>
      <p:sp>
        <p:nvSpPr>
          <p:cNvPr id="168980" name="Text Box 20">
            <a:extLst>
              <a:ext uri="{FF2B5EF4-FFF2-40B4-BE49-F238E27FC236}">
                <a16:creationId xmlns:a16="http://schemas.microsoft.com/office/drawing/2014/main" id="{CF479BDF-5725-4EE3-AC36-794DD6CF48AB}"/>
              </a:ext>
            </a:extLst>
          </p:cNvPr>
          <p:cNvSpPr txBox="1">
            <a:spLocks noChangeArrowheads="1"/>
          </p:cNvSpPr>
          <p:nvPr/>
        </p:nvSpPr>
        <p:spPr bwMode="auto">
          <a:xfrm>
            <a:off x="827088" y="2420938"/>
            <a:ext cx="72009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zh-CN" altLang="en-US" sz="2800" b="1">
                <a:ea typeface="华文楷体" panose="02010600040101010101" pitchFamily="2" charset="-122"/>
                <a:cs typeface="Times New Roman" panose="02020603050405020304" pitchFamily="18" charset="0"/>
              </a:rPr>
              <a:t>无功功率</a:t>
            </a:r>
            <a:r>
              <a:rPr kumimoji="1" lang="en-US" altLang="zh-CN" sz="2800" b="1">
                <a:ea typeface="华文楷体" panose="02010600040101010101" pitchFamily="2" charset="-122"/>
                <a:cs typeface="Times New Roman" panose="02020603050405020304" pitchFamily="18" charset="0"/>
              </a:rPr>
              <a:t>:    </a:t>
            </a:r>
            <a:r>
              <a:rPr kumimoji="1" lang="en-US" altLang="zh-CN" sz="3200" b="1" i="1">
                <a:ea typeface="华文楷体" panose="02010600040101010101" pitchFamily="2" charset="-122"/>
                <a:cs typeface="Times New Roman" panose="02020603050405020304" pitchFamily="18" charset="0"/>
              </a:rPr>
              <a:t>Q</a:t>
            </a:r>
            <a:r>
              <a:rPr kumimoji="1" lang="en-US" altLang="zh-CN" sz="3200" b="1">
                <a:ea typeface="华文楷体" panose="02010600040101010101" pitchFamily="2" charset="-122"/>
                <a:cs typeface="Times New Roman" panose="02020603050405020304" pitchFamily="18" charset="0"/>
              </a:rPr>
              <a:t>=</a:t>
            </a:r>
            <a:r>
              <a:rPr kumimoji="1" lang="en-US" altLang="zh-CN" sz="3200" b="1" i="1">
                <a:ea typeface="华文楷体" panose="02010600040101010101" pitchFamily="2" charset="-122"/>
                <a:cs typeface="Times New Roman" panose="02020603050405020304" pitchFamily="18" charset="0"/>
              </a:rPr>
              <a:t>UI</a:t>
            </a:r>
            <a:r>
              <a:rPr kumimoji="1" lang="en-US" altLang="zh-CN" sz="3200" b="1">
                <a:ea typeface="华文楷体" panose="02010600040101010101" pitchFamily="2" charset="-122"/>
                <a:cs typeface="Times New Roman" panose="02020603050405020304" pitchFamily="18" charset="0"/>
              </a:rPr>
              <a:t>sin</a:t>
            </a:r>
            <a:r>
              <a:rPr kumimoji="1" lang="en-US" altLang="zh-CN" sz="3200" b="1" i="1">
                <a:ea typeface="华文楷体" panose="02010600040101010101" pitchFamily="2" charset="-122"/>
                <a:cs typeface="Times New Roman" panose="02020603050405020304" pitchFamily="18" charset="0"/>
              </a:rPr>
              <a:t>j   </a:t>
            </a:r>
            <a:r>
              <a:rPr kumimoji="1" lang="en-US" altLang="zh-CN" sz="2800" b="1" i="1">
                <a:ea typeface="华文楷体" panose="02010600040101010101" pitchFamily="2" charset="-122"/>
                <a:cs typeface="Times New Roman" panose="02020603050405020304" pitchFamily="18" charset="0"/>
              </a:rPr>
              <a:t>        </a:t>
            </a:r>
            <a:r>
              <a:rPr kumimoji="1" lang="zh-CN" altLang="en-US" sz="2800" b="1">
                <a:ea typeface="华文楷体" panose="02010600040101010101" pitchFamily="2" charset="-122"/>
                <a:cs typeface="Times New Roman" panose="02020603050405020304" pitchFamily="18" charset="0"/>
              </a:rPr>
              <a:t>单位：</a:t>
            </a:r>
            <a:r>
              <a:rPr kumimoji="1" lang="en-US" altLang="zh-CN" sz="2800" b="1">
                <a:ea typeface="华文楷体" panose="02010600040101010101" pitchFamily="2" charset="-122"/>
                <a:cs typeface="Times New Roman" panose="02020603050405020304" pitchFamily="18" charset="0"/>
              </a:rPr>
              <a:t>var</a:t>
            </a:r>
          </a:p>
        </p:txBody>
      </p:sp>
      <p:graphicFrame>
        <p:nvGraphicFramePr>
          <p:cNvPr id="168982" name="Object 22">
            <a:extLst>
              <a:ext uri="{FF2B5EF4-FFF2-40B4-BE49-F238E27FC236}">
                <a16:creationId xmlns:a16="http://schemas.microsoft.com/office/drawing/2014/main" id="{E3145B95-6E77-4ADB-A078-9CD39F4C8D54}"/>
              </a:ext>
            </a:extLst>
          </p:cNvPr>
          <p:cNvGraphicFramePr>
            <a:graphicFrameLocks noChangeAspect="1"/>
          </p:cNvGraphicFramePr>
          <p:nvPr>
            <p:extLst>
              <p:ext uri="{D42A27DB-BD31-4B8C-83A1-F6EECF244321}">
                <p14:modId xmlns:p14="http://schemas.microsoft.com/office/powerpoint/2010/main" val="1842472361"/>
              </p:ext>
            </p:extLst>
          </p:nvPr>
        </p:nvGraphicFramePr>
        <p:xfrm>
          <a:off x="1042988" y="3573463"/>
          <a:ext cx="3224212" cy="981075"/>
        </p:xfrm>
        <a:graphic>
          <a:graphicData uri="http://schemas.openxmlformats.org/presentationml/2006/ole">
            <mc:AlternateContent xmlns:mc="http://schemas.openxmlformats.org/markup-compatibility/2006">
              <mc:Choice xmlns:v="urn:schemas-microsoft-com:vml" Requires="v">
                <p:oleObj spid="_x0000_s49195" name="公式" r:id="rId5" imgW="1002865" imgH="304668" progId="Equation.3">
                  <p:embed/>
                </p:oleObj>
              </mc:Choice>
              <mc:Fallback>
                <p:oleObj name="公式" r:id="rId5" imgW="1002865" imgH="304668"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3573463"/>
                        <a:ext cx="3224212" cy="981075"/>
                      </a:xfrm>
                      <a:prstGeom prst="rect">
                        <a:avLst/>
                      </a:prstGeom>
                      <a:noFill/>
                      <a:ln>
                        <a:noFill/>
                      </a:ln>
                      <a:effectLst/>
                      <a:extLst/>
                    </p:spPr>
                  </p:pic>
                </p:oleObj>
              </mc:Fallback>
            </mc:AlternateContent>
          </a:graphicData>
        </a:graphic>
      </p:graphicFrame>
      <p:grpSp>
        <p:nvGrpSpPr>
          <p:cNvPr id="168983" name="Group 23">
            <a:extLst>
              <a:ext uri="{FF2B5EF4-FFF2-40B4-BE49-F238E27FC236}">
                <a16:creationId xmlns:a16="http://schemas.microsoft.com/office/drawing/2014/main" id="{39615C7B-F56E-401E-BFA8-A197F29B3D57}"/>
              </a:ext>
            </a:extLst>
          </p:cNvPr>
          <p:cNvGrpSpPr>
            <a:grpSpLocks/>
          </p:cNvGrpSpPr>
          <p:nvPr/>
        </p:nvGrpSpPr>
        <p:grpSpPr bwMode="auto">
          <a:xfrm>
            <a:off x="5148263" y="3429000"/>
            <a:ext cx="2386012" cy="1857375"/>
            <a:chOff x="768" y="2304"/>
            <a:chExt cx="808" cy="782"/>
          </a:xfrm>
        </p:grpSpPr>
        <p:sp>
          <p:nvSpPr>
            <p:cNvPr id="49162" name="Line 24">
              <a:extLst>
                <a:ext uri="{FF2B5EF4-FFF2-40B4-BE49-F238E27FC236}">
                  <a16:creationId xmlns:a16="http://schemas.microsoft.com/office/drawing/2014/main" id="{A2466C52-10AD-4CB0-AC0F-3AFB142ED0D2}"/>
                </a:ext>
              </a:extLst>
            </p:cNvPr>
            <p:cNvSpPr>
              <a:spLocks noChangeShapeType="1"/>
            </p:cNvSpPr>
            <p:nvPr/>
          </p:nvSpPr>
          <p:spPr bwMode="auto">
            <a:xfrm flipH="1">
              <a:off x="768" y="2304"/>
              <a:ext cx="624" cy="52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163" name="Line 25">
              <a:extLst>
                <a:ext uri="{FF2B5EF4-FFF2-40B4-BE49-F238E27FC236}">
                  <a16:creationId xmlns:a16="http://schemas.microsoft.com/office/drawing/2014/main" id="{DDC8C5DA-D435-4EB2-BD02-E6C635C7EE3B}"/>
                </a:ext>
              </a:extLst>
            </p:cNvPr>
            <p:cNvSpPr>
              <a:spLocks noChangeShapeType="1"/>
            </p:cNvSpPr>
            <p:nvPr/>
          </p:nvSpPr>
          <p:spPr bwMode="auto">
            <a:xfrm>
              <a:off x="1392" y="2304"/>
              <a:ext cx="0" cy="52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164" name="Line 26">
              <a:extLst>
                <a:ext uri="{FF2B5EF4-FFF2-40B4-BE49-F238E27FC236}">
                  <a16:creationId xmlns:a16="http://schemas.microsoft.com/office/drawing/2014/main" id="{747A8909-27DA-4A0D-8182-142A0BF1BC22}"/>
                </a:ext>
              </a:extLst>
            </p:cNvPr>
            <p:cNvSpPr>
              <a:spLocks noChangeShapeType="1"/>
            </p:cNvSpPr>
            <p:nvPr/>
          </p:nvSpPr>
          <p:spPr bwMode="auto">
            <a:xfrm>
              <a:off x="768" y="2832"/>
              <a:ext cx="62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165" name="Freeform 27">
              <a:extLst>
                <a:ext uri="{FF2B5EF4-FFF2-40B4-BE49-F238E27FC236}">
                  <a16:creationId xmlns:a16="http://schemas.microsoft.com/office/drawing/2014/main" id="{5D9380A3-CC9F-4288-BA59-16550D37632C}"/>
                </a:ext>
              </a:extLst>
            </p:cNvPr>
            <p:cNvSpPr>
              <a:spLocks/>
            </p:cNvSpPr>
            <p:nvPr/>
          </p:nvSpPr>
          <p:spPr bwMode="auto">
            <a:xfrm>
              <a:off x="876" y="2736"/>
              <a:ext cx="60" cy="96"/>
            </a:xfrm>
            <a:custGeom>
              <a:avLst/>
              <a:gdLst>
                <a:gd name="T0" fmla="*/ 0 w 60"/>
                <a:gd name="T1" fmla="*/ 0 h 96"/>
                <a:gd name="T2" fmla="*/ 60 w 60"/>
                <a:gd name="T3" fmla="*/ 96 h 96"/>
                <a:gd name="T4" fmla="*/ 0 60000 65536"/>
                <a:gd name="T5" fmla="*/ 0 60000 65536"/>
              </a:gdLst>
              <a:ahLst/>
              <a:cxnLst>
                <a:cxn ang="T4">
                  <a:pos x="T0" y="T1"/>
                </a:cxn>
                <a:cxn ang="T5">
                  <a:pos x="T2" y="T3"/>
                </a:cxn>
              </a:cxnLst>
              <a:rect l="0" t="0" r="r" b="b"/>
              <a:pathLst>
                <a:path w="60" h="96">
                  <a:moveTo>
                    <a:pt x="0" y="0"/>
                  </a:moveTo>
                  <a:cubicBezTo>
                    <a:pt x="53" y="18"/>
                    <a:pt x="60" y="35"/>
                    <a:pt x="60" y="96"/>
                  </a:cubicBezTo>
                </a:path>
              </a:pathLst>
            </a:custGeom>
            <a:noFill/>
            <a:ln w="38100" cap="flat" cmpd="sng">
              <a:solidFill>
                <a:srgbClr val="0000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166" name="Text Box 28">
              <a:extLst>
                <a:ext uri="{FF2B5EF4-FFF2-40B4-BE49-F238E27FC236}">
                  <a16:creationId xmlns:a16="http://schemas.microsoft.com/office/drawing/2014/main" id="{4F19736C-87D3-4FB9-8D4C-63D14266319E}"/>
                </a:ext>
              </a:extLst>
            </p:cNvPr>
            <p:cNvSpPr txBox="1">
              <a:spLocks noChangeArrowheads="1"/>
            </p:cNvSpPr>
            <p:nvPr/>
          </p:nvSpPr>
          <p:spPr bwMode="auto">
            <a:xfrm>
              <a:off x="980" y="2578"/>
              <a:ext cx="96"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b="1" i="1">
                  <a:ea typeface="华文楷体" panose="02010600040101010101" pitchFamily="2" charset="-122"/>
                  <a:cs typeface="Times New Roman" panose="02020603050405020304" pitchFamily="18" charset="0"/>
                </a:rPr>
                <a:t>j</a:t>
              </a:r>
            </a:p>
          </p:txBody>
        </p:sp>
        <p:sp>
          <p:nvSpPr>
            <p:cNvPr id="49167" name="Text Box 29">
              <a:extLst>
                <a:ext uri="{FF2B5EF4-FFF2-40B4-BE49-F238E27FC236}">
                  <a16:creationId xmlns:a16="http://schemas.microsoft.com/office/drawing/2014/main" id="{B8B7D7B5-24DD-47FA-9414-926930A4DB74}"/>
                </a:ext>
              </a:extLst>
            </p:cNvPr>
            <p:cNvSpPr txBox="1">
              <a:spLocks noChangeArrowheads="1"/>
            </p:cNvSpPr>
            <p:nvPr/>
          </p:nvSpPr>
          <p:spPr bwMode="auto">
            <a:xfrm>
              <a:off x="894" y="2387"/>
              <a:ext cx="130"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b="1" i="1">
                  <a:ea typeface="华文楷体" panose="02010600040101010101" pitchFamily="2" charset="-122"/>
                  <a:cs typeface="Times New Roman" panose="02020603050405020304" pitchFamily="18" charset="0"/>
                </a:rPr>
                <a:t>S</a:t>
              </a:r>
            </a:p>
          </p:txBody>
        </p:sp>
        <p:sp>
          <p:nvSpPr>
            <p:cNvPr id="49168" name="Text Box 30">
              <a:extLst>
                <a:ext uri="{FF2B5EF4-FFF2-40B4-BE49-F238E27FC236}">
                  <a16:creationId xmlns:a16="http://schemas.microsoft.com/office/drawing/2014/main" id="{A06D3CA7-535F-4EBA-A1D5-ACAB6243570E}"/>
                </a:ext>
              </a:extLst>
            </p:cNvPr>
            <p:cNvSpPr txBox="1">
              <a:spLocks noChangeArrowheads="1"/>
            </p:cNvSpPr>
            <p:nvPr/>
          </p:nvSpPr>
          <p:spPr bwMode="auto">
            <a:xfrm>
              <a:off x="1036" y="2867"/>
              <a:ext cx="253"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b="1" i="1">
                  <a:ea typeface="华文楷体" panose="02010600040101010101" pitchFamily="2" charset="-122"/>
                  <a:cs typeface="Times New Roman" panose="02020603050405020304" pitchFamily="18" charset="0"/>
                </a:rPr>
                <a:t>P</a:t>
              </a:r>
            </a:p>
          </p:txBody>
        </p:sp>
        <p:sp>
          <p:nvSpPr>
            <p:cNvPr id="49169" name="Text Box 31">
              <a:extLst>
                <a:ext uri="{FF2B5EF4-FFF2-40B4-BE49-F238E27FC236}">
                  <a16:creationId xmlns:a16="http://schemas.microsoft.com/office/drawing/2014/main" id="{048C01D1-0C9C-47CF-9B43-598E08A6037A}"/>
                </a:ext>
              </a:extLst>
            </p:cNvPr>
            <p:cNvSpPr txBox="1">
              <a:spLocks noChangeArrowheads="1"/>
            </p:cNvSpPr>
            <p:nvPr/>
          </p:nvSpPr>
          <p:spPr bwMode="auto">
            <a:xfrm>
              <a:off x="1420" y="2482"/>
              <a:ext cx="156"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b="1" i="1">
                  <a:ea typeface="华文楷体" panose="02010600040101010101" pitchFamily="2" charset="-122"/>
                  <a:cs typeface="Times New Roman" panose="02020603050405020304" pitchFamily="18" charset="0"/>
                </a:rPr>
                <a:t>Q</a:t>
              </a:r>
            </a:p>
          </p:txBody>
        </p:sp>
      </p:grpSp>
      <p:sp>
        <p:nvSpPr>
          <p:cNvPr id="168992" name="Text Box 32">
            <a:extLst>
              <a:ext uri="{FF2B5EF4-FFF2-40B4-BE49-F238E27FC236}">
                <a16:creationId xmlns:a16="http://schemas.microsoft.com/office/drawing/2014/main" id="{5EF23882-5DE1-47D0-BBF9-EDEC1BEE72CF}"/>
              </a:ext>
            </a:extLst>
          </p:cNvPr>
          <p:cNvSpPr txBox="1">
            <a:spLocks noChangeArrowheads="1"/>
          </p:cNvSpPr>
          <p:nvPr/>
        </p:nvSpPr>
        <p:spPr bwMode="auto">
          <a:xfrm>
            <a:off x="5148263" y="5157788"/>
            <a:ext cx="1962150" cy="519112"/>
          </a:xfrm>
          <a:prstGeom prst="rect">
            <a:avLst/>
          </a:prstGeom>
          <a:noFill/>
          <a:ln>
            <a:noFill/>
          </a:ln>
          <a:effectLs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zh-CN" altLang="en-US" sz="2800" b="1">
                <a:ea typeface="华文楷体" panose="02010600040101010101" pitchFamily="2" charset="-122"/>
                <a:cs typeface="Times New Roman" panose="02020603050405020304" pitchFamily="18" charset="0"/>
              </a:rPr>
              <a:t>功率三角形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8962"/>
                                        </p:tgtEl>
                                        <p:attrNameLst>
                                          <p:attrName>style.visibility</p:attrName>
                                        </p:attrNameLst>
                                      </p:cBhvr>
                                      <p:to>
                                        <p:strVal val="visible"/>
                                      </p:to>
                                    </p:set>
                                    <p:anim calcmode="lin" valueType="num">
                                      <p:cBhvr additive="base">
                                        <p:cTn id="7" dur="500" fill="hold"/>
                                        <p:tgtEl>
                                          <p:spTgt spid="168962"/>
                                        </p:tgtEl>
                                        <p:attrNameLst>
                                          <p:attrName>ppt_x</p:attrName>
                                        </p:attrNameLst>
                                      </p:cBhvr>
                                      <p:tavLst>
                                        <p:tav tm="0">
                                          <p:val>
                                            <p:strVal val="0-#ppt_w/2"/>
                                          </p:val>
                                        </p:tav>
                                        <p:tav tm="100000">
                                          <p:val>
                                            <p:strVal val="#ppt_x"/>
                                          </p:val>
                                        </p:tav>
                                      </p:tavLst>
                                    </p:anim>
                                    <p:anim calcmode="lin" valueType="num">
                                      <p:cBhvr additive="base">
                                        <p:cTn id="8" dur="500" fill="hold"/>
                                        <p:tgtEl>
                                          <p:spTgt spid="1689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168967"/>
                                        </p:tgtEl>
                                        <p:attrNameLst>
                                          <p:attrName>style.visibility</p:attrName>
                                        </p:attrNameLst>
                                      </p:cBhvr>
                                      <p:to>
                                        <p:strVal val="visible"/>
                                      </p:to>
                                    </p:set>
                                    <p:animEffect transition="in" filter="dissolve">
                                      <p:cBhvr>
                                        <p:cTn id="13" dur="500"/>
                                        <p:tgtEl>
                                          <p:spTgt spid="168967"/>
                                        </p:tgtEl>
                                      </p:cBhvr>
                                    </p:animEffect>
                                  </p:childTnLst>
                                </p:cTn>
                              </p:par>
                            </p:childTnLst>
                          </p:cTn>
                        </p:par>
                        <p:par>
                          <p:cTn id="14" fill="hold" nodeType="afterGroup">
                            <p:stCondLst>
                              <p:cond delay="500"/>
                            </p:stCondLst>
                            <p:childTnLst>
                              <p:par>
                                <p:cTn id="15" presetID="20" presetClass="entr" presetSubtype="0" fill="hold" grpId="0" nodeType="afterEffect">
                                  <p:stCondLst>
                                    <p:cond delay="0"/>
                                  </p:stCondLst>
                                  <p:childTnLst>
                                    <p:set>
                                      <p:cBhvr>
                                        <p:cTn id="16" dur="1" fill="hold">
                                          <p:stCondLst>
                                            <p:cond delay="0"/>
                                          </p:stCondLst>
                                        </p:cTn>
                                        <p:tgtEl>
                                          <p:spTgt spid="168974"/>
                                        </p:tgtEl>
                                        <p:attrNameLst>
                                          <p:attrName>style.visibility</p:attrName>
                                        </p:attrNameLst>
                                      </p:cBhvr>
                                      <p:to>
                                        <p:strVal val="visible"/>
                                      </p:to>
                                    </p:set>
                                    <p:animEffect transition="in" filter="wedge">
                                      <p:cBhvr>
                                        <p:cTn id="17" dur="1000"/>
                                        <p:tgtEl>
                                          <p:spTgt spid="1689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68979"/>
                                        </p:tgtEl>
                                        <p:attrNameLst>
                                          <p:attrName>style.visibility</p:attrName>
                                        </p:attrNameLst>
                                      </p:cBhvr>
                                      <p:to>
                                        <p:strVal val="visible"/>
                                      </p:to>
                                    </p:set>
                                    <p:animEffect transition="in" filter="slide(fromBottom)">
                                      <p:cBhvr>
                                        <p:cTn id="22" dur="500"/>
                                        <p:tgtEl>
                                          <p:spTgt spid="1689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68980"/>
                                        </p:tgtEl>
                                        <p:attrNameLst>
                                          <p:attrName>style.visibility</p:attrName>
                                        </p:attrNameLst>
                                      </p:cBhvr>
                                      <p:to>
                                        <p:strVal val="visible"/>
                                      </p:to>
                                    </p:set>
                                    <p:animEffect transition="in" filter="slide(fromBottom)">
                                      <p:cBhvr>
                                        <p:cTn id="27" dur="500"/>
                                        <p:tgtEl>
                                          <p:spTgt spid="1689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168982"/>
                                        </p:tgtEl>
                                        <p:attrNameLst>
                                          <p:attrName>style.visibility</p:attrName>
                                        </p:attrNameLst>
                                      </p:cBhvr>
                                      <p:to>
                                        <p:strVal val="visible"/>
                                      </p:to>
                                    </p:set>
                                    <p:animEffect transition="in" filter="slide(fromBottom)">
                                      <p:cBhvr>
                                        <p:cTn id="32" dur="500"/>
                                        <p:tgtEl>
                                          <p:spTgt spid="16898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72" fill="hold" nodeType="clickEffect">
                                  <p:stCondLst>
                                    <p:cond delay="0"/>
                                  </p:stCondLst>
                                  <p:childTnLst>
                                    <p:set>
                                      <p:cBhvr>
                                        <p:cTn id="36" dur="1" fill="hold">
                                          <p:stCondLst>
                                            <p:cond delay="0"/>
                                          </p:stCondLst>
                                        </p:cTn>
                                        <p:tgtEl>
                                          <p:spTgt spid="168983"/>
                                        </p:tgtEl>
                                        <p:attrNameLst>
                                          <p:attrName>style.visibility</p:attrName>
                                        </p:attrNameLst>
                                      </p:cBhvr>
                                      <p:to>
                                        <p:strVal val="visible"/>
                                      </p:to>
                                    </p:set>
                                    <p:anim calcmode="lin" valueType="num">
                                      <p:cBhvr>
                                        <p:cTn id="37" dur="500" fill="hold"/>
                                        <p:tgtEl>
                                          <p:spTgt spid="168983"/>
                                        </p:tgtEl>
                                        <p:attrNameLst>
                                          <p:attrName>ppt_w</p:attrName>
                                        </p:attrNameLst>
                                      </p:cBhvr>
                                      <p:tavLst>
                                        <p:tav tm="0">
                                          <p:val>
                                            <p:strVal val="2/3*#ppt_w"/>
                                          </p:val>
                                        </p:tav>
                                        <p:tav tm="100000">
                                          <p:val>
                                            <p:strVal val="#ppt_w"/>
                                          </p:val>
                                        </p:tav>
                                      </p:tavLst>
                                    </p:anim>
                                    <p:anim calcmode="lin" valueType="num">
                                      <p:cBhvr>
                                        <p:cTn id="38" dur="500" fill="hold"/>
                                        <p:tgtEl>
                                          <p:spTgt spid="168983"/>
                                        </p:tgtEl>
                                        <p:attrNameLst>
                                          <p:attrName>ppt_h</p:attrName>
                                        </p:attrNameLst>
                                      </p:cBhvr>
                                      <p:tavLst>
                                        <p:tav tm="0">
                                          <p:val>
                                            <p:strVal val="2/3*#ppt_h"/>
                                          </p:val>
                                        </p:tav>
                                        <p:tav tm="100000">
                                          <p:val>
                                            <p:strVal val="#ppt_h"/>
                                          </p:val>
                                        </p:tav>
                                      </p:tavLst>
                                    </p:anim>
                                  </p:childTnLst>
                                </p:cTn>
                              </p:par>
                            </p:childTnLst>
                          </p:cTn>
                        </p:par>
                        <p:par>
                          <p:cTn id="39" fill="hold" nodeType="afterGroup">
                            <p:stCondLst>
                              <p:cond delay="500"/>
                            </p:stCondLst>
                            <p:childTnLst>
                              <p:par>
                                <p:cTn id="40" presetID="23" presetClass="entr" presetSubtype="272" fill="hold" grpId="0" nodeType="afterEffect">
                                  <p:stCondLst>
                                    <p:cond delay="0"/>
                                  </p:stCondLst>
                                  <p:childTnLst>
                                    <p:set>
                                      <p:cBhvr>
                                        <p:cTn id="41" dur="1" fill="hold">
                                          <p:stCondLst>
                                            <p:cond delay="0"/>
                                          </p:stCondLst>
                                        </p:cTn>
                                        <p:tgtEl>
                                          <p:spTgt spid="168992"/>
                                        </p:tgtEl>
                                        <p:attrNameLst>
                                          <p:attrName>style.visibility</p:attrName>
                                        </p:attrNameLst>
                                      </p:cBhvr>
                                      <p:to>
                                        <p:strVal val="visible"/>
                                      </p:to>
                                    </p:set>
                                    <p:anim calcmode="lin" valueType="num">
                                      <p:cBhvr>
                                        <p:cTn id="42" dur="500" fill="hold"/>
                                        <p:tgtEl>
                                          <p:spTgt spid="168992"/>
                                        </p:tgtEl>
                                        <p:attrNameLst>
                                          <p:attrName>ppt_w</p:attrName>
                                        </p:attrNameLst>
                                      </p:cBhvr>
                                      <p:tavLst>
                                        <p:tav tm="0">
                                          <p:val>
                                            <p:strVal val="2/3*#ppt_w"/>
                                          </p:val>
                                        </p:tav>
                                        <p:tav tm="100000">
                                          <p:val>
                                            <p:strVal val="#ppt_w"/>
                                          </p:val>
                                        </p:tav>
                                      </p:tavLst>
                                    </p:anim>
                                    <p:anim calcmode="lin" valueType="num">
                                      <p:cBhvr>
                                        <p:cTn id="43" dur="500" fill="hold"/>
                                        <p:tgtEl>
                                          <p:spTgt spid="16899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p:bldP spid="168974" grpId="0" animBg="1"/>
      <p:bldP spid="168979" grpId="0" autoUpdateAnimBg="0"/>
      <p:bldP spid="168980" grpId="0" autoUpdateAnimBg="0"/>
      <p:bldP spid="16899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856659C-3675-4A5C-A3A4-FFC3F8D0B917}"/>
              </a:ext>
            </a:extLst>
          </p:cNvPr>
          <p:cNvPicPr>
            <a:picLocks/>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8661400" y="0"/>
            <a:ext cx="482600" cy="1270000"/>
          </a:xfrm>
          <a:prstGeom prst="rect">
            <a:avLst/>
          </a:prstGeom>
        </p:spPr>
      </p:pic>
      <p:sp>
        <p:nvSpPr>
          <p:cNvPr id="5" name="矩形: 圆角 4">
            <a:extLst>
              <a:ext uri="{FF2B5EF4-FFF2-40B4-BE49-F238E27FC236}">
                <a16:creationId xmlns:a16="http://schemas.microsoft.com/office/drawing/2014/main" id="{ADD5945A-49D7-40FF-9F37-2A9EB669D3D8}"/>
              </a:ext>
            </a:extLst>
          </p:cNvPr>
          <p:cNvSpPr/>
          <p:nvPr>
            <p:custDataLst>
              <p:tags r:id="rId4"/>
            </p:custDataLst>
          </p:nvPr>
        </p:nvSpPr>
        <p:spPr bwMode="auto">
          <a:xfrm>
            <a:off x="6228184" y="543782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Arial" charset="0"/>
                <a:ea typeface="宋体" pitchFamily="2" charset="-122"/>
              </a:rPr>
              <a:t>作答</a:t>
            </a:r>
          </a:p>
        </p:txBody>
      </p:sp>
      <p:grpSp>
        <p:nvGrpSpPr>
          <p:cNvPr id="8" name="组合 7">
            <a:extLst>
              <a:ext uri="{FF2B5EF4-FFF2-40B4-BE49-F238E27FC236}">
                <a16:creationId xmlns:a16="http://schemas.microsoft.com/office/drawing/2014/main" id="{4FBE5123-9E2A-41B5-821D-C838FDC622F0}"/>
              </a:ext>
            </a:extLst>
          </p:cNvPr>
          <p:cNvGrpSpPr/>
          <p:nvPr>
            <p:custDataLst>
              <p:tags r:id="rId5"/>
            </p:custDataLst>
          </p:nvPr>
        </p:nvGrpSpPr>
        <p:grpSpPr>
          <a:xfrm>
            <a:off x="0" y="0"/>
            <a:ext cx="1580727" cy="740283"/>
            <a:chOff x="0" y="0"/>
            <a:chExt cx="1580727" cy="740283"/>
          </a:xfrm>
        </p:grpSpPr>
        <p:sp>
          <p:nvSpPr>
            <p:cNvPr id="6" name="ColorBlock">
              <a:extLst>
                <a:ext uri="{FF2B5EF4-FFF2-40B4-BE49-F238E27FC236}">
                  <a16:creationId xmlns:a16="http://schemas.microsoft.com/office/drawing/2014/main" id="{7685FBA8-99FF-4D5F-9A06-80B8838CE6DE}"/>
                </a:ext>
              </a:extLst>
            </p:cNvPr>
            <p:cNvSpPr/>
            <p:nvPr>
              <p:custDataLst>
                <p:tags r:id="rId7"/>
              </p:custDataLst>
            </p:nvPr>
          </p:nvSpPr>
          <p:spPr bwMode="auto">
            <a:xfrm>
              <a:off x="0" y="0"/>
              <a:ext cx="254000" cy="635000"/>
            </a:xfrm>
            <a:prstGeom prst="rect">
              <a:avLst/>
            </a:prstGeom>
            <a:solidFill>
              <a:srgbClr val="36A3E1"/>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7" name="TypeText">
              <a:extLst>
                <a:ext uri="{FF2B5EF4-FFF2-40B4-BE49-F238E27FC236}">
                  <a16:creationId xmlns:a16="http://schemas.microsoft.com/office/drawing/2014/main" id="{46F898CE-DEB1-4084-8FB9-652E29528498}"/>
                </a:ext>
              </a:extLst>
            </p:cNvPr>
            <p:cNvSpPr/>
            <p:nvPr>
              <p:custDataLst>
                <p:tags r:id="rId8"/>
              </p:custDataLst>
            </p:nvPr>
          </p:nvSpPr>
          <p:spPr bwMode="auto">
            <a:xfrm>
              <a:off x="310727" y="105283"/>
              <a:ext cx="1270000" cy="63500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noAutofit/>
            </a:bodyPr>
            <a:lstStyle/>
            <a:p>
              <a:r>
                <a:rPr kumimoji="0" lang="zh-CN" altLang="en-US" sz="2600" b="0" i="0" u="none" strike="noStrike" cap="none" normalizeH="0" baseline="0" dirty="0">
                  <a:ln>
                    <a:noFill/>
                  </a:ln>
                  <a:effectLst/>
                  <a:latin typeface="Arial" charset="0"/>
                  <a:ea typeface="宋体" pitchFamily="2" charset="-122"/>
                </a:rPr>
                <a:t>主观题</a:t>
              </a:r>
            </a:p>
          </p:txBody>
        </p:sp>
      </p:grpSp>
      <p:sp>
        <p:nvSpPr>
          <p:cNvPr id="9" name="矩形 8">
            <a:extLst>
              <a:ext uri="{FF2B5EF4-FFF2-40B4-BE49-F238E27FC236}">
                <a16:creationId xmlns:a16="http://schemas.microsoft.com/office/drawing/2014/main" id="{0EB5F6CB-6E93-4115-B2AF-A80D47E04282}"/>
              </a:ext>
            </a:extLst>
          </p:cNvPr>
          <p:cNvSpPr/>
          <p:nvPr>
            <p:custDataLst>
              <p:tags r:id="rId6"/>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noAutofit/>
          </a:bodyPr>
          <a:lstStyle/>
          <a:p>
            <a:r>
              <a:rPr kumimoji="0" lang="zh-CN" altLang="en-US" sz="1200" b="0" i="0" u="none" strike="noStrike" cap="none" normalizeH="0" baseline="0">
                <a:ln>
                  <a:noFill/>
                </a:ln>
                <a:solidFill>
                  <a:srgbClr val="F84F41"/>
                </a:solidFill>
                <a:effectLst/>
                <a:latin typeface="Arial" charset="0"/>
                <a:ea typeface="宋体" pitchFamily="2" charset="-122"/>
              </a:rPr>
              <a:t>正常使用主观题需</a:t>
            </a:r>
            <a:r>
              <a:rPr kumimoji="0" lang="en-US" altLang="zh-CN" sz="1200" b="0" i="0" u="none" strike="noStrike" cap="none" normalizeH="0" baseline="0">
                <a:ln>
                  <a:noFill/>
                </a:ln>
                <a:solidFill>
                  <a:srgbClr val="F84F41"/>
                </a:solidFill>
                <a:effectLst/>
                <a:latin typeface="Arial" charset="0"/>
                <a:ea typeface="宋体" pitchFamily="2" charset="-122"/>
              </a:rPr>
              <a:t>2.0</a:t>
            </a:r>
            <a:r>
              <a:rPr kumimoji="0" lang="zh-CN" altLang="en-US" sz="1200" b="0" i="0" u="none" strike="noStrike" cap="none" normalizeH="0" baseline="0">
                <a:ln>
                  <a:noFill/>
                </a:ln>
                <a:solidFill>
                  <a:srgbClr val="F84F41"/>
                </a:solidFill>
                <a:effectLst/>
                <a:latin typeface="Arial" charset="0"/>
                <a:ea typeface="宋体" pitchFamily="2" charset="-122"/>
              </a:rPr>
              <a:t>以上版本雨课堂</a:t>
            </a:r>
          </a:p>
        </p:txBody>
      </p:sp>
      <p:sp>
        <p:nvSpPr>
          <p:cNvPr id="16" name="Rectangle 8">
            <a:extLst>
              <a:ext uri="{FF2B5EF4-FFF2-40B4-BE49-F238E27FC236}">
                <a16:creationId xmlns:a16="http://schemas.microsoft.com/office/drawing/2014/main" id="{29EFE781-ACB2-4443-AF85-A7E8BFF518AA}"/>
              </a:ext>
            </a:extLst>
          </p:cNvPr>
          <p:cNvSpPr>
            <a:spLocks noChangeArrowheads="1"/>
          </p:cNvSpPr>
          <p:nvPr/>
        </p:nvSpPr>
        <p:spPr bwMode="auto">
          <a:xfrm>
            <a:off x="467544" y="635000"/>
            <a:ext cx="76738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rPr>
              <a:t>试求具有以下特点的有功功率</a:t>
            </a:r>
            <a:r>
              <a:rPr kumimoji="0" lang="en-US" altLang="zh-CN"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rPr>
              <a:t>P</a:t>
            </a:r>
            <a:r>
              <a:rPr kumimoji="0" lang="zh-CN" altLang="en-US"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rPr>
              <a:t>、无功功率</a:t>
            </a:r>
            <a:r>
              <a:rPr kumimoji="0" lang="en-US" altLang="zh-CN"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rPr>
              <a:t>Q</a:t>
            </a:r>
            <a:r>
              <a:rPr kumimoji="0" lang="zh-CN" altLang="en-US"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rPr>
              <a:t>和功率因数</a:t>
            </a:r>
            <a:endParaRPr kumimoji="0" lang="zh-CN" altLang="en-US" sz="2400" b="1" i="0" u="none" strike="noStrike" cap="none" normalizeH="0" baseline="0" dirty="0">
              <a:ln>
                <a:noFill/>
              </a:ln>
              <a:effectLst/>
              <a:latin typeface="华文楷体" panose="02010600040101010101" pitchFamily="2" charset="-122"/>
              <a:ea typeface="华文楷体" panose="02010600040101010101" pitchFamily="2" charset="-122"/>
            </a:endParaRPr>
          </a:p>
        </p:txBody>
      </p:sp>
      <p:graphicFrame>
        <p:nvGraphicFramePr>
          <p:cNvPr id="17" name="对象 16">
            <a:extLst>
              <a:ext uri="{FF2B5EF4-FFF2-40B4-BE49-F238E27FC236}">
                <a16:creationId xmlns:a16="http://schemas.microsoft.com/office/drawing/2014/main" id="{992695DB-EE7A-452C-A659-E0162EA59825}"/>
              </a:ext>
            </a:extLst>
          </p:cNvPr>
          <p:cNvGraphicFramePr>
            <a:graphicFrameLocks noChangeAspect="1"/>
          </p:cNvGraphicFramePr>
          <p:nvPr>
            <p:extLst>
              <p:ext uri="{D42A27DB-BD31-4B8C-83A1-F6EECF244321}">
                <p14:modId xmlns:p14="http://schemas.microsoft.com/office/powerpoint/2010/main" val="1063951028"/>
              </p:ext>
            </p:extLst>
          </p:nvPr>
        </p:nvGraphicFramePr>
        <p:xfrm>
          <a:off x="8041380" y="669800"/>
          <a:ext cx="360040" cy="392064"/>
        </p:xfrm>
        <a:graphic>
          <a:graphicData uri="http://schemas.openxmlformats.org/presentationml/2006/ole">
            <mc:AlternateContent xmlns:mc="http://schemas.openxmlformats.org/markup-compatibility/2006">
              <mc:Choice xmlns:v="urn:schemas-microsoft-com:vml" Requires="v">
                <p:oleObj spid="_x0000_s67640" name="Equation" r:id="rId11" imgW="139579" imgH="177646" progId="Equation.DSMT4">
                  <p:embed/>
                </p:oleObj>
              </mc:Choice>
              <mc:Fallback>
                <p:oleObj name="Equation" r:id="rId11" imgW="139579" imgH="177646"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41380" y="669800"/>
                        <a:ext cx="360040" cy="392064"/>
                      </a:xfrm>
                      <a:prstGeom prst="rect">
                        <a:avLst/>
                      </a:prstGeom>
                      <a:noFill/>
                    </p:spPr>
                  </p:pic>
                </p:oleObj>
              </mc:Fallback>
            </mc:AlternateContent>
          </a:graphicData>
        </a:graphic>
      </p:graphicFrame>
      <p:sp>
        <p:nvSpPr>
          <p:cNvPr id="18" name="Rectangle 9">
            <a:extLst>
              <a:ext uri="{FF2B5EF4-FFF2-40B4-BE49-F238E27FC236}">
                <a16:creationId xmlns:a16="http://schemas.microsoft.com/office/drawing/2014/main" id="{70030B82-A7EF-4CF6-9145-D6F1EE8F797C}"/>
              </a:ext>
            </a:extLst>
          </p:cNvPr>
          <p:cNvSpPr>
            <a:spLocks noChangeArrowheads="1"/>
          </p:cNvSpPr>
          <p:nvPr/>
        </p:nvSpPr>
        <p:spPr bwMode="auto">
          <a:xfrm>
            <a:off x="1763688" y="3328818"/>
            <a:ext cx="21031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a:ln>
                  <a:noFill/>
                </a:ln>
                <a:effectLst/>
              </a:rPr>
              <a:t> </a:t>
            </a:r>
            <a:endParaRPr kumimoji="0" lang="zh-CN" altLang="zh-CN" sz="1800" b="0" i="0" u="none" strike="noStrike" cap="none" normalizeH="0" baseline="0">
              <a:ln>
                <a:noFill/>
              </a:ln>
              <a:effectLst/>
              <a:latin typeface="Arial" panose="020B0604020202020204" pitchFamily="34" charset="0"/>
            </a:endParaRPr>
          </a:p>
        </p:txBody>
      </p:sp>
      <p:graphicFrame>
        <p:nvGraphicFramePr>
          <p:cNvPr id="19" name="对象 18">
            <a:extLst>
              <a:ext uri="{FF2B5EF4-FFF2-40B4-BE49-F238E27FC236}">
                <a16:creationId xmlns:a16="http://schemas.microsoft.com/office/drawing/2014/main" id="{3A44E5D9-977C-4EC9-936A-27D31A0D16CB}"/>
              </a:ext>
            </a:extLst>
          </p:cNvPr>
          <p:cNvGraphicFramePr>
            <a:graphicFrameLocks noChangeAspect="1"/>
          </p:cNvGraphicFramePr>
          <p:nvPr>
            <p:extLst>
              <p:ext uri="{D42A27DB-BD31-4B8C-83A1-F6EECF244321}">
                <p14:modId xmlns:p14="http://schemas.microsoft.com/office/powerpoint/2010/main" val="3557987594"/>
              </p:ext>
            </p:extLst>
          </p:nvPr>
        </p:nvGraphicFramePr>
        <p:xfrm>
          <a:off x="1017588" y="1470025"/>
          <a:ext cx="4829175" cy="452438"/>
        </p:xfrm>
        <a:graphic>
          <a:graphicData uri="http://schemas.openxmlformats.org/presentationml/2006/ole">
            <mc:AlternateContent xmlns:mc="http://schemas.openxmlformats.org/markup-compatibility/2006">
              <mc:Choice xmlns:v="urn:schemas-microsoft-com:vml" Requires="v">
                <p:oleObj spid="_x0000_s67641" name="Equation" r:id="rId13" imgW="2133360" imgH="203040" progId="Equation.DSMT4">
                  <p:embed/>
                </p:oleObj>
              </mc:Choice>
              <mc:Fallback>
                <p:oleObj name="Equation" r:id="rId13" imgW="2133360" imgH="203040" progId="Equation.DSMT4">
                  <p:embed/>
                  <p:pic>
                    <p:nvPicPr>
                      <p:cNvPr id="0" name="Object 14"/>
                      <p:cNvPicPr>
                        <a:picLocks noChangeAspect="1" noChangeArrowheads="1"/>
                      </p:cNvPicPr>
                      <p:nvPr/>
                    </p:nvPicPr>
                    <p:blipFill>
                      <a:blip r:embed="rId14"/>
                      <a:srcRect/>
                      <a:stretch>
                        <a:fillRect/>
                      </a:stretch>
                    </p:blipFill>
                    <p:spPr bwMode="auto">
                      <a:xfrm>
                        <a:off x="1017588" y="1470025"/>
                        <a:ext cx="4829175" cy="452438"/>
                      </a:xfrm>
                      <a:prstGeom prst="rect">
                        <a:avLst/>
                      </a:prstGeom>
                      <a:noFill/>
                    </p:spPr>
                  </p:pic>
                </p:oleObj>
              </mc:Fallback>
            </mc:AlternateContent>
          </a:graphicData>
        </a:graphic>
      </p:graphicFrame>
      <p:graphicFrame>
        <p:nvGraphicFramePr>
          <p:cNvPr id="20" name="对象 19">
            <a:extLst>
              <a:ext uri="{FF2B5EF4-FFF2-40B4-BE49-F238E27FC236}">
                <a16:creationId xmlns:a16="http://schemas.microsoft.com/office/drawing/2014/main" id="{14439168-BD98-48BA-B0EE-312FD350AA40}"/>
              </a:ext>
            </a:extLst>
          </p:cNvPr>
          <p:cNvGraphicFramePr>
            <a:graphicFrameLocks noChangeAspect="1"/>
          </p:cNvGraphicFramePr>
          <p:nvPr>
            <p:extLst>
              <p:ext uri="{D42A27DB-BD31-4B8C-83A1-F6EECF244321}">
                <p14:modId xmlns:p14="http://schemas.microsoft.com/office/powerpoint/2010/main" val="1783191373"/>
              </p:ext>
            </p:extLst>
          </p:nvPr>
        </p:nvGraphicFramePr>
        <p:xfrm>
          <a:off x="989013" y="2333625"/>
          <a:ext cx="4741862" cy="406400"/>
        </p:xfrm>
        <a:graphic>
          <a:graphicData uri="http://schemas.openxmlformats.org/presentationml/2006/ole">
            <mc:AlternateContent xmlns:mc="http://schemas.openxmlformats.org/markup-compatibility/2006">
              <mc:Choice xmlns:v="urn:schemas-microsoft-com:vml" Requires="v">
                <p:oleObj spid="_x0000_s67642" name="Equation" r:id="rId15" imgW="2336760" imgH="203040" progId="Equation.DSMT4">
                  <p:embed/>
                </p:oleObj>
              </mc:Choice>
              <mc:Fallback>
                <p:oleObj name="Equation" r:id="rId15" imgW="2336760" imgH="203040" progId="Equation.DSMT4">
                  <p:embed/>
                  <p:pic>
                    <p:nvPicPr>
                      <p:cNvPr id="0" name="Object 13"/>
                      <p:cNvPicPr>
                        <a:picLocks noChangeAspect="1" noChangeArrowheads="1"/>
                      </p:cNvPicPr>
                      <p:nvPr/>
                    </p:nvPicPr>
                    <p:blipFill>
                      <a:blip r:embed="rId16"/>
                      <a:srcRect/>
                      <a:stretch>
                        <a:fillRect/>
                      </a:stretch>
                    </p:blipFill>
                    <p:spPr bwMode="auto">
                      <a:xfrm>
                        <a:off x="989013" y="2333625"/>
                        <a:ext cx="4741862" cy="406400"/>
                      </a:xfrm>
                      <a:prstGeom prst="rect">
                        <a:avLst/>
                      </a:prstGeom>
                      <a:noFill/>
                    </p:spPr>
                  </p:pic>
                </p:oleObj>
              </mc:Fallback>
            </mc:AlternateContent>
          </a:graphicData>
        </a:graphic>
      </p:graphicFrame>
      <p:graphicFrame>
        <p:nvGraphicFramePr>
          <p:cNvPr id="21" name="对象 20">
            <a:extLst>
              <a:ext uri="{FF2B5EF4-FFF2-40B4-BE49-F238E27FC236}">
                <a16:creationId xmlns:a16="http://schemas.microsoft.com/office/drawing/2014/main" id="{511F2F5D-B46C-442D-9EEA-33EC02169BA4}"/>
              </a:ext>
            </a:extLst>
          </p:cNvPr>
          <p:cNvGraphicFramePr>
            <a:graphicFrameLocks noChangeAspect="1"/>
          </p:cNvGraphicFramePr>
          <p:nvPr>
            <p:extLst>
              <p:ext uri="{D42A27DB-BD31-4B8C-83A1-F6EECF244321}">
                <p14:modId xmlns:p14="http://schemas.microsoft.com/office/powerpoint/2010/main" val="3258965182"/>
              </p:ext>
            </p:extLst>
          </p:nvPr>
        </p:nvGraphicFramePr>
        <p:xfrm>
          <a:off x="1043608" y="2981325"/>
          <a:ext cx="5545138" cy="439738"/>
        </p:xfrm>
        <a:graphic>
          <a:graphicData uri="http://schemas.openxmlformats.org/presentationml/2006/ole">
            <mc:AlternateContent xmlns:mc="http://schemas.openxmlformats.org/markup-compatibility/2006">
              <mc:Choice xmlns:v="urn:schemas-microsoft-com:vml" Requires="v">
                <p:oleObj spid="_x0000_s67643" name="Equation" r:id="rId17" imgW="2514600" imgH="203040" progId="Equation.DSMT4">
                  <p:embed/>
                </p:oleObj>
              </mc:Choice>
              <mc:Fallback>
                <p:oleObj name="Equation" r:id="rId17" imgW="2514600" imgH="203040" progId="Equation.DSMT4">
                  <p:embed/>
                  <p:pic>
                    <p:nvPicPr>
                      <p:cNvPr id="0" name="Object 12"/>
                      <p:cNvPicPr>
                        <a:picLocks noChangeAspect="1" noChangeArrowheads="1"/>
                      </p:cNvPicPr>
                      <p:nvPr/>
                    </p:nvPicPr>
                    <p:blipFill>
                      <a:blip r:embed="rId18"/>
                      <a:srcRect/>
                      <a:stretch>
                        <a:fillRect/>
                      </a:stretch>
                    </p:blipFill>
                    <p:spPr bwMode="auto">
                      <a:xfrm>
                        <a:off x="1043608" y="2981325"/>
                        <a:ext cx="5545138" cy="439738"/>
                      </a:xfrm>
                      <a:prstGeom prst="rect">
                        <a:avLst/>
                      </a:prstGeom>
                      <a:noFill/>
                    </p:spPr>
                  </p:pic>
                </p:oleObj>
              </mc:Fallback>
            </mc:AlternateContent>
          </a:graphicData>
        </a:graphic>
      </p:graphicFrame>
      <p:graphicFrame>
        <p:nvGraphicFramePr>
          <p:cNvPr id="22" name="对象 21">
            <a:extLst>
              <a:ext uri="{FF2B5EF4-FFF2-40B4-BE49-F238E27FC236}">
                <a16:creationId xmlns:a16="http://schemas.microsoft.com/office/drawing/2014/main" id="{CFD23D56-5722-4A79-9594-D89AFA018A31}"/>
              </a:ext>
            </a:extLst>
          </p:cNvPr>
          <p:cNvGraphicFramePr>
            <a:graphicFrameLocks noChangeAspect="1"/>
          </p:cNvGraphicFramePr>
          <p:nvPr>
            <p:extLst>
              <p:ext uri="{D42A27DB-BD31-4B8C-83A1-F6EECF244321}">
                <p14:modId xmlns:p14="http://schemas.microsoft.com/office/powerpoint/2010/main" val="3290017459"/>
              </p:ext>
            </p:extLst>
          </p:nvPr>
        </p:nvGraphicFramePr>
        <p:xfrm>
          <a:off x="990600" y="3778250"/>
          <a:ext cx="5748338" cy="493713"/>
        </p:xfrm>
        <a:graphic>
          <a:graphicData uri="http://schemas.openxmlformats.org/presentationml/2006/ole">
            <mc:AlternateContent xmlns:mc="http://schemas.openxmlformats.org/markup-compatibility/2006">
              <mc:Choice xmlns:v="urn:schemas-microsoft-com:vml" Requires="v">
                <p:oleObj spid="_x0000_s67644" name="Equation" r:id="rId19" imgW="2476440" imgH="215640" progId="Equation.DSMT4">
                  <p:embed/>
                </p:oleObj>
              </mc:Choice>
              <mc:Fallback>
                <p:oleObj name="Equation" r:id="rId19" imgW="2476440" imgH="215640" progId="Equation.DSMT4">
                  <p:embed/>
                  <p:pic>
                    <p:nvPicPr>
                      <p:cNvPr id="0" name="Object 11"/>
                      <p:cNvPicPr>
                        <a:picLocks noChangeAspect="1" noChangeArrowheads="1"/>
                      </p:cNvPicPr>
                      <p:nvPr/>
                    </p:nvPicPr>
                    <p:blipFill>
                      <a:blip r:embed="rId20"/>
                      <a:srcRect/>
                      <a:stretch>
                        <a:fillRect/>
                      </a:stretch>
                    </p:blipFill>
                    <p:spPr bwMode="auto">
                      <a:xfrm>
                        <a:off x="990600" y="3778250"/>
                        <a:ext cx="5748338" cy="493713"/>
                      </a:xfrm>
                      <a:prstGeom prst="rect">
                        <a:avLst/>
                      </a:prstGeom>
                      <a:noFill/>
                    </p:spPr>
                  </p:pic>
                </p:oleObj>
              </mc:Fallback>
            </mc:AlternateContent>
          </a:graphicData>
        </a:graphic>
      </p:graphicFrame>
      <p:graphicFrame>
        <p:nvGraphicFramePr>
          <p:cNvPr id="23" name="对象 22">
            <a:extLst>
              <a:ext uri="{FF2B5EF4-FFF2-40B4-BE49-F238E27FC236}">
                <a16:creationId xmlns:a16="http://schemas.microsoft.com/office/drawing/2014/main" id="{5C423E5E-66A5-46F2-9675-8D13331E9AEE}"/>
              </a:ext>
            </a:extLst>
          </p:cNvPr>
          <p:cNvGraphicFramePr>
            <a:graphicFrameLocks noChangeAspect="1"/>
          </p:cNvGraphicFramePr>
          <p:nvPr>
            <p:extLst>
              <p:ext uri="{D42A27DB-BD31-4B8C-83A1-F6EECF244321}">
                <p14:modId xmlns:p14="http://schemas.microsoft.com/office/powerpoint/2010/main" val="3580028765"/>
              </p:ext>
            </p:extLst>
          </p:nvPr>
        </p:nvGraphicFramePr>
        <p:xfrm>
          <a:off x="1028700" y="4511675"/>
          <a:ext cx="6604000" cy="490538"/>
        </p:xfrm>
        <a:graphic>
          <a:graphicData uri="http://schemas.openxmlformats.org/presentationml/2006/ole">
            <mc:AlternateContent xmlns:mc="http://schemas.openxmlformats.org/markup-compatibility/2006">
              <mc:Choice xmlns:v="urn:schemas-microsoft-com:vml" Requires="v">
                <p:oleObj spid="_x0000_s67645" name="Equation" r:id="rId21" imgW="3213000" imgH="241200" progId="Equation.DSMT4">
                  <p:embed/>
                </p:oleObj>
              </mc:Choice>
              <mc:Fallback>
                <p:oleObj name="Equation" r:id="rId21" imgW="3213000" imgH="241200" progId="Equation.DSMT4">
                  <p:embed/>
                  <p:pic>
                    <p:nvPicPr>
                      <p:cNvPr id="0" name="Object 10"/>
                      <p:cNvPicPr>
                        <a:picLocks noChangeAspect="1" noChangeArrowheads="1"/>
                      </p:cNvPicPr>
                      <p:nvPr/>
                    </p:nvPicPr>
                    <p:blipFill>
                      <a:blip r:embed="rId22"/>
                      <a:srcRect/>
                      <a:stretch>
                        <a:fillRect/>
                      </a:stretch>
                    </p:blipFill>
                    <p:spPr bwMode="auto">
                      <a:xfrm>
                        <a:off x="1028700" y="4511675"/>
                        <a:ext cx="6604000" cy="490538"/>
                      </a:xfrm>
                      <a:prstGeom prst="rect">
                        <a:avLst/>
                      </a:prstGeom>
                      <a:noFill/>
                    </p:spPr>
                  </p:pic>
                </p:oleObj>
              </mc:Fallback>
            </mc:AlternateContent>
          </a:graphicData>
        </a:graphic>
      </p:graphicFrame>
      <p:sp>
        <p:nvSpPr>
          <p:cNvPr id="25" name="Rectangle 16">
            <a:extLst>
              <a:ext uri="{FF2B5EF4-FFF2-40B4-BE49-F238E27FC236}">
                <a16:creationId xmlns:a16="http://schemas.microsoft.com/office/drawing/2014/main" id="{C64E19EF-1438-45D7-95DF-C6D1012EDBA3}"/>
              </a:ext>
            </a:extLst>
          </p:cNvPr>
          <p:cNvSpPr>
            <a:spLocks noChangeArrowheads="1"/>
          </p:cNvSpPr>
          <p:nvPr/>
        </p:nvSpPr>
        <p:spPr bwMode="auto">
          <a:xfrm>
            <a:off x="0" y="316686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18">
            <a:extLst>
              <a:ext uri="{FF2B5EF4-FFF2-40B4-BE49-F238E27FC236}">
                <a16:creationId xmlns:a16="http://schemas.microsoft.com/office/drawing/2014/main" id="{42E14BF8-E8D4-4BA9-BFE1-A6DC2B78989D}"/>
              </a:ext>
            </a:extLst>
          </p:cNvPr>
          <p:cNvSpPr>
            <a:spLocks noChangeArrowheads="1"/>
          </p:cNvSpPr>
          <p:nvPr/>
        </p:nvSpPr>
        <p:spPr bwMode="auto">
          <a:xfrm>
            <a:off x="0" y="356691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19">
            <a:extLst>
              <a:ext uri="{FF2B5EF4-FFF2-40B4-BE49-F238E27FC236}">
                <a16:creationId xmlns:a16="http://schemas.microsoft.com/office/drawing/2014/main" id="{78C8BCE8-6383-4B67-B0A2-F3A63CEFF32B}"/>
              </a:ext>
            </a:extLst>
          </p:cNvPr>
          <p:cNvSpPr>
            <a:spLocks noChangeArrowheads="1"/>
          </p:cNvSpPr>
          <p:nvPr/>
        </p:nvSpPr>
        <p:spPr bwMode="auto">
          <a:xfrm>
            <a:off x="0" y="376693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custDataLst>
      <p:tags r:id="rId2"/>
    </p:custDataLst>
    <p:extLst>
      <p:ext uri="{BB962C8B-B14F-4D97-AF65-F5344CB8AC3E}">
        <p14:creationId xmlns:p14="http://schemas.microsoft.com/office/powerpoint/2010/main" val="6055356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FCF9AAD6-A4CD-46A9-8C64-55B02EFF23D0}"/>
              </a:ext>
            </a:extLst>
          </p:cNvPr>
          <p:cNvSpPr>
            <a:spLocks noChangeArrowheads="1"/>
          </p:cNvSpPr>
          <p:nvPr/>
        </p:nvSpPr>
        <p:spPr bwMode="auto">
          <a:xfrm>
            <a:off x="250825" y="476250"/>
            <a:ext cx="7651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例 工频正弦稳态电路如图所示，电压表读数为</a:t>
            </a:r>
            <a:r>
              <a:rPr lang="zh-CN" altLang="en-US" sz="2800">
                <a:ea typeface="华文楷体" panose="02010600040101010101" pitchFamily="2" charset="-122"/>
                <a:cs typeface="Times New Roman" panose="02020603050405020304" pitchFamily="18" charset="0"/>
              </a:rPr>
              <a:t> </a:t>
            </a:r>
          </a:p>
        </p:txBody>
      </p:sp>
      <p:graphicFrame>
        <p:nvGraphicFramePr>
          <p:cNvPr id="50179" name="Object 4">
            <a:extLst>
              <a:ext uri="{FF2B5EF4-FFF2-40B4-BE49-F238E27FC236}">
                <a16:creationId xmlns:a16="http://schemas.microsoft.com/office/drawing/2014/main" id="{681EF5D9-E312-4CCE-AA3F-7969AB7B3C88}"/>
              </a:ext>
            </a:extLst>
          </p:cNvPr>
          <p:cNvGraphicFramePr>
            <a:graphicFrameLocks noChangeAspect="1"/>
          </p:cNvGraphicFramePr>
          <p:nvPr/>
        </p:nvGraphicFramePr>
        <p:xfrm>
          <a:off x="323850" y="1125538"/>
          <a:ext cx="863600" cy="468312"/>
        </p:xfrm>
        <a:graphic>
          <a:graphicData uri="http://schemas.openxmlformats.org/presentationml/2006/ole">
            <mc:AlternateContent xmlns:mc="http://schemas.openxmlformats.org/markup-compatibility/2006">
              <mc:Choice xmlns:v="urn:schemas-microsoft-com:vml" Requires="v">
                <p:oleObj spid="_x0000_s50264" name="Equation" r:id="rId3" imgW="329914" imgH="177646" progId="Equation.DSMT4">
                  <p:embed/>
                </p:oleObj>
              </mc:Choice>
              <mc:Fallback>
                <p:oleObj name="Equation" r:id="rId3" imgW="329914" imgH="177646"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125538"/>
                        <a:ext cx="86360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0" name="Rectangle 5">
            <a:extLst>
              <a:ext uri="{FF2B5EF4-FFF2-40B4-BE49-F238E27FC236}">
                <a16:creationId xmlns:a16="http://schemas.microsoft.com/office/drawing/2014/main" id="{F5578CB1-EE0F-4B49-8B3D-BFC6454E1810}"/>
              </a:ext>
            </a:extLst>
          </p:cNvPr>
          <p:cNvSpPr>
            <a:spLocks noChangeArrowheads="1"/>
          </p:cNvSpPr>
          <p:nvPr/>
        </p:nvSpPr>
        <p:spPr bwMode="auto">
          <a:xfrm>
            <a:off x="1116013" y="1052513"/>
            <a:ext cx="2851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，电流表读数为</a:t>
            </a:r>
            <a:r>
              <a:rPr lang="zh-CN" altLang="en-US" sz="2800">
                <a:ea typeface="华文楷体" panose="02010600040101010101" pitchFamily="2" charset="-122"/>
                <a:cs typeface="Times New Roman" panose="02020603050405020304" pitchFamily="18" charset="0"/>
              </a:rPr>
              <a:t> </a:t>
            </a:r>
          </a:p>
        </p:txBody>
      </p:sp>
      <p:graphicFrame>
        <p:nvGraphicFramePr>
          <p:cNvPr id="50181" name="Object 7">
            <a:extLst>
              <a:ext uri="{FF2B5EF4-FFF2-40B4-BE49-F238E27FC236}">
                <a16:creationId xmlns:a16="http://schemas.microsoft.com/office/drawing/2014/main" id="{E633BADF-C4DC-487A-92F1-470358ACB15B}"/>
              </a:ext>
            </a:extLst>
          </p:cNvPr>
          <p:cNvGraphicFramePr>
            <a:graphicFrameLocks noChangeAspect="1"/>
          </p:cNvGraphicFramePr>
          <p:nvPr/>
        </p:nvGraphicFramePr>
        <p:xfrm>
          <a:off x="3779838" y="1073150"/>
          <a:ext cx="647700" cy="458788"/>
        </p:xfrm>
        <a:graphic>
          <a:graphicData uri="http://schemas.openxmlformats.org/presentationml/2006/ole">
            <mc:AlternateContent xmlns:mc="http://schemas.openxmlformats.org/markup-compatibility/2006">
              <mc:Choice xmlns:v="urn:schemas-microsoft-com:vml" Requires="v">
                <p:oleObj spid="_x0000_s50265" name="Equation" r:id="rId5" imgW="228501" imgH="165028" progId="Equation.DSMT4">
                  <p:embed/>
                </p:oleObj>
              </mc:Choice>
              <mc:Fallback>
                <p:oleObj name="Equation" r:id="rId5" imgW="228501" imgH="165028"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1073150"/>
                        <a:ext cx="6477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2" name="Rectangle 8">
            <a:extLst>
              <a:ext uri="{FF2B5EF4-FFF2-40B4-BE49-F238E27FC236}">
                <a16:creationId xmlns:a16="http://schemas.microsoft.com/office/drawing/2014/main" id="{55EBA12C-EAED-4F8E-B3F4-E82F255643D7}"/>
              </a:ext>
            </a:extLst>
          </p:cNvPr>
          <p:cNvSpPr>
            <a:spLocks noChangeArrowheads="1"/>
          </p:cNvSpPr>
          <p:nvPr/>
        </p:nvSpPr>
        <p:spPr bwMode="auto">
          <a:xfrm>
            <a:off x="4356100" y="1052513"/>
            <a:ext cx="2851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，功率表读数为</a:t>
            </a:r>
            <a:r>
              <a:rPr lang="zh-CN" altLang="en-US" sz="2800">
                <a:ea typeface="华文楷体" panose="02010600040101010101" pitchFamily="2" charset="-122"/>
                <a:cs typeface="Times New Roman" panose="02020603050405020304" pitchFamily="18" charset="0"/>
              </a:rPr>
              <a:t> </a:t>
            </a:r>
          </a:p>
        </p:txBody>
      </p:sp>
      <p:graphicFrame>
        <p:nvGraphicFramePr>
          <p:cNvPr id="50183" name="Object 10">
            <a:extLst>
              <a:ext uri="{FF2B5EF4-FFF2-40B4-BE49-F238E27FC236}">
                <a16:creationId xmlns:a16="http://schemas.microsoft.com/office/drawing/2014/main" id="{2B376C9B-6374-4FC1-964E-FDBB43C33992}"/>
              </a:ext>
            </a:extLst>
          </p:cNvPr>
          <p:cNvGraphicFramePr>
            <a:graphicFrameLocks noChangeAspect="1"/>
          </p:cNvGraphicFramePr>
          <p:nvPr/>
        </p:nvGraphicFramePr>
        <p:xfrm>
          <a:off x="468313" y="1628775"/>
          <a:ext cx="900112" cy="438150"/>
        </p:xfrm>
        <a:graphic>
          <a:graphicData uri="http://schemas.openxmlformats.org/presentationml/2006/ole">
            <mc:AlternateContent xmlns:mc="http://schemas.openxmlformats.org/markup-compatibility/2006">
              <mc:Choice xmlns:v="urn:schemas-microsoft-com:vml" Requires="v">
                <p:oleObj spid="_x0000_s50266" name="Equation" r:id="rId7" imgW="368140" imgH="177723" progId="Equation.DSMT4">
                  <p:embed/>
                </p:oleObj>
              </mc:Choice>
              <mc:Fallback>
                <p:oleObj name="Equation" r:id="rId7" imgW="368140" imgH="177723"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1628775"/>
                        <a:ext cx="90011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4" name="Rectangle 11">
            <a:extLst>
              <a:ext uri="{FF2B5EF4-FFF2-40B4-BE49-F238E27FC236}">
                <a16:creationId xmlns:a16="http://schemas.microsoft.com/office/drawing/2014/main" id="{3826AE22-E34A-4981-B432-DE6377A9A8A8}"/>
              </a:ext>
            </a:extLst>
          </p:cNvPr>
          <p:cNvSpPr>
            <a:spLocks noChangeArrowheads="1"/>
          </p:cNvSpPr>
          <p:nvPr/>
        </p:nvSpPr>
        <p:spPr bwMode="auto">
          <a:xfrm>
            <a:off x="1331913" y="1555750"/>
            <a:ext cx="1350962"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。试求</a:t>
            </a:r>
            <a:r>
              <a:rPr lang="zh-CN" altLang="en-US" sz="2800">
                <a:ea typeface="华文楷体" panose="02010600040101010101" pitchFamily="2" charset="-122"/>
                <a:cs typeface="Times New Roman" panose="02020603050405020304" pitchFamily="18" charset="0"/>
              </a:rPr>
              <a:t> </a:t>
            </a:r>
          </a:p>
        </p:txBody>
      </p:sp>
      <p:graphicFrame>
        <p:nvGraphicFramePr>
          <p:cNvPr id="50185" name="Object 13">
            <a:extLst>
              <a:ext uri="{FF2B5EF4-FFF2-40B4-BE49-F238E27FC236}">
                <a16:creationId xmlns:a16="http://schemas.microsoft.com/office/drawing/2014/main" id="{ACB3D080-AF4A-43BD-8419-721D014D614E}"/>
              </a:ext>
            </a:extLst>
          </p:cNvPr>
          <p:cNvGraphicFramePr>
            <a:graphicFrameLocks noChangeAspect="1"/>
          </p:cNvGraphicFramePr>
          <p:nvPr/>
        </p:nvGraphicFramePr>
        <p:xfrm>
          <a:off x="2484438" y="1557338"/>
          <a:ext cx="422275" cy="449262"/>
        </p:xfrm>
        <a:graphic>
          <a:graphicData uri="http://schemas.openxmlformats.org/presentationml/2006/ole">
            <mc:AlternateContent xmlns:mc="http://schemas.openxmlformats.org/markup-compatibility/2006">
              <mc:Choice xmlns:v="urn:schemas-microsoft-com:vml" Requires="v">
                <p:oleObj spid="_x0000_s50267" name="Equation" r:id="rId9" imgW="152268" imgH="164957" progId="Equation.DSMT4">
                  <p:embed/>
                </p:oleObj>
              </mc:Choice>
              <mc:Fallback>
                <p:oleObj name="Equation" r:id="rId9" imgW="152268" imgH="164957"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4438" y="1557338"/>
                        <a:ext cx="4222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6" name="Object 15">
            <a:extLst>
              <a:ext uri="{FF2B5EF4-FFF2-40B4-BE49-F238E27FC236}">
                <a16:creationId xmlns:a16="http://schemas.microsoft.com/office/drawing/2014/main" id="{0565022A-A0EF-4F1F-8D9C-ACF281047C3A}"/>
              </a:ext>
            </a:extLst>
          </p:cNvPr>
          <p:cNvGraphicFramePr>
            <a:graphicFrameLocks noChangeAspect="1"/>
          </p:cNvGraphicFramePr>
          <p:nvPr/>
        </p:nvGraphicFramePr>
        <p:xfrm>
          <a:off x="3030538" y="1628775"/>
          <a:ext cx="315912" cy="360363"/>
        </p:xfrm>
        <a:graphic>
          <a:graphicData uri="http://schemas.openxmlformats.org/presentationml/2006/ole">
            <mc:AlternateContent xmlns:mc="http://schemas.openxmlformats.org/markup-compatibility/2006">
              <mc:Choice xmlns:v="urn:schemas-microsoft-com:vml" Requires="v">
                <p:oleObj spid="_x0000_s50268" name="Equation" r:id="rId11" imgW="139579" imgH="164957" progId="Equation.DSMT4">
                  <p:embed/>
                </p:oleObj>
              </mc:Choice>
              <mc:Fallback>
                <p:oleObj name="Equation" r:id="rId11" imgW="139579" imgH="164957"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30538" y="1628775"/>
                        <a:ext cx="3159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7" name="Rectangle 17">
            <a:extLst>
              <a:ext uri="{FF2B5EF4-FFF2-40B4-BE49-F238E27FC236}">
                <a16:creationId xmlns:a16="http://schemas.microsoft.com/office/drawing/2014/main" id="{A2854795-A923-461C-A8F9-2B77458F6554}"/>
              </a:ext>
            </a:extLst>
          </p:cNvPr>
          <p:cNvSpPr>
            <a:spLocks noChangeArrowheads="1"/>
          </p:cNvSpPr>
          <p:nvPr/>
        </p:nvSpPr>
        <p:spPr bwMode="auto">
          <a:xfrm>
            <a:off x="3276600" y="1555750"/>
            <a:ext cx="1350963"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的值。</a:t>
            </a:r>
            <a:r>
              <a:rPr lang="zh-CN" altLang="en-US" sz="2800">
                <a:ea typeface="华文楷体" panose="02010600040101010101" pitchFamily="2" charset="-122"/>
                <a:cs typeface="Times New Roman" panose="02020603050405020304" pitchFamily="18" charset="0"/>
              </a:rPr>
              <a:t> </a:t>
            </a:r>
          </a:p>
        </p:txBody>
      </p:sp>
      <p:sp>
        <p:nvSpPr>
          <p:cNvPr id="50188" name="Rectangle 18">
            <a:extLst>
              <a:ext uri="{FF2B5EF4-FFF2-40B4-BE49-F238E27FC236}">
                <a16:creationId xmlns:a16="http://schemas.microsoft.com/office/drawing/2014/main" id="{A5983164-D22B-4644-8FE0-04DDA424B462}"/>
              </a:ext>
            </a:extLst>
          </p:cNvPr>
          <p:cNvSpPr>
            <a:spLocks noChangeArrowheads="1"/>
          </p:cNvSpPr>
          <p:nvPr/>
        </p:nvSpPr>
        <p:spPr bwMode="auto">
          <a:xfrm>
            <a:off x="2779713" y="1482725"/>
            <a:ext cx="633412"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a:t>
            </a:r>
            <a:r>
              <a:rPr lang="zh-CN" altLang="en-US" sz="2800">
                <a:ea typeface="华文楷体" panose="02010600040101010101" pitchFamily="2" charset="-122"/>
                <a:cs typeface="Times New Roman" panose="02020603050405020304" pitchFamily="18" charset="0"/>
              </a:rPr>
              <a:t> </a:t>
            </a:r>
          </a:p>
        </p:txBody>
      </p:sp>
      <p:graphicFrame>
        <p:nvGraphicFramePr>
          <p:cNvPr id="50189" name="Object 19">
            <a:extLst>
              <a:ext uri="{FF2B5EF4-FFF2-40B4-BE49-F238E27FC236}">
                <a16:creationId xmlns:a16="http://schemas.microsoft.com/office/drawing/2014/main" id="{15CD3756-E260-46A9-A207-5A18513B0984}"/>
              </a:ext>
            </a:extLst>
          </p:cNvPr>
          <p:cNvGraphicFramePr>
            <a:graphicFrameLocks noChangeAspect="1"/>
          </p:cNvGraphicFramePr>
          <p:nvPr/>
        </p:nvGraphicFramePr>
        <p:xfrm>
          <a:off x="2195513" y="2276475"/>
          <a:ext cx="4752975" cy="3079750"/>
        </p:xfrm>
        <a:graphic>
          <a:graphicData uri="http://schemas.openxmlformats.org/presentationml/2006/ole">
            <mc:AlternateContent xmlns:mc="http://schemas.openxmlformats.org/markup-compatibility/2006">
              <mc:Choice xmlns:v="urn:schemas-microsoft-com:vml" Requires="v">
                <p:oleObj spid="_x0000_s50269" name="Visio" r:id="rId13" imgW="1700403" imgH="1101090" progId="Visio.Drawing.11">
                  <p:embed/>
                </p:oleObj>
              </mc:Choice>
              <mc:Fallback>
                <p:oleObj name="Visio" r:id="rId13" imgW="1700403" imgH="1101090" progId="Visio.Drawing.11">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95513" y="2276475"/>
                        <a:ext cx="4752975"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3316" name="Text Box 20">
            <a:extLst>
              <a:ext uri="{FF2B5EF4-FFF2-40B4-BE49-F238E27FC236}">
                <a16:creationId xmlns:a16="http://schemas.microsoft.com/office/drawing/2014/main" id="{5D7D6BDD-EF05-499B-82E0-190E697BC091}"/>
              </a:ext>
            </a:extLst>
          </p:cNvPr>
          <p:cNvSpPr txBox="1">
            <a:spLocks noChangeArrowheads="1"/>
          </p:cNvSpPr>
          <p:nvPr/>
        </p:nvSpPr>
        <p:spPr bwMode="auto">
          <a:xfrm>
            <a:off x="4500563" y="1557338"/>
            <a:ext cx="352901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spcBef>
                <a:spcPct val="50000"/>
              </a:spcBef>
            </a:pPr>
            <a:r>
              <a:rPr kumimoji="1" lang="zh-CN" altLang="en-US" sz="2800" b="1" dirty="0">
                <a:ea typeface="华文楷体" panose="02010600040101010101" pitchFamily="2" charset="-122"/>
                <a:cs typeface="Times New Roman" panose="02020603050405020304" pitchFamily="18" charset="0"/>
              </a:rPr>
              <a:t>三表法测线圈参数。</a:t>
            </a:r>
          </a:p>
        </p:txBody>
      </p:sp>
      <p:sp>
        <p:nvSpPr>
          <p:cNvPr id="50191" name="Rectangle 21">
            <a:extLst>
              <a:ext uri="{FF2B5EF4-FFF2-40B4-BE49-F238E27FC236}">
                <a16:creationId xmlns:a16="http://schemas.microsoft.com/office/drawing/2014/main" id="{7BF66E39-16E0-4750-98CD-D8EC4EF66381}"/>
              </a:ext>
            </a:extLst>
          </p:cNvPr>
          <p:cNvSpPr>
            <a:spLocks noChangeArrowheads="1"/>
          </p:cNvSpPr>
          <p:nvPr/>
        </p:nvSpPr>
        <p:spPr bwMode="auto">
          <a:xfrm>
            <a:off x="5867400" y="3141663"/>
            <a:ext cx="865188" cy="1943100"/>
          </a:xfrm>
          <a:prstGeom prst="rect">
            <a:avLst/>
          </a:prstGeom>
          <a:noFill/>
          <a:ln w="28575">
            <a:solidFill>
              <a:srgbClr val="00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83316"/>
                                        </p:tgtEl>
                                        <p:attrNameLst>
                                          <p:attrName>style.visibility</p:attrName>
                                        </p:attrNameLst>
                                      </p:cBhvr>
                                      <p:to>
                                        <p:strVal val="visible"/>
                                      </p:to>
                                    </p:set>
                                    <p:anim calcmode="lin" valueType="num">
                                      <p:cBhvr additive="base">
                                        <p:cTn id="7" dur="500" fill="hold"/>
                                        <p:tgtEl>
                                          <p:spTgt spid="183316"/>
                                        </p:tgtEl>
                                        <p:attrNameLst>
                                          <p:attrName>ppt_x</p:attrName>
                                        </p:attrNameLst>
                                      </p:cBhvr>
                                      <p:tavLst>
                                        <p:tav tm="0">
                                          <p:val>
                                            <p:strVal val="#ppt_x"/>
                                          </p:val>
                                        </p:tav>
                                        <p:tav tm="100000">
                                          <p:val>
                                            <p:strVal val="#ppt_x"/>
                                          </p:val>
                                        </p:tav>
                                      </p:tavLst>
                                    </p:anim>
                                    <p:anim calcmode="lin" valueType="num">
                                      <p:cBhvr additive="base">
                                        <p:cTn id="8" dur="500" fill="hold"/>
                                        <p:tgtEl>
                                          <p:spTgt spid="1833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16"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6CDE3210-68A7-42DD-8AF4-A970699E7DFB}"/>
              </a:ext>
            </a:extLst>
          </p:cNvPr>
          <p:cNvSpPr>
            <a:spLocks noChangeArrowheads="1"/>
          </p:cNvSpPr>
          <p:nvPr/>
        </p:nvSpPr>
        <p:spPr bwMode="auto">
          <a:xfrm>
            <a:off x="0" y="552450"/>
            <a:ext cx="76517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en-US" altLang="zh-CN" sz="2800" b="1">
                <a:ea typeface="华文楷体" panose="02010600040101010101" pitchFamily="2" charset="-122"/>
                <a:cs typeface="Times New Roman" panose="02020603050405020304" pitchFamily="18" charset="0"/>
              </a:rPr>
              <a:t>【</a:t>
            </a:r>
            <a:r>
              <a:rPr lang="zh-CN" altLang="en-US" sz="2800" b="1">
                <a:ea typeface="华文楷体" panose="02010600040101010101" pitchFamily="2" charset="-122"/>
                <a:cs typeface="Times New Roman" panose="02020603050405020304" pitchFamily="18" charset="0"/>
              </a:rPr>
              <a:t>解</a:t>
            </a:r>
            <a:r>
              <a:rPr lang="en-US" altLang="zh-CN" sz="2800" b="1">
                <a:ea typeface="华文楷体" panose="02010600040101010101" pitchFamily="2" charset="-122"/>
                <a:cs typeface="Times New Roman" panose="02020603050405020304" pitchFamily="18" charset="0"/>
              </a:rPr>
              <a:t>】</a:t>
            </a:r>
            <a:r>
              <a:rPr lang="zh-CN" altLang="en-US" sz="2800" b="1">
                <a:ea typeface="华文楷体" panose="02010600040101010101" pitchFamily="2" charset="-122"/>
                <a:cs typeface="Times New Roman" panose="02020603050405020304" pitchFamily="18" charset="0"/>
              </a:rPr>
              <a:t>解法</a:t>
            </a:r>
            <a:r>
              <a:rPr lang="en-US" altLang="zh-CN" sz="2800" b="1">
                <a:ea typeface="华文楷体" panose="02010600040101010101" pitchFamily="2" charset="-122"/>
                <a:cs typeface="Times New Roman" panose="02020603050405020304" pitchFamily="18" charset="0"/>
              </a:rPr>
              <a:t>1 </a:t>
            </a:r>
            <a:r>
              <a:rPr lang="zh-CN" altLang="en-US" sz="2800" b="1">
                <a:ea typeface="华文楷体" panose="02010600040101010101" pitchFamily="2" charset="-122"/>
                <a:cs typeface="Times New Roman" panose="02020603050405020304" pitchFamily="18" charset="0"/>
              </a:rPr>
              <a:t>电压表和电流表的读数是有效值，</a:t>
            </a:r>
          </a:p>
          <a:p>
            <a:r>
              <a:rPr lang="zh-CN" altLang="en-US" sz="2800" b="1">
                <a:ea typeface="华文楷体" panose="02010600040101010101" pitchFamily="2" charset="-122"/>
                <a:cs typeface="Times New Roman" panose="02020603050405020304" pitchFamily="18" charset="0"/>
              </a:rPr>
              <a:t>      根据各表的读数有下列关系式</a:t>
            </a:r>
            <a:r>
              <a:rPr lang="zh-CN" altLang="en-US" sz="2800">
                <a:ea typeface="华文楷体" panose="02010600040101010101" pitchFamily="2" charset="-122"/>
                <a:cs typeface="Times New Roman" panose="02020603050405020304" pitchFamily="18" charset="0"/>
              </a:rPr>
              <a:t> </a:t>
            </a:r>
          </a:p>
        </p:txBody>
      </p:sp>
      <p:graphicFrame>
        <p:nvGraphicFramePr>
          <p:cNvPr id="184328" name="Object 8">
            <a:extLst>
              <a:ext uri="{FF2B5EF4-FFF2-40B4-BE49-F238E27FC236}">
                <a16:creationId xmlns:a16="http://schemas.microsoft.com/office/drawing/2014/main" id="{BAE08D34-FE46-421E-A6DF-22C7FB91D48A}"/>
              </a:ext>
            </a:extLst>
          </p:cNvPr>
          <p:cNvGraphicFramePr>
            <a:graphicFrameLocks noChangeAspect="1"/>
          </p:cNvGraphicFramePr>
          <p:nvPr/>
        </p:nvGraphicFramePr>
        <p:xfrm>
          <a:off x="1331913" y="1628775"/>
          <a:ext cx="5184775" cy="836613"/>
        </p:xfrm>
        <a:graphic>
          <a:graphicData uri="http://schemas.openxmlformats.org/presentationml/2006/ole">
            <mc:AlternateContent xmlns:mc="http://schemas.openxmlformats.org/markup-compatibility/2006">
              <mc:Choice xmlns:v="urn:schemas-microsoft-com:vml" Requires="v">
                <p:oleObj spid="_x0000_s51268" name="Equation" r:id="rId3" imgW="2438400" imgH="393700" progId="Equation.DSMT4">
                  <p:embed/>
                </p:oleObj>
              </mc:Choice>
              <mc:Fallback>
                <p:oleObj name="Equation" r:id="rId3" imgW="2438400" imgH="3937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628775"/>
                        <a:ext cx="5184775"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29" name="Object 9">
            <a:extLst>
              <a:ext uri="{FF2B5EF4-FFF2-40B4-BE49-F238E27FC236}">
                <a16:creationId xmlns:a16="http://schemas.microsoft.com/office/drawing/2014/main" id="{0C3EB317-F0EF-4539-B5B4-9D5A7DA51CC9}"/>
              </a:ext>
            </a:extLst>
          </p:cNvPr>
          <p:cNvGraphicFramePr>
            <a:graphicFrameLocks noChangeAspect="1"/>
          </p:cNvGraphicFramePr>
          <p:nvPr/>
        </p:nvGraphicFramePr>
        <p:xfrm>
          <a:off x="1547813" y="2636838"/>
          <a:ext cx="2663825" cy="850900"/>
        </p:xfrm>
        <a:graphic>
          <a:graphicData uri="http://schemas.openxmlformats.org/presentationml/2006/ole">
            <mc:AlternateContent xmlns:mc="http://schemas.openxmlformats.org/markup-compatibility/2006">
              <mc:Choice xmlns:v="urn:schemas-microsoft-com:vml" Requires="v">
                <p:oleObj spid="_x0000_s51269" name="Equation" r:id="rId5" imgW="1231366" imgH="393529" progId="Equation.DSMT4">
                  <p:embed/>
                </p:oleObj>
              </mc:Choice>
              <mc:Fallback>
                <p:oleObj name="Equation" r:id="rId5" imgW="1231366" imgH="393529"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2636838"/>
                        <a:ext cx="2663825"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30" name="Object 10">
            <a:extLst>
              <a:ext uri="{FF2B5EF4-FFF2-40B4-BE49-F238E27FC236}">
                <a16:creationId xmlns:a16="http://schemas.microsoft.com/office/drawing/2014/main" id="{E1ABE423-04D1-4714-ABBD-0A98B876021E}"/>
              </a:ext>
            </a:extLst>
          </p:cNvPr>
          <p:cNvGraphicFramePr>
            <a:graphicFrameLocks noChangeAspect="1"/>
          </p:cNvGraphicFramePr>
          <p:nvPr/>
        </p:nvGraphicFramePr>
        <p:xfrm>
          <a:off x="1331913" y="3716338"/>
          <a:ext cx="4535487" cy="635000"/>
        </p:xfrm>
        <a:graphic>
          <a:graphicData uri="http://schemas.openxmlformats.org/presentationml/2006/ole">
            <mc:AlternateContent xmlns:mc="http://schemas.openxmlformats.org/markup-compatibility/2006">
              <mc:Choice xmlns:v="urn:schemas-microsoft-com:vml" Requires="v">
                <p:oleObj spid="_x0000_s51270" name="Equation" r:id="rId7" imgW="1815312" imgH="253890" progId="Equation.DSMT4">
                  <p:embed/>
                </p:oleObj>
              </mc:Choice>
              <mc:Fallback>
                <p:oleObj name="Equation" r:id="rId7" imgW="1815312" imgH="25389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3716338"/>
                        <a:ext cx="4535487"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31" name="Object 11">
            <a:extLst>
              <a:ext uri="{FF2B5EF4-FFF2-40B4-BE49-F238E27FC236}">
                <a16:creationId xmlns:a16="http://schemas.microsoft.com/office/drawing/2014/main" id="{A991418D-E849-475C-B3EB-58C74B0193AB}"/>
              </a:ext>
            </a:extLst>
          </p:cNvPr>
          <p:cNvGraphicFramePr>
            <a:graphicFrameLocks noChangeAspect="1"/>
          </p:cNvGraphicFramePr>
          <p:nvPr/>
        </p:nvGraphicFramePr>
        <p:xfrm>
          <a:off x="1331913" y="4581525"/>
          <a:ext cx="4535487" cy="630238"/>
        </p:xfrm>
        <a:graphic>
          <a:graphicData uri="http://schemas.openxmlformats.org/presentationml/2006/ole">
            <mc:AlternateContent xmlns:mc="http://schemas.openxmlformats.org/markup-compatibility/2006">
              <mc:Choice xmlns:v="urn:schemas-microsoft-com:vml" Requires="v">
                <p:oleObj spid="_x0000_s51271" name="Equation" r:id="rId9" imgW="1828800" imgH="254000" progId="Equation.DSMT4">
                  <p:embed/>
                </p:oleObj>
              </mc:Choice>
              <mc:Fallback>
                <p:oleObj name="Equation" r:id="rId9" imgW="1828800" imgH="2540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4581525"/>
                        <a:ext cx="4535487"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32" name="Object 12">
            <a:extLst>
              <a:ext uri="{FF2B5EF4-FFF2-40B4-BE49-F238E27FC236}">
                <a16:creationId xmlns:a16="http://schemas.microsoft.com/office/drawing/2014/main" id="{2E33B932-791C-4CBA-B8F5-49C481B53A35}"/>
              </a:ext>
            </a:extLst>
          </p:cNvPr>
          <p:cNvGraphicFramePr>
            <a:graphicFrameLocks noChangeAspect="1"/>
          </p:cNvGraphicFramePr>
          <p:nvPr/>
        </p:nvGraphicFramePr>
        <p:xfrm>
          <a:off x="1404938" y="5373688"/>
          <a:ext cx="3384550" cy="793750"/>
        </p:xfrm>
        <a:graphic>
          <a:graphicData uri="http://schemas.openxmlformats.org/presentationml/2006/ole">
            <mc:AlternateContent xmlns:mc="http://schemas.openxmlformats.org/markup-compatibility/2006">
              <mc:Choice xmlns:v="urn:schemas-microsoft-com:vml" Requires="v">
                <p:oleObj spid="_x0000_s51272" name="Equation" r:id="rId11" imgW="1675673" imgH="393529" progId="Equation.DSMT4">
                  <p:embed/>
                </p:oleObj>
              </mc:Choice>
              <mc:Fallback>
                <p:oleObj name="Equation" r:id="rId11" imgW="1675673" imgH="393529"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4938" y="5373688"/>
                        <a:ext cx="338455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43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433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4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1" name="Text Box 5">
            <a:extLst>
              <a:ext uri="{FF2B5EF4-FFF2-40B4-BE49-F238E27FC236}">
                <a16:creationId xmlns:a16="http://schemas.microsoft.com/office/drawing/2014/main" id="{83300FC1-A477-4C00-93BC-DD97D2406C89}"/>
              </a:ext>
            </a:extLst>
          </p:cNvPr>
          <p:cNvSpPr txBox="1">
            <a:spLocks noChangeArrowheads="1"/>
          </p:cNvSpPr>
          <p:nvPr/>
        </p:nvSpPr>
        <p:spPr bwMode="auto">
          <a:xfrm>
            <a:off x="250825" y="260350"/>
            <a:ext cx="2016125" cy="519113"/>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spcBef>
                <a:spcPct val="50000"/>
              </a:spcBef>
            </a:pPr>
            <a:r>
              <a:rPr kumimoji="1" lang="en-US" altLang="zh-CN" sz="2800" b="1">
                <a:latin typeface="华文楷体" panose="02010600040101010101" pitchFamily="2" charset="-122"/>
                <a:ea typeface="华文楷体" panose="02010600040101010101" pitchFamily="2" charset="-122"/>
              </a:rPr>
              <a:t>【</a:t>
            </a:r>
            <a:r>
              <a:rPr kumimoji="1" lang="zh-CN" altLang="en-US" sz="2800" b="1">
                <a:latin typeface="华文楷体" panose="02010600040101010101" pitchFamily="2" charset="-122"/>
                <a:ea typeface="华文楷体" panose="02010600040101010101" pitchFamily="2" charset="-122"/>
              </a:rPr>
              <a:t>解法</a:t>
            </a:r>
            <a:r>
              <a:rPr kumimoji="1" lang="en-US" altLang="zh-CN" sz="2800" b="1">
                <a:latin typeface="华文楷体" panose="02010600040101010101" pitchFamily="2" charset="-122"/>
                <a:ea typeface="华文楷体" panose="02010600040101010101" pitchFamily="2" charset="-122"/>
              </a:rPr>
              <a:t>2</a:t>
            </a:r>
            <a:r>
              <a:rPr kumimoji="1" lang="en-US" altLang="zh-CN" sz="2800">
                <a:latin typeface="华文楷体" panose="02010600040101010101" pitchFamily="2" charset="-122"/>
                <a:ea typeface="华文楷体" panose="02010600040101010101" pitchFamily="2" charset="-122"/>
              </a:rPr>
              <a:t>】</a:t>
            </a:r>
          </a:p>
        </p:txBody>
      </p:sp>
      <p:graphicFrame>
        <p:nvGraphicFramePr>
          <p:cNvPr id="137222" name="Object 6">
            <a:extLst>
              <a:ext uri="{FF2B5EF4-FFF2-40B4-BE49-F238E27FC236}">
                <a16:creationId xmlns:a16="http://schemas.microsoft.com/office/drawing/2014/main" id="{C0243BCA-96B2-40B6-80F8-C66023904F11}"/>
              </a:ext>
            </a:extLst>
          </p:cNvPr>
          <p:cNvGraphicFramePr>
            <a:graphicFrameLocks noChangeAspect="1"/>
          </p:cNvGraphicFramePr>
          <p:nvPr/>
        </p:nvGraphicFramePr>
        <p:xfrm>
          <a:off x="2195513" y="476250"/>
          <a:ext cx="3894137" cy="419100"/>
        </p:xfrm>
        <a:graphic>
          <a:graphicData uri="http://schemas.openxmlformats.org/presentationml/2006/ole">
            <mc:AlternateContent xmlns:mc="http://schemas.openxmlformats.org/markup-compatibility/2006">
              <mc:Choice xmlns:v="urn:schemas-microsoft-com:vml" Requires="v">
                <p:oleObj spid="_x0000_s52357" name="公式" r:id="rId3" imgW="1771771" imgH="181004" progId="Equation.3">
                  <p:embed/>
                </p:oleObj>
              </mc:Choice>
              <mc:Fallback>
                <p:oleObj name="公式" r:id="rId3" imgW="1771771" imgH="181004"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476250"/>
                        <a:ext cx="3894137"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23" name="Object 7">
            <a:extLst>
              <a:ext uri="{FF2B5EF4-FFF2-40B4-BE49-F238E27FC236}">
                <a16:creationId xmlns:a16="http://schemas.microsoft.com/office/drawing/2014/main" id="{3AA64789-1C21-499F-AD99-B1ECA7A80E31}"/>
              </a:ext>
            </a:extLst>
          </p:cNvPr>
          <p:cNvGraphicFramePr>
            <a:graphicFrameLocks noChangeAspect="1"/>
          </p:cNvGraphicFramePr>
          <p:nvPr/>
        </p:nvGraphicFramePr>
        <p:xfrm>
          <a:off x="1908175" y="1196975"/>
          <a:ext cx="5327650" cy="658813"/>
        </p:xfrm>
        <a:graphic>
          <a:graphicData uri="http://schemas.openxmlformats.org/presentationml/2006/ole">
            <mc:AlternateContent xmlns:mc="http://schemas.openxmlformats.org/markup-compatibility/2006">
              <mc:Choice xmlns:v="urn:schemas-microsoft-com:vml" Requires="v">
                <p:oleObj spid="_x0000_s52358" name="Equation" r:id="rId5" imgW="2162106" imgH="256970" progId="Equation.DSMT4">
                  <p:embed/>
                </p:oleObj>
              </mc:Choice>
              <mc:Fallback>
                <p:oleObj name="Equation" r:id="rId5" imgW="2162106" imgH="25697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1196975"/>
                        <a:ext cx="5327650"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24" name="Object 8">
            <a:extLst>
              <a:ext uri="{FF2B5EF4-FFF2-40B4-BE49-F238E27FC236}">
                <a16:creationId xmlns:a16="http://schemas.microsoft.com/office/drawing/2014/main" id="{56A6DDDC-E832-46D5-A226-7F2AFBA2D909}"/>
              </a:ext>
            </a:extLst>
          </p:cNvPr>
          <p:cNvGraphicFramePr>
            <a:graphicFrameLocks noChangeAspect="1"/>
          </p:cNvGraphicFramePr>
          <p:nvPr/>
        </p:nvGraphicFramePr>
        <p:xfrm>
          <a:off x="1258888" y="1989138"/>
          <a:ext cx="2447925" cy="796925"/>
        </p:xfrm>
        <a:graphic>
          <a:graphicData uri="http://schemas.openxmlformats.org/presentationml/2006/ole">
            <mc:AlternateContent xmlns:mc="http://schemas.openxmlformats.org/markup-compatibility/2006">
              <mc:Choice xmlns:v="urn:schemas-microsoft-com:vml" Requires="v">
                <p:oleObj spid="_x0000_s52359" name="公式" r:id="rId7" imgW="1362178" imgH="437974" progId="Equation.3">
                  <p:embed/>
                </p:oleObj>
              </mc:Choice>
              <mc:Fallback>
                <p:oleObj name="公式" r:id="rId7" imgW="1362178" imgH="437974"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1989138"/>
                        <a:ext cx="2447925"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25" name="Object 9">
            <a:extLst>
              <a:ext uri="{FF2B5EF4-FFF2-40B4-BE49-F238E27FC236}">
                <a16:creationId xmlns:a16="http://schemas.microsoft.com/office/drawing/2014/main" id="{37C7BDC3-E462-463A-BA2C-B058E9F50FE1}"/>
              </a:ext>
            </a:extLst>
          </p:cNvPr>
          <p:cNvGraphicFramePr>
            <a:graphicFrameLocks noChangeAspect="1"/>
          </p:cNvGraphicFramePr>
          <p:nvPr/>
        </p:nvGraphicFramePr>
        <p:xfrm>
          <a:off x="4356100" y="1989138"/>
          <a:ext cx="2663825" cy="806450"/>
        </p:xfrm>
        <a:graphic>
          <a:graphicData uri="http://schemas.openxmlformats.org/presentationml/2006/ole">
            <mc:AlternateContent xmlns:mc="http://schemas.openxmlformats.org/markup-compatibility/2006">
              <mc:Choice xmlns:v="urn:schemas-microsoft-com:vml" Requires="v">
                <p:oleObj spid="_x0000_s52360" name="公式" r:id="rId9" imgW="1466925" imgH="437974" progId="Equation.3">
                  <p:embed/>
                </p:oleObj>
              </mc:Choice>
              <mc:Fallback>
                <p:oleObj name="公式" r:id="rId9" imgW="1466925" imgH="437974"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6100" y="1989138"/>
                        <a:ext cx="2663825"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26" name="Line 10">
            <a:extLst>
              <a:ext uri="{FF2B5EF4-FFF2-40B4-BE49-F238E27FC236}">
                <a16:creationId xmlns:a16="http://schemas.microsoft.com/office/drawing/2014/main" id="{C5C4BA8A-6F30-46EC-80F3-149ED77ABB74}"/>
              </a:ext>
            </a:extLst>
          </p:cNvPr>
          <p:cNvSpPr>
            <a:spLocks noChangeShapeType="1"/>
          </p:cNvSpPr>
          <p:nvPr/>
        </p:nvSpPr>
        <p:spPr bwMode="auto">
          <a:xfrm>
            <a:off x="684213" y="3284538"/>
            <a:ext cx="647700" cy="0"/>
          </a:xfrm>
          <a:prstGeom prst="line">
            <a:avLst/>
          </a:prstGeom>
          <a:noFill/>
          <a:ln w="76200">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7227" name="Object 11">
            <a:extLst>
              <a:ext uri="{FF2B5EF4-FFF2-40B4-BE49-F238E27FC236}">
                <a16:creationId xmlns:a16="http://schemas.microsoft.com/office/drawing/2014/main" id="{847EC37D-905A-42CF-9EF0-ADAFCD52112B}"/>
              </a:ext>
            </a:extLst>
          </p:cNvPr>
          <p:cNvGraphicFramePr>
            <a:graphicFrameLocks noChangeAspect="1"/>
          </p:cNvGraphicFramePr>
          <p:nvPr/>
        </p:nvGraphicFramePr>
        <p:xfrm>
          <a:off x="1692275" y="2924175"/>
          <a:ext cx="3240088" cy="819150"/>
        </p:xfrm>
        <a:graphic>
          <a:graphicData uri="http://schemas.openxmlformats.org/presentationml/2006/ole">
            <mc:AlternateContent xmlns:mc="http://schemas.openxmlformats.org/markup-compatibility/2006">
              <mc:Choice xmlns:v="urn:schemas-microsoft-com:vml" Requires="v">
                <p:oleObj spid="_x0000_s52361" name="公式" r:id="rId11" imgW="1809818" imgH="447822" progId="Equation.3">
                  <p:embed/>
                </p:oleObj>
              </mc:Choice>
              <mc:Fallback>
                <p:oleObj name="公式" r:id="rId11" imgW="1809818" imgH="447822"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2275" y="2924175"/>
                        <a:ext cx="3240088"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69" name="Object 53">
            <a:extLst>
              <a:ext uri="{FF2B5EF4-FFF2-40B4-BE49-F238E27FC236}">
                <a16:creationId xmlns:a16="http://schemas.microsoft.com/office/drawing/2014/main" id="{A1031941-2F83-4967-A7C4-FE8E330F5D20}"/>
              </a:ext>
            </a:extLst>
          </p:cNvPr>
          <p:cNvGraphicFramePr>
            <a:graphicFrameLocks noChangeAspect="1"/>
          </p:cNvGraphicFramePr>
          <p:nvPr/>
        </p:nvGraphicFramePr>
        <p:xfrm>
          <a:off x="2393950" y="3644900"/>
          <a:ext cx="5421313" cy="947738"/>
        </p:xfrm>
        <a:graphic>
          <a:graphicData uri="http://schemas.openxmlformats.org/presentationml/2006/ole">
            <mc:AlternateContent xmlns:mc="http://schemas.openxmlformats.org/markup-compatibility/2006">
              <mc:Choice xmlns:v="urn:schemas-microsoft-com:vml" Requires="v">
                <p:oleObj spid="_x0000_s52362" name="公式" r:id="rId13" imgW="2533651" imgH="437974" progId="Equation.3">
                  <p:embed/>
                </p:oleObj>
              </mc:Choice>
              <mc:Fallback>
                <p:oleObj name="公式" r:id="rId13" imgW="2533651" imgH="437974" progId="Equation.3">
                  <p:embed/>
                  <p:pic>
                    <p:nvPicPr>
                      <p:cNvPr id="0" name="Object 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93950" y="3644900"/>
                        <a:ext cx="5421313"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70" name="Text Box 54">
            <a:extLst>
              <a:ext uri="{FF2B5EF4-FFF2-40B4-BE49-F238E27FC236}">
                <a16:creationId xmlns:a16="http://schemas.microsoft.com/office/drawing/2014/main" id="{B3D9147E-B318-476B-AF5F-132AD0D25F95}"/>
              </a:ext>
            </a:extLst>
          </p:cNvPr>
          <p:cNvSpPr txBox="1">
            <a:spLocks noChangeArrowheads="1"/>
          </p:cNvSpPr>
          <p:nvPr/>
        </p:nvSpPr>
        <p:spPr bwMode="auto">
          <a:xfrm>
            <a:off x="250825" y="3860800"/>
            <a:ext cx="2017713" cy="519113"/>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en-US" altLang="zh-CN" sz="2800" b="1">
                <a:ea typeface="华文楷体" panose="02010600040101010101" pitchFamily="2" charset="-122"/>
                <a:cs typeface="Times New Roman" panose="02020603050405020304" pitchFamily="18" charset="0"/>
              </a:rPr>
              <a:t>【</a:t>
            </a:r>
            <a:r>
              <a:rPr lang="zh-CN" altLang="en-US" sz="2800" b="1">
                <a:ea typeface="华文楷体" panose="02010600040101010101" pitchFamily="2" charset="-122"/>
                <a:cs typeface="Times New Roman" panose="02020603050405020304" pitchFamily="18" charset="0"/>
              </a:rPr>
              <a:t>解法</a:t>
            </a:r>
            <a:r>
              <a:rPr lang="en-US" altLang="zh-CN" sz="2800" b="1">
                <a:ea typeface="华文楷体" panose="02010600040101010101" pitchFamily="2" charset="-122"/>
                <a:cs typeface="Times New Roman" panose="02020603050405020304" pitchFamily="18" charset="0"/>
              </a:rPr>
              <a:t>3</a:t>
            </a:r>
            <a:r>
              <a:rPr lang="en-US" altLang="zh-CN" sz="2800">
                <a:ea typeface="华文楷体" panose="02010600040101010101" pitchFamily="2" charset="-122"/>
                <a:cs typeface="Times New Roman" panose="02020603050405020304" pitchFamily="18" charset="0"/>
              </a:rPr>
              <a:t> 】</a:t>
            </a:r>
          </a:p>
        </p:txBody>
      </p:sp>
      <p:graphicFrame>
        <p:nvGraphicFramePr>
          <p:cNvPr id="137271" name="Object 55">
            <a:extLst>
              <a:ext uri="{FF2B5EF4-FFF2-40B4-BE49-F238E27FC236}">
                <a16:creationId xmlns:a16="http://schemas.microsoft.com/office/drawing/2014/main" id="{2D7637E3-FFBA-437D-AE76-2BDDAFDC19B6}"/>
              </a:ext>
            </a:extLst>
          </p:cNvPr>
          <p:cNvGraphicFramePr>
            <a:graphicFrameLocks noChangeAspect="1"/>
          </p:cNvGraphicFramePr>
          <p:nvPr/>
        </p:nvGraphicFramePr>
        <p:xfrm>
          <a:off x="827088" y="4581525"/>
          <a:ext cx="3062287" cy="857250"/>
        </p:xfrm>
        <a:graphic>
          <a:graphicData uri="http://schemas.openxmlformats.org/presentationml/2006/ole">
            <mc:AlternateContent xmlns:mc="http://schemas.openxmlformats.org/markup-compatibility/2006">
              <mc:Choice xmlns:v="urn:schemas-microsoft-com:vml" Requires="v">
                <p:oleObj spid="_x0000_s52363" name="公式" r:id="rId15" imgW="1581066" imgH="437974" progId="Equation.3">
                  <p:embed/>
                </p:oleObj>
              </mc:Choice>
              <mc:Fallback>
                <p:oleObj name="公式" r:id="rId15" imgW="1581066" imgH="437974" progId="Equation.3">
                  <p:embed/>
                  <p:pic>
                    <p:nvPicPr>
                      <p:cNvPr id="0" name="Object 5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7088" y="4581525"/>
                        <a:ext cx="3062287"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72" name="Text Box 56">
            <a:extLst>
              <a:ext uri="{FF2B5EF4-FFF2-40B4-BE49-F238E27FC236}">
                <a16:creationId xmlns:a16="http://schemas.microsoft.com/office/drawing/2014/main" id="{6E50C137-29B8-45AA-BB74-9A393630953C}"/>
              </a:ext>
            </a:extLst>
          </p:cNvPr>
          <p:cNvSpPr txBox="1">
            <a:spLocks noChangeArrowheads="1"/>
          </p:cNvSpPr>
          <p:nvPr/>
        </p:nvSpPr>
        <p:spPr bwMode="auto">
          <a:xfrm>
            <a:off x="4140200" y="4652963"/>
            <a:ext cx="720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zh-CN" altLang="en-US" sz="2800" b="1" dirty="0">
                <a:latin typeface="华文楷体" panose="02010600040101010101" pitchFamily="2" charset="-122"/>
                <a:ea typeface="华文楷体" panose="02010600040101010101" pitchFamily="2" charset="-122"/>
              </a:rPr>
              <a:t>又</a:t>
            </a:r>
          </a:p>
        </p:txBody>
      </p:sp>
      <p:graphicFrame>
        <p:nvGraphicFramePr>
          <p:cNvPr id="137273" name="Object 57">
            <a:extLst>
              <a:ext uri="{FF2B5EF4-FFF2-40B4-BE49-F238E27FC236}">
                <a16:creationId xmlns:a16="http://schemas.microsoft.com/office/drawing/2014/main" id="{CF4E259F-5D89-4D2F-A336-99048C4B1045}"/>
              </a:ext>
            </a:extLst>
          </p:cNvPr>
          <p:cNvGraphicFramePr>
            <a:graphicFrameLocks noChangeAspect="1"/>
          </p:cNvGraphicFramePr>
          <p:nvPr/>
        </p:nvGraphicFramePr>
        <p:xfrm>
          <a:off x="4932363" y="4652963"/>
          <a:ext cx="3076575" cy="663575"/>
        </p:xfrm>
        <a:graphic>
          <a:graphicData uri="http://schemas.openxmlformats.org/presentationml/2006/ole">
            <mc:AlternateContent xmlns:mc="http://schemas.openxmlformats.org/markup-compatibility/2006">
              <mc:Choice xmlns:v="urn:schemas-microsoft-com:vml" Requires="v">
                <p:oleObj spid="_x0000_s52364" name="公式" r:id="rId17" imgW="1295478" imgH="295422" progId="Equation.3">
                  <p:embed/>
                </p:oleObj>
              </mc:Choice>
              <mc:Fallback>
                <p:oleObj name="公式" r:id="rId17" imgW="1295478" imgH="295422" progId="Equation.3">
                  <p:embed/>
                  <p:pic>
                    <p:nvPicPr>
                      <p:cNvPr id="0" name="Object 5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32363" y="4652963"/>
                        <a:ext cx="3076575"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74" name="Line 58">
            <a:extLst>
              <a:ext uri="{FF2B5EF4-FFF2-40B4-BE49-F238E27FC236}">
                <a16:creationId xmlns:a16="http://schemas.microsoft.com/office/drawing/2014/main" id="{36858B61-6697-42D3-87A6-6708AB1B2AEA}"/>
              </a:ext>
            </a:extLst>
          </p:cNvPr>
          <p:cNvSpPr>
            <a:spLocks noChangeShapeType="1"/>
          </p:cNvSpPr>
          <p:nvPr/>
        </p:nvSpPr>
        <p:spPr bwMode="auto">
          <a:xfrm>
            <a:off x="468313" y="5876925"/>
            <a:ext cx="647700" cy="0"/>
          </a:xfrm>
          <a:prstGeom prst="line">
            <a:avLst/>
          </a:prstGeom>
          <a:noFill/>
          <a:ln w="76200">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7275" name="Object 59">
            <a:extLst>
              <a:ext uri="{FF2B5EF4-FFF2-40B4-BE49-F238E27FC236}">
                <a16:creationId xmlns:a16="http://schemas.microsoft.com/office/drawing/2014/main" id="{5B5BB27C-DA74-4907-AE1D-0E5106005944}"/>
              </a:ext>
            </a:extLst>
          </p:cNvPr>
          <p:cNvGraphicFramePr>
            <a:graphicFrameLocks noChangeAspect="1"/>
          </p:cNvGraphicFramePr>
          <p:nvPr/>
        </p:nvGraphicFramePr>
        <p:xfrm>
          <a:off x="1476375" y="5445125"/>
          <a:ext cx="6880225" cy="941388"/>
        </p:xfrm>
        <a:graphic>
          <a:graphicData uri="http://schemas.openxmlformats.org/presentationml/2006/ole">
            <mc:AlternateContent xmlns:mc="http://schemas.openxmlformats.org/markup-compatibility/2006">
              <mc:Choice xmlns:v="urn:schemas-microsoft-com:vml" Requires="v">
                <p:oleObj spid="_x0000_s52365" name="公式" r:id="rId19" imgW="3333579" imgH="447822" progId="Equation.3">
                  <p:embed/>
                </p:oleObj>
              </mc:Choice>
              <mc:Fallback>
                <p:oleObj name="公式" r:id="rId19" imgW="3333579" imgH="447822" progId="Equation.3">
                  <p:embed/>
                  <p:pic>
                    <p:nvPicPr>
                      <p:cNvPr id="0" name="Object 5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76375" y="5445125"/>
                        <a:ext cx="6880225"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37221"/>
                                        </p:tgtEl>
                                        <p:attrNameLst>
                                          <p:attrName>style.visibility</p:attrName>
                                        </p:attrNameLst>
                                      </p:cBhvr>
                                      <p:to>
                                        <p:strVal val="visible"/>
                                      </p:to>
                                    </p:set>
                                    <p:anim calcmode="lin" valueType="num">
                                      <p:cBhvr>
                                        <p:cTn id="7" dur="1000" fill="hold"/>
                                        <p:tgtEl>
                                          <p:spTgt spid="137221"/>
                                        </p:tgtEl>
                                        <p:attrNameLst>
                                          <p:attrName>ppt_w</p:attrName>
                                        </p:attrNameLst>
                                      </p:cBhvr>
                                      <p:tavLst>
                                        <p:tav tm="0">
                                          <p:val>
                                            <p:fltVal val="0"/>
                                          </p:val>
                                        </p:tav>
                                        <p:tav tm="100000">
                                          <p:val>
                                            <p:strVal val="#ppt_w"/>
                                          </p:val>
                                        </p:tav>
                                      </p:tavLst>
                                    </p:anim>
                                    <p:anim calcmode="lin" valueType="num">
                                      <p:cBhvr>
                                        <p:cTn id="8" dur="1000" fill="hold"/>
                                        <p:tgtEl>
                                          <p:spTgt spid="137221"/>
                                        </p:tgtEl>
                                        <p:attrNameLst>
                                          <p:attrName>ppt_h</p:attrName>
                                        </p:attrNameLst>
                                      </p:cBhvr>
                                      <p:tavLst>
                                        <p:tav tm="0">
                                          <p:val>
                                            <p:fltVal val="0"/>
                                          </p:val>
                                        </p:tav>
                                        <p:tav tm="100000">
                                          <p:val>
                                            <p:strVal val="#ppt_h"/>
                                          </p:val>
                                        </p:tav>
                                      </p:tavLst>
                                    </p:anim>
                                    <p:anim calcmode="lin" valueType="num">
                                      <p:cBhvr>
                                        <p:cTn id="9" dur="1000" fill="hold"/>
                                        <p:tgtEl>
                                          <p:spTgt spid="13722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72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37222"/>
                                        </p:tgtEl>
                                        <p:attrNameLst>
                                          <p:attrName>style.visibility</p:attrName>
                                        </p:attrNameLst>
                                      </p:cBhvr>
                                      <p:to>
                                        <p:strVal val="visible"/>
                                      </p:to>
                                    </p:set>
                                    <p:animEffect transition="in" filter="wipe(left)">
                                      <p:cBhvr>
                                        <p:cTn id="15" dur="2000"/>
                                        <p:tgtEl>
                                          <p:spTgt spid="13722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137223"/>
                                        </p:tgtEl>
                                        <p:attrNameLst>
                                          <p:attrName>style.visibility</p:attrName>
                                        </p:attrNameLst>
                                      </p:cBhvr>
                                      <p:to>
                                        <p:strVal val="visible"/>
                                      </p:to>
                                    </p:set>
                                    <p:animEffect transition="in" filter="wipe(up)">
                                      <p:cBhvr>
                                        <p:cTn id="20" dur="2000"/>
                                        <p:tgtEl>
                                          <p:spTgt spid="13722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37224"/>
                                        </p:tgtEl>
                                        <p:attrNameLst>
                                          <p:attrName>style.visibility</p:attrName>
                                        </p:attrNameLst>
                                      </p:cBhvr>
                                      <p:to>
                                        <p:strVal val="visible"/>
                                      </p:to>
                                    </p:set>
                                    <p:animEffect transition="in" filter="wipe(left)">
                                      <p:cBhvr>
                                        <p:cTn id="25" dur="2000"/>
                                        <p:tgtEl>
                                          <p:spTgt spid="13722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37225"/>
                                        </p:tgtEl>
                                        <p:attrNameLst>
                                          <p:attrName>style.visibility</p:attrName>
                                        </p:attrNameLst>
                                      </p:cBhvr>
                                      <p:to>
                                        <p:strVal val="visible"/>
                                      </p:to>
                                    </p:set>
                                    <p:animEffect transition="in" filter="wipe(left)">
                                      <p:cBhvr>
                                        <p:cTn id="30" dur="2000"/>
                                        <p:tgtEl>
                                          <p:spTgt spid="13722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8" fill="hold" nodeType="clickEffect">
                                  <p:stCondLst>
                                    <p:cond delay="0"/>
                                  </p:stCondLst>
                                  <p:childTnLst>
                                    <p:set>
                                      <p:cBhvr>
                                        <p:cTn id="34" dur="1" fill="hold">
                                          <p:stCondLst>
                                            <p:cond delay="0"/>
                                          </p:stCondLst>
                                        </p:cTn>
                                        <p:tgtEl>
                                          <p:spTgt spid="137226"/>
                                        </p:tgtEl>
                                        <p:attrNameLst>
                                          <p:attrName>style.visibility</p:attrName>
                                        </p:attrNameLst>
                                      </p:cBhvr>
                                      <p:to>
                                        <p:strVal val="visible"/>
                                      </p:to>
                                    </p:set>
                                    <p:animEffect transition="in" filter="slide(fromLeft)">
                                      <p:cBhvr>
                                        <p:cTn id="35" dur="500"/>
                                        <p:tgtEl>
                                          <p:spTgt spid="137226"/>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137227"/>
                                        </p:tgtEl>
                                        <p:attrNameLst>
                                          <p:attrName>style.visibility</p:attrName>
                                        </p:attrNameLst>
                                      </p:cBhvr>
                                      <p:to>
                                        <p:strVal val="visible"/>
                                      </p:to>
                                    </p:set>
                                    <p:animEffect transition="in" filter="wipe(left)">
                                      <p:cBhvr>
                                        <p:cTn id="39" dur="2000"/>
                                        <p:tgtEl>
                                          <p:spTgt spid="137227"/>
                                        </p:tgtEl>
                                      </p:cBhvr>
                                    </p:animEffect>
                                  </p:childTnLst>
                                </p:cTn>
                              </p:par>
                              <p:par>
                                <p:cTn id="40" presetID="2" presetClass="entr" presetSubtype="8" fill="hold" grpId="0" nodeType="withEffect">
                                  <p:stCondLst>
                                    <p:cond delay="0"/>
                                  </p:stCondLst>
                                  <p:childTnLst>
                                    <p:set>
                                      <p:cBhvr>
                                        <p:cTn id="41" dur="1" fill="hold">
                                          <p:stCondLst>
                                            <p:cond delay="0"/>
                                          </p:stCondLst>
                                        </p:cTn>
                                        <p:tgtEl>
                                          <p:spTgt spid="137270"/>
                                        </p:tgtEl>
                                        <p:attrNameLst>
                                          <p:attrName>style.visibility</p:attrName>
                                        </p:attrNameLst>
                                      </p:cBhvr>
                                      <p:to>
                                        <p:strVal val="visible"/>
                                      </p:to>
                                    </p:set>
                                    <p:anim calcmode="lin" valueType="num">
                                      <p:cBhvr additive="base">
                                        <p:cTn id="42" dur="500" fill="hold"/>
                                        <p:tgtEl>
                                          <p:spTgt spid="137270"/>
                                        </p:tgtEl>
                                        <p:attrNameLst>
                                          <p:attrName>ppt_x</p:attrName>
                                        </p:attrNameLst>
                                      </p:cBhvr>
                                      <p:tavLst>
                                        <p:tav tm="0">
                                          <p:val>
                                            <p:strVal val="0-#ppt_w/2"/>
                                          </p:val>
                                        </p:tav>
                                        <p:tav tm="100000">
                                          <p:val>
                                            <p:strVal val="#ppt_x"/>
                                          </p:val>
                                        </p:tav>
                                      </p:tavLst>
                                    </p:anim>
                                    <p:anim calcmode="lin" valueType="num">
                                      <p:cBhvr additive="base">
                                        <p:cTn id="43" dur="500" fill="hold"/>
                                        <p:tgtEl>
                                          <p:spTgt spid="137270"/>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1" fill="hold" nodeType="clickEffect">
                                  <p:stCondLst>
                                    <p:cond delay="0"/>
                                  </p:stCondLst>
                                  <p:childTnLst>
                                    <p:set>
                                      <p:cBhvr>
                                        <p:cTn id="47" dur="1" fill="hold">
                                          <p:stCondLst>
                                            <p:cond delay="0"/>
                                          </p:stCondLst>
                                        </p:cTn>
                                        <p:tgtEl>
                                          <p:spTgt spid="137269"/>
                                        </p:tgtEl>
                                        <p:attrNameLst>
                                          <p:attrName>style.visibility</p:attrName>
                                        </p:attrNameLst>
                                      </p:cBhvr>
                                      <p:to>
                                        <p:strVal val="visible"/>
                                      </p:to>
                                    </p:set>
                                    <p:anim calcmode="lin" valueType="num">
                                      <p:cBhvr>
                                        <p:cTn id="48" dur="500" fill="hold"/>
                                        <p:tgtEl>
                                          <p:spTgt spid="137269"/>
                                        </p:tgtEl>
                                        <p:attrNameLst>
                                          <p:attrName>ppt_x</p:attrName>
                                        </p:attrNameLst>
                                      </p:cBhvr>
                                      <p:tavLst>
                                        <p:tav tm="0">
                                          <p:val>
                                            <p:strVal val="#ppt_x"/>
                                          </p:val>
                                        </p:tav>
                                        <p:tav tm="100000">
                                          <p:val>
                                            <p:strVal val="#ppt_x"/>
                                          </p:val>
                                        </p:tav>
                                      </p:tavLst>
                                    </p:anim>
                                    <p:anim calcmode="lin" valueType="num">
                                      <p:cBhvr>
                                        <p:cTn id="49" dur="500" fill="hold"/>
                                        <p:tgtEl>
                                          <p:spTgt spid="137269"/>
                                        </p:tgtEl>
                                        <p:attrNameLst>
                                          <p:attrName>ppt_y</p:attrName>
                                        </p:attrNameLst>
                                      </p:cBhvr>
                                      <p:tavLst>
                                        <p:tav tm="0">
                                          <p:val>
                                            <p:strVal val="#ppt_y-#ppt_h/2"/>
                                          </p:val>
                                        </p:tav>
                                        <p:tav tm="100000">
                                          <p:val>
                                            <p:strVal val="#ppt_y"/>
                                          </p:val>
                                        </p:tav>
                                      </p:tavLst>
                                    </p:anim>
                                    <p:anim calcmode="lin" valueType="num">
                                      <p:cBhvr>
                                        <p:cTn id="50" dur="500" fill="hold"/>
                                        <p:tgtEl>
                                          <p:spTgt spid="137269"/>
                                        </p:tgtEl>
                                        <p:attrNameLst>
                                          <p:attrName>ppt_w</p:attrName>
                                        </p:attrNameLst>
                                      </p:cBhvr>
                                      <p:tavLst>
                                        <p:tav tm="0">
                                          <p:val>
                                            <p:strVal val="#ppt_w"/>
                                          </p:val>
                                        </p:tav>
                                        <p:tav tm="100000">
                                          <p:val>
                                            <p:strVal val="#ppt_w"/>
                                          </p:val>
                                        </p:tav>
                                      </p:tavLst>
                                    </p:anim>
                                    <p:anim calcmode="lin" valueType="num">
                                      <p:cBhvr>
                                        <p:cTn id="51" dur="500" fill="hold"/>
                                        <p:tgtEl>
                                          <p:spTgt spid="137269"/>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37271"/>
                                        </p:tgtEl>
                                        <p:attrNameLst>
                                          <p:attrName>style.visibility</p:attrName>
                                        </p:attrNameLst>
                                      </p:cBhvr>
                                      <p:to>
                                        <p:strVal val="visible"/>
                                      </p:to>
                                    </p:set>
                                    <p:animEffect transition="in" filter="wipe(left)">
                                      <p:cBhvr>
                                        <p:cTn id="56" dur="2000"/>
                                        <p:tgtEl>
                                          <p:spTgt spid="13727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1" fill="hold" grpId="0" nodeType="clickEffect">
                                  <p:stCondLst>
                                    <p:cond delay="0"/>
                                  </p:stCondLst>
                                  <p:childTnLst>
                                    <p:set>
                                      <p:cBhvr>
                                        <p:cTn id="60" dur="1" fill="hold">
                                          <p:stCondLst>
                                            <p:cond delay="0"/>
                                          </p:stCondLst>
                                        </p:cTn>
                                        <p:tgtEl>
                                          <p:spTgt spid="137272"/>
                                        </p:tgtEl>
                                        <p:attrNameLst>
                                          <p:attrName>style.visibility</p:attrName>
                                        </p:attrNameLst>
                                      </p:cBhvr>
                                      <p:to>
                                        <p:strVal val="visible"/>
                                      </p:to>
                                    </p:set>
                                    <p:animEffect transition="in" filter="slide(fromTop)">
                                      <p:cBhvr>
                                        <p:cTn id="61" dur="500"/>
                                        <p:tgtEl>
                                          <p:spTgt spid="137272"/>
                                        </p:tgtEl>
                                      </p:cBhvr>
                                    </p:animEffect>
                                  </p:childTnLst>
                                </p:cTn>
                              </p:par>
                            </p:childTnLst>
                          </p:cTn>
                        </p:par>
                        <p:par>
                          <p:cTn id="62" fill="hold" nodeType="afterGroup">
                            <p:stCondLst>
                              <p:cond delay="500"/>
                            </p:stCondLst>
                            <p:childTnLst>
                              <p:par>
                                <p:cTn id="63" presetID="17" presetClass="entr" presetSubtype="1" fill="hold" nodeType="afterEffect">
                                  <p:stCondLst>
                                    <p:cond delay="0"/>
                                  </p:stCondLst>
                                  <p:childTnLst>
                                    <p:set>
                                      <p:cBhvr>
                                        <p:cTn id="64" dur="1" fill="hold">
                                          <p:stCondLst>
                                            <p:cond delay="0"/>
                                          </p:stCondLst>
                                        </p:cTn>
                                        <p:tgtEl>
                                          <p:spTgt spid="137273"/>
                                        </p:tgtEl>
                                        <p:attrNameLst>
                                          <p:attrName>style.visibility</p:attrName>
                                        </p:attrNameLst>
                                      </p:cBhvr>
                                      <p:to>
                                        <p:strVal val="visible"/>
                                      </p:to>
                                    </p:set>
                                    <p:anim calcmode="lin" valueType="num">
                                      <p:cBhvr>
                                        <p:cTn id="65" dur="500" fill="hold"/>
                                        <p:tgtEl>
                                          <p:spTgt spid="137273"/>
                                        </p:tgtEl>
                                        <p:attrNameLst>
                                          <p:attrName>ppt_x</p:attrName>
                                        </p:attrNameLst>
                                      </p:cBhvr>
                                      <p:tavLst>
                                        <p:tav tm="0">
                                          <p:val>
                                            <p:strVal val="#ppt_x"/>
                                          </p:val>
                                        </p:tav>
                                        <p:tav tm="100000">
                                          <p:val>
                                            <p:strVal val="#ppt_x"/>
                                          </p:val>
                                        </p:tav>
                                      </p:tavLst>
                                    </p:anim>
                                    <p:anim calcmode="lin" valueType="num">
                                      <p:cBhvr>
                                        <p:cTn id="66" dur="500" fill="hold"/>
                                        <p:tgtEl>
                                          <p:spTgt spid="137273"/>
                                        </p:tgtEl>
                                        <p:attrNameLst>
                                          <p:attrName>ppt_y</p:attrName>
                                        </p:attrNameLst>
                                      </p:cBhvr>
                                      <p:tavLst>
                                        <p:tav tm="0">
                                          <p:val>
                                            <p:strVal val="#ppt_y-#ppt_h/2"/>
                                          </p:val>
                                        </p:tav>
                                        <p:tav tm="100000">
                                          <p:val>
                                            <p:strVal val="#ppt_y"/>
                                          </p:val>
                                        </p:tav>
                                      </p:tavLst>
                                    </p:anim>
                                    <p:anim calcmode="lin" valueType="num">
                                      <p:cBhvr>
                                        <p:cTn id="67" dur="500" fill="hold"/>
                                        <p:tgtEl>
                                          <p:spTgt spid="137273"/>
                                        </p:tgtEl>
                                        <p:attrNameLst>
                                          <p:attrName>ppt_w</p:attrName>
                                        </p:attrNameLst>
                                      </p:cBhvr>
                                      <p:tavLst>
                                        <p:tav tm="0">
                                          <p:val>
                                            <p:strVal val="#ppt_w"/>
                                          </p:val>
                                        </p:tav>
                                        <p:tav tm="100000">
                                          <p:val>
                                            <p:strVal val="#ppt_w"/>
                                          </p:val>
                                        </p:tav>
                                      </p:tavLst>
                                    </p:anim>
                                    <p:anim calcmode="lin" valueType="num">
                                      <p:cBhvr>
                                        <p:cTn id="68" dur="500" fill="hold"/>
                                        <p:tgtEl>
                                          <p:spTgt spid="137273"/>
                                        </p:tgtEl>
                                        <p:attrNameLst>
                                          <p:attrName>ppt_h</p:attrName>
                                        </p:attrNameLst>
                                      </p:cBhvr>
                                      <p:tavLst>
                                        <p:tav tm="0">
                                          <p:val>
                                            <p:fltVal val="0"/>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2" presetClass="entr" presetSubtype="8" fill="hold" nodeType="clickEffect">
                                  <p:stCondLst>
                                    <p:cond delay="0"/>
                                  </p:stCondLst>
                                  <p:childTnLst>
                                    <p:set>
                                      <p:cBhvr>
                                        <p:cTn id="72" dur="1" fill="hold">
                                          <p:stCondLst>
                                            <p:cond delay="0"/>
                                          </p:stCondLst>
                                        </p:cTn>
                                        <p:tgtEl>
                                          <p:spTgt spid="137274"/>
                                        </p:tgtEl>
                                        <p:attrNameLst>
                                          <p:attrName>style.visibility</p:attrName>
                                        </p:attrNameLst>
                                      </p:cBhvr>
                                      <p:to>
                                        <p:strVal val="visible"/>
                                      </p:to>
                                    </p:set>
                                    <p:animEffect transition="in" filter="slide(fromLeft)">
                                      <p:cBhvr>
                                        <p:cTn id="73" dur="500"/>
                                        <p:tgtEl>
                                          <p:spTgt spid="137274"/>
                                        </p:tgtEl>
                                      </p:cBhvr>
                                    </p:animEffect>
                                  </p:childTnLst>
                                </p:cTn>
                              </p:par>
                            </p:childTnLst>
                          </p:cTn>
                        </p:par>
                        <p:par>
                          <p:cTn id="74" fill="hold" nodeType="afterGroup">
                            <p:stCondLst>
                              <p:cond delay="500"/>
                            </p:stCondLst>
                            <p:childTnLst>
                              <p:par>
                                <p:cTn id="75" presetID="22" presetClass="entr" presetSubtype="8" fill="hold" nodeType="afterEffect">
                                  <p:stCondLst>
                                    <p:cond delay="0"/>
                                  </p:stCondLst>
                                  <p:childTnLst>
                                    <p:set>
                                      <p:cBhvr>
                                        <p:cTn id="76" dur="1" fill="hold">
                                          <p:stCondLst>
                                            <p:cond delay="0"/>
                                          </p:stCondLst>
                                        </p:cTn>
                                        <p:tgtEl>
                                          <p:spTgt spid="137275"/>
                                        </p:tgtEl>
                                        <p:attrNameLst>
                                          <p:attrName>style.visibility</p:attrName>
                                        </p:attrNameLst>
                                      </p:cBhvr>
                                      <p:to>
                                        <p:strVal val="visible"/>
                                      </p:to>
                                    </p:set>
                                    <p:animEffect transition="in" filter="wipe(left)">
                                      <p:cBhvr>
                                        <p:cTn id="77" dur="2000"/>
                                        <p:tgtEl>
                                          <p:spTgt spid="137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1" grpId="0"/>
      <p:bldP spid="137270" grpId="0"/>
      <p:bldP spid="13727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FC03A0AE-FFD6-456D-8B35-F2390C5F7BD3}"/>
              </a:ext>
            </a:extLst>
          </p:cNvPr>
          <p:cNvSpPr>
            <a:spLocks noChangeArrowheads="1"/>
          </p:cNvSpPr>
          <p:nvPr/>
        </p:nvSpPr>
        <p:spPr bwMode="auto">
          <a:xfrm>
            <a:off x="5148263" y="3173413"/>
            <a:ext cx="3995737" cy="2520950"/>
          </a:xfrm>
          <a:prstGeom prst="rect">
            <a:avLst/>
          </a:prstGeom>
          <a:noFill/>
          <a:ln w="9525">
            <a:solidFill>
              <a:schemeClr val="tx1"/>
            </a:solidFill>
            <a:miter lim="800000"/>
            <a:headEnd/>
            <a:tailEnd/>
          </a:ln>
          <a:effectLs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156676" name="Rectangle 4">
            <a:extLst>
              <a:ext uri="{FF2B5EF4-FFF2-40B4-BE49-F238E27FC236}">
                <a16:creationId xmlns:a16="http://schemas.microsoft.com/office/drawing/2014/main" id="{A45F7DAD-95C0-4EB7-935D-D148A0B05770}"/>
              </a:ext>
            </a:extLst>
          </p:cNvPr>
          <p:cNvSpPr>
            <a:spLocks noChangeArrowheads="1"/>
          </p:cNvSpPr>
          <p:nvPr/>
        </p:nvSpPr>
        <p:spPr bwMode="auto">
          <a:xfrm>
            <a:off x="539750" y="620713"/>
            <a:ext cx="2808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tabLst>
                <a:tab pos="495300" algn="l"/>
              </a:tabLst>
              <a:defRPr>
                <a:solidFill>
                  <a:srgbClr val="000000"/>
                </a:solidFill>
                <a:latin typeface="Times New Roman" panose="02020603050405020304" pitchFamily="18" charset="0"/>
                <a:ea typeface="楷体_GB2312" pitchFamily="49" charset="-122"/>
              </a:defRPr>
            </a:lvl1pPr>
            <a:lvl2pPr>
              <a:tabLst>
                <a:tab pos="495300" algn="l"/>
              </a:tabLst>
              <a:defRPr>
                <a:solidFill>
                  <a:srgbClr val="000000"/>
                </a:solidFill>
                <a:latin typeface="Times New Roman" panose="02020603050405020304" pitchFamily="18" charset="0"/>
                <a:ea typeface="楷体_GB2312" pitchFamily="49" charset="-122"/>
              </a:defRPr>
            </a:lvl2pPr>
            <a:lvl3pPr marL="1143000" indent="-228600">
              <a:tabLst>
                <a:tab pos="495300" algn="l"/>
              </a:tabLst>
              <a:defRPr>
                <a:solidFill>
                  <a:srgbClr val="000000"/>
                </a:solidFill>
                <a:latin typeface="Times New Roman" panose="02020603050405020304" pitchFamily="18" charset="0"/>
                <a:ea typeface="楷体_GB2312" pitchFamily="49" charset="-122"/>
              </a:defRPr>
            </a:lvl3pPr>
            <a:lvl4pPr marL="1600200" indent="-228600">
              <a:tabLst>
                <a:tab pos="495300" algn="l"/>
              </a:tabLst>
              <a:defRPr>
                <a:solidFill>
                  <a:srgbClr val="000000"/>
                </a:solidFill>
                <a:latin typeface="Times New Roman" panose="02020603050405020304" pitchFamily="18" charset="0"/>
                <a:ea typeface="楷体_GB2312" pitchFamily="49" charset="-122"/>
              </a:defRPr>
            </a:lvl4pPr>
            <a:lvl5pPr marL="2057400" indent="-228600">
              <a:tabLst>
                <a:tab pos="495300" algn="l"/>
              </a:tabLst>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9pPr>
          </a:lstStyle>
          <a:p>
            <a:pPr lvl="1" eaLnBrk="1" hangingPunct="1"/>
            <a:r>
              <a:rPr lang="en-US" altLang="zh-CN" sz="2800" b="1">
                <a:ea typeface="华文楷体" panose="02010600040101010101" pitchFamily="2" charset="-122"/>
                <a:cs typeface="Times New Roman" panose="02020603050405020304" pitchFamily="18" charset="0"/>
              </a:rPr>
              <a:t>2)</a:t>
            </a:r>
            <a:r>
              <a:rPr lang="zh-CN" altLang="en-US" sz="2800" b="1">
                <a:ea typeface="华文楷体" panose="02010600040101010101" pitchFamily="2" charset="-122"/>
                <a:cs typeface="Times New Roman" panose="02020603050405020304" pitchFamily="18" charset="0"/>
              </a:rPr>
              <a:t>导纳</a:t>
            </a:r>
          </a:p>
        </p:txBody>
      </p:sp>
      <p:graphicFrame>
        <p:nvGraphicFramePr>
          <p:cNvPr id="156678" name="Object 6">
            <a:extLst>
              <a:ext uri="{FF2B5EF4-FFF2-40B4-BE49-F238E27FC236}">
                <a16:creationId xmlns:a16="http://schemas.microsoft.com/office/drawing/2014/main" id="{9CDFC39D-0E25-4AD1-8023-CA8D69BAEC8C}"/>
              </a:ext>
            </a:extLst>
          </p:cNvPr>
          <p:cNvGraphicFramePr>
            <a:graphicFrameLocks noChangeAspect="1"/>
          </p:cNvGraphicFramePr>
          <p:nvPr/>
        </p:nvGraphicFramePr>
        <p:xfrm>
          <a:off x="1042988" y="1268413"/>
          <a:ext cx="1803400" cy="977900"/>
        </p:xfrm>
        <a:graphic>
          <a:graphicData uri="http://schemas.openxmlformats.org/presentationml/2006/ole">
            <mc:AlternateContent xmlns:mc="http://schemas.openxmlformats.org/markup-compatibility/2006">
              <mc:Choice xmlns:v="urn:schemas-microsoft-com:vml" Requires="v">
                <p:oleObj spid="_x0000_s8346" name="Equation" r:id="rId3" imgW="1803400" imgH="977900" progId="Equation.DSMT4">
                  <p:embed/>
                </p:oleObj>
              </mc:Choice>
              <mc:Fallback>
                <p:oleObj name="Equation" r:id="rId3" imgW="1803400" imgH="9779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268413"/>
                        <a:ext cx="18034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6679" name="Text Box 7">
            <a:extLst>
              <a:ext uri="{FF2B5EF4-FFF2-40B4-BE49-F238E27FC236}">
                <a16:creationId xmlns:a16="http://schemas.microsoft.com/office/drawing/2014/main" id="{0F552EC1-BE6A-4931-9CDD-4D09279D88A3}"/>
              </a:ext>
            </a:extLst>
          </p:cNvPr>
          <p:cNvSpPr txBox="1">
            <a:spLocks noChangeArrowheads="1"/>
          </p:cNvSpPr>
          <p:nvPr/>
        </p:nvSpPr>
        <p:spPr bwMode="auto">
          <a:xfrm>
            <a:off x="2339975" y="5478463"/>
            <a:ext cx="2592388"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称为导纳模值</a:t>
            </a:r>
          </a:p>
        </p:txBody>
      </p:sp>
      <p:sp>
        <p:nvSpPr>
          <p:cNvPr id="156680" name="Text Box 8">
            <a:extLst>
              <a:ext uri="{FF2B5EF4-FFF2-40B4-BE49-F238E27FC236}">
                <a16:creationId xmlns:a16="http://schemas.microsoft.com/office/drawing/2014/main" id="{BCFA5DB7-BB2C-4D66-AB91-F84E8CCDD9B3}"/>
              </a:ext>
            </a:extLst>
          </p:cNvPr>
          <p:cNvSpPr txBox="1">
            <a:spLocks noChangeArrowheads="1"/>
          </p:cNvSpPr>
          <p:nvPr/>
        </p:nvSpPr>
        <p:spPr bwMode="auto">
          <a:xfrm>
            <a:off x="7127875" y="3317875"/>
            <a:ext cx="2016125" cy="5191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称为导纳角</a:t>
            </a:r>
          </a:p>
        </p:txBody>
      </p:sp>
      <p:grpSp>
        <p:nvGrpSpPr>
          <p:cNvPr id="156681" name="Group 9">
            <a:extLst>
              <a:ext uri="{FF2B5EF4-FFF2-40B4-BE49-F238E27FC236}">
                <a16:creationId xmlns:a16="http://schemas.microsoft.com/office/drawing/2014/main" id="{8448A12E-CAB1-4801-AE28-816ABB6511C1}"/>
              </a:ext>
            </a:extLst>
          </p:cNvPr>
          <p:cNvGrpSpPr>
            <a:grpSpLocks/>
          </p:cNvGrpSpPr>
          <p:nvPr/>
        </p:nvGrpSpPr>
        <p:grpSpPr bwMode="auto">
          <a:xfrm>
            <a:off x="5148263" y="692150"/>
            <a:ext cx="3024187" cy="1584325"/>
            <a:chOff x="930" y="1207"/>
            <a:chExt cx="1905" cy="998"/>
          </a:xfrm>
        </p:grpSpPr>
        <p:sp>
          <p:nvSpPr>
            <p:cNvPr id="8216" name="Rectangle 10">
              <a:extLst>
                <a:ext uri="{FF2B5EF4-FFF2-40B4-BE49-F238E27FC236}">
                  <a16:creationId xmlns:a16="http://schemas.microsoft.com/office/drawing/2014/main" id="{3559D5F2-5C0F-4A74-9CB3-E71AE24F62CD}"/>
                </a:ext>
              </a:extLst>
            </p:cNvPr>
            <p:cNvSpPr>
              <a:spLocks noChangeArrowheads="1"/>
            </p:cNvSpPr>
            <p:nvPr/>
          </p:nvSpPr>
          <p:spPr bwMode="auto">
            <a:xfrm>
              <a:off x="2070" y="1207"/>
              <a:ext cx="765" cy="998"/>
            </a:xfrm>
            <a:prstGeom prst="rect">
              <a:avLst/>
            </a:prstGeom>
            <a:noFill/>
            <a:ln w="28575">
              <a:solidFill>
                <a:srgbClr val="000000"/>
              </a:solidFill>
              <a:miter lim="800000"/>
              <a:headEnd/>
              <a:tailEnd/>
            </a:ln>
            <a:extLst>
              <a:ext uri="{909E8E84-426E-40DD-AFC4-6F175D3DCCD1}">
                <a14:hiddenFill xmlns:a14="http://schemas.microsoft.com/office/drawing/2010/main">
                  <a:gradFill rotWithShape="1">
                    <a:gsLst>
                      <a:gs pos="0">
                        <a:srgbClr val="FF9900"/>
                      </a:gs>
                      <a:gs pos="100000">
                        <a:srgbClr val="764700"/>
                      </a:gs>
                    </a:gsLst>
                    <a:path path="shape">
                      <a:fillToRect l="50000" t="50000" r="50000" b="50000"/>
                    </a:path>
                  </a:gradFill>
                </a14:hiddenFill>
              </a:ext>
            </a:extLst>
          </p:spPr>
          <p:txBody>
            <a:bodyPr wrap="none" lIns="198000" rIns="198000"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2800" b="1">
                  <a:ea typeface="华文楷体" panose="02010600040101010101" pitchFamily="2" charset="-122"/>
                  <a:cs typeface="Times New Roman" panose="02020603050405020304" pitchFamily="18" charset="0"/>
                </a:rPr>
                <a:t>无源</a:t>
              </a:r>
            </a:p>
            <a:p>
              <a:pPr algn="ctr" eaLnBrk="1" hangingPunct="1"/>
              <a:r>
                <a:rPr kumimoji="1" lang="zh-CN" altLang="en-US" sz="2800" b="1">
                  <a:ea typeface="华文楷体" panose="02010600040101010101" pitchFamily="2" charset="-122"/>
                  <a:cs typeface="Times New Roman" panose="02020603050405020304" pitchFamily="18" charset="0"/>
                </a:rPr>
                <a:t>线性</a:t>
              </a:r>
            </a:p>
            <a:p>
              <a:pPr algn="ctr" eaLnBrk="1" hangingPunct="1"/>
              <a:r>
                <a:rPr kumimoji="1" lang="zh-CN" altLang="en-US" sz="2800" b="1">
                  <a:ea typeface="华文楷体" panose="02010600040101010101" pitchFamily="2" charset="-122"/>
                  <a:cs typeface="Times New Roman" panose="02020603050405020304" pitchFamily="18" charset="0"/>
                </a:rPr>
                <a:t>  网络</a:t>
              </a:r>
              <a:r>
                <a:rPr kumimoji="1" lang="zh-CN" altLang="en-US" sz="2800" b="1">
                  <a:solidFill>
                    <a:schemeClr val="bg1"/>
                  </a:solidFill>
                  <a:ea typeface="华文楷体" panose="02010600040101010101" pitchFamily="2" charset="-122"/>
                  <a:cs typeface="Times New Roman" panose="02020603050405020304" pitchFamily="18" charset="0"/>
                </a:rPr>
                <a:t>  </a:t>
              </a:r>
            </a:p>
          </p:txBody>
        </p:sp>
        <p:sp>
          <p:nvSpPr>
            <p:cNvPr id="8217" name="Line 11">
              <a:extLst>
                <a:ext uri="{FF2B5EF4-FFF2-40B4-BE49-F238E27FC236}">
                  <a16:creationId xmlns:a16="http://schemas.microsoft.com/office/drawing/2014/main" id="{ACD6B565-9E3D-4CB8-B1EC-62C63CE0A3BE}"/>
                </a:ext>
              </a:extLst>
            </p:cNvPr>
            <p:cNvSpPr>
              <a:spLocks noChangeShapeType="1"/>
            </p:cNvSpPr>
            <p:nvPr/>
          </p:nvSpPr>
          <p:spPr bwMode="auto">
            <a:xfrm>
              <a:off x="1376" y="1426"/>
              <a:ext cx="69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8" name="Line 12">
              <a:extLst>
                <a:ext uri="{FF2B5EF4-FFF2-40B4-BE49-F238E27FC236}">
                  <a16:creationId xmlns:a16="http://schemas.microsoft.com/office/drawing/2014/main" id="{77EBA00E-B47C-4E17-A640-D92EB183CC1E}"/>
                </a:ext>
              </a:extLst>
            </p:cNvPr>
            <p:cNvSpPr>
              <a:spLocks noChangeShapeType="1"/>
            </p:cNvSpPr>
            <p:nvPr/>
          </p:nvSpPr>
          <p:spPr bwMode="auto">
            <a:xfrm>
              <a:off x="1376" y="2017"/>
              <a:ext cx="69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9" name="Line 13">
              <a:extLst>
                <a:ext uri="{FF2B5EF4-FFF2-40B4-BE49-F238E27FC236}">
                  <a16:creationId xmlns:a16="http://schemas.microsoft.com/office/drawing/2014/main" id="{FFC3A972-9730-4FAC-9702-15CC1AE44154}"/>
                </a:ext>
              </a:extLst>
            </p:cNvPr>
            <p:cNvSpPr>
              <a:spLocks noChangeShapeType="1"/>
            </p:cNvSpPr>
            <p:nvPr/>
          </p:nvSpPr>
          <p:spPr bwMode="auto">
            <a:xfrm>
              <a:off x="1519" y="1425"/>
              <a:ext cx="417"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8220" name="Object 14">
              <a:extLst>
                <a:ext uri="{FF2B5EF4-FFF2-40B4-BE49-F238E27FC236}">
                  <a16:creationId xmlns:a16="http://schemas.microsoft.com/office/drawing/2014/main" id="{B0BB0D00-EB0F-493F-B1D0-4F40FF7961AA}"/>
                </a:ext>
              </a:extLst>
            </p:cNvPr>
            <p:cNvGraphicFramePr>
              <a:graphicFrameLocks noChangeAspect="1"/>
            </p:cNvGraphicFramePr>
            <p:nvPr/>
          </p:nvGraphicFramePr>
          <p:xfrm>
            <a:off x="1565" y="1486"/>
            <a:ext cx="186" cy="285"/>
          </p:xfrm>
          <a:graphic>
            <a:graphicData uri="http://schemas.openxmlformats.org/presentationml/2006/ole">
              <mc:AlternateContent xmlns:mc="http://schemas.openxmlformats.org/markup-compatibility/2006">
                <mc:Choice xmlns:v="urn:schemas-microsoft-com:vml" Requires="v">
                  <p:oleObj spid="_x0000_s8347" name="公式" r:id="rId5" imgW="114141" imgH="209609" progId="Equation.3">
                    <p:embed/>
                  </p:oleObj>
                </mc:Choice>
                <mc:Fallback>
                  <p:oleObj name="公式" r:id="rId5" imgW="114141" imgH="209609"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5" y="1486"/>
                          <a:ext cx="186"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21" name="Oval 15">
              <a:extLst>
                <a:ext uri="{FF2B5EF4-FFF2-40B4-BE49-F238E27FC236}">
                  <a16:creationId xmlns:a16="http://schemas.microsoft.com/office/drawing/2014/main" id="{55926015-993D-4FBA-A09E-84851FD13A16}"/>
                </a:ext>
              </a:extLst>
            </p:cNvPr>
            <p:cNvSpPr>
              <a:spLocks noChangeArrowheads="1"/>
            </p:cNvSpPr>
            <p:nvPr/>
          </p:nvSpPr>
          <p:spPr bwMode="auto">
            <a:xfrm>
              <a:off x="1306" y="1368"/>
              <a:ext cx="99" cy="8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8222" name="Oval 16">
              <a:extLst>
                <a:ext uri="{FF2B5EF4-FFF2-40B4-BE49-F238E27FC236}">
                  <a16:creationId xmlns:a16="http://schemas.microsoft.com/office/drawing/2014/main" id="{8335F69F-EE78-4805-9482-1E4280D8841E}"/>
                </a:ext>
              </a:extLst>
            </p:cNvPr>
            <p:cNvSpPr>
              <a:spLocks noChangeArrowheads="1"/>
            </p:cNvSpPr>
            <p:nvPr/>
          </p:nvSpPr>
          <p:spPr bwMode="auto">
            <a:xfrm>
              <a:off x="1306" y="1955"/>
              <a:ext cx="99" cy="89"/>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aphicFrame>
          <p:nvGraphicFramePr>
            <p:cNvPr id="8223" name="Object 17">
              <a:extLst>
                <a:ext uri="{FF2B5EF4-FFF2-40B4-BE49-F238E27FC236}">
                  <a16:creationId xmlns:a16="http://schemas.microsoft.com/office/drawing/2014/main" id="{7B7C8B88-F313-4C40-AA2A-C6126BA29ECD}"/>
                </a:ext>
              </a:extLst>
            </p:cNvPr>
            <p:cNvGraphicFramePr>
              <a:graphicFrameLocks noChangeAspect="1"/>
            </p:cNvGraphicFramePr>
            <p:nvPr/>
          </p:nvGraphicFramePr>
          <p:xfrm>
            <a:off x="975" y="1562"/>
            <a:ext cx="303" cy="352"/>
          </p:xfrm>
          <a:graphic>
            <a:graphicData uri="http://schemas.openxmlformats.org/presentationml/2006/ole">
              <mc:AlternateContent xmlns:mc="http://schemas.openxmlformats.org/markup-compatibility/2006">
                <mc:Choice xmlns:v="urn:schemas-microsoft-com:vml" Requires="v">
                  <p:oleObj spid="_x0000_s8348" name="公式" r:id="rId7" imgW="171447" imgH="218987" progId="Equation.3">
                    <p:embed/>
                  </p:oleObj>
                </mc:Choice>
                <mc:Fallback>
                  <p:oleObj name="公式" r:id="rId7" imgW="171447" imgH="218987"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 y="1562"/>
                          <a:ext cx="303"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24" name="Text Box 18">
              <a:extLst>
                <a:ext uri="{FF2B5EF4-FFF2-40B4-BE49-F238E27FC236}">
                  <a16:creationId xmlns:a16="http://schemas.microsoft.com/office/drawing/2014/main" id="{8158023F-1110-466F-9FB2-4EAF698A02DC}"/>
                </a:ext>
              </a:extLst>
            </p:cNvPr>
            <p:cNvSpPr txBox="1">
              <a:spLocks noChangeArrowheads="1"/>
            </p:cNvSpPr>
            <p:nvPr/>
          </p:nvSpPr>
          <p:spPr bwMode="auto">
            <a:xfrm>
              <a:off x="942" y="1207"/>
              <a:ext cx="22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a:solidFill>
                    <a:schemeClr val="bg1"/>
                  </a:solidFill>
                  <a:ea typeface="华文楷体" panose="02010600040101010101" pitchFamily="2" charset="-122"/>
                  <a:cs typeface="Times New Roman" panose="02020603050405020304" pitchFamily="18" charset="0"/>
                </a:rPr>
                <a:t>+</a:t>
              </a:r>
            </a:p>
          </p:txBody>
        </p:sp>
        <p:sp>
          <p:nvSpPr>
            <p:cNvPr id="8225" name="Text Box 19">
              <a:extLst>
                <a:ext uri="{FF2B5EF4-FFF2-40B4-BE49-F238E27FC236}">
                  <a16:creationId xmlns:a16="http://schemas.microsoft.com/office/drawing/2014/main" id="{55C13BBB-7613-4D3A-8996-D623D9F98CCC}"/>
                </a:ext>
              </a:extLst>
            </p:cNvPr>
            <p:cNvSpPr txBox="1">
              <a:spLocks noChangeArrowheads="1"/>
            </p:cNvSpPr>
            <p:nvPr/>
          </p:nvSpPr>
          <p:spPr bwMode="auto">
            <a:xfrm>
              <a:off x="930" y="1831"/>
              <a:ext cx="18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a:solidFill>
                    <a:schemeClr val="bg1"/>
                  </a:solidFill>
                  <a:ea typeface="华文楷体" panose="02010600040101010101" pitchFamily="2" charset="-122"/>
                  <a:cs typeface="Times New Roman" panose="02020603050405020304" pitchFamily="18" charset="0"/>
                </a:rPr>
                <a:t>-</a:t>
              </a:r>
            </a:p>
          </p:txBody>
        </p:sp>
      </p:grpSp>
      <p:graphicFrame>
        <p:nvGraphicFramePr>
          <p:cNvPr id="156692" name="Object 20">
            <a:extLst>
              <a:ext uri="{FF2B5EF4-FFF2-40B4-BE49-F238E27FC236}">
                <a16:creationId xmlns:a16="http://schemas.microsoft.com/office/drawing/2014/main" id="{60A72872-0154-4BF8-A09B-08702004FD9D}"/>
              </a:ext>
            </a:extLst>
          </p:cNvPr>
          <p:cNvGraphicFramePr>
            <a:graphicFrameLocks noChangeAspect="1"/>
          </p:cNvGraphicFramePr>
          <p:nvPr/>
        </p:nvGraphicFramePr>
        <p:xfrm>
          <a:off x="1331913" y="2205038"/>
          <a:ext cx="4483100" cy="927100"/>
        </p:xfrm>
        <a:graphic>
          <a:graphicData uri="http://schemas.openxmlformats.org/presentationml/2006/ole">
            <mc:AlternateContent xmlns:mc="http://schemas.openxmlformats.org/markup-compatibility/2006">
              <mc:Choice xmlns:v="urn:schemas-microsoft-com:vml" Requires="v">
                <p:oleObj spid="_x0000_s8349" name="Equation" r:id="rId9" imgW="4483100" imgH="927100" progId="Equation.DSMT4">
                  <p:embed/>
                </p:oleObj>
              </mc:Choice>
              <mc:Fallback>
                <p:oleObj name="Equation" r:id="rId9" imgW="4483100" imgH="927100" progId="Equation.DSMT4">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2205038"/>
                        <a:ext cx="44831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6693" name="Object 21">
            <a:extLst>
              <a:ext uri="{FF2B5EF4-FFF2-40B4-BE49-F238E27FC236}">
                <a16:creationId xmlns:a16="http://schemas.microsoft.com/office/drawing/2014/main" id="{FC99BDAB-834E-434B-94BA-A6E9DE5351DE}"/>
              </a:ext>
            </a:extLst>
          </p:cNvPr>
          <p:cNvGraphicFramePr>
            <a:graphicFrameLocks noChangeAspect="1"/>
          </p:cNvGraphicFramePr>
          <p:nvPr/>
        </p:nvGraphicFramePr>
        <p:xfrm>
          <a:off x="1435100" y="3173413"/>
          <a:ext cx="3124200" cy="482600"/>
        </p:xfrm>
        <a:graphic>
          <a:graphicData uri="http://schemas.openxmlformats.org/presentationml/2006/ole">
            <mc:AlternateContent xmlns:mc="http://schemas.openxmlformats.org/markup-compatibility/2006">
              <mc:Choice xmlns:v="urn:schemas-microsoft-com:vml" Requires="v">
                <p:oleObj spid="_x0000_s8350" name="Equation" r:id="rId11" imgW="3124200" imgH="482600" progId="Equation.DSMT4">
                  <p:embed/>
                </p:oleObj>
              </mc:Choice>
              <mc:Fallback>
                <p:oleObj name="Equation" r:id="rId11" imgW="3124200" imgH="482600" progId="Equation.DSMT4">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35100" y="3173413"/>
                        <a:ext cx="31242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6694" name="Object 22">
            <a:extLst>
              <a:ext uri="{FF2B5EF4-FFF2-40B4-BE49-F238E27FC236}">
                <a16:creationId xmlns:a16="http://schemas.microsoft.com/office/drawing/2014/main" id="{3A27EE0C-9EF8-4397-BA80-40470328B48A}"/>
              </a:ext>
            </a:extLst>
          </p:cNvPr>
          <p:cNvGraphicFramePr>
            <a:graphicFrameLocks noChangeAspect="1"/>
          </p:cNvGraphicFramePr>
          <p:nvPr/>
        </p:nvGraphicFramePr>
        <p:xfrm>
          <a:off x="1416050" y="3894138"/>
          <a:ext cx="1257300" cy="393700"/>
        </p:xfrm>
        <a:graphic>
          <a:graphicData uri="http://schemas.openxmlformats.org/presentationml/2006/ole">
            <mc:AlternateContent xmlns:mc="http://schemas.openxmlformats.org/markup-compatibility/2006">
              <mc:Choice xmlns:v="urn:schemas-microsoft-com:vml" Requires="v">
                <p:oleObj spid="_x0000_s8351" name="Equation" r:id="rId13" imgW="1256755" imgH="393529" progId="Equation.DSMT4">
                  <p:embed/>
                </p:oleObj>
              </mc:Choice>
              <mc:Fallback>
                <p:oleObj name="Equation" r:id="rId13" imgW="1256755" imgH="393529" progId="Equation.DSMT4">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16050" y="3894138"/>
                        <a:ext cx="12573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6695" name="Group 23">
            <a:extLst>
              <a:ext uri="{FF2B5EF4-FFF2-40B4-BE49-F238E27FC236}">
                <a16:creationId xmlns:a16="http://schemas.microsoft.com/office/drawing/2014/main" id="{6483F765-8B59-4B3D-9A3C-EF6AC6EE0504}"/>
              </a:ext>
            </a:extLst>
          </p:cNvPr>
          <p:cNvGrpSpPr>
            <a:grpSpLocks/>
          </p:cNvGrpSpPr>
          <p:nvPr/>
        </p:nvGrpSpPr>
        <p:grpSpPr bwMode="auto">
          <a:xfrm>
            <a:off x="828675" y="3605213"/>
            <a:ext cx="2087563" cy="1655762"/>
            <a:chOff x="522" y="2341"/>
            <a:chExt cx="1315" cy="1043"/>
          </a:xfrm>
          <a:noFill/>
        </p:grpSpPr>
        <p:sp>
          <p:nvSpPr>
            <p:cNvPr id="8214" name="AutoShape 24">
              <a:extLst>
                <a:ext uri="{FF2B5EF4-FFF2-40B4-BE49-F238E27FC236}">
                  <a16:creationId xmlns:a16="http://schemas.microsoft.com/office/drawing/2014/main" id="{6821EB1A-DAFC-4B49-BAEE-1F4B3061B9D2}"/>
                </a:ext>
              </a:extLst>
            </p:cNvPr>
            <p:cNvSpPr>
              <a:spLocks noChangeArrowheads="1"/>
            </p:cNvSpPr>
            <p:nvPr/>
          </p:nvSpPr>
          <p:spPr bwMode="auto">
            <a:xfrm>
              <a:off x="522" y="3022"/>
              <a:ext cx="1315" cy="362"/>
            </a:xfrm>
            <a:prstGeom prst="wedgeRoundRectCallout">
              <a:avLst>
                <a:gd name="adj1" fmla="val -6500"/>
                <a:gd name="adj2" fmla="val -139227"/>
                <a:gd name="adj3" fmla="val 16667"/>
              </a:avLst>
            </a:prstGeom>
            <a:grp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r>
                <a:rPr lang="zh-CN" altLang="en-US" sz="2800" b="1">
                  <a:ea typeface="华文楷体" panose="02010600040101010101" pitchFamily="2" charset="-122"/>
                  <a:cs typeface="Times New Roman" panose="02020603050405020304" pitchFamily="18" charset="0"/>
                </a:rPr>
                <a:t>电导分量</a:t>
              </a:r>
            </a:p>
          </p:txBody>
        </p:sp>
        <p:sp>
          <p:nvSpPr>
            <p:cNvPr id="8215" name="Line 25">
              <a:extLst>
                <a:ext uri="{FF2B5EF4-FFF2-40B4-BE49-F238E27FC236}">
                  <a16:creationId xmlns:a16="http://schemas.microsoft.com/office/drawing/2014/main" id="{97E86006-9C11-4062-B3A7-FD45D5DB2D02}"/>
                </a:ext>
              </a:extLst>
            </p:cNvPr>
            <p:cNvSpPr>
              <a:spLocks noChangeShapeType="1"/>
            </p:cNvSpPr>
            <p:nvPr/>
          </p:nvSpPr>
          <p:spPr bwMode="auto">
            <a:xfrm flipH="1">
              <a:off x="1157" y="2341"/>
              <a:ext cx="181" cy="136"/>
            </a:xfrm>
            <a:prstGeom prst="line">
              <a:avLst/>
            </a:prstGeom>
            <a:grpFill/>
            <a:ln w="57150">
              <a:solidFill>
                <a:schemeClr val="accent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6698" name="Group 26">
            <a:extLst>
              <a:ext uri="{FF2B5EF4-FFF2-40B4-BE49-F238E27FC236}">
                <a16:creationId xmlns:a16="http://schemas.microsoft.com/office/drawing/2014/main" id="{FF7F4A16-C13D-4521-8DB2-5515B01C1DB5}"/>
              </a:ext>
            </a:extLst>
          </p:cNvPr>
          <p:cNvGrpSpPr>
            <a:grpSpLocks/>
          </p:cNvGrpSpPr>
          <p:nvPr/>
        </p:nvGrpSpPr>
        <p:grpSpPr bwMode="auto">
          <a:xfrm>
            <a:off x="2627313" y="3644900"/>
            <a:ext cx="2159000" cy="1655763"/>
            <a:chOff x="1656" y="2387"/>
            <a:chExt cx="1360" cy="1043"/>
          </a:xfrm>
          <a:noFill/>
        </p:grpSpPr>
        <p:sp>
          <p:nvSpPr>
            <p:cNvPr id="8212" name="AutoShape 27">
              <a:extLst>
                <a:ext uri="{FF2B5EF4-FFF2-40B4-BE49-F238E27FC236}">
                  <a16:creationId xmlns:a16="http://schemas.microsoft.com/office/drawing/2014/main" id="{1A00C2F9-6605-4EE7-AA8B-D1E332595347}"/>
                </a:ext>
              </a:extLst>
            </p:cNvPr>
            <p:cNvSpPr>
              <a:spLocks noChangeArrowheads="1"/>
            </p:cNvSpPr>
            <p:nvPr/>
          </p:nvSpPr>
          <p:spPr bwMode="auto">
            <a:xfrm>
              <a:off x="1882" y="3067"/>
              <a:ext cx="1134" cy="363"/>
            </a:xfrm>
            <a:prstGeom prst="wedgeRoundRectCallout">
              <a:avLst>
                <a:gd name="adj1" fmla="val -72662"/>
                <a:gd name="adj2" fmla="val -166255"/>
                <a:gd name="adj3" fmla="val 16667"/>
              </a:avLst>
            </a:prstGeom>
            <a:grp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r>
                <a:rPr lang="zh-CN" altLang="en-US" sz="2800" b="1">
                  <a:ea typeface="华文楷体" panose="02010600040101010101" pitchFamily="2" charset="-122"/>
                  <a:cs typeface="Times New Roman" panose="02020603050405020304" pitchFamily="18" charset="0"/>
                </a:rPr>
                <a:t>电纳分量</a:t>
              </a:r>
            </a:p>
          </p:txBody>
        </p:sp>
        <p:sp>
          <p:nvSpPr>
            <p:cNvPr id="8213" name="Line 28">
              <a:extLst>
                <a:ext uri="{FF2B5EF4-FFF2-40B4-BE49-F238E27FC236}">
                  <a16:creationId xmlns:a16="http://schemas.microsoft.com/office/drawing/2014/main" id="{4C253E69-676E-4F9A-B343-D92FB65C1E59}"/>
                </a:ext>
              </a:extLst>
            </p:cNvPr>
            <p:cNvSpPr>
              <a:spLocks noChangeShapeType="1"/>
            </p:cNvSpPr>
            <p:nvPr/>
          </p:nvSpPr>
          <p:spPr bwMode="auto">
            <a:xfrm flipH="1">
              <a:off x="1656" y="2387"/>
              <a:ext cx="453" cy="181"/>
            </a:xfrm>
            <a:prstGeom prst="line">
              <a:avLst/>
            </a:prstGeom>
            <a:grpFill/>
            <a:ln w="57150">
              <a:solidFill>
                <a:schemeClr val="accent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56701" name="Object 29">
            <a:extLst>
              <a:ext uri="{FF2B5EF4-FFF2-40B4-BE49-F238E27FC236}">
                <a16:creationId xmlns:a16="http://schemas.microsoft.com/office/drawing/2014/main" id="{A08BE2AC-A42D-46FA-AC7A-8FF8C3D7F319}"/>
              </a:ext>
            </a:extLst>
          </p:cNvPr>
          <p:cNvGraphicFramePr>
            <a:graphicFrameLocks noChangeAspect="1"/>
          </p:cNvGraphicFramePr>
          <p:nvPr/>
        </p:nvGraphicFramePr>
        <p:xfrm>
          <a:off x="1208088" y="5327650"/>
          <a:ext cx="1054100" cy="838200"/>
        </p:xfrm>
        <a:graphic>
          <a:graphicData uri="http://schemas.openxmlformats.org/presentationml/2006/ole">
            <mc:AlternateContent xmlns:mc="http://schemas.openxmlformats.org/markup-compatibility/2006">
              <mc:Choice xmlns:v="urn:schemas-microsoft-com:vml" Requires="v">
                <p:oleObj spid="_x0000_s8352" name="Equation" r:id="rId15" imgW="1054100" imgH="838200" progId="Equation.DSMT4">
                  <p:embed/>
                </p:oleObj>
              </mc:Choice>
              <mc:Fallback>
                <p:oleObj name="Equation" r:id="rId15" imgW="1054100" imgH="838200" progId="Equation.DSMT4">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08088" y="5327650"/>
                        <a:ext cx="1054100" cy="8382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6702" name="Object 30">
            <a:extLst>
              <a:ext uri="{FF2B5EF4-FFF2-40B4-BE49-F238E27FC236}">
                <a16:creationId xmlns:a16="http://schemas.microsoft.com/office/drawing/2014/main" id="{87EE3306-A9F2-4D54-9CC7-BA118673E2B2}"/>
              </a:ext>
            </a:extLst>
          </p:cNvPr>
          <p:cNvGraphicFramePr>
            <a:graphicFrameLocks noChangeAspect="1"/>
          </p:cNvGraphicFramePr>
          <p:nvPr/>
        </p:nvGraphicFramePr>
        <p:xfrm>
          <a:off x="5311775" y="3305175"/>
          <a:ext cx="1905000" cy="1397000"/>
        </p:xfrm>
        <a:graphic>
          <a:graphicData uri="http://schemas.openxmlformats.org/presentationml/2006/ole">
            <mc:AlternateContent xmlns:mc="http://schemas.openxmlformats.org/markup-compatibility/2006">
              <mc:Choice xmlns:v="urn:schemas-microsoft-com:vml" Requires="v">
                <p:oleObj spid="_x0000_s8353" name="Equation" r:id="rId17" imgW="1905000" imgH="1397000" progId="Equation.DSMT4">
                  <p:embed/>
                </p:oleObj>
              </mc:Choice>
              <mc:Fallback>
                <p:oleObj name="Equation" r:id="rId17" imgW="1905000" imgH="1397000" progId="Equation.DSMT4">
                  <p:embed/>
                  <p:pic>
                    <p:nvPicPr>
                      <p:cNvPr id="0"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11775" y="3305175"/>
                        <a:ext cx="1905000" cy="139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6703" name="Group 31">
            <a:extLst>
              <a:ext uri="{FF2B5EF4-FFF2-40B4-BE49-F238E27FC236}">
                <a16:creationId xmlns:a16="http://schemas.microsoft.com/office/drawing/2014/main" id="{DDB2F2F2-865E-4BFE-A9FB-FED02B22A455}"/>
              </a:ext>
            </a:extLst>
          </p:cNvPr>
          <p:cNvGrpSpPr>
            <a:grpSpLocks/>
          </p:cNvGrpSpPr>
          <p:nvPr/>
        </p:nvGrpSpPr>
        <p:grpSpPr bwMode="auto">
          <a:xfrm>
            <a:off x="5580063" y="1624013"/>
            <a:ext cx="771525" cy="292100"/>
            <a:chOff x="3515" y="799"/>
            <a:chExt cx="486" cy="184"/>
          </a:xfrm>
        </p:grpSpPr>
        <p:sp>
          <p:nvSpPr>
            <p:cNvPr id="8210" name="Line 32">
              <a:extLst>
                <a:ext uri="{FF2B5EF4-FFF2-40B4-BE49-F238E27FC236}">
                  <a16:creationId xmlns:a16="http://schemas.microsoft.com/office/drawing/2014/main" id="{F4C7129C-04C1-43FF-A49F-AC5097724E5B}"/>
                </a:ext>
              </a:extLst>
            </p:cNvPr>
            <p:cNvSpPr>
              <a:spLocks noChangeShapeType="1"/>
            </p:cNvSpPr>
            <p:nvPr/>
          </p:nvSpPr>
          <p:spPr bwMode="auto">
            <a:xfrm>
              <a:off x="3515" y="845"/>
              <a:ext cx="272"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211" name="Object 33">
              <a:extLst>
                <a:ext uri="{FF2B5EF4-FFF2-40B4-BE49-F238E27FC236}">
                  <a16:creationId xmlns:a16="http://schemas.microsoft.com/office/drawing/2014/main" id="{1E993381-CBD1-485B-A5D9-96E7E7CD3A56}"/>
                </a:ext>
              </a:extLst>
            </p:cNvPr>
            <p:cNvGraphicFramePr>
              <a:graphicFrameLocks noChangeAspect="1"/>
            </p:cNvGraphicFramePr>
            <p:nvPr/>
          </p:nvGraphicFramePr>
          <p:xfrm>
            <a:off x="3841" y="799"/>
            <a:ext cx="160" cy="184"/>
          </p:xfrm>
          <a:graphic>
            <a:graphicData uri="http://schemas.openxmlformats.org/presentationml/2006/ole">
              <mc:AlternateContent xmlns:mc="http://schemas.openxmlformats.org/markup-compatibility/2006">
                <mc:Choice xmlns:v="urn:schemas-microsoft-com:vml" Requires="v">
                  <p:oleObj spid="_x0000_s8354" name="Equation" r:id="rId19" imgW="253890" imgH="291973" progId="Equation.DSMT4">
                    <p:embed/>
                  </p:oleObj>
                </mc:Choice>
                <mc:Fallback>
                  <p:oleObj name="Equation" r:id="rId19" imgW="253890" imgH="291973" progId="Equation.DSMT4">
                    <p:embed/>
                    <p:pic>
                      <p:nvPicPr>
                        <p:cNvPr id="0" name="Object 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41" y="799"/>
                          <a:ext cx="160" cy="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56706" name="Object 34">
            <a:extLst>
              <a:ext uri="{FF2B5EF4-FFF2-40B4-BE49-F238E27FC236}">
                <a16:creationId xmlns:a16="http://schemas.microsoft.com/office/drawing/2014/main" id="{075CA6BD-A461-4BEE-97E4-A805D7236D19}"/>
              </a:ext>
            </a:extLst>
          </p:cNvPr>
          <p:cNvGraphicFramePr>
            <a:graphicFrameLocks noChangeAspect="1"/>
          </p:cNvGraphicFramePr>
          <p:nvPr/>
        </p:nvGraphicFramePr>
        <p:xfrm>
          <a:off x="5692775" y="4757738"/>
          <a:ext cx="1104900" cy="825500"/>
        </p:xfrm>
        <a:graphic>
          <a:graphicData uri="http://schemas.openxmlformats.org/presentationml/2006/ole">
            <mc:AlternateContent xmlns:mc="http://schemas.openxmlformats.org/markup-compatibility/2006">
              <mc:Choice xmlns:v="urn:schemas-microsoft-com:vml" Requires="v">
                <p:oleObj spid="_x0000_s8355" name="Equation" r:id="rId21" imgW="1104900" imgH="825500" progId="Equation.DSMT4">
                  <p:embed/>
                </p:oleObj>
              </mc:Choice>
              <mc:Fallback>
                <p:oleObj name="Equation" r:id="rId21" imgW="1104900" imgH="825500" progId="Equation.DSMT4">
                  <p:embed/>
                  <p:pic>
                    <p:nvPicPr>
                      <p:cNvPr id="0" name="Object 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92775" y="4757738"/>
                        <a:ext cx="11049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6707" name="Text Box 35">
            <a:extLst>
              <a:ext uri="{FF2B5EF4-FFF2-40B4-BE49-F238E27FC236}">
                <a16:creationId xmlns:a16="http://schemas.microsoft.com/office/drawing/2014/main" id="{59D033C3-2CF2-4135-94CA-94ACE75577FB}"/>
              </a:ext>
            </a:extLst>
          </p:cNvPr>
          <p:cNvSpPr txBox="1">
            <a:spLocks noChangeArrowheads="1"/>
          </p:cNvSpPr>
          <p:nvPr/>
        </p:nvSpPr>
        <p:spPr bwMode="auto">
          <a:xfrm>
            <a:off x="323850" y="6092825"/>
            <a:ext cx="8820150" cy="5191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思考：对于单一的电阻、电容和电感元件的导纳为何？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66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67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667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66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669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5669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669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5669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5669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5670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667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5670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668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5670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16" fill="hold" nodeType="clickEffect">
                                  <p:stCondLst>
                                    <p:cond delay="0"/>
                                  </p:stCondLst>
                                  <p:childTnLst>
                                    <p:set>
                                      <p:cBhvr>
                                        <p:cTn id="62" dur="1" fill="hold">
                                          <p:stCondLst>
                                            <p:cond delay="0"/>
                                          </p:stCondLst>
                                        </p:cTn>
                                        <p:tgtEl>
                                          <p:spTgt spid="156674"/>
                                        </p:tgtEl>
                                        <p:attrNameLst>
                                          <p:attrName>style.visibility</p:attrName>
                                        </p:attrNameLst>
                                      </p:cBhvr>
                                      <p:to>
                                        <p:strVal val="visible"/>
                                      </p:to>
                                    </p:set>
                                    <p:animEffect transition="in" filter="box(in)">
                                      <p:cBhvr>
                                        <p:cTn id="63" dur="500"/>
                                        <p:tgtEl>
                                          <p:spTgt spid="15667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56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6" grpId="0"/>
      <p:bldP spid="156679" grpId="0"/>
      <p:bldP spid="156680" grpId="0"/>
      <p:bldP spid="15670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a:extLst>
              <a:ext uri="{FF2B5EF4-FFF2-40B4-BE49-F238E27FC236}">
                <a16:creationId xmlns:a16="http://schemas.microsoft.com/office/drawing/2014/main" id="{4EBBA989-A8DA-43C4-A370-1B3A63E840DD}"/>
              </a:ext>
            </a:extLst>
          </p:cNvPr>
          <p:cNvSpPr txBox="1">
            <a:spLocks noChangeArrowheads="1"/>
          </p:cNvSpPr>
          <p:nvPr/>
        </p:nvSpPr>
        <p:spPr bwMode="auto">
          <a:xfrm>
            <a:off x="539750" y="476250"/>
            <a:ext cx="3889375"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3200" b="1">
                <a:solidFill>
                  <a:srgbClr val="000099"/>
                </a:solidFill>
                <a:ea typeface="华文楷体" panose="02010600040101010101" pitchFamily="2" charset="-122"/>
                <a:cs typeface="Times New Roman" panose="02020603050405020304" pitchFamily="18" charset="0"/>
              </a:rPr>
              <a:t>6. </a:t>
            </a:r>
            <a:r>
              <a:rPr kumimoji="1" lang="zh-CN" altLang="en-US" sz="3200" b="1">
                <a:solidFill>
                  <a:srgbClr val="000099"/>
                </a:solidFill>
                <a:ea typeface="华文楷体" panose="02010600040101010101" pitchFamily="2" charset="-122"/>
                <a:cs typeface="Times New Roman" panose="02020603050405020304" pitchFamily="18" charset="0"/>
              </a:rPr>
              <a:t>功率因数的提高</a:t>
            </a:r>
          </a:p>
        </p:txBody>
      </p:sp>
      <p:sp>
        <p:nvSpPr>
          <p:cNvPr id="139267" name="Text Box 3">
            <a:extLst>
              <a:ext uri="{FF2B5EF4-FFF2-40B4-BE49-F238E27FC236}">
                <a16:creationId xmlns:a16="http://schemas.microsoft.com/office/drawing/2014/main" id="{9D381E5F-861B-42DE-A41A-575A7CEECFDB}"/>
              </a:ext>
            </a:extLst>
          </p:cNvPr>
          <p:cNvSpPr txBox="1">
            <a:spLocks noChangeArrowheads="1"/>
          </p:cNvSpPr>
          <p:nvPr/>
        </p:nvSpPr>
        <p:spPr bwMode="auto">
          <a:xfrm>
            <a:off x="971550" y="3933825"/>
            <a:ext cx="75612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zh-CN" altLang="en-US" sz="2800" b="1">
                <a:ea typeface="华文楷体" panose="02010600040101010101" pitchFamily="2" charset="-122"/>
                <a:cs typeface="Times New Roman" panose="02020603050405020304" pitchFamily="18" charset="0"/>
              </a:rPr>
              <a:t>    设备容量</a:t>
            </a:r>
            <a:r>
              <a:rPr kumimoji="1" lang="zh-CN" altLang="en-US" sz="2800">
                <a:ea typeface="华文楷体" panose="02010600040101010101" pitchFamily="2" charset="-122"/>
                <a:cs typeface="Times New Roman" panose="02020603050405020304" pitchFamily="18" charset="0"/>
              </a:rPr>
              <a:t> </a:t>
            </a:r>
            <a:r>
              <a:rPr kumimoji="1" lang="en-US" altLang="zh-CN" sz="2800" i="1">
                <a:ea typeface="华文楷体" panose="02010600040101010101" pitchFamily="2" charset="-122"/>
                <a:cs typeface="Times New Roman" panose="02020603050405020304" pitchFamily="18" charset="0"/>
              </a:rPr>
              <a:t>S</a:t>
            </a:r>
            <a:r>
              <a:rPr kumimoji="1" lang="en-US" altLang="zh-CN" sz="2800">
                <a:ea typeface="华文楷体" panose="02010600040101010101" pitchFamily="2" charset="-122"/>
                <a:cs typeface="Times New Roman" panose="02020603050405020304" pitchFamily="18" charset="0"/>
              </a:rPr>
              <a:t> </a:t>
            </a:r>
            <a:r>
              <a:rPr kumimoji="1" lang="en-US" altLang="zh-CN" sz="2800" b="1">
                <a:ea typeface="华文楷体" panose="02010600040101010101" pitchFamily="2" charset="-122"/>
                <a:cs typeface="Times New Roman" panose="02020603050405020304" pitchFamily="18" charset="0"/>
              </a:rPr>
              <a:t>(</a:t>
            </a:r>
            <a:r>
              <a:rPr kumimoji="1" lang="zh-CN" altLang="en-US" sz="2800" b="1">
                <a:ea typeface="华文楷体" panose="02010600040101010101" pitchFamily="2" charset="-122"/>
                <a:cs typeface="Times New Roman" panose="02020603050405020304" pitchFamily="18" charset="0"/>
              </a:rPr>
              <a:t>额定</a:t>
            </a:r>
            <a:r>
              <a:rPr kumimoji="1" lang="en-US" altLang="zh-CN" sz="2800" b="1">
                <a:ea typeface="华文楷体" panose="02010600040101010101" pitchFamily="2" charset="-122"/>
                <a:cs typeface="Times New Roman" panose="02020603050405020304" pitchFamily="18" charset="0"/>
              </a:rPr>
              <a:t>)</a:t>
            </a:r>
            <a:r>
              <a:rPr kumimoji="1" lang="zh-CN" altLang="en-US" sz="2800" b="1">
                <a:ea typeface="华文楷体" panose="02010600040101010101" pitchFamily="2" charset="-122"/>
                <a:cs typeface="Times New Roman" panose="02020603050405020304" pitchFamily="18" charset="0"/>
              </a:rPr>
              <a:t>向负载送多少有功功率要由负载的阻抗角决定。</a:t>
            </a:r>
          </a:p>
        </p:txBody>
      </p:sp>
      <p:sp>
        <p:nvSpPr>
          <p:cNvPr id="139268" name="Text Box 4">
            <a:extLst>
              <a:ext uri="{FF2B5EF4-FFF2-40B4-BE49-F238E27FC236}">
                <a16:creationId xmlns:a16="http://schemas.microsoft.com/office/drawing/2014/main" id="{69E3CF91-FF7C-4023-88C7-533F6BF1285F}"/>
              </a:ext>
            </a:extLst>
          </p:cNvPr>
          <p:cNvSpPr txBox="1">
            <a:spLocks noChangeArrowheads="1"/>
          </p:cNvSpPr>
          <p:nvPr/>
        </p:nvSpPr>
        <p:spPr bwMode="auto">
          <a:xfrm>
            <a:off x="3924300" y="1773238"/>
            <a:ext cx="3384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3200" i="1">
                <a:ea typeface="华文楷体" panose="02010600040101010101" pitchFamily="2" charset="-122"/>
                <a:cs typeface="Times New Roman" panose="02020603050405020304" pitchFamily="18" charset="0"/>
              </a:rPr>
              <a:t>P</a:t>
            </a:r>
            <a:r>
              <a:rPr kumimoji="1" lang="en-US" altLang="zh-CN" sz="3200">
                <a:ea typeface="华文楷体" panose="02010600040101010101" pitchFamily="2" charset="-122"/>
                <a:cs typeface="Times New Roman" panose="02020603050405020304" pitchFamily="18" charset="0"/>
              </a:rPr>
              <a:t>=</a:t>
            </a:r>
            <a:r>
              <a:rPr kumimoji="1" lang="en-US" altLang="zh-CN" sz="3200" i="1">
                <a:ea typeface="华文楷体" panose="02010600040101010101" pitchFamily="2" charset="-122"/>
                <a:cs typeface="Times New Roman" panose="02020603050405020304" pitchFamily="18" charset="0"/>
              </a:rPr>
              <a:t>UI</a:t>
            </a:r>
            <a:r>
              <a:rPr kumimoji="1" lang="en-US" altLang="zh-CN" sz="3200">
                <a:ea typeface="华文楷体" panose="02010600040101010101" pitchFamily="2" charset="-122"/>
                <a:cs typeface="Times New Roman" panose="02020603050405020304" pitchFamily="18" charset="0"/>
              </a:rPr>
              <a:t>cos </a:t>
            </a:r>
            <a:r>
              <a:rPr kumimoji="1" lang="en-US" altLang="zh-CN" sz="3200" i="1">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a:ea typeface="华文楷体" panose="02010600040101010101" pitchFamily="2" charset="-122"/>
                <a:cs typeface="Times New Roman" panose="02020603050405020304" pitchFamily="18" charset="0"/>
              </a:rPr>
              <a:t>=</a:t>
            </a:r>
            <a:r>
              <a:rPr kumimoji="1" lang="en-US" altLang="zh-CN" sz="3200" i="1">
                <a:ea typeface="华文楷体" panose="02010600040101010101" pitchFamily="2" charset="-122"/>
                <a:cs typeface="Times New Roman" panose="02020603050405020304" pitchFamily="18" charset="0"/>
              </a:rPr>
              <a:t>S</a:t>
            </a:r>
            <a:r>
              <a:rPr kumimoji="1" lang="en-US" altLang="zh-CN" sz="3200">
                <a:ea typeface="华文楷体" panose="02010600040101010101" pitchFamily="2" charset="-122"/>
                <a:cs typeface="Times New Roman" panose="02020603050405020304" pitchFamily="18" charset="0"/>
              </a:rPr>
              <a:t>cos </a:t>
            </a:r>
            <a:r>
              <a:rPr kumimoji="1" lang="en-US" altLang="zh-CN" sz="3200" i="1">
                <a:ea typeface="华文楷体" panose="02010600040101010101" pitchFamily="2" charset="-122"/>
                <a:cs typeface="Times New Roman" panose="02020603050405020304" pitchFamily="18" charset="0"/>
              </a:rPr>
              <a:t>j</a:t>
            </a:r>
            <a:endParaRPr kumimoji="1" lang="en-US" altLang="zh-CN" sz="3200">
              <a:ea typeface="华文楷体" panose="02010600040101010101" pitchFamily="2" charset="-122"/>
              <a:cs typeface="Times New Roman" panose="02020603050405020304" pitchFamily="18" charset="0"/>
            </a:endParaRPr>
          </a:p>
        </p:txBody>
      </p:sp>
      <p:sp>
        <p:nvSpPr>
          <p:cNvPr id="139269" name="Text Box 5">
            <a:extLst>
              <a:ext uri="{FF2B5EF4-FFF2-40B4-BE49-F238E27FC236}">
                <a16:creationId xmlns:a16="http://schemas.microsoft.com/office/drawing/2014/main" id="{4A2AB1FD-01AD-44F9-A306-B1BDD2F21F24}"/>
              </a:ext>
            </a:extLst>
          </p:cNvPr>
          <p:cNvSpPr txBox="1">
            <a:spLocks noChangeArrowheads="1"/>
          </p:cNvSpPr>
          <p:nvPr/>
        </p:nvSpPr>
        <p:spPr bwMode="auto">
          <a:xfrm>
            <a:off x="3995738" y="2420938"/>
            <a:ext cx="4117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3200">
                <a:ea typeface="华文楷体" panose="02010600040101010101" pitchFamily="2" charset="-122"/>
                <a:cs typeface="Times New Roman" panose="02020603050405020304" pitchFamily="18" charset="0"/>
              </a:rPr>
              <a:t>cos </a:t>
            </a:r>
            <a:r>
              <a:rPr kumimoji="1" lang="en-US" altLang="zh-CN" sz="3200" i="1">
                <a:ea typeface="华文楷体" panose="02010600040101010101" pitchFamily="2" charset="-122"/>
                <a:cs typeface="Times New Roman" panose="02020603050405020304" pitchFamily="18" charset="0"/>
              </a:rPr>
              <a:t>j </a:t>
            </a:r>
            <a:r>
              <a:rPr kumimoji="1" lang="en-US" altLang="zh-CN" sz="3200">
                <a:ea typeface="华文楷体" panose="02010600040101010101" pitchFamily="2" charset="-122"/>
                <a:cs typeface="Times New Roman" panose="02020603050405020304" pitchFamily="18" charset="0"/>
              </a:rPr>
              <a:t>=1,     </a:t>
            </a:r>
            <a:r>
              <a:rPr kumimoji="1" lang="en-US" altLang="zh-CN" sz="3200" i="1">
                <a:ea typeface="华文楷体" panose="02010600040101010101" pitchFamily="2" charset="-122"/>
                <a:cs typeface="Times New Roman" panose="02020603050405020304" pitchFamily="18" charset="0"/>
              </a:rPr>
              <a:t>P</a:t>
            </a:r>
            <a:r>
              <a:rPr kumimoji="1" lang="en-US" altLang="zh-CN" sz="3200">
                <a:ea typeface="华文楷体" panose="02010600040101010101" pitchFamily="2" charset="-122"/>
                <a:cs typeface="Times New Roman" panose="02020603050405020304" pitchFamily="18" charset="0"/>
              </a:rPr>
              <a:t>=</a:t>
            </a:r>
            <a:r>
              <a:rPr kumimoji="1" lang="en-US" altLang="zh-CN" sz="3200" i="1">
                <a:ea typeface="华文楷体" panose="02010600040101010101" pitchFamily="2" charset="-122"/>
                <a:cs typeface="Times New Roman" panose="02020603050405020304" pitchFamily="18" charset="0"/>
              </a:rPr>
              <a:t>S</a:t>
            </a:r>
            <a:r>
              <a:rPr kumimoji="1" lang="en-US" altLang="zh-CN" sz="3200">
                <a:ea typeface="华文楷体" panose="02010600040101010101" pitchFamily="2" charset="-122"/>
                <a:cs typeface="Times New Roman" panose="02020603050405020304" pitchFamily="18" charset="0"/>
              </a:rPr>
              <a:t>=75kW</a:t>
            </a:r>
          </a:p>
        </p:txBody>
      </p:sp>
      <p:sp>
        <p:nvSpPr>
          <p:cNvPr id="139270" name="Text Box 6">
            <a:extLst>
              <a:ext uri="{FF2B5EF4-FFF2-40B4-BE49-F238E27FC236}">
                <a16:creationId xmlns:a16="http://schemas.microsoft.com/office/drawing/2014/main" id="{E0BFA12B-BD23-4CFB-B750-306A60C4E3FB}"/>
              </a:ext>
            </a:extLst>
          </p:cNvPr>
          <p:cNvSpPr txBox="1">
            <a:spLocks noChangeArrowheads="1"/>
          </p:cNvSpPr>
          <p:nvPr/>
        </p:nvSpPr>
        <p:spPr bwMode="auto">
          <a:xfrm>
            <a:off x="3995738" y="3065463"/>
            <a:ext cx="484505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3200">
                <a:ea typeface="华文楷体" panose="02010600040101010101" pitchFamily="2" charset="-122"/>
                <a:cs typeface="Times New Roman" panose="02020603050405020304" pitchFamily="18" charset="0"/>
              </a:rPr>
              <a:t>cos </a:t>
            </a:r>
            <a:r>
              <a:rPr kumimoji="1" lang="en-US" altLang="zh-CN" sz="3200" i="1">
                <a:ea typeface="华文楷体" panose="02010600040101010101" pitchFamily="2" charset="-122"/>
                <a:cs typeface="Times New Roman" panose="02020603050405020304" pitchFamily="18" charset="0"/>
              </a:rPr>
              <a:t>j </a:t>
            </a:r>
            <a:r>
              <a:rPr kumimoji="1" lang="en-US" altLang="zh-CN" sz="3200">
                <a:ea typeface="华文楷体" panose="02010600040101010101" pitchFamily="2" charset="-122"/>
                <a:cs typeface="Times New Roman" panose="02020603050405020304" pitchFamily="18" charset="0"/>
              </a:rPr>
              <a:t>=0.7,  </a:t>
            </a:r>
            <a:r>
              <a:rPr kumimoji="1" lang="en-US" altLang="zh-CN" sz="3200" i="1">
                <a:ea typeface="华文楷体" panose="02010600040101010101" pitchFamily="2" charset="-122"/>
                <a:cs typeface="Times New Roman" panose="02020603050405020304" pitchFamily="18" charset="0"/>
              </a:rPr>
              <a:t>P</a:t>
            </a:r>
            <a:r>
              <a:rPr kumimoji="1" lang="en-US" altLang="zh-CN" sz="3200">
                <a:ea typeface="华文楷体" panose="02010600040101010101" pitchFamily="2" charset="-122"/>
                <a:cs typeface="Times New Roman" panose="02020603050405020304" pitchFamily="18" charset="0"/>
              </a:rPr>
              <a:t>=0.7</a:t>
            </a:r>
            <a:r>
              <a:rPr kumimoji="1" lang="en-US" altLang="zh-CN" sz="3200" i="1">
                <a:ea typeface="华文楷体" panose="02010600040101010101" pitchFamily="2" charset="-122"/>
                <a:cs typeface="Times New Roman" panose="02020603050405020304" pitchFamily="18" charset="0"/>
              </a:rPr>
              <a:t>S</a:t>
            </a:r>
            <a:r>
              <a:rPr kumimoji="1" lang="en-US" altLang="zh-CN" sz="3200">
                <a:ea typeface="华文楷体" panose="02010600040101010101" pitchFamily="2" charset="-122"/>
                <a:cs typeface="Times New Roman" panose="02020603050405020304" pitchFamily="18" charset="0"/>
              </a:rPr>
              <a:t>=52.5kW</a:t>
            </a:r>
          </a:p>
        </p:txBody>
      </p:sp>
      <p:sp>
        <p:nvSpPr>
          <p:cNvPr id="139271" name="Text Box 7">
            <a:extLst>
              <a:ext uri="{FF2B5EF4-FFF2-40B4-BE49-F238E27FC236}">
                <a16:creationId xmlns:a16="http://schemas.microsoft.com/office/drawing/2014/main" id="{E80FCFC8-68EE-488B-9112-86FA6B062629}"/>
              </a:ext>
            </a:extLst>
          </p:cNvPr>
          <p:cNvSpPr txBox="1">
            <a:spLocks noChangeArrowheads="1"/>
          </p:cNvSpPr>
          <p:nvPr/>
        </p:nvSpPr>
        <p:spPr bwMode="auto">
          <a:xfrm>
            <a:off x="522288" y="4941888"/>
            <a:ext cx="75787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2800" b="1">
                <a:ea typeface="华文楷体" panose="02010600040101010101" pitchFamily="2" charset="-122"/>
                <a:cs typeface="Times New Roman" panose="02020603050405020304" pitchFamily="18" charset="0"/>
              </a:rPr>
              <a:t>一般用户： 异步电机  空载  </a:t>
            </a:r>
            <a:r>
              <a:rPr kumimoji="1" lang="en-US" altLang="zh-CN" sz="2800">
                <a:ea typeface="华文楷体" panose="02010600040101010101" pitchFamily="2" charset="-122"/>
                <a:cs typeface="Times New Roman" panose="02020603050405020304" pitchFamily="18" charset="0"/>
              </a:rPr>
              <a:t>cos </a:t>
            </a:r>
            <a:r>
              <a:rPr kumimoji="1" lang="en-US" altLang="zh-CN" sz="2800" i="1">
                <a:ea typeface="华文楷体" panose="02010600040101010101" pitchFamily="2" charset="-122"/>
                <a:cs typeface="Times New Roman" panose="02020603050405020304" pitchFamily="18" charset="0"/>
              </a:rPr>
              <a:t>j </a:t>
            </a:r>
            <a:r>
              <a:rPr kumimoji="1" lang="en-US" altLang="zh-CN" sz="2800">
                <a:ea typeface="华文楷体" panose="02010600040101010101" pitchFamily="2" charset="-122"/>
                <a:cs typeface="Times New Roman" panose="02020603050405020304" pitchFamily="18" charset="0"/>
              </a:rPr>
              <a:t> =0.2~0.3</a:t>
            </a:r>
          </a:p>
          <a:p>
            <a:pPr algn="ctr" eaLnBrk="1" hangingPunct="1"/>
            <a:r>
              <a:rPr kumimoji="1" lang="en-US" altLang="zh-CN" sz="2800" b="1">
                <a:ea typeface="华文楷体" panose="02010600040101010101" pitchFamily="2" charset="-122"/>
                <a:cs typeface="Times New Roman" panose="02020603050405020304" pitchFamily="18" charset="0"/>
              </a:rPr>
              <a:t>                                            </a:t>
            </a:r>
            <a:r>
              <a:rPr kumimoji="1" lang="zh-CN" altLang="en-US" sz="2800" b="1">
                <a:ea typeface="华文楷体" panose="02010600040101010101" pitchFamily="2" charset="-122"/>
                <a:cs typeface="Times New Roman" panose="02020603050405020304" pitchFamily="18" charset="0"/>
              </a:rPr>
              <a:t>满载    </a:t>
            </a:r>
            <a:r>
              <a:rPr kumimoji="1" lang="en-US" altLang="zh-CN" sz="2800">
                <a:ea typeface="华文楷体" panose="02010600040101010101" pitchFamily="2" charset="-122"/>
                <a:cs typeface="Times New Roman" panose="02020603050405020304" pitchFamily="18" charset="0"/>
              </a:rPr>
              <a:t>cos </a:t>
            </a:r>
            <a:r>
              <a:rPr kumimoji="1" lang="en-US" altLang="zh-CN" sz="2800" i="1">
                <a:ea typeface="华文楷体" panose="02010600040101010101" pitchFamily="2" charset="-122"/>
                <a:cs typeface="Times New Roman" panose="02020603050405020304" pitchFamily="18" charset="0"/>
              </a:rPr>
              <a:t>j  </a:t>
            </a:r>
            <a:r>
              <a:rPr kumimoji="1" lang="en-US" altLang="zh-CN" sz="2800">
                <a:ea typeface="华文楷体" panose="02010600040101010101" pitchFamily="2" charset="-122"/>
                <a:cs typeface="Times New Roman" panose="02020603050405020304" pitchFamily="18" charset="0"/>
              </a:rPr>
              <a:t>=0.7~0.85</a:t>
            </a:r>
          </a:p>
        </p:txBody>
      </p:sp>
      <p:sp>
        <p:nvSpPr>
          <p:cNvPr id="139272" name="Text Box 8">
            <a:extLst>
              <a:ext uri="{FF2B5EF4-FFF2-40B4-BE49-F238E27FC236}">
                <a16:creationId xmlns:a16="http://schemas.microsoft.com/office/drawing/2014/main" id="{14C44F3A-707E-42BF-9CB0-6209707E36FF}"/>
              </a:ext>
            </a:extLst>
          </p:cNvPr>
          <p:cNvSpPr txBox="1">
            <a:spLocks noChangeArrowheads="1"/>
          </p:cNvSpPr>
          <p:nvPr/>
        </p:nvSpPr>
        <p:spPr bwMode="auto">
          <a:xfrm>
            <a:off x="2292350" y="5875338"/>
            <a:ext cx="5527675"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2800" b="1">
                <a:ea typeface="华文楷体" panose="02010600040101010101" pitchFamily="2" charset="-122"/>
                <a:cs typeface="Times New Roman" panose="02020603050405020304" pitchFamily="18" charset="0"/>
              </a:rPr>
              <a:t>   荧光灯                    </a:t>
            </a:r>
            <a:r>
              <a:rPr kumimoji="1" lang="en-US" altLang="zh-CN" sz="2800">
                <a:ea typeface="华文楷体" panose="02010600040101010101" pitchFamily="2" charset="-122"/>
                <a:cs typeface="Times New Roman" panose="02020603050405020304" pitchFamily="18" charset="0"/>
              </a:rPr>
              <a:t>cos </a:t>
            </a:r>
            <a:r>
              <a:rPr kumimoji="1" lang="en-US" altLang="zh-CN" sz="2800" i="1">
                <a:ea typeface="华文楷体" panose="02010600040101010101" pitchFamily="2" charset="-122"/>
                <a:cs typeface="Times New Roman" panose="02020603050405020304" pitchFamily="18" charset="0"/>
              </a:rPr>
              <a:t>j </a:t>
            </a:r>
            <a:r>
              <a:rPr kumimoji="1" lang="en-US" altLang="zh-CN" sz="2800">
                <a:ea typeface="华文楷体" panose="02010600040101010101" pitchFamily="2" charset="-122"/>
                <a:cs typeface="Times New Roman" panose="02020603050405020304" pitchFamily="18" charset="0"/>
              </a:rPr>
              <a:t>=0.45~0.6</a:t>
            </a:r>
            <a:endParaRPr kumimoji="1" lang="en-US" altLang="zh-CN" sz="2800" i="1">
              <a:ea typeface="华文楷体" panose="02010600040101010101" pitchFamily="2" charset="-122"/>
              <a:cs typeface="Times New Roman" panose="02020603050405020304" pitchFamily="18" charset="0"/>
            </a:endParaRPr>
          </a:p>
        </p:txBody>
      </p:sp>
      <p:sp>
        <p:nvSpPr>
          <p:cNvPr id="139273" name="Text Box 9">
            <a:extLst>
              <a:ext uri="{FF2B5EF4-FFF2-40B4-BE49-F238E27FC236}">
                <a16:creationId xmlns:a16="http://schemas.microsoft.com/office/drawing/2014/main" id="{6CB436B2-33E3-4363-92F2-FE5200FEEB74}"/>
              </a:ext>
            </a:extLst>
          </p:cNvPr>
          <p:cNvSpPr txBox="1">
            <a:spLocks noChangeArrowheads="1"/>
          </p:cNvSpPr>
          <p:nvPr/>
        </p:nvSpPr>
        <p:spPr bwMode="auto">
          <a:xfrm>
            <a:off x="539750" y="1125538"/>
            <a:ext cx="81359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342900" indent="-342900">
              <a:defRPr>
                <a:solidFill>
                  <a:srgbClr val="000000"/>
                </a:solidFill>
                <a:latin typeface="Times New Roman" panose="02020603050405020304" pitchFamily="18" charset="0"/>
                <a:ea typeface="楷体_GB2312" pitchFamily="49" charset="-122"/>
              </a:defRPr>
            </a:lvl1pPr>
            <a:lvl2pPr marL="800100" indent="-342900">
              <a:defRPr>
                <a:solidFill>
                  <a:srgbClr val="000000"/>
                </a:solidFill>
                <a:latin typeface="Times New Roman" panose="02020603050405020304" pitchFamily="18" charset="0"/>
                <a:ea typeface="楷体_GB2312" pitchFamily="49" charset="-122"/>
              </a:defRPr>
            </a:lvl2pPr>
            <a:lvl3pPr marL="1257300" indent="-342900">
              <a:defRPr>
                <a:solidFill>
                  <a:srgbClr val="000000"/>
                </a:solidFill>
                <a:latin typeface="Times New Roman" panose="02020603050405020304" pitchFamily="18" charset="0"/>
                <a:ea typeface="楷体_GB2312" pitchFamily="49" charset="-122"/>
              </a:defRPr>
            </a:lvl3pPr>
            <a:lvl4pPr marL="1714500" indent="-342900">
              <a:defRPr>
                <a:solidFill>
                  <a:srgbClr val="000000"/>
                </a:solidFill>
                <a:latin typeface="Times New Roman" panose="02020603050405020304" pitchFamily="18" charset="0"/>
                <a:ea typeface="楷体_GB2312" pitchFamily="49" charset="-122"/>
              </a:defRPr>
            </a:lvl4pPr>
            <a:lvl5pPr marL="2171700" indent="-342900">
              <a:defRPr>
                <a:solidFill>
                  <a:srgbClr val="000000"/>
                </a:solidFill>
                <a:latin typeface="Times New Roman" panose="02020603050405020304" pitchFamily="18" charset="0"/>
                <a:ea typeface="楷体_GB2312" pitchFamily="49" charset="-122"/>
              </a:defRPr>
            </a:lvl5pPr>
            <a:lvl6pPr marL="26289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30861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5433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40005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just" eaLnBrk="1" hangingPunct="1">
              <a:buFontTx/>
              <a:buAutoNum type="circleNumDbPlain"/>
            </a:pPr>
            <a:r>
              <a:rPr kumimoji="1" lang="zh-CN" altLang="en-US" sz="2800" b="1">
                <a:ea typeface="华文楷体" panose="02010600040101010101" pitchFamily="2" charset="-122"/>
                <a:cs typeface="Times New Roman" panose="02020603050405020304" pitchFamily="18" charset="0"/>
              </a:rPr>
              <a:t>设备容量不能充分利用</a:t>
            </a:r>
          </a:p>
        </p:txBody>
      </p:sp>
      <p:sp>
        <p:nvSpPr>
          <p:cNvPr id="139274" name="Text Box 10">
            <a:extLst>
              <a:ext uri="{FF2B5EF4-FFF2-40B4-BE49-F238E27FC236}">
                <a16:creationId xmlns:a16="http://schemas.microsoft.com/office/drawing/2014/main" id="{DEA0EB2B-22A5-4783-A52B-34EB3C054DE5}"/>
              </a:ext>
            </a:extLst>
          </p:cNvPr>
          <p:cNvSpPr txBox="1">
            <a:spLocks noChangeArrowheads="1"/>
          </p:cNvSpPr>
          <p:nvPr/>
        </p:nvSpPr>
        <p:spPr bwMode="auto">
          <a:xfrm>
            <a:off x="4427538" y="549275"/>
            <a:ext cx="4113212"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800" b="1">
                <a:ea typeface="华文楷体" panose="02010600040101010101" pitchFamily="2" charset="-122"/>
                <a:cs typeface="Times New Roman" panose="02020603050405020304" pitchFamily="18" charset="0"/>
              </a:rPr>
              <a:t>功率因数低带来的问题：</a:t>
            </a:r>
          </a:p>
        </p:txBody>
      </p:sp>
      <p:grpSp>
        <p:nvGrpSpPr>
          <p:cNvPr id="139281" name="Group 17">
            <a:extLst>
              <a:ext uri="{FF2B5EF4-FFF2-40B4-BE49-F238E27FC236}">
                <a16:creationId xmlns:a16="http://schemas.microsoft.com/office/drawing/2014/main" id="{2EEC6E8B-A586-4BFE-95FD-8C47C97B6B70}"/>
              </a:ext>
            </a:extLst>
          </p:cNvPr>
          <p:cNvGrpSpPr>
            <a:grpSpLocks/>
          </p:cNvGrpSpPr>
          <p:nvPr/>
        </p:nvGrpSpPr>
        <p:grpSpPr bwMode="auto">
          <a:xfrm>
            <a:off x="827088" y="2349500"/>
            <a:ext cx="2897187" cy="1447800"/>
            <a:chOff x="2789" y="1706"/>
            <a:chExt cx="1825" cy="912"/>
          </a:xfrm>
        </p:grpSpPr>
        <p:sp>
          <p:nvSpPr>
            <p:cNvPr id="53260" name="Rectangle 18">
              <a:extLst>
                <a:ext uri="{FF2B5EF4-FFF2-40B4-BE49-F238E27FC236}">
                  <a16:creationId xmlns:a16="http://schemas.microsoft.com/office/drawing/2014/main" id="{EA57E701-30B9-4E1A-99AD-23F266B17C6A}"/>
                </a:ext>
              </a:extLst>
            </p:cNvPr>
            <p:cNvSpPr>
              <a:spLocks noChangeArrowheads="1"/>
            </p:cNvSpPr>
            <p:nvPr/>
          </p:nvSpPr>
          <p:spPr bwMode="auto">
            <a:xfrm>
              <a:off x="2789" y="1706"/>
              <a:ext cx="672" cy="912"/>
            </a:xfrm>
            <a:prstGeom prst="rect">
              <a:avLst/>
            </a:prstGeom>
            <a:noFill/>
            <a:ln w="38100">
              <a:solidFill>
                <a:srgbClr val="000000"/>
              </a:solidFill>
              <a:miter lim="800000"/>
              <a:headEnd/>
              <a:tailEnd/>
            </a:ln>
            <a:effectLst/>
            <a:extLst>
              <a:ext uri="{909E8E84-426E-40DD-AFC4-6F175D3DCCD1}">
                <a14:hiddenFill xmlns:a14="http://schemas.microsoft.com/office/drawing/2010/main">
                  <a:gradFill rotWithShape="1">
                    <a:gsLst>
                      <a:gs pos="0">
                        <a:schemeClr val="hlink"/>
                      </a:gs>
                      <a:gs pos="100000">
                        <a:srgbClr val="003B00"/>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i="1">
                  <a:ea typeface="华文楷体" panose="02010600040101010101" pitchFamily="2" charset="-122"/>
                  <a:cs typeface="Times New Roman" panose="02020603050405020304" pitchFamily="18" charset="0"/>
                </a:rPr>
                <a:t>S</a:t>
              </a:r>
            </a:p>
            <a:p>
              <a:pPr algn="ctr" eaLnBrk="1" hangingPunct="1"/>
              <a:r>
                <a:rPr kumimoji="1" lang="en-US" altLang="zh-CN" sz="2800">
                  <a:ea typeface="华文楷体" panose="02010600040101010101" pitchFamily="2" charset="-122"/>
                  <a:cs typeface="Times New Roman" panose="02020603050405020304" pitchFamily="18" charset="0"/>
                </a:rPr>
                <a:t>75kVA</a:t>
              </a:r>
            </a:p>
          </p:txBody>
        </p:sp>
        <p:sp>
          <p:nvSpPr>
            <p:cNvPr id="53261" name="Line 19">
              <a:extLst>
                <a:ext uri="{FF2B5EF4-FFF2-40B4-BE49-F238E27FC236}">
                  <a16:creationId xmlns:a16="http://schemas.microsoft.com/office/drawing/2014/main" id="{BBEB1FCF-3A95-4F72-9282-19495DE28CE8}"/>
                </a:ext>
              </a:extLst>
            </p:cNvPr>
            <p:cNvSpPr>
              <a:spLocks noChangeShapeType="1"/>
            </p:cNvSpPr>
            <p:nvPr/>
          </p:nvSpPr>
          <p:spPr bwMode="auto">
            <a:xfrm>
              <a:off x="3461" y="1850"/>
              <a:ext cx="57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62" name="Line 20">
              <a:extLst>
                <a:ext uri="{FF2B5EF4-FFF2-40B4-BE49-F238E27FC236}">
                  <a16:creationId xmlns:a16="http://schemas.microsoft.com/office/drawing/2014/main" id="{40F8AEC9-F3D0-48AE-A4A5-A24C1307B692}"/>
                </a:ext>
              </a:extLst>
            </p:cNvPr>
            <p:cNvSpPr>
              <a:spLocks noChangeShapeType="1"/>
            </p:cNvSpPr>
            <p:nvPr/>
          </p:nvSpPr>
          <p:spPr bwMode="auto">
            <a:xfrm>
              <a:off x="3461" y="2474"/>
              <a:ext cx="57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63" name="Line 21">
              <a:extLst>
                <a:ext uri="{FF2B5EF4-FFF2-40B4-BE49-F238E27FC236}">
                  <a16:creationId xmlns:a16="http://schemas.microsoft.com/office/drawing/2014/main" id="{4323975F-9DCD-4CF4-AF9F-28A54186B9FE}"/>
                </a:ext>
              </a:extLst>
            </p:cNvPr>
            <p:cNvSpPr>
              <a:spLocks noChangeShapeType="1"/>
            </p:cNvSpPr>
            <p:nvPr/>
          </p:nvSpPr>
          <p:spPr bwMode="auto">
            <a:xfrm>
              <a:off x="4025" y="1850"/>
              <a:ext cx="0" cy="62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64" name="Text Box 22">
              <a:extLst>
                <a:ext uri="{FF2B5EF4-FFF2-40B4-BE49-F238E27FC236}">
                  <a16:creationId xmlns:a16="http://schemas.microsoft.com/office/drawing/2014/main" id="{F96ADEE9-4007-4B97-B332-EE46AB90CAE8}"/>
                </a:ext>
              </a:extLst>
            </p:cNvPr>
            <p:cNvSpPr txBox="1">
              <a:spLocks noChangeArrowheads="1"/>
            </p:cNvSpPr>
            <p:nvPr/>
          </p:nvSpPr>
          <p:spPr bwMode="auto">
            <a:xfrm>
              <a:off x="4048" y="1975"/>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2800" b="1">
                  <a:ea typeface="华文楷体" panose="02010600040101010101" pitchFamily="2" charset="-122"/>
                  <a:cs typeface="Times New Roman" panose="02020603050405020304" pitchFamily="18" charset="0"/>
                </a:rPr>
                <a:t>负载</a:t>
              </a:r>
            </a:p>
          </p:txBody>
        </p:sp>
        <p:sp>
          <p:nvSpPr>
            <p:cNvPr id="53265" name="Rectangle 23">
              <a:extLst>
                <a:ext uri="{FF2B5EF4-FFF2-40B4-BE49-F238E27FC236}">
                  <a16:creationId xmlns:a16="http://schemas.microsoft.com/office/drawing/2014/main" id="{B18A3599-773C-45B6-BCF9-18719E757E4D}"/>
                </a:ext>
              </a:extLst>
            </p:cNvPr>
            <p:cNvSpPr>
              <a:spLocks noChangeArrowheads="1"/>
            </p:cNvSpPr>
            <p:nvPr/>
          </p:nvSpPr>
          <p:spPr bwMode="auto">
            <a:xfrm>
              <a:off x="3969" y="1979"/>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9266"/>
                                        </p:tgtEl>
                                        <p:attrNameLst>
                                          <p:attrName>style.visibility</p:attrName>
                                        </p:attrNameLst>
                                      </p:cBhvr>
                                      <p:to>
                                        <p:strVal val="visible"/>
                                      </p:to>
                                    </p:set>
                                    <p:anim calcmode="lin" valueType="num">
                                      <p:cBhvr additive="base">
                                        <p:cTn id="7" dur="500" fill="hold"/>
                                        <p:tgtEl>
                                          <p:spTgt spid="139266"/>
                                        </p:tgtEl>
                                        <p:attrNameLst>
                                          <p:attrName>ppt_x</p:attrName>
                                        </p:attrNameLst>
                                      </p:cBhvr>
                                      <p:tavLst>
                                        <p:tav tm="0">
                                          <p:val>
                                            <p:strVal val="0-#ppt_w/2"/>
                                          </p:val>
                                        </p:tav>
                                        <p:tav tm="100000">
                                          <p:val>
                                            <p:strVal val="#ppt_x"/>
                                          </p:val>
                                        </p:tav>
                                      </p:tavLst>
                                    </p:anim>
                                    <p:anim calcmode="lin" valueType="num">
                                      <p:cBhvr additive="base">
                                        <p:cTn id="8" dur="500" fill="hold"/>
                                        <p:tgtEl>
                                          <p:spTgt spid="1392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39274"/>
                                        </p:tgtEl>
                                        <p:attrNameLst>
                                          <p:attrName>style.visibility</p:attrName>
                                        </p:attrNameLst>
                                      </p:cBhvr>
                                      <p:to>
                                        <p:strVal val="visible"/>
                                      </p:to>
                                    </p:set>
                                    <p:anim calcmode="lin" valueType="num">
                                      <p:cBhvr additive="base">
                                        <p:cTn id="13" dur="500" fill="hold"/>
                                        <p:tgtEl>
                                          <p:spTgt spid="139274"/>
                                        </p:tgtEl>
                                        <p:attrNameLst>
                                          <p:attrName>ppt_x</p:attrName>
                                        </p:attrNameLst>
                                      </p:cBhvr>
                                      <p:tavLst>
                                        <p:tav tm="0">
                                          <p:val>
                                            <p:strVal val="#ppt_x"/>
                                          </p:val>
                                        </p:tav>
                                        <p:tav tm="100000">
                                          <p:val>
                                            <p:strVal val="#ppt_x"/>
                                          </p:val>
                                        </p:tav>
                                      </p:tavLst>
                                    </p:anim>
                                    <p:anim calcmode="lin" valueType="num">
                                      <p:cBhvr additive="base">
                                        <p:cTn id="14" dur="500" fill="hold"/>
                                        <p:tgtEl>
                                          <p:spTgt spid="139274"/>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39273"/>
                                        </p:tgtEl>
                                        <p:attrNameLst>
                                          <p:attrName>style.visibility</p:attrName>
                                        </p:attrNameLst>
                                      </p:cBhvr>
                                      <p:to>
                                        <p:strVal val="visible"/>
                                      </p:to>
                                    </p:set>
                                    <p:animEffect transition="in" filter="wipe(left)">
                                      <p:cBhvr>
                                        <p:cTn id="19" dur="2000"/>
                                        <p:tgtEl>
                                          <p:spTgt spid="13927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139281"/>
                                        </p:tgtEl>
                                        <p:attrNameLst>
                                          <p:attrName>style.visibility</p:attrName>
                                        </p:attrNameLst>
                                      </p:cBhvr>
                                      <p:to>
                                        <p:strVal val="visible"/>
                                      </p:to>
                                    </p:set>
                                    <p:animEffect transition="in" filter="blinds(horizontal)">
                                      <p:cBhvr>
                                        <p:cTn id="24" dur="500"/>
                                        <p:tgtEl>
                                          <p:spTgt spid="13928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39268"/>
                                        </p:tgtEl>
                                        <p:attrNameLst>
                                          <p:attrName>style.visibility</p:attrName>
                                        </p:attrNameLst>
                                      </p:cBhvr>
                                      <p:to>
                                        <p:strVal val="visible"/>
                                      </p:to>
                                    </p:set>
                                    <p:animEffect transition="in" filter="wipe(left)">
                                      <p:cBhvr>
                                        <p:cTn id="29" dur="2000"/>
                                        <p:tgtEl>
                                          <p:spTgt spid="13926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39269"/>
                                        </p:tgtEl>
                                        <p:attrNameLst>
                                          <p:attrName>style.visibility</p:attrName>
                                        </p:attrNameLst>
                                      </p:cBhvr>
                                      <p:to>
                                        <p:strVal val="visible"/>
                                      </p:to>
                                    </p:set>
                                    <p:animEffect transition="in" filter="wipe(left)">
                                      <p:cBhvr>
                                        <p:cTn id="34" dur="2000"/>
                                        <p:tgtEl>
                                          <p:spTgt spid="13926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9270"/>
                                        </p:tgtEl>
                                        <p:attrNameLst>
                                          <p:attrName>style.visibility</p:attrName>
                                        </p:attrNameLst>
                                      </p:cBhvr>
                                      <p:to>
                                        <p:strVal val="visible"/>
                                      </p:to>
                                    </p:set>
                                    <p:animEffect transition="in" filter="wipe(left)">
                                      <p:cBhvr>
                                        <p:cTn id="39" dur="2000"/>
                                        <p:tgtEl>
                                          <p:spTgt spid="13927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0" fill="hold" grpId="0" nodeType="clickEffect">
                                  <p:stCondLst>
                                    <p:cond delay="0"/>
                                  </p:stCondLst>
                                  <p:iterate type="lt">
                                    <p:tmPct val="100000"/>
                                  </p:iterate>
                                  <p:childTnLst>
                                    <p:set>
                                      <p:cBhvr>
                                        <p:cTn id="43" dur="1" fill="hold">
                                          <p:stCondLst>
                                            <p:cond delay="0"/>
                                          </p:stCondLst>
                                        </p:cTn>
                                        <p:tgtEl>
                                          <p:spTgt spid="139267"/>
                                        </p:tgtEl>
                                        <p:attrNameLst>
                                          <p:attrName>style.visibility</p:attrName>
                                        </p:attrNameLst>
                                      </p:cBhvr>
                                      <p:to>
                                        <p:strVal val="visible"/>
                                      </p:to>
                                    </p:set>
                                    <p:anim calcmode="lin" valueType="num">
                                      <p:cBhvr>
                                        <p:cTn id="44" dur="75" fill="hold"/>
                                        <p:tgtEl>
                                          <p:spTgt spid="139267"/>
                                        </p:tgtEl>
                                        <p:attrNameLst>
                                          <p:attrName>ppt_w</p:attrName>
                                        </p:attrNameLst>
                                      </p:cBhvr>
                                      <p:tavLst>
                                        <p:tav tm="0">
                                          <p:val>
                                            <p:fltVal val="0"/>
                                          </p:val>
                                        </p:tav>
                                        <p:tav tm="100000">
                                          <p:val>
                                            <p:strVal val="#ppt_w"/>
                                          </p:val>
                                        </p:tav>
                                      </p:tavLst>
                                    </p:anim>
                                    <p:anim calcmode="lin" valueType="num">
                                      <p:cBhvr>
                                        <p:cTn id="45" dur="75" fill="hold"/>
                                        <p:tgtEl>
                                          <p:spTgt spid="139267"/>
                                        </p:tgtEl>
                                        <p:attrNameLst>
                                          <p:attrName>ppt_h</p:attrName>
                                        </p:attrNameLst>
                                      </p:cBhvr>
                                      <p:tavLst>
                                        <p:tav tm="0">
                                          <p:val>
                                            <p:strVal val="#ppt_h"/>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39271"/>
                                        </p:tgtEl>
                                        <p:attrNameLst>
                                          <p:attrName>style.visibility</p:attrName>
                                        </p:attrNameLst>
                                      </p:cBhvr>
                                      <p:to>
                                        <p:strVal val="visible"/>
                                      </p:to>
                                    </p:set>
                                    <p:animEffect transition="in" filter="wipe(left)">
                                      <p:cBhvr>
                                        <p:cTn id="50" dur="2000"/>
                                        <p:tgtEl>
                                          <p:spTgt spid="13927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39272"/>
                                        </p:tgtEl>
                                        <p:attrNameLst>
                                          <p:attrName>style.visibility</p:attrName>
                                        </p:attrNameLst>
                                      </p:cBhvr>
                                      <p:to>
                                        <p:strVal val="visible"/>
                                      </p:to>
                                    </p:set>
                                    <p:animEffect transition="in" filter="wipe(up)">
                                      <p:cBhvr>
                                        <p:cTn id="55" dur="2000"/>
                                        <p:tgtEl>
                                          <p:spTgt spid="139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p:bldP spid="139267" grpId="0" autoUpdateAnimBg="0"/>
      <p:bldP spid="139268" grpId="0" autoUpdateAnimBg="0"/>
      <p:bldP spid="139269" grpId="0" autoUpdateAnimBg="0"/>
      <p:bldP spid="139270" grpId="0" autoUpdateAnimBg="0"/>
      <p:bldP spid="139271" grpId="0" autoUpdateAnimBg="0"/>
      <p:bldP spid="139272" grpId="0" autoUpdateAnimBg="0"/>
      <p:bldP spid="139273" grpId="0" autoUpdateAnimBg="0"/>
      <p:bldP spid="13927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290" name="Group 2">
            <a:extLst>
              <a:ext uri="{FF2B5EF4-FFF2-40B4-BE49-F238E27FC236}">
                <a16:creationId xmlns:a16="http://schemas.microsoft.com/office/drawing/2014/main" id="{BFD3A813-1195-4339-97CC-07366736CC62}"/>
              </a:ext>
            </a:extLst>
          </p:cNvPr>
          <p:cNvGrpSpPr>
            <a:grpSpLocks/>
          </p:cNvGrpSpPr>
          <p:nvPr/>
        </p:nvGrpSpPr>
        <p:grpSpPr bwMode="auto">
          <a:xfrm>
            <a:off x="4284663" y="1844675"/>
            <a:ext cx="647700" cy="1296988"/>
            <a:chOff x="1746" y="2296"/>
            <a:chExt cx="408" cy="817"/>
          </a:xfrm>
        </p:grpSpPr>
        <p:sp>
          <p:nvSpPr>
            <p:cNvPr id="54311" name="Rectangle 3">
              <a:extLst>
                <a:ext uri="{FF2B5EF4-FFF2-40B4-BE49-F238E27FC236}">
                  <a16:creationId xmlns:a16="http://schemas.microsoft.com/office/drawing/2014/main" id="{549FD1BB-654A-40D5-807A-B19031B99575}"/>
                </a:ext>
              </a:extLst>
            </p:cNvPr>
            <p:cNvSpPr>
              <a:spLocks noChangeArrowheads="1"/>
            </p:cNvSpPr>
            <p:nvPr/>
          </p:nvSpPr>
          <p:spPr bwMode="auto">
            <a:xfrm>
              <a:off x="1746" y="2296"/>
              <a:ext cx="363" cy="817"/>
            </a:xfrm>
            <a:prstGeom prst="rect">
              <a:avLst/>
            </a:prstGeom>
            <a:noFill/>
            <a:ln w="28575">
              <a:solidFill>
                <a:srgbClr val="00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54312" name="Rectangle 4">
              <a:extLst>
                <a:ext uri="{FF2B5EF4-FFF2-40B4-BE49-F238E27FC236}">
                  <a16:creationId xmlns:a16="http://schemas.microsoft.com/office/drawing/2014/main" id="{6549910D-8550-4596-841B-207827754FBB}"/>
                </a:ext>
              </a:extLst>
            </p:cNvPr>
            <p:cNvSpPr>
              <a:spLocks noChangeArrowheads="1"/>
            </p:cNvSpPr>
            <p:nvPr/>
          </p:nvSpPr>
          <p:spPr bwMode="auto">
            <a:xfrm>
              <a:off x="2027" y="2478"/>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pSp>
      <p:grpSp>
        <p:nvGrpSpPr>
          <p:cNvPr id="140293" name="Group 5">
            <a:extLst>
              <a:ext uri="{FF2B5EF4-FFF2-40B4-BE49-F238E27FC236}">
                <a16:creationId xmlns:a16="http://schemas.microsoft.com/office/drawing/2014/main" id="{7166811F-7BEF-4FD5-A89D-2AF37592A1EA}"/>
              </a:ext>
            </a:extLst>
          </p:cNvPr>
          <p:cNvGrpSpPr>
            <a:grpSpLocks/>
          </p:cNvGrpSpPr>
          <p:nvPr/>
        </p:nvGrpSpPr>
        <p:grpSpPr bwMode="auto">
          <a:xfrm>
            <a:off x="3708400" y="1844675"/>
            <a:ext cx="647700" cy="1296988"/>
            <a:chOff x="1746" y="2296"/>
            <a:chExt cx="408" cy="817"/>
          </a:xfrm>
        </p:grpSpPr>
        <p:sp>
          <p:nvSpPr>
            <p:cNvPr id="54309" name="Rectangle 6">
              <a:extLst>
                <a:ext uri="{FF2B5EF4-FFF2-40B4-BE49-F238E27FC236}">
                  <a16:creationId xmlns:a16="http://schemas.microsoft.com/office/drawing/2014/main" id="{5E4BA0BE-C2D3-4129-9346-1D81B1FC67B6}"/>
                </a:ext>
              </a:extLst>
            </p:cNvPr>
            <p:cNvSpPr>
              <a:spLocks noChangeArrowheads="1"/>
            </p:cNvSpPr>
            <p:nvPr/>
          </p:nvSpPr>
          <p:spPr bwMode="auto">
            <a:xfrm>
              <a:off x="1746" y="2296"/>
              <a:ext cx="363" cy="817"/>
            </a:xfrm>
            <a:prstGeom prst="rect">
              <a:avLst/>
            </a:prstGeom>
            <a:noFill/>
            <a:ln w="28575">
              <a:solidFill>
                <a:srgbClr val="00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54310" name="Rectangle 7">
              <a:extLst>
                <a:ext uri="{FF2B5EF4-FFF2-40B4-BE49-F238E27FC236}">
                  <a16:creationId xmlns:a16="http://schemas.microsoft.com/office/drawing/2014/main" id="{40CB3EE6-C9BA-42A0-8C57-1D6E4ACE9076}"/>
                </a:ext>
              </a:extLst>
            </p:cNvPr>
            <p:cNvSpPr>
              <a:spLocks noChangeArrowheads="1"/>
            </p:cNvSpPr>
            <p:nvPr/>
          </p:nvSpPr>
          <p:spPr bwMode="auto">
            <a:xfrm>
              <a:off x="2027" y="2478"/>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pSp>
      <p:grpSp>
        <p:nvGrpSpPr>
          <p:cNvPr id="140296" name="Group 8">
            <a:extLst>
              <a:ext uri="{FF2B5EF4-FFF2-40B4-BE49-F238E27FC236}">
                <a16:creationId xmlns:a16="http://schemas.microsoft.com/office/drawing/2014/main" id="{75538822-A258-4B50-AF7E-A107FC2825D9}"/>
              </a:ext>
            </a:extLst>
          </p:cNvPr>
          <p:cNvGrpSpPr>
            <a:grpSpLocks/>
          </p:cNvGrpSpPr>
          <p:nvPr/>
        </p:nvGrpSpPr>
        <p:grpSpPr bwMode="auto">
          <a:xfrm>
            <a:off x="3132138" y="1844675"/>
            <a:ext cx="647700" cy="1296988"/>
            <a:chOff x="1746" y="2296"/>
            <a:chExt cx="408" cy="817"/>
          </a:xfrm>
        </p:grpSpPr>
        <p:sp>
          <p:nvSpPr>
            <p:cNvPr id="54307" name="Rectangle 9">
              <a:extLst>
                <a:ext uri="{FF2B5EF4-FFF2-40B4-BE49-F238E27FC236}">
                  <a16:creationId xmlns:a16="http://schemas.microsoft.com/office/drawing/2014/main" id="{0C8E38E1-8FE6-47C9-90E5-0BF192DF6C3A}"/>
                </a:ext>
              </a:extLst>
            </p:cNvPr>
            <p:cNvSpPr>
              <a:spLocks noChangeArrowheads="1"/>
            </p:cNvSpPr>
            <p:nvPr/>
          </p:nvSpPr>
          <p:spPr bwMode="auto">
            <a:xfrm>
              <a:off x="1746" y="2296"/>
              <a:ext cx="363" cy="817"/>
            </a:xfrm>
            <a:prstGeom prst="rect">
              <a:avLst/>
            </a:prstGeom>
            <a:noFill/>
            <a:ln w="28575">
              <a:solidFill>
                <a:srgbClr val="00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54308" name="Rectangle 10">
              <a:extLst>
                <a:ext uri="{FF2B5EF4-FFF2-40B4-BE49-F238E27FC236}">
                  <a16:creationId xmlns:a16="http://schemas.microsoft.com/office/drawing/2014/main" id="{6E18FA80-807D-4F4C-8DFC-93890B14429D}"/>
                </a:ext>
              </a:extLst>
            </p:cNvPr>
            <p:cNvSpPr>
              <a:spLocks noChangeArrowheads="1"/>
            </p:cNvSpPr>
            <p:nvPr/>
          </p:nvSpPr>
          <p:spPr bwMode="auto">
            <a:xfrm>
              <a:off x="2027" y="2478"/>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pSp>
      <p:sp>
        <p:nvSpPr>
          <p:cNvPr id="140299" name="Rectangle 11">
            <a:extLst>
              <a:ext uri="{FF2B5EF4-FFF2-40B4-BE49-F238E27FC236}">
                <a16:creationId xmlns:a16="http://schemas.microsoft.com/office/drawing/2014/main" id="{1F9B0AB2-5558-43B9-BE2A-45C427D7118D}"/>
              </a:ext>
            </a:extLst>
          </p:cNvPr>
          <p:cNvSpPr>
            <a:spLocks noChangeArrowheads="1"/>
          </p:cNvSpPr>
          <p:nvPr/>
        </p:nvSpPr>
        <p:spPr bwMode="auto">
          <a:xfrm>
            <a:off x="684213" y="404813"/>
            <a:ext cx="77755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76250" indent="-476250">
              <a:defRPr>
                <a:solidFill>
                  <a:srgbClr val="000000"/>
                </a:solidFill>
                <a:latin typeface="Times New Roman" panose="02020603050405020304" pitchFamily="18" charset="0"/>
                <a:ea typeface="楷体_GB2312" pitchFamily="49" charset="-122"/>
              </a:defRPr>
            </a:lvl1pPr>
            <a:lvl2pPr marL="1009650" indent="-342900">
              <a:defRPr>
                <a:solidFill>
                  <a:srgbClr val="000000"/>
                </a:solidFill>
                <a:latin typeface="Times New Roman" panose="02020603050405020304" pitchFamily="18" charset="0"/>
                <a:ea typeface="楷体_GB2312" pitchFamily="49" charset="-122"/>
              </a:defRPr>
            </a:lvl2pPr>
            <a:lvl3pPr marL="1257300" indent="-342900">
              <a:defRPr>
                <a:solidFill>
                  <a:srgbClr val="000000"/>
                </a:solidFill>
                <a:latin typeface="Times New Roman" panose="02020603050405020304" pitchFamily="18" charset="0"/>
                <a:ea typeface="楷体_GB2312" pitchFamily="49" charset="-122"/>
              </a:defRPr>
            </a:lvl3pPr>
            <a:lvl4pPr marL="1714500" indent="-342900">
              <a:defRPr>
                <a:solidFill>
                  <a:srgbClr val="000000"/>
                </a:solidFill>
                <a:latin typeface="Times New Roman" panose="02020603050405020304" pitchFamily="18" charset="0"/>
                <a:ea typeface="楷体_GB2312" pitchFamily="49" charset="-122"/>
              </a:defRPr>
            </a:lvl4pPr>
            <a:lvl5pPr marL="2171700" indent="-342900">
              <a:defRPr>
                <a:solidFill>
                  <a:srgbClr val="000000"/>
                </a:solidFill>
                <a:latin typeface="Times New Roman" panose="02020603050405020304" pitchFamily="18" charset="0"/>
                <a:ea typeface="楷体_GB2312" pitchFamily="49" charset="-122"/>
              </a:defRPr>
            </a:lvl5pPr>
            <a:lvl6pPr marL="26289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30861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5433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40005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just" eaLnBrk="1" hangingPunct="1">
              <a:lnSpc>
                <a:spcPct val="120000"/>
              </a:lnSpc>
              <a:buFontTx/>
              <a:buAutoNum type="circleNumDbPlain" startAt="2"/>
            </a:pPr>
            <a:r>
              <a:rPr kumimoji="1" lang="zh-CN" altLang="en-US" sz="2800" b="1">
                <a:ea typeface="华文楷体" panose="02010600040101010101" pitchFamily="2" charset="-122"/>
                <a:cs typeface="Times New Roman" panose="02020603050405020304" pitchFamily="18" charset="0"/>
              </a:rPr>
              <a:t>当输出相同的有功功率时，线路上电流大</a:t>
            </a:r>
            <a:r>
              <a:rPr kumimoji="1" lang="zh-CN" altLang="en-US" sz="2400" b="1">
                <a:ea typeface="华文楷体" panose="02010600040101010101" pitchFamily="2" charset="-122"/>
                <a:cs typeface="Times New Roman" panose="02020603050405020304" pitchFamily="18" charset="0"/>
              </a:rPr>
              <a:t>，</a:t>
            </a:r>
            <a:r>
              <a:rPr kumimoji="1" lang="en-US" altLang="zh-CN" sz="2800" i="1">
                <a:ea typeface="华文楷体" panose="02010600040101010101" pitchFamily="2" charset="-122"/>
                <a:cs typeface="Times New Roman" panose="02020603050405020304" pitchFamily="18" charset="0"/>
              </a:rPr>
              <a:t>I</a:t>
            </a:r>
            <a:r>
              <a:rPr kumimoji="1" lang="en-US" altLang="zh-CN" sz="2800">
                <a:ea typeface="华文楷体" panose="02010600040101010101" pitchFamily="2" charset="-122"/>
                <a:cs typeface="Times New Roman" panose="02020603050405020304" pitchFamily="18" charset="0"/>
              </a:rPr>
              <a:t>=</a:t>
            </a:r>
            <a:r>
              <a:rPr kumimoji="1" lang="en-US" altLang="zh-CN" sz="2800" i="1">
                <a:ea typeface="华文楷体" panose="02010600040101010101" pitchFamily="2" charset="-122"/>
                <a:cs typeface="Times New Roman" panose="02020603050405020304" pitchFamily="18" charset="0"/>
              </a:rPr>
              <a:t>P</a:t>
            </a:r>
            <a:r>
              <a:rPr kumimoji="1" lang="en-US" altLang="zh-CN" sz="2800">
                <a:ea typeface="华文楷体" panose="02010600040101010101" pitchFamily="2" charset="-122"/>
                <a:cs typeface="Times New Roman" panose="02020603050405020304" pitchFamily="18" charset="0"/>
              </a:rPr>
              <a:t>/(</a:t>
            </a:r>
            <a:r>
              <a:rPr kumimoji="1" lang="en-US" altLang="zh-CN" sz="2800" i="1">
                <a:ea typeface="华文楷体" panose="02010600040101010101" pitchFamily="2" charset="-122"/>
                <a:cs typeface="Times New Roman" panose="02020603050405020304" pitchFamily="18" charset="0"/>
              </a:rPr>
              <a:t>U</a:t>
            </a:r>
            <a:r>
              <a:rPr kumimoji="1" lang="en-US" altLang="zh-CN" sz="2800">
                <a:ea typeface="华文楷体" panose="02010600040101010101" pitchFamily="2" charset="-122"/>
                <a:cs typeface="Times New Roman" panose="02020603050405020304" pitchFamily="18" charset="0"/>
              </a:rPr>
              <a:t>cos</a:t>
            </a:r>
            <a:r>
              <a:rPr kumimoji="1" lang="en-US" altLang="zh-CN" sz="2800" i="1">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800">
                <a:ea typeface="华文楷体" panose="02010600040101010101" pitchFamily="2" charset="-122"/>
                <a:cs typeface="Times New Roman" panose="02020603050405020304" pitchFamily="18" charset="0"/>
              </a:rPr>
              <a:t>)</a:t>
            </a:r>
            <a:r>
              <a:rPr kumimoji="1" lang="zh-CN" altLang="en-US" sz="2400" b="1">
                <a:ea typeface="华文楷体" panose="02010600040101010101" pitchFamily="2" charset="-122"/>
                <a:cs typeface="Times New Roman" panose="02020603050405020304" pitchFamily="18" charset="0"/>
              </a:rPr>
              <a:t>，</a:t>
            </a:r>
            <a:r>
              <a:rPr kumimoji="1" lang="zh-CN" altLang="en-US" sz="2800" b="1">
                <a:ea typeface="华文楷体" panose="02010600040101010101" pitchFamily="2" charset="-122"/>
                <a:cs typeface="Times New Roman" panose="02020603050405020304" pitchFamily="18" charset="0"/>
              </a:rPr>
              <a:t>线路压降损耗大。</a:t>
            </a:r>
          </a:p>
        </p:txBody>
      </p:sp>
      <p:grpSp>
        <p:nvGrpSpPr>
          <p:cNvPr id="140300" name="Group 12">
            <a:extLst>
              <a:ext uri="{FF2B5EF4-FFF2-40B4-BE49-F238E27FC236}">
                <a16:creationId xmlns:a16="http://schemas.microsoft.com/office/drawing/2014/main" id="{CC3B6E5A-CB5A-4D88-885E-866C8702AC73}"/>
              </a:ext>
            </a:extLst>
          </p:cNvPr>
          <p:cNvGrpSpPr>
            <a:grpSpLocks/>
          </p:cNvGrpSpPr>
          <p:nvPr/>
        </p:nvGrpSpPr>
        <p:grpSpPr bwMode="auto">
          <a:xfrm>
            <a:off x="5867400" y="1738313"/>
            <a:ext cx="2943225" cy="627062"/>
            <a:chOff x="3152" y="823"/>
            <a:chExt cx="1854" cy="395"/>
          </a:xfrm>
        </p:grpSpPr>
        <p:sp>
          <p:nvSpPr>
            <p:cNvPr id="54305" name="Line 13">
              <a:extLst>
                <a:ext uri="{FF2B5EF4-FFF2-40B4-BE49-F238E27FC236}">
                  <a16:creationId xmlns:a16="http://schemas.microsoft.com/office/drawing/2014/main" id="{C94D0A61-2CDB-427E-BE0D-59912D5DD63D}"/>
                </a:ext>
              </a:extLst>
            </p:cNvPr>
            <p:cNvSpPr>
              <a:spLocks noChangeShapeType="1"/>
            </p:cNvSpPr>
            <p:nvPr/>
          </p:nvSpPr>
          <p:spPr bwMode="auto">
            <a:xfrm>
              <a:off x="3152" y="1060"/>
              <a:ext cx="1579"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54306" name="Object 14">
              <a:extLst>
                <a:ext uri="{FF2B5EF4-FFF2-40B4-BE49-F238E27FC236}">
                  <a16:creationId xmlns:a16="http://schemas.microsoft.com/office/drawing/2014/main" id="{10E9B8E1-2908-4123-9BDA-F52B0CA7E196}"/>
                </a:ext>
              </a:extLst>
            </p:cNvPr>
            <p:cNvGraphicFramePr>
              <a:graphicFrameLocks noChangeAspect="1"/>
            </p:cNvGraphicFramePr>
            <p:nvPr/>
          </p:nvGraphicFramePr>
          <p:xfrm>
            <a:off x="4729" y="823"/>
            <a:ext cx="277" cy="395"/>
          </p:xfrm>
          <a:graphic>
            <a:graphicData uri="http://schemas.openxmlformats.org/presentationml/2006/ole">
              <mc:AlternateContent xmlns:mc="http://schemas.openxmlformats.org/markup-compatibility/2006">
                <mc:Choice xmlns:v="urn:schemas-microsoft-com:vml" Requires="v">
                  <p:oleObj spid="_x0000_s54397" name="公式" r:id="rId3" imgW="218888" imgH="218987" progId="Equation.3">
                    <p:embed/>
                  </p:oleObj>
                </mc:Choice>
                <mc:Fallback>
                  <p:oleObj name="公式" r:id="rId3" imgW="218888" imgH="218987"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9" y="823"/>
                          <a:ext cx="277"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40303" name="Group 15">
            <a:extLst>
              <a:ext uri="{FF2B5EF4-FFF2-40B4-BE49-F238E27FC236}">
                <a16:creationId xmlns:a16="http://schemas.microsoft.com/office/drawing/2014/main" id="{321D473F-B1AE-494B-A692-932D634980A9}"/>
              </a:ext>
            </a:extLst>
          </p:cNvPr>
          <p:cNvGrpSpPr>
            <a:grpSpLocks/>
          </p:cNvGrpSpPr>
          <p:nvPr/>
        </p:nvGrpSpPr>
        <p:grpSpPr bwMode="auto">
          <a:xfrm>
            <a:off x="5867400" y="2058988"/>
            <a:ext cx="1671638" cy="2036762"/>
            <a:chOff x="3152" y="1025"/>
            <a:chExt cx="1053" cy="1283"/>
          </a:xfrm>
        </p:grpSpPr>
        <p:sp>
          <p:nvSpPr>
            <p:cNvPr id="54301" name="Line 16">
              <a:extLst>
                <a:ext uri="{FF2B5EF4-FFF2-40B4-BE49-F238E27FC236}">
                  <a16:creationId xmlns:a16="http://schemas.microsoft.com/office/drawing/2014/main" id="{0A3631FF-D90D-49E4-B051-433EC92D22CF}"/>
                </a:ext>
              </a:extLst>
            </p:cNvPr>
            <p:cNvSpPr>
              <a:spLocks noChangeShapeType="1"/>
            </p:cNvSpPr>
            <p:nvPr/>
          </p:nvSpPr>
          <p:spPr bwMode="auto">
            <a:xfrm>
              <a:off x="3152" y="1060"/>
              <a:ext cx="1053" cy="1019"/>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54302" name="Object 17">
              <a:extLst>
                <a:ext uri="{FF2B5EF4-FFF2-40B4-BE49-F238E27FC236}">
                  <a16:creationId xmlns:a16="http://schemas.microsoft.com/office/drawing/2014/main" id="{D26536DF-8852-48B7-A5F6-E8E18C9CA00C}"/>
                </a:ext>
              </a:extLst>
            </p:cNvPr>
            <p:cNvGraphicFramePr>
              <a:graphicFrameLocks noChangeAspect="1"/>
            </p:cNvGraphicFramePr>
            <p:nvPr/>
          </p:nvGraphicFramePr>
          <p:xfrm>
            <a:off x="3962" y="1976"/>
            <a:ext cx="156" cy="332"/>
          </p:xfrm>
          <a:graphic>
            <a:graphicData uri="http://schemas.openxmlformats.org/presentationml/2006/ole">
              <mc:AlternateContent xmlns:mc="http://schemas.openxmlformats.org/markup-compatibility/2006">
                <mc:Choice xmlns:v="urn:schemas-microsoft-com:vml" Requires="v">
                  <p:oleObj spid="_x0000_s54398" name="公式" r:id="rId5" imgW="114141" imgH="181004" progId="Equation.3">
                    <p:embed/>
                  </p:oleObj>
                </mc:Choice>
                <mc:Fallback>
                  <p:oleObj name="公式" r:id="rId5" imgW="114141" imgH="181004"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 y="1976"/>
                          <a:ext cx="156"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303" name="Freeform 18">
              <a:extLst>
                <a:ext uri="{FF2B5EF4-FFF2-40B4-BE49-F238E27FC236}">
                  <a16:creationId xmlns:a16="http://schemas.microsoft.com/office/drawing/2014/main" id="{1D9F9FC5-460A-484A-8C1F-2ECE619B47E7}"/>
                </a:ext>
              </a:extLst>
            </p:cNvPr>
            <p:cNvSpPr>
              <a:spLocks/>
            </p:cNvSpPr>
            <p:nvPr/>
          </p:nvSpPr>
          <p:spPr bwMode="auto">
            <a:xfrm>
              <a:off x="3334" y="1075"/>
              <a:ext cx="45" cy="178"/>
            </a:xfrm>
            <a:custGeom>
              <a:avLst/>
              <a:gdLst>
                <a:gd name="T0" fmla="*/ 0 w 45"/>
                <a:gd name="T1" fmla="*/ 178 h 126"/>
                <a:gd name="T2" fmla="*/ 45 w 45"/>
                <a:gd name="T3" fmla="*/ 0 h 126"/>
                <a:gd name="T4" fmla="*/ 0 60000 65536"/>
                <a:gd name="T5" fmla="*/ 0 60000 65536"/>
              </a:gdLst>
              <a:ahLst/>
              <a:cxnLst>
                <a:cxn ang="T4">
                  <a:pos x="T0" y="T1"/>
                </a:cxn>
                <a:cxn ang="T5">
                  <a:pos x="T2" y="T3"/>
                </a:cxn>
              </a:cxnLst>
              <a:rect l="0" t="0" r="r" b="b"/>
              <a:pathLst>
                <a:path w="45" h="126">
                  <a:moveTo>
                    <a:pt x="0" y="126"/>
                  </a:moveTo>
                  <a:cubicBezTo>
                    <a:pt x="35" y="91"/>
                    <a:pt x="45" y="54"/>
                    <a:pt x="45" y="0"/>
                  </a:cubicBezTo>
                </a:path>
              </a:pathLst>
            </a:custGeom>
            <a:noFill/>
            <a:ln w="38100" cap="flat" cmpd="sng">
              <a:solidFill>
                <a:srgbClr val="66FF3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4304" name="Text Box 19">
              <a:extLst>
                <a:ext uri="{FF2B5EF4-FFF2-40B4-BE49-F238E27FC236}">
                  <a16:creationId xmlns:a16="http://schemas.microsoft.com/office/drawing/2014/main" id="{844F01D3-F4C7-46D3-90F1-90019BA07EBE}"/>
                </a:ext>
              </a:extLst>
            </p:cNvPr>
            <p:cNvSpPr txBox="1">
              <a:spLocks noChangeArrowheads="1"/>
            </p:cNvSpPr>
            <p:nvPr/>
          </p:nvSpPr>
          <p:spPr bwMode="auto">
            <a:xfrm>
              <a:off x="3364" y="1025"/>
              <a:ext cx="23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400" i="1">
                  <a:ea typeface="华文楷体" panose="02010600040101010101" pitchFamily="2" charset="-122"/>
                  <a:cs typeface="Times New Roman" panose="02020603050405020304" pitchFamily="18" charset="0"/>
                </a:rPr>
                <a:t>j</a:t>
              </a:r>
              <a:r>
                <a:rPr kumimoji="1" lang="en-US" altLang="zh-CN" sz="2400" baseline="-25000">
                  <a:ea typeface="华文楷体" panose="02010600040101010101" pitchFamily="2" charset="-122"/>
                  <a:cs typeface="Times New Roman" panose="02020603050405020304" pitchFamily="18" charset="0"/>
                </a:rPr>
                <a:t>1</a:t>
              </a:r>
              <a:endParaRPr kumimoji="1" lang="en-US" altLang="zh-CN" sz="2400">
                <a:ea typeface="华文楷体" panose="02010600040101010101" pitchFamily="2" charset="-122"/>
                <a:cs typeface="Times New Roman" panose="02020603050405020304" pitchFamily="18" charset="0"/>
              </a:endParaRPr>
            </a:p>
          </p:txBody>
        </p:sp>
      </p:grpSp>
      <p:grpSp>
        <p:nvGrpSpPr>
          <p:cNvPr id="140308" name="Group 20">
            <a:extLst>
              <a:ext uri="{FF2B5EF4-FFF2-40B4-BE49-F238E27FC236}">
                <a16:creationId xmlns:a16="http://schemas.microsoft.com/office/drawing/2014/main" id="{C2CE6F26-6AA2-42D1-AB26-B2DBFEC3838B}"/>
              </a:ext>
            </a:extLst>
          </p:cNvPr>
          <p:cNvGrpSpPr>
            <a:grpSpLocks/>
          </p:cNvGrpSpPr>
          <p:nvPr/>
        </p:nvGrpSpPr>
        <p:grpSpPr bwMode="auto">
          <a:xfrm>
            <a:off x="5867400" y="1987550"/>
            <a:ext cx="1681163" cy="868363"/>
            <a:chOff x="4286" y="3066"/>
            <a:chExt cx="1059" cy="547"/>
          </a:xfrm>
        </p:grpSpPr>
        <p:sp>
          <p:nvSpPr>
            <p:cNvPr id="54296" name="Line 21">
              <a:extLst>
                <a:ext uri="{FF2B5EF4-FFF2-40B4-BE49-F238E27FC236}">
                  <a16:creationId xmlns:a16="http://schemas.microsoft.com/office/drawing/2014/main" id="{5DC8218D-23B2-4249-AE60-F725CACB84EC}"/>
                </a:ext>
              </a:extLst>
            </p:cNvPr>
            <p:cNvSpPr>
              <a:spLocks noChangeShapeType="1"/>
            </p:cNvSpPr>
            <p:nvPr/>
          </p:nvSpPr>
          <p:spPr bwMode="auto">
            <a:xfrm>
              <a:off x="4286" y="3144"/>
              <a:ext cx="1058" cy="469"/>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54297" name="Object 22">
              <a:extLst>
                <a:ext uri="{FF2B5EF4-FFF2-40B4-BE49-F238E27FC236}">
                  <a16:creationId xmlns:a16="http://schemas.microsoft.com/office/drawing/2014/main" id="{08C21964-3BB3-4DB8-B6E4-F58826E9E07C}"/>
                </a:ext>
              </a:extLst>
            </p:cNvPr>
            <p:cNvGraphicFramePr>
              <a:graphicFrameLocks noChangeAspect="1"/>
            </p:cNvGraphicFramePr>
            <p:nvPr/>
          </p:nvGraphicFramePr>
          <p:xfrm>
            <a:off x="5206" y="3187"/>
            <a:ext cx="139" cy="334"/>
          </p:xfrm>
          <a:graphic>
            <a:graphicData uri="http://schemas.openxmlformats.org/presentationml/2006/ole">
              <mc:AlternateContent xmlns:mc="http://schemas.openxmlformats.org/markup-compatibility/2006">
                <mc:Choice xmlns:v="urn:schemas-microsoft-com:vml" Requires="v">
                  <p:oleObj spid="_x0000_s54399" name="公式" r:id="rId7" imgW="114141" imgH="209609" progId="Equation.3">
                    <p:embed/>
                  </p:oleObj>
                </mc:Choice>
                <mc:Fallback>
                  <p:oleObj name="公式" r:id="rId7" imgW="114141" imgH="209609"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6" y="3187"/>
                          <a:ext cx="139"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98" name="Freeform 23">
              <a:extLst>
                <a:ext uri="{FF2B5EF4-FFF2-40B4-BE49-F238E27FC236}">
                  <a16:creationId xmlns:a16="http://schemas.microsoft.com/office/drawing/2014/main" id="{76895829-67CD-4D15-A9CD-C3542E70E155}"/>
                </a:ext>
              </a:extLst>
            </p:cNvPr>
            <p:cNvSpPr>
              <a:spLocks/>
            </p:cNvSpPr>
            <p:nvPr/>
          </p:nvSpPr>
          <p:spPr bwMode="auto">
            <a:xfrm>
              <a:off x="4754" y="3144"/>
              <a:ext cx="34" cy="205"/>
            </a:xfrm>
            <a:custGeom>
              <a:avLst/>
              <a:gdLst>
                <a:gd name="T0" fmla="*/ 18 w 34"/>
                <a:gd name="T1" fmla="*/ 4 h 147"/>
                <a:gd name="T2" fmla="*/ 33 w 34"/>
                <a:gd name="T3" fmla="*/ 113 h 147"/>
                <a:gd name="T4" fmla="*/ 0 w 34"/>
                <a:gd name="T5" fmla="*/ 205 h 147"/>
                <a:gd name="T6" fmla="*/ 0 60000 65536"/>
                <a:gd name="T7" fmla="*/ 0 60000 65536"/>
                <a:gd name="T8" fmla="*/ 0 60000 65536"/>
              </a:gdLst>
              <a:ahLst/>
              <a:cxnLst>
                <a:cxn ang="T6">
                  <a:pos x="T0" y="T1"/>
                </a:cxn>
                <a:cxn ang="T7">
                  <a:pos x="T2" y="T3"/>
                </a:cxn>
                <a:cxn ang="T8">
                  <a:pos x="T4" y="T5"/>
                </a:cxn>
              </a:cxnLst>
              <a:rect l="0" t="0" r="r" b="b"/>
              <a:pathLst>
                <a:path w="34" h="147">
                  <a:moveTo>
                    <a:pt x="18" y="3"/>
                  </a:moveTo>
                  <a:cubicBezTo>
                    <a:pt x="24" y="0"/>
                    <a:pt x="34" y="57"/>
                    <a:pt x="33" y="81"/>
                  </a:cubicBezTo>
                  <a:cubicBezTo>
                    <a:pt x="30" y="105"/>
                    <a:pt x="7" y="133"/>
                    <a:pt x="0" y="147"/>
                  </a:cubicBezTo>
                </a:path>
              </a:pathLst>
            </a:custGeom>
            <a:noFill/>
            <a:ln w="28575" cap="flat" cmpd="sng">
              <a:solidFill>
                <a:srgbClr val="66FF3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4299" name="Freeform 24">
              <a:extLst>
                <a:ext uri="{FF2B5EF4-FFF2-40B4-BE49-F238E27FC236}">
                  <a16:creationId xmlns:a16="http://schemas.microsoft.com/office/drawing/2014/main" id="{416E3E46-8EEA-4B1D-B7DA-8B513FB74880}"/>
                </a:ext>
              </a:extLst>
            </p:cNvPr>
            <p:cNvSpPr>
              <a:spLocks/>
            </p:cNvSpPr>
            <p:nvPr/>
          </p:nvSpPr>
          <p:spPr bwMode="auto">
            <a:xfrm>
              <a:off x="4787" y="3140"/>
              <a:ext cx="33" cy="226"/>
            </a:xfrm>
            <a:custGeom>
              <a:avLst/>
              <a:gdLst>
                <a:gd name="T0" fmla="*/ 18 w 33"/>
                <a:gd name="T1" fmla="*/ 0 h 162"/>
                <a:gd name="T2" fmla="*/ 30 w 33"/>
                <a:gd name="T3" fmla="*/ 117 h 162"/>
                <a:gd name="T4" fmla="*/ 0 w 33"/>
                <a:gd name="T5" fmla="*/ 226 h 162"/>
                <a:gd name="T6" fmla="*/ 0 60000 65536"/>
                <a:gd name="T7" fmla="*/ 0 60000 65536"/>
                <a:gd name="T8" fmla="*/ 0 60000 65536"/>
              </a:gdLst>
              <a:ahLst/>
              <a:cxnLst>
                <a:cxn ang="T6">
                  <a:pos x="T0" y="T1"/>
                </a:cxn>
                <a:cxn ang="T7">
                  <a:pos x="T2" y="T3"/>
                </a:cxn>
                <a:cxn ang="T8">
                  <a:pos x="T4" y="T5"/>
                </a:cxn>
              </a:cxnLst>
              <a:rect l="0" t="0" r="r" b="b"/>
              <a:pathLst>
                <a:path w="33" h="162">
                  <a:moveTo>
                    <a:pt x="18" y="0"/>
                  </a:moveTo>
                  <a:cubicBezTo>
                    <a:pt x="15" y="6"/>
                    <a:pt x="33" y="57"/>
                    <a:pt x="30" y="84"/>
                  </a:cubicBezTo>
                  <a:cubicBezTo>
                    <a:pt x="27" y="111"/>
                    <a:pt x="6" y="146"/>
                    <a:pt x="0" y="162"/>
                  </a:cubicBezTo>
                </a:path>
              </a:pathLst>
            </a:custGeom>
            <a:noFill/>
            <a:ln w="28575" cap="flat" cmpd="sng">
              <a:solidFill>
                <a:srgbClr val="66FF3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4300" name="Text Box 25">
              <a:extLst>
                <a:ext uri="{FF2B5EF4-FFF2-40B4-BE49-F238E27FC236}">
                  <a16:creationId xmlns:a16="http://schemas.microsoft.com/office/drawing/2014/main" id="{E44678FA-4A1B-4350-BD09-AC92BA50C655}"/>
                </a:ext>
              </a:extLst>
            </p:cNvPr>
            <p:cNvSpPr txBox="1">
              <a:spLocks noChangeArrowheads="1"/>
            </p:cNvSpPr>
            <p:nvPr/>
          </p:nvSpPr>
          <p:spPr bwMode="auto">
            <a:xfrm>
              <a:off x="4837" y="3066"/>
              <a:ext cx="23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400" i="1">
                  <a:ea typeface="华文楷体" panose="02010600040101010101" pitchFamily="2" charset="-122"/>
                  <a:cs typeface="Times New Roman" panose="02020603050405020304" pitchFamily="18" charset="0"/>
                </a:rPr>
                <a:t>j</a:t>
              </a:r>
              <a:r>
                <a:rPr kumimoji="1" lang="en-US" altLang="zh-CN" sz="2400" baseline="-25000">
                  <a:ea typeface="华文楷体" panose="02010600040101010101" pitchFamily="2" charset="-122"/>
                  <a:cs typeface="Times New Roman" panose="02020603050405020304" pitchFamily="18" charset="0"/>
                </a:rPr>
                <a:t>2</a:t>
              </a:r>
              <a:endParaRPr kumimoji="1" lang="en-US" altLang="zh-CN" sz="2400">
                <a:ea typeface="华文楷体" panose="02010600040101010101" pitchFamily="2" charset="-122"/>
                <a:cs typeface="Times New Roman" panose="02020603050405020304" pitchFamily="18" charset="0"/>
              </a:endParaRPr>
            </a:p>
          </p:txBody>
        </p:sp>
      </p:grpSp>
      <p:graphicFrame>
        <p:nvGraphicFramePr>
          <p:cNvPr id="140314" name="Object 26">
            <a:extLst>
              <a:ext uri="{FF2B5EF4-FFF2-40B4-BE49-F238E27FC236}">
                <a16:creationId xmlns:a16="http://schemas.microsoft.com/office/drawing/2014/main" id="{DE4F0E73-60FC-400A-B18D-29A3BB40A349}"/>
              </a:ext>
            </a:extLst>
          </p:cNvPr>
          <p:cNvGraphicFramePr>
            <a:graphicFrameLocks noChangeAspect="1"/>
          </p:cNvGraphicFramePr>
          <p:nvPr/>
        </p:nvGraphicFramePr>
        <p:xfrm>
          <a:off x="971550" y="3500438"/>
          <a:ext cx="3087688" cy="460375"/>
        </p:xfrm>
        <a:graphic>
          <a:graphicData uri="http://schemas.openxmlformats.org/presentationml/2006/ole">
            <mc:AlternateContent xmlns:mc="http://schemas.openxmlformats.org/markup-compatibility/2006">
              <mc:Choice xmlns:v="urn:schemas-microsoft-com:vml" Requires="v">
                <p:oleObj spid="_x0000_s54400" name="公式" r:id="rId9" imgW="1438272" imgH="209609" progId="Equation.3">
                  <p:embed/>
                </p:oleObj>
              </mc:Choice>
              <mc:Fallback>
                <p:oleObj name="公式" r:id="rId9" imgW="1438272" imgH="209609" progId="Equation.3">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3500438"/>
                        <a:ext cx="308768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15" name="Object 27">
            <a:extLst>
              <a:ext uri="{FF2B5EF4-FFF2-40B4-BE49-F238E27FC236}">
                <a16:creationId xmlns:a16="http://schemas.microsoft.com/office/drawing/2014/main" id="{A65E93FD-DFA2-45F8-8D64-20CF8FED9CD1}"/>
              </a:ext>
            </a:extLst>
          </p:cNvPr>
          <p:cNvGraphicFramePr>
            <a:graphicFrameLocks noChangeAspect="1"/>
          </p:cNvGraphicFramePr>
          <p:nvPr/>
        </p:nvGraphicFramePr>
        <p:xfrm>
          <a:off x="5364163" y="3429000"/>
          <a:ext cx="2195512" cy="541338"/>
        </p:xfrm>
        <a:graphic>
          <a:graphicData uri="http://schemas.openxmlformats.org/presentationml/2006/ole">
            <mc:AlternateContent xmlns:mc="http://schemas.openxmlformats.org/markup-compatibility/2006">
              <mc:Choice xmlns:v="urn:schemas-microsoft-com:vml" Requires="v">
                <p:oleObj spid="_x0000_s54401" name="公式" r:id="rId11" imgW="1019285" imgH="247591" progId="Equation.3">
                  <p:embed/>
                </p:oleObj>
              </mc:Choice>
              <mc:Fallback>
                <p:oleObj name="公式" r:id="rId11" imgW="1019285" imgH="247591" progId="Equation.3">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64163" y="3429000"/>
                        <a:ext cx="2195512"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16" name="Object 28">
            <a:extLst>
              <a:ext uri="{FF2B5EF4-FFF2-40B4-BE49-F238E27FC236}">
                <a16:creationId xmlns:a16="http://schemas.microsoft.com/office/drawing/2014/main" id="{585E5370-304E-4FBD-913C-E0429B1BD8D1}"/>
              </a:ext>
            </a:extLst>
          </p:cNvPr>
          <p:cNvGraphicFramePr>
            <a:graphicFrameLocks noChangeAspect="1"/>
          </p:cNvGraphicFramePr>
          <p:nvPr/>
        </p:nvGraphicFramePr>
        <p:xfrm>
          <a:off x="3276600" y="3500438"/>
          <a:ext cx="1246188" cy="433387"/>
        </p:xfrm>
        <a:graphic>
          <a:graphicData uri="http://schemas.openxmlformats.org/presentationml/2006/ole">
            <mc:AlternateContent xmlns:mc="http://schemas.openxmlformats.org/markup-compatibility/2006">
              <mc:Choice xmlns:v="urn:schemas-microsoft-com:vml" Requires="v">
                <p:oleObj spid="_x0000_s54402" name="公式" r:id="rId13" imgW="571645" imgH="190383" progId="Equation.3">
                  <p:embed/>
                </p:oleObj>
              </mc:Choice>
              <mc:Fallback>
                <p:oleObj name="公式" r:id="rId13" imgW="571645" imgH="190383"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76600" y="3500438"/>
                        <a:ext cx="1246188"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0317" name="Text Box 29">
            <a:extLst>
              <a:ext uri="{FF2B5EF4-FFF2-40B4-BE49-F238E27FC236}">
                <a16:creationId xmlns:a16="http://schemas.microsoft.com/office/drawing/2014/main" id="{937D7144-1F53-49C7-815E-AFC46CF597A1}"/>
              </a:ext>
            </a:extLst>
          </p:cNvPr>
          <p:cNvSpPr txBox="1">
            <a:spLocks noChangeArrowheads="1"/>
          </p:cNvSpPr>
          <p:nvPr/>
        </p:nvSpPr>
        <p:spPr bwMode="auto">
          <a:xfrm>
            <a:off x="755650" y="4221163"/>
            <a:ext cx="7632700"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20000"/>
              </a:spcBef>
            </a:pPr>
            <a:r>
              <a:rPr kumimoji="1" lang="zh-CN" altLang="en-US" sz="2800" b="1">
                <a:ea typeface="华文楷体" panose="02010600040101010101" pitchFamily="2" charset="-122"/>
                <a:cs typeface="Times New Roman" panose="02020603050405020304" pitchFamily="18" charset="0"/>
              </a:rPr>
              <a:t>解决办法： （</a:t>
            </a:r>
            <a:r>
              <a:rPr kumimoji="1" lang="en-US" altLang="zh-CN" sz="2800" b="1">
                <a:ea typeface="华文楷体" panose="02010600040101010101" pitchFamily="2" charset="-122"/>
                <a:cs typeface="Times New Roman" panose="02020603050405020304" pitchFamily="18" charset="0"/>
              </a:rPr>
              <a:t>1</a:t>
            </a:r>
            <a:r>
              <a:rPr kumimoji="1" lang="zh-CN" altLang="en-US" sz="2800" b="1">
                <a:ea typeface="华文楷体" panose="02010600040101010101" pitchFamily="2" charset="-122"/>
                <a:cs typeface="Times New Roman" panose="02020603050405020304" pitchFamily="18" charset="0"/>
              </a:rPr>
              <a:t>）高压传输。</a:t>
            </a:r>
          </a:p>
          <a:p>
            <a:pPr eaLnBrk="1" hangingPunct="1">
              <a:lnSpc>
                <a:spcPct val="120000"/>
              </a:lnSpc>
              <a:spcBef>
                <a:spcPct val="20000"/>
              </a:spcBef>
            </a:pPr>
            <a:r>
              <a:rPr kumimoji="1" lang="zh-CN" altLang="en-US" sz="2800" b="1">
                <a:ea typeface="华文楷体" panose="02010600040101010101" pitchFamily="2" charset="-122"/>
                <a:cs typeface="Times New Roman" panose="02020603050405020304" pitchFamily="18" charset="0"/>
              </a:rPr>
              <a:t>           （</a:t>
            </a:r>
            <a:r>
              <a:rPr kumimoji="1" lang="en-US" altLang="zh-CN" sz="2800" b="1">
                <a:ea typeface="华文楷体" panose="02010600040101010101" pitchFamily="2" charset="-122"/>
                <a:cs typeface="Times New Roman" panose="02020603050405020304" pitchFamily="18" charset="0"/>
              </a:rPr>
              <a:t>2</a:t>
            </a:r>
            <a:r>
              <a:rPr kumimoji="1" lang="zh-CN" altLang="en-US" sz="2800" b="1">
                <a:ea typeface="华文楷体" panose="02010600040101010101" pitchFamily="2" charset="-122"/>
                <a:cs typeface="Times New Roman" panose="02020603050405020304" pitchFamily="18" charset="0"/>
              </a:rPr>
              <a:t>）改进自身设备。</a:t>
            </a:r>
          </a:p>
          <a:p>
            <a:pPr eaLnBrk="1" hangingPunct="1">
              <a:spcBef>
                <a:spcPct val="20000"/>
              </a:spcBef>
            </a:pPr>
            <a:r>
              <a:rPr kumimoji="1" lang="zh-CN" altLang="en-US" sz="2800" b="1">
                <a:ea typeface="华文楷体" panose="02010600040101010101" pitchFamily="2" charset="-122"/>
                <a:cs typeface="Times New Roman" panose="02020603050405020304" pitchFamily="18" charset="0"/>
              </a:rPr>
              <a:t>           （</a:t>
            </a:r>
            <a:r>
              <a:rPr kumimoji="1" lang="en-US" altLang="zh-CN" sz="2800" b="1">
                <a:ea typeface="华文楷体" panose="02010600040101010101" pitchFamily="2" charset="-122"/>
                <a:cs typeface="Times New Roman" panose="02020603050405020304" pitchFamily="18" charset="0"/>
              </a:rPr>
              <a:t>3</a:t>
            </a:r>
            <a:r>
              <a:rPr kumimoji="1" lang="zh-CN" altLang="en-US" sz="2800" b="1">
                <a:ea typeface="华文楷体" panose="02010600040101010101" pitchFamily="2" charset="-122"/>
                <a:cs typeface="Times New Roman" panose="02020603050405020304" pitchFamily="18" charset="0"/>
              </a:rPr>
              <a:t>）并联电容，提高功率因数。 </a:t>
            </a:r>
          </a:p>
        </p:txBody>
      </p:sp>
      <p:graphicFrame>
        <p:nvGraphicFramePr>
          <p:cNvPr id="140318" name="Object 30">
            <a:extLst>
              <a:ext uri="{FF2B5EF4-FFF2-40B4-BE49-F238E27FC236}">
                <a16:creationId xmlns:a16="http://schemas.microsoft.com/office/drawing/2014/main" id="{A117B14B-2F47-4FD0-800E-41D971478B06}"/>
              </a:ext>
            </a:extLst>
          </p:cNvPr>
          <p:cNvGraphicFramePr>
            <a:graphicFrameLocks noChangeAspect="1"/>
          </p:cNvGraphicFramePr>
          <p:nvPr/>
        </p:nvGraphicFramePr>
        <p:xfrm>
          <a:off x="4500563" y="3500438"/>
          <a:ext cx="1544637" cy="488950"/>
        </p:xfrm>
        <a:graphic>
          <a:graphicData uri="http://schemas.openxmlformats.org/presentationml/2006/ole">
            <mc:AlternateContent xmlns:mc="http://schemas.openxmlformats.org/markup-compatibility/2006">
              <mc:Choice xmlns:v="urn:schemas-microsoft-com:vml" Requires="v">
                <p:oleObj spid="_x0000_s54403" name="公式" r:id="rId15" imgW="714439" imgH="218987" progId="Equation.3">
                  <p:embed/>
                </p:oleObj>
              </mc:Choice>
              <mc:Fallback>
                <p:oleObj name="公式" r:id="rId15" imgW="714439" imgH="218987" progId="Equation.3">
                  <p:embed/>
                  <p:pic>
                    <p:nvPicPr>
                      <p:cNvPr id="0" name="Object 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00563" y="3500438"/>
                        <a:ext cx="1544637"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0325" name="Group 37">
            <a:extLst>
              <a:ext uri="{FF2B5EF4-FFF2-40B4-BE49-F238E27FC236}">
                <a16:creationId xmlns:a16="http://schemas.microsoft.com/office/drawing/2014/main" id="{A36A626B-0655-400D-B877-9D21695C1AAC}"/>
              </a:ext>
            </a:extLst>
          </p:cNvPr>
          <p:cNvGrpSpPr>
            <a:grpSpLocks/>
          </p:cNvGrpSpPr>
          <p:nvPr/>
        </p:nvGrpSpPr>
        <p:grpSpPr bwMode="auto">
          <a:xfrm>
            <a:off x="827088" y="1771650"/>
            <a:ext cx="2376487" cy="1384300"/>
            <a:chOff x="521" y="1116"/>
            <a:chExt cx="1497" cy="872"/>
          </a:xfrm>
        </p:grpSpPr>
        <p:sp>
          <p:nvSpPr>
            <p:cNvPr id="54287" name="Oval 38">
              <a:extLst>
                <a:ext uri="{FF2B5EF4-FFF2-40B4-BE49-F238E27FC236}">
                  <a16:creationId xmlns:a16="http://schemas.microsoft.com/office/drawing/2014/main" id="{FCCCA982-FE09-4FE2-A7BE-BBA6EE447368}"/>
                </a:ext>
              </a:extLst>
            </p:cNvPr>
            <p:cNvSpPr>
              <a:spLocks noChangeArrowheads="1"/>
            </p:cNvSpPr>
            <p:nvPr/>
          </p:nvSpPr>
          <p:spPr bwMode="auto">
            <a:xfrm>
              <a:off x="702" y="138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54288" name="Rectangle 39">
              <a:extLst>
                <a:ext uri="{FF2B5EF4-FFF2-40B4-BE49-F238E27FC236}">
                  <a16:creationId xmlns:a16="http://schemas.microsoft.com/office/drawing/2014/main" id="{E6F77A9D-DD92-4D91-AA52-5AA89E2EFAD9}"/>
                </a:ext>
              </a:extLst>
            </p:cNvPr>
            <p:cNvSpPr>
              <a:spLocks noChangeArrowheads="1"/>
            </p:cNvSpPr>
            <p:nvPr/>
          </p:nvSpPr>
          <p:spPr bwMode="auto">
            <a:xfrm>
              <a:off x="884" y="1162"/>
              <a:ext cx="1088" cy="816"/>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54289" name="Line 40">
              <a:extLst>
                <a:ext uri="{FF2B5EF4-FFF2-40B4-BE49-F238E27FC236}">
                  <a16:creationId xmlns:a16="http://schemas.microsoft.com/office/drawing/2014/main" id="{C63A0045-50D2-4E76-BC92-7F7BC611617F}"/>
                </a:ext>
              </a:extLst>
            </p:cNvPr>
            <p:cNvSpPr>
              <a:spLocks noChangeShapeType="1"/>
            </p:cNvSpPr>
            <p:nvPr/>
          </p:nvSpPr>
          <p:spPr bwMode="auto">
            <a:xfrm>
              <a:off x="1110" y="1161"/>
              <a:ext cx="408"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0" name="Text Box 41">
              <a:extLst>
                <a:ext uri="{FF2B5EF4-FFF2-40B4-BE49-F238E27FC236}">
                  <a16:creationId xmlns:a16="http://schemas.microsoft.com/office/drawing/2014/main" id="{28C50C7E-32D8-4EBC-8E0C-6E54BE6AABC1}"/>
                </a:ext>
              </a:extLst>
            </p:cNvPr>
            <p:cNvSpPr txBox="1">
              <a:spLocks noChangeArrowheads="1"/>
            </p:cNvSpPr>
            <p:nvPr/>
          </p:nvSpPr>
          <p:spPr bwMode="auto">
            <a:xfrm>
              <a:off x="1156" y="1117"/>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en-US" altLang="zh-CN" sz="2800" i="1">
                  <a:ea typeface="华文楷体" panose="02010600040101010101" pitchFamily="2" charset="-122"/>
                  <a:cs typeface="Times New Roman" panose="02020603050405020304" pitchFamily="18" charset="0"/>
                </a:rPr>
                <a:t>i</a:t>
              </a:r>
            </a:p>
          </p:txBody>
        </p:sp>
        <p:sp>
          <p:nvSpPr>
            <p:cNvPr id="54291" name="Text Box 42">
              <a:extLst>
                <a:ext uri="{FF2B5EF4-FFF2-40B4-BE49-F238E27FC236}">
                  <a16:creationId xmlns:a16="http://schemas.microsoft.com/office/drawing/2014/main" id="{EE135F1A-7983-456B-853D-92666E3E11BC}"/>
                </a:ext>
              </a:extLst>
            </p:cNvPr>
            <p:cNvSpPr txBox="1">
              <a:spLocks noChangeArrowheads="1"/>
            </p:cNvSpPr>
            <p:nvPr/>
          </p:nvSpPr>
          <p:spPr bwMode="auto">
            <a:xfrm>
              <a:off x="566" y="1116"/>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en-US" altLang="zh-CN" sz="2800">
                  <a:ea typeface="华文楷体" panose="02010600040101010101" pitchFamily="2" charset="-122"/>
                  <a:cs typeface="Times New Roman" panose="02020603050405020304" pitchFamily="18" charset="0"/>
                </a:rPr>
                <a:t>+</a:t>
              </a:r>
            </a:p>
          </p:txBody>
        </p:sp>
        <p:sp>
          <p:nvSpPr>
            <p:cNvPr id="54292" name="Text Box 43">
              <a:extLst>
                <a:ext uri="{FF2B5EF4-FFF2-40B4-BE49-F238E27FC236}">
                  <a16:creationId xmlns:a16="http://schemas.microsoft.com/office/drawing/2014/main" id="{3113A650-E022-4BC2-8BF8-357557B14DBD}"/>
                </a:ext>
              </a:extLst>
            </p:cNvPr>
            <p:cNvSpPr txBox="1">
              <a:spLocks noChangeArrowheads="1"/>
            </p:cNvSpPr>
            <p:nvPr/>
          </p:nvSpPr>
          <p:spPr bwMode="auto">
            <a:xfrm>
              <a:off x="566" y="1661"/>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en-US" altLang="zh-CN" sz="2800">
                  <a:ea typeface="华文楷体" panose="02010600040101010101" pitchFamily="2" charset="-122"/>
                  <a:cs typeface="Times New Roman" panose="02020603050405020304" pitchFamily="18" charset="0"/>
                </a:rPr>
                <a:t>-</a:t>
              </a:r>
            </a:p>
          </p:txBody>
        </p:sp>
        <p:sp>
          <p:nvSpPr>
            <p:cNvPr id="54293" name="Text Box 44">
              <a:extLst>
                <a:ext uri="{FF2B5EF4-FFF2-40B4-BE49-F238E27FC236}">
                  <a16:creationId xmlns:a16="http://schemas.microsoft.com/office/drawing/2014/main" id="{C922366A-2A87-4057-9760-D9AB81CAF9B4}"/>
                </a:ext>
              </a:extLst>
            </p:cNvPr>
            <p:cNvSpPr txBox="1">
              <a:spLocks noChangeArrowheads="1"/>
            </p:cNvSpPr>
            <p:nvPr/>
          </p:nvSpPr>
          <p:spPr bwMode="auto">
            <a:xfrm>
              <a:off x="521" y="1388"/>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en-US" altLang="zh-CN" sz="2800" i="1">
                  <a:ea typeface="华文楷体" panose="02010600040101010101" pitchFamily="2" charset="-122"/>
                  <a:cs typeface="Times New Roman" panose="02020603050405020304" pitchFamily="18" charset="0"/>
                </a:rPr>
                <a:t>u</a:t>
              </a:r>
            </a:p>
          </p:txBody>
        </p:sp>
        <p:sp>
          <p:nvSpPr>
            <p:cNvPr id="54294" name="Text Box 45">
              <a:extLst>
                <a:ext uri="{FF2B5EF4-FFF2-40B4-BE49-F238E27FC236}">
                  <a16:creationId xmlns:a16="http://schemas.microsoft.com/office/drawing/2014/main" id="{7786B815-4FE6-457E-9482-A9AF150FF7BC}"/>
                </a:ext>
              </a:extLst>
            </p:cNvPr>
            <p:cNvSpPr txBox="1">
              <a:spLocks noChangeArrowheads="1"/>
            </p:cNvSpPr>
            <p:nvPr/>
          </p:nvSpPr>
          <p:spPr bwMode="auto">
            <a:xfrm>
              <a:off x="1655" y="1389"/>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en-US" altLang="zh-CN" sz="2800" i="1">
                  <a:ea typeface="华文楷体" panose="02010600040101010101" pitchFamily="2" charset="-122"/>
                  <a:cs typeface="Times New Roman" panose="02020603050405020304" pitchFamily="18" charset="0"/>
                </a:rPr>
                <a:t>Z</a:t>
              </a:r>
            </a:p>
          </p:txBody>
        </p:sp>
        <p:sp>
          <p:nvSpPr>
            <p:cNvPr id="54295" name="Rectangle 46">
              <a:extLst>
                <a:ext uri="{FF2B5EF4-FFF2-40B4-BE49-F238E27FC236}">
                  <a16:creationId xmlns:a16="http://schemas.microsoft.com/office/drawing/2014/main" id="{66BE24BF-42C0-488F-A619-94FFE8FF9096}"/>
                </a:ext>
              </a:extLst>
            </p:cNvPr>
            <p:cNvSpPr>
              <a:spLocks noChangeArrowheads="1"/>
            </p:cNvSpPr>
            <p:nvPr/>
          </p:nvSpPr>
          <p:spPr bwMode="auto">
            <a:xfrm>
              <a:off x="1891" y="1389"/>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0299"/>
                                        </p:tgtEl>
                                        <p:attrNameLst>
                                          <p:attrName>style.visibility</p:attrName>
                                        </p:attrNameLst>
                                      </p:cBhvr>
                                      <p:to>
                                        <p:strVal val="visible"/>
                                      </p:to>
                                    </p:set>
                                    <p:anim calcmode="lin" valueType="num">
                                      <p:cBhvr additive="base">
                                        <p:cTn id="7" dur="500" fill="hold"/>
                                        <p:tgtEl>
                                          <p:spTgt spid="140299"/>
                                        </p:tgtEl>
                                        <p:attrNameLst>
                                          <p:attrName>ppt_x</p:attrName>
                                        </p:attrNameLst>
                                      </p:cBhvr>
                                      <p:tavLst>
                                        <p:tav tm="0">
                                          <p:val>
                                            <p:strVal val="#ppt_x"/>
                                          </p:val>
                                        </p:tav>
                                        <p:tav tm="100000">
                                          <p:val>
                                            <p:strVal val="#ppt_x"/>
                                          </p:val>
                                        </p:tav>
                                      </p:tavLst>
                                    </p:anim>
                                    <p:anim calcmode="lin" valueType="num">
                                      <p:cBhvr additive="base">
                                        <p:cTn id="8" dur="500" fill="hold"/>
                                        <p:tgtEl>
                                          <p:spTgt spid="14029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40325"/>
                                        </p:tgtEl>
                                        <p:attrNameLst>
                                          <p:attrName>style.visibility</p:attrName>
                                        </p:attrNameLst>
                                      </p:cBhvr>
                                      <p:to>
                                        <p:strVal val="visible"/>
                                      </p:to>
                                    </p:set>
                                    <p:animEffect transition="in" filter="blinds(horizontal)">
                                      <p:cBhvr>
                                        <p:cTn id="13" dur="500"/>
                                        <p:tgtEl>
                                          <p:spTgt spid="14032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40300"/>
                                        </p:tgtEl>
                                        <p:attrNameLst>
                                          <p:attrName>style.visibility</p:attrName>
                                        </p:attrNameLst>
                                      </p:cBhvr>
                                      <p:to>
                                        <p:strVal val="visible"/>
                                      </p:to>
                                    </p:set>
                                    <p:animEffect transition="in" filter="wipe(left)">
                                      <p:cBhvr>
                                        <p:cTn id="18" dur="2000"/>
                                        <p:tgtEl>
                                          <p:spTgt spid="14030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140303"/>
                                        </p:tgtEl>
                                        <p:attrNameLst>
                                          <p:attrName>style.visibility</p:attrName>
                                        </p:attrNameLst>
                                      </p:cBhvr>
                                      <p:to>
                                        <p:strVal val="visible"/>
                                      </p:to>
                                    </p:set>
                                    <p:animEffect transition="in" filter="wipe(up)">
                                      <p:cBhvr>
                                        <p:cTn id="23" dur="2000"/>
                                        <p:tgtEl>
                                          <p:spTgt spid="14030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140308"/>
                                        </p:tgtEl>
                                        <p:attrNameLst>
                                          <p:attrName>style.visibility</p:attrName>
                                        </p:attrNameLst>
                                      </p:cBhvr>
                                      <p:to>
                                        <p:strVal val="visible"/>
                                      </p:to>
                                    </p:set>
                                    <p:animEffect transition="in" filter="wipe(up)">
                                      <p:cBhvr>
                                        <p:cTn id="28" dur="500"/>
                                        <p:tgtEl>
                                          <p:spTgt spid="14030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40296"/>
                                        </p:tgtEl>
                                        <p:attrNameLst>
                                          <p:attrName>style.visibility</p:attrName>
                                        </p:attrNameLst>
                                      </p:cBhvr>
                                      <p:to>
                                        <p:strVal val="visible"/>
                                      </p:to>
                                    </p:set>
                                    <p:animEffect transition="in" filter="wipe(left)">
                                      <p:cBhvr>
                                        <p:cTn id="33" dur="1000"/>
                                        <p:tgtEl>
                                          <p:spTgt spid="140296"/>
                                        </p:tgtEl>
                                      </p:cBhvr>
                                    </p:animEffect>
                                  </p:childTnLst>
                                </p:cTn>
                              </p:par>
                            </p:childTnLst>
                          </p:cTn>
                        </p:par>
                        <p:par>
                          <p:cTn id="34" fill="hold" nodeType="afterGroup">
                            <p:stCondLst>
                              <p:cond delay="1000"/>
                            </p:stCondLst>
                            <p:childTnLst>
                              <p:par>
                                <p:cTn id="35" presetID="22" presetClass="entr" presetSubtype="8" fill="hold" nodeType="afterEffect">
                                  <p:stCondLst>
                                    <p:cond delay="0"/>
                                  </p:stCondLst>
                                  <p:childTnLst>
                                    <p:set>
                                      <p:cBhvr>
                                        <p:cTn id="36" dur="1" fill="hold">
                                          <p:stCondLst>
                                            <p:cond delay="0"/>
                                          </p:stCondLst>
                                        </p:cTn>
                                        <p:tgtEl>
                                          <p:spTgt spid="140293"/>
                                        </p:tgtEl>
                                        <p:attrNameLst>
                                          <p:attrName>style.visibility</p:attrName>
                                        </p:attrNameLst>
                                      </p:cBhvr>
                                      <p:to>
                                        <p:strVal val="visible"/>
                                      </p:to>
                                    </p:set>
                                    <p:animEffect transition="in" filter="wipe(left)">
                                      <p:cBhvr>
                                        <p:cTn id="37" dur="1000"/>
                                        <p:tgtEl>
                                          <p:spTgt spid="140293"/>
                                        </p:tgtEl>
                                      </p:cBhvr>
                                    </p:animEffect>
                                  </p:childTnLst>
                                </p:cTn>
                              </p:par>
                            </p:childTnLst>
                          </p:cTn>
                        </p:par>
                        <p:par>
                          <p:cTn id="38" fill="hold" nodeType="afterGroup">
                            <p:stCondLst>
                              <p:cond delay="2000"/>
                            </p:stCondLst>
                            <p:childTnLst>
                              <p:par>
                                <p:cTn id="39" presetID="22" presetClass="entr" presetSubtype="8" fill="hold" nodeType="afterEffect">
                                  <p:stCondLst>
                                    <p:cond delay="0"/>
                                  </p:stCondLst>
                                  <p:childTnLst>
                                    <p:set>
                                      <p:cBhvr>
                                        <p:cTn id="40" dur="1" fill="hold">
                                          <p:stCondLst>
                                            <p:cond delay="0"/>
                                          </p:stCondLst>
                                        </p:cTn>
                                        <p:tgtEl>
                                          <p:spTgt spid="140290"/>
                                        </p:tgtEl>
                                        <p:attrNameLst>
                                          <p:attrName>style.visibility</p:attrName>
                                        </p:attrNameLst>
                                      </p:cBhvr>
                                      <p:to>
                                        <p:strVal val="visible"/>
                                      </p:to>
                                    </p:set>
                                    <p:animEffect transition="in" filter="wipe(left)">
                                      <p:cBhvr>
                                        <p:cTn id="41" dur="1000"/>
                                        <p:tgtEl>
                                          <p:spTgt spid="14029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7" presetClass="entr" presetSubtype="1" fill="hold" nodeType="clickEffect">
                                  <p:stCondLst>
                                    <p:cond delay="0"/>
                                  </p:stCondLst>
                                  <p:childTnLst>
                                    <p:set>
                                      <p:cBhvr>
                                        <p:cTn id="45" dur="1" fill="hold">
                                          <p:stCondLst>
                                            <p:cond delay="0"/>
                                          </p:stCondLst>
                                        </p:cTn>
                                        <p:tgtEl>
                                          <p:spTgt spid="140314"/>
                                        </p:tgtEl>
                                        <p:attrNameLst>
                                          <p:attrName>style.visibility</p:attrName>
                                        </p:attrNameLst>
                                      </p:cBhvr>
                                      <p:to>
                                        <p:strVal val="visible"/>
                                      </p:to>
                                    </p:set>
                                    <p:anim calcmode="lin" valueType="num">
                                      <p:cBhvr>
                                        <p:cTn id="46" dur="500" fill="hold"/>
                                        <p:tgtEl>
                                          <p:spTgt spid="140314"/>
                                        </p:tgtEl>
                                        <p:attrNameLst>
                                          <p:attrName>ppt_x</p:attrName>
                                        </p:attrNameLst>
                                      </p:cBhvr>
                                      <p:tavLst>
                                        <p:tav tm="0">
                                          <p:val>
                                            <p:strVal val="#ppt_x"/>
                                          </p:val>
                                        </p:tav>
                                        <p:tav tm="100000">
                                          <p:val>
                                            <p:strVal val="#ppt_x"/>
                                          </p:val>
                                        </p:tav>
                                      </p:tavLst>
                                    </p:anim>
                                    <p:anim calcmode="lin" valueType="num">
                                      <p:cBhvr>
                                        <p:cTn id="47" dur="500" fill="hold"/>
                                        <p:tgtEl>
                                          <p:spTgt spid="140314"/>
                                        </p:tgtEl>
                                        <p:attrNameLst>
                                          <p:attrName>ppt_y</p:attrName>
                                        </p:attrNameLst>
                                      </p:cBhvr>
                                      <p:tavLst>
                                        <p:tav tm="0">
                                          <p:val>
                                            <p:strVal val="#ppt_y-#ppt_h/2"/>
                                          </p:val>
                                        </p:tav>
                                        <p:tav tm="100000">
                                          <p:val>
                                            <p:strVal val="#ppt_y"/>
                                          </p:val>
                                        </p:tav>
                                      </p:tavLst>
                                    </p:anim>
                                    <p:anim calcmode="lin" valueType="num">
                                      <p:cBhvr>
                                        <p:cTn id="48" dur="500" fill="hold"/>
                                        <p:tgtEl>
                                          <p:spTgt spid="140314"/>
                                        </p:tgtEl>
                                        <p:attrNameLst>
                                          <p:attrName>ppt_w</p:attrName>
                                        </p:attrNameLst>
                                      </p:cBhvr>
                                      <p:tavLst>
                                        <p:tav tm="0">
                                          <p:val>
                                            <p:strVal val="#ppt_w"/>
                                          </p:val>
                                        </p:tav>
                                        <p:tav tm="100000">
                                          <p:val>
                                            <p:strVal val="#ppt_w"/>
                                          </p:val>
                                        </p:tav>
                                      </p:tavLst>
                                    </p:anim>
                                    <p:anim calcmode="lin" valueType="num">
                                      <p:cBhvr>
                                        <p:cTn id="49" dur="500" fill="hold"/>
                                        <p:tgtEl>
                                          <p:spTgt spid="140314"/>
                                        </p:tgtEl>
                                        <p:attrNameLst>
                                          <p:attrName>ppt_h</p:attrName>
                                        </p:attrNameLst>
                                      </p:cBhvr>
                                      <p:tavLst>
                                        <p:tav tm="0">
                                          <p:val>
                                            <p:fltVal val="0"/>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7" presetClass="entr" presetSubtype="1" fill="hold" nodeType="clickEffect">
                                  <p:stCondLst>
                                    <p:cond delay="0"/>
                                  </p:stCondLst>
                                  <p:childTnLst>
                                    <p:set>
                                      <p:cBhvr>
                                        <p:cTn id="53" dur="1" fill="hold">
                                          <p:stCondLst>
                                            <p:cond delay="0"/>
                                          </p:stCondLst>
                                        </p:cTn>
                                        <p:tgtEl>
                                          <p:spTgt spid="140316"/>
                                        </p:tgtEl>
                                        <p:attrNameLst>
                                          <p:attrName>style.visibility</p:attrName>
                                        </p:attrNameLst>
                                      </p:cBhvr>
                                      <p:to>
                                        <p:strVal val="visible"/>
                                      </p:to>
                                    </p:set>
                                    <p:anim calcmode="lin" valueType="num">
                                      <p:cBhvr>
                                        <p:cTn id="54" dur="500" fill="hold"/>
                                        <p:tgtEl>
                                          <p:spTgt spid="140316"/>
                                        </p:tgtEl>
                                        <p:attrNameLst>
                                          <p:attrName>ppt_x</p:attrName>
                                        </p:attrNameLst>
                                      </p:cBhvr>
                                      <p:tavLst>
                                        <p:tav tm="0">
                                          <p:val>
                                            <p:strVal val="#ppt_x"/>
                                          </p:val>
                                        </p:tav>
                                        <p:tav tm="100000">
                                          <p:val>
                                            <p:strVal val="#ppt_x"/>
                                          </p:val>
                                        </p:tav>
                                      </p:tavLst>
                                    </p:anim>
                                    <p:anim calcmode="lin" valueType="num">
                                      <p:cBhvr>
                                        <p:cTn id="55" dur="500" fill="hold"/>
                                        <p:tgtEl>
                                          <p:spTgt spid="140316"/>
                                        </p:tgtEl>
                                        <p:attrNameLst>
                                          <p:attrName>ppt_y</p:attrName>
                                        </p:attrNameLst>
                                      </p:cBhvr>
                                      <p:tavLst>
                                        <p:tav tm="0">
                                          <p:val>
                                            <p:strVal val="#ppt_y-#ppt_h/2"/>
                                          </p:val>
                                        </p:tav>
                                        <p:tav tm="100000">
                                          <p:val>
                                            <p:strVal val="#ppt_y"/>
                                          </p:val>
                                        </p:tav>
                                      </p:tavLst>
                                    </p:anim>
                                    <p:anim calcmode="lin" valueType="num">
                                      <p:cBhvr>
                                        <p:cTn id="56" dur="500" fill="hold"/>
                                        <p:tgtEl>
                                          <p:spTgt spid="140316"/>
                                        </p:tgtEl>
                                        <p:attrNameLst>
                                          <p:attrName>ppt_w</p:attrName>
                                        </p:attrNameLst>
                                      </p:cBhvr>
                                      <p:tavLst>
                                        <p:tav tm="0">
                                          <p:val>
                                            <p:strVal val="#ppt_w"/>
                                          </p:val>
                                        </p:tav>
                                        <p:tav tm="100000">
                                          <p:val>
                                            <p:strVal val="#ppt_w"/>
                                          </p:val>
                                        </p:tav>
                                      </p:tavLst>
                                    </p:anim>
                                    <p:anim calcmode="lin" valueType="num">
                                      <p:cBhvr>
                                        <p:cTn id="57" dur="500" fill="hold"/>
                                        <p:tgtEl>
                                          <p:spTgt spid="140316"/>
                                        </p:tgtEl>
                                        <p:attrNameLst>
                                          <p:attrName>ppt_h</p:attrName>
                                        </p:attrNameLst>
                                      </p:cBhvr>
                                      <p:tavLst>
                                        <p:tav tm="0">
                                          <p:val>
                                            <p:fltVal val="0"/>
                                          </p:val>
                                        </p:tav>
                                        <p:tav tm="100000">
                                          <p:val>
                                            <p:strVal val="#ppt_h"/>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17" presetClass="entr" presetSubtype="1" fill="hold" nodeType="clickEffect">
                                  <p:stCondLst>
                                    <p:cond delay="0"/>
                                  </p:stCondLst>
                                  <p:childTnLst>
                                    <p:set>
                                      <p:cBhvr>
                                        <p:cTn id="61" dur="1" fill="hold">
                                          <p:stCondLst>
                                            <p:cond delay="0"/>
                                          </p:stCondLst>
                                        </p:cTn>
                                        <p:tgtEl>
                                          <p:spTgt spid="140318"/>
                                        </p:tgtEl>
                                        <p:attrNameLst>
                                          <p:attrName>style.visibility</p:attrName>
                                        </p:attrNameLst>
                                      </p:cBhvr>
                                      <p:to>
                                        <p:strVal val="visible"/>
                                      </p:to>
                                    </p:set>
                                    <p:anim calcmode="lin" valueType="num">
                                      <p:cBhvr>
                                        <p:cTn id="62" dur="500" fill="hold"/>
                                        <p:tgtEl>
                                          <p:spTgt spid="140318"/>
                                        </p:tgtEl>
                                        <p:attrNameLst>
                                          <p:attrName>ppt_x</p:attrName>
                                        </p:attrNameLst>
                                      </p:cBhvr>
                                      <p:tavLst>
                                        <p:tav tm="0">
                                          <p:val>
                                            <p:strVal val="#ppt_x"/>
                                          </p:val>
                                        </p:tav>
                                        <p:tav tm="100000">
                                          <p:val>
                                            <p:strVal val="#ppt_x"/>
                                          </p:val>
                                        </p:tav>
                                      </p:tavLst>
                                    </p:anim>
                                    <p:anim calcmode="lin" valueType="num">
                                      <p:cBhvr>
                                        <p:cTn id="63" dur="500" fill="hold"/>
                                        <p:tgtEl>
                                          <p:spTgt spid="140318"/>
                                        </p:tgtEl>
                                        <p:attrNameLst>
                                          <p:attrName>ppt_y</p:attrName>
                                        </p:attrNameLst>
                                      </p:cBhvr>
                                      <p:tavLst>
                                        <p:tav tm="0">
                                          <p:val>
                                            <p:strVal val="#ppt_y-#ppt_h/2"/>
                                          </p:val>
                                        </p:tav>
                                        <p:tav tm="100000">
                                          <p:val>
                                            <p:strVal val="#ppt_y"/>
                                          </p:val>
                                        </p:tav>
                                      </p:tavLst>
                                    </p:anim>
                                    <p:anim calcmode="lin" valueType="num">
                                      <p:cBhvr>
                                        <p:cTn id="64" dur="500" fill="hold"/>
                                        <p:tgtEl>
                                          <p:spTgt spid="140318"/>
                                        </p:tgtEl>
                                        <p:attrNameLst>
                                          <p:attrName>ppt_w</p:attrName>
                                        </p:attrNameLst>
                                      </p:cBhvr>
                                      <p:tavLst>
                                        <p:tav tm="0">
                                          <p:val>
                                            <p:strVal val="#ppt_w"/>
                                          </p:val>
                                        </p:tav>
                                        <p:tav tm="100000">
                                          <p:val>
                                            <p:strVal val="#ppt_w"/>
                                          </p:val>
                                        </p:tav>
                                      </p:tavLst>
                                    </p:anim>
                                    <p:anim calcmode="lin" valueType="num">
                                      <p:cBhvr>
                                        <p:cTn id="65" dur="500" fill="hold"/>
                                        <p:tgtEl>
                                          <p:spTgt spid="140318"/>
                                        </p:tgtEl>
                                        <p:attrNameLst>
                                          <p:attrName>ppt_h</p:attrName>
                                        </p:attrNameLst>
                                      </p:cBhvr>
                                      <p:tavLst>
                                        <p:tav tm="0">
                                          <p:val>
                                            <p:fltVal val="0"/>
                                          </p:val>
                                        </p:tav>
                                        <p:tav tm="100000">
                                          <p:val>
                                            <p:strVal val="#ppt_h"/>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17" presetClass="entr" presetSubtype="1" fill="hold" nodeType="clickEffect">
                                  <p:stCondLst>
                                    <p:cond delay="0"/>
                                  </p:stCondLst>
                                  <p:childTnLst>
                                    <p:set>
                                      <p:cBhvr>
                                        <p:cTn id="69" dur="1" fill="hold">
                                          <p:stCondLst>
                                            <p:cond delay="0"/>
                                          </p:stCondLst>
                                        </p:cTn>
                                        <p:tgtEl>
                                          <p:spTgt spid="140315"/>
                                        </p:tgtEl>
                                        <p:attrNameLst>
                                          <p:attrName>style.visibility</p:attrName>
                                        </p:attrNameLst>
                                      </p:cBhvr>
                                      <p:to>
                                        <p:strVal val="visible"/>
                                      </p:to>
                                    </p:set>
                                    <p:anim calcmode="lin" valueType="num">
                                      <p:cBhvr>
                                        <p:cTn id="70" dur="500" fill="hold"/>
                                        <p:tgtEl>
                                          <p:spTgt spid="140315"/>
                                        </p:tgtEl>
                                        <p:attrNameLst>
                                          <p:attrName>ppt_x</p:attrName>
                                        </p:attrNameLst>
                                      </p:cBhvr>
                                      <p:tavLst>
                                        <p:tav tm="0">
                                          <p:val>
                                            <p:strVal val="#ppt_x"/>
                                          </p:val>
                                        </p:tav>
                                        <p:tav tm="100000">
                                          <p:val>
                                            <p:strVal val="#ppt_x"/>
                                          </p:val>
                                        </p:tav>
                                      </p:tavLst>
                                    </p:anim>
                                    <p:anim calcmode="lin" valueType="num">
                                      <p:cBhvr>
                                        <p:cTn id="71" dur="500" fill="hold"/>
                                        <p:tgtEl>
                                          <p:spTgt spid="140315"/>
                                        </p:tgtEl>
                                        <p:attrNameLst>
                                          <p:attrName>ppt_y</p:attrName>
                                        </p:attrNameLst>
                                      </p:cBhvr>
                                      <p:tavLst>
                                        <p:tav tm="0">
                                          <p:val>
                                            <p:strVal val="#ppt_y-#ppt_h/2"/>
                                          </p:val>
                                        </p:tav>
                                        <p:tav tm="100000">
                                          <p:val>
                                            <p:strVal val="#ppt_y"/>
                                          </p:val>
                                        </p:tav>
                                      </p:tavLst>
                                    </p:anim>
                                    <p:anim calcmode="lin" valueType="num">
                                      <p:cBhvr>
                                        <p:cTn id="72" dur="500" fill="hold"/>
                                        <p:tgtEl>
                                          <p:spTgt spid="140315"/>
                                        </p:tgtEl>
                                        <p:attrNameLst>
                                          <p:attrName>ppt_w</p:attrName>
                                        </p:attrNameLst>
                                      </p:cBhvr>
                                      <p:tavLst>
                                        <p:tav tm="0">
                                          <p:val>
                                            <p:strVal val="#ppt_w"/>
                                          </p:val>
                                        </p:tav>
                                        <p:tav tm="100000">
                                          <p:val>
                                            <p:strVal val="#ppt_w"/>
                                          </p:val>
                                        </p:tav>
                                      </p:tavLst>
                                    </p:anim>
                                    <p:anim calcmode="lin" valueType="num">
                                      <p:cBhvr>
                                        <p:cTn id="73" dur="500" fill="hold"/>
                                        <p:tgtEl>
                                          <p:spTgt spid="140315"/>
                                        </p:tgtEl>
                                        <p:attrNameLst>
                                          <p:attrName>ppt_h</p:attrName>
                                        </p:attrNameLst>
                                      </p:cBhvr>
                                      <p:tavLst>
                                        <p:tav tm="0">
                                          <p:val>
                                            <p:fltVal val="0"/>
                                          </p:val>
                                        </p:tav>
                                        <p:tav tm="100000">
                                          <p:val>
                                            <p:strVal val="#ppt_h"/>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40317"/>
                                        </p:tgtEl>
                                        <p:attrNameLst>
                                          <p:attrName>style.visibility</p:attrName>
                                        </p:attrNameLst>
                                      </p:cBhvr>
                                      <p:to>
                                        <p:strVal val="visible"/>
                                      </p:to>
                                    </p:set>
                                    <p:animEffect transition="in" filter="wipe(left)">
                                      <p:cBhvr>
                                        <p:cTn id="78" dur="2000"/>
                                        <p:tgtEl>
                                          <p:spTgt spid="140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9" grpId="0" autoUpdateAnimBg="0"/>
      <p:bldP spid="140317"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a:extLst>
              <a:ext uri="{FF2B5EF4-FFF2-40B4-BE49-F238E27FC236}">
                <a16:creationId xmlns:a16="http://schemas.microsoft.com/office/drawing/2014/main" id="{D3DE935E-D5C6-4B89-B272-53B11C033BD8}"/>
              </a:ext>
            </a:extLst>
          </p:cNvPr>
          <p:cNvSpPr txBox="1">
            <a:spLocks noChangeArrowheads="1"/>
          </p:cNvSpPr>
          <p:nvPr/>
        </p:nvSpPr>
        <p:spPr bwMode="auto">
          <a:xfrm>
            <a:off x="684213" y="549275"/>
            <a:ext cx="1111250" cy="519113"/>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98000" rIns="198000"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2800" b="1">
                <a:ea typeface="华文楷体" panose="02010600040101010101" pitchFamily="2" charset="-122"/>
                <a:cs typeface="Times New Roman" panose="02020603050405020304" pitchFamily="18" charset="0"/>
              </a:rPr>
              <a:t>分析</a:t>
            </a:r>
          </a:p>
        </p:txBody>
      </p:sp>
      <p:grpSp>
        <p:nvGrpSpPr>
          <p:cNvPr id="141315" name="Group 3">
            <a:extLst>
              <a:ext uri="{FF2B5EF4-FFF2-40B4-BE49-F238E27FC236}">
                <a16:creationId xmlns:a16="http://schemas.microsoft.com/office/drawing/2014/main" id="{5CB5971F-419D-4038-B7C4-F751BB34DF2D}"/>
              </a:ext>
            </a:extLst>
          </p:cNvPr>
          <p:cNvGrpSpPr>
            <a:grpSpLocks/>
          </p:cNvGrpSpPr>
          <p:nvPr/>
        </p:nvGrpSpPr>
        <p:grpSpPr bwMode="auto">
          <a:xfrm>
            <a:off x="6659563" y="2420938"/>
            <a:ext cx="442912" cy="862012"/>
            <a:chOff x="4205" y="1536"/>
            <a:chExt cx="279" cy="543"/>
          </a:xfrm>
        </p:grpSpPr>
        <p:sp>
          <p:nvSpPr>
            <p:cNvPr id="55346" name="Line 4">
              <a:extLst>
                <a:ext uri="{FF2B5EF4-FFF2-40B4-BE49-F238E27FC236}">
                  <a16:creationId xmlns:a16="http://schemas.microsoft.com/office/drawing/2014/main" id="{05A82FF1-28FE-4919-843F-F1F00BC8AAAD}"/>
                </a:ext>
              </a:extLst>
            </p:cNvPr>
            <p:cNvSpPr>
              <a:spLocks noChangeShapeType="1"/>
            </p:cNvSpPr>
            <p:nvPr/>
          </p:nvSpPr>
          <p:spPr bwMode="auto">
            <a:xfrm flipV="1">
              <a:off x="4205" y="1536"/>
              <a:ext cx="0" cy="543"/>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55347" name="Object 5">
              <a:extLst>
                <a:ext uri="{FF2B5EF4-FFF2-40B4-BE49-F238E27FC236}">
                  <a16:creationId xmlns:a16="http://schemas.microsoft.com/office/drawing/2014/main" id="{A321623C-3B45-4BFC-90E0-2DF26C3BFDD7}"/>
                </a:ext>
              </a:extLst>
            </p:cNvPr>
            <p:cNvGraphicFramePr>
              <a:graphicFrameLocks noChangeAspect="1"/>
            </p:cNvGraphicFramePr>
            <p:nvPr/>
          </p:nvGraphicFramePr>
          <p:xfrm>
            <a:off x="4261" y="1583"/>
            <a:ext cx="223" cy="444"/>
          </p:xfrm>
          <a:graphic>
            <a:graphicData uri="http://schemas.openxmlformats.org/presentationml/2006/ole">
              <mc:AlternateContent xmlns:mc="http://schemas.openxmlformats.org/markup-compatibility/2006">
                <mc:Choice xmlns:v="urn:schemas-microsoft-com:vml" Requires="v">
                  <p:oleObj spid="_x0000_s55444" name="公式" r:id="rId3" imgW="180841" imgH="256970" progId="Equation.3">
                    <p:embed/>
                  </p:oleObj>
                </mc:Choice>
                <mc:Fallback>
                  <p:oleObj name="公式" r:id="rId3" imgW="180841" imgH="25697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1" y="1583"/>
                          <a:ext cx="223" cy="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1318" name="Group 6">
            <a:extLst>
              <a:ext uri="{FF2B5EF4-FFF2-40B4-BE49-F238E27FC236}">
                <a16:creationId xmlns:a16="http://schemas.microsoft.com/office/drawing/2014/main" id="{0F53B8DD-1417-4873-93E7-A87003C9A221}"/>
              </a:ext>
            </a:extLst>
          </p:cNvPr>
          <p:cNvGrpSpPr>
            <a:grpSpLocks/>
          </p:cNvGrpSpPr>
          <p:nvPr/>
        </p:nvGrpSpPr>
        <p:grpSpPr bwMode="auto">
          <a:xfrm>
            <a:off x="5003800" y="1306513"/>
            <a:ext cx="2943225" cy="627062"/>
            <a:chOff x="3152" y="823"/>
            <a:chExt cx="1854" cy="395"/>
          </a:xfrm>
        </p:grpSpPr>
        <p:sp>
          <p:nvSpPr>
            <p:cNvPr id="55344" name="Line 7">
              <a:extLst>
                <a:ext uri="{FF2B5EF4-FFF2-40B4-BE49-F238E27FC236}">
                  <a16:creationId xmlns:a16="http://schemas.microsoft.com/office/drawing/2014/main" id="{B59357F8-04BD-4608-A09F-FCE73BB91881}"/>
                </a:ext>
              </a:extLst>
            </p:cNvPr>
            <p:cNvSpPr>
              <a:spLocks noChangeShapeType="1"/>
            </p:cNvSpPr>
            <p:nvPr/>
          </p:nvSpPr>
          <p:spPr bwMode="auto">
            <a:xfrm>
              <a:off x="3152" y="1060"/>
              <a:ext cx="1579"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55345" name="Object 8">
              <a:extLst>
                <a:ext uri="{FF2B5EF4-FFF2-40B4-BE49-F238E27FC236}">
                  <a16:creationId xmlns:a16="http://schemas.microsoft.com/office/drawing/2014/main" id="{C575C5FC-7FE3-426A-BAE0-F6493F00C6A1}"/>
                </a:ext>
              </a:extLst>
            </p:cNvPr>
            <p:cNvGraphicFramePr>
              <a:graphicFrameLocks noChangeAspect="1"/>
            </p:cNvGraphicFramePr>
            <p:nvPr/>
          </p:nvGraphicFramePr>
          <p:xfrm>
            <a:off x="4730" y="823"/>
            <a:ext cx="276" cy="395"/>
          </p:xfrm>
          <a:graphic>
            <a:graphicData uri="http://schemas.openxmlformats.org/presentationml/2006/ole">
              <mc:AlternateContent xmlns:mc="http://schemas.openxmlformats.org/markup-compatibility/2006">
                <mc:Choice xmlns:v="urn:schemas-microsoft-com:vml" Requires="v">
                  <p:oleObj spid="_x0000_s55445" name="公式" r:id="rId5" imgW="218888" imgH="218987" progId="Equation.3">
                    <p:embed/>
                  </p:oleObj>
                </mc:Choice>
                <mc:Fallback>
                  <p:oleObj name="公式" r:id="rId5" imgW="218888" imgH="218987"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0" y="823"/>
                          <a:ext cx="276"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41321" name="Group 9">
            <a:extLst>
              <a:ext uri="{FF2B5EF4-FFF2-40B4-BE49-F238E27FC236}">
                <a16:creationId xmlns:a16="http://schemas.microsoft.com/office/drawing/2014/main" id="{A852F904-0239-4879-8F75-FE367C14062D}"/>
              </a:ext>
            </a:extLst>
          </p:cNvPr>
          <p:cNvGrpSpPr>
            <a:grpSpLocks/>
          </p:cNvGrpSpPr>
          <p:nvPr/>
        </p:nvGrpSpPr>
        <p:grpSpPr bwMode="auto">
          <a:xfrm>
            <a:off x="5003800" y="1627188"/>
            <a:ext cx="1671638" cy="2141537"/>
            <a:chOff x="3152" y="1025"/>
            <a:chExt cx="1053" cy="1349"/>
          </a:xfrm>
        </p:grpSpPr>
        <p:sp>
          <p:nvSpPr>
            <p:cNvPr id="55340" name="Line 10">
              <a:extLst>
                <a:ext uri="{FF2B5EF4-FFF2-40B4-BE49-F238E27FC236}">
                  <a16:creationId xmlns:a16="http://schemas.microsoft.com/office/drawing/2014/main" id="{ADA5129E-A290-45C4-BC13-BBB720D99940}"/>
                </a:ext>
              </a:extLst>
            </p:cNvPr>
            <p:cNvSpPr>
              <a:spLocks noChangeShapeType="1"/>
            </p:cNvSpPr>
            <p:nvPr/>
          </p:nvSpPr>
          <p:spPr bwMode="auto">
            <a:xfrm>
              <a:off x="3152" y="1060"/>
              <a:ext cx="1053" cy="1019"/>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55341" name="Object 11">
              <a:extLst>
                <a:ext uri="{FF2B5EF4-FFF2-40B4-BE49-F238E27FC236}">
                  <a16:creationId xmlns:a16="http://schemas.microsoft.com/office/drawing/2014/main" id="{C3F51884-BFDD-446F-B9F0-6DED2527BD9D}"/>
                </a:ext>
              </a:extLst>
            </p:cNvPr>
            <p:cNvGraphicFramePr>
              <a:graphicFrameLocks noChangeAspect="1"/>
            </p:cNvGraphicFramePr>
            <p:nvPr/>
          </p:nvGraphicFramePr>
          <p:xfrm>
            <a:off x="3930" y="1910"/>
            <a:ext cx="219" cy="464"/>
          </p:xfrm>
          <a:graphic>
            <a:graphicData uri="http://schemas.openxmlformats.org/presentationml/2006/ole">
              <mc:AlternateContent xmlns:mc="http://schemas.openxmlformats.org/markup-compatibility/2006">
                <mc:Choice xmlns:v="urn:schemas-microsoft-com:vml" Requires="v">
                  <p:oleObj spid="_x0000_s55446" name="公式" r:id="rId7" imgW="171447" imgH="256970" progId="Equation.3">
                    <p:embed/>
                  </p:oleObj>
                </mc:Choice>
                <mc:Fallback>
                  <p:oleObj name="公式" r:id="rId7" imgW="171447" imgH="25697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0" y="1910"/>
                          <a:ext cx="219"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42" name="Freeform 12">
              <a:extLst>
                <a:ext uri="{FF2B5EF4-FFF2-40B4-BE49-F238E27FC236}">
                  <a16:creationId xmlns:a16="http://schemas.microsoft.com/office/drawing/2014/main" id="{C8039DA9-3634-4B64-8906-A793602CEB23}"/>
                </a:ext>
              </a:extLst>
            </p:cNvPr>
            <p:cNvSpPr>
              <a:spLocks/>
            </p:cNvSpPr>
            <p:nvPr/>
          </p:nvSpPr>
          <p:spPr bwMode="auto">
            <a:xfrm>
              <a:off x="3334" y="1075"/>
              <a:ext cx="45" cy="178"/>
            </a:xfrm>
            <a:custGeom>
              <a:avLst/>
              <a:gdLst>
                <a:gd name="T0" fmla="*/ 0 w 45"/>
                <a:gd name="T1" fmla="*/ 178 h 126"/>
                <a:gd name="T2" fmla="*/ 45 w 45"/>
                <a:gd name="T3" fmla="*/ 0 h 126"/>
                <a:gd name="T4" fmla="*/ 0 60000 65536"/>
                <a:gd name="T5" fmla="*/ 0 60000 65536"/>
              </a:gdLst>
              <a:ahLst/>
              <a:cxnLst>
                <a:cxn ang="T4">
                  <a:pos x="T0" y="T1"/>
                </a:cxn>
                <a:cxn ang="T5">
                  <a:pos x="T2" y="T3"/>
                </a:cxn>
              </a:cxnLst>
              <a:rect l="0" t="0" r="r" b="b"/>
              <a:pathLst>
                <a:path w="45" h="126">
                  <a:moveTo>
                    <a:pt x="0" y="126"/>
                  </a:moveTo>
                  <a:cubicBezTo>
                    <a:pt x="35" y="91"/>
                    <a:pt x="45" y="54"/>
                    <a:pt x="45" y="0"/>
                  </a:cubicBezTo>
                </a:path>
              </a:pathLst>
            </a:custGeom>
            <a:noFill/>
            <a:ln w="28575" cap="flat" cmpd="sng">
              <a:solidFill>
                <a:srgbClr val="66FF3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43" name="Text Box 13">
              <a:extLst>
                <a:ext uri="{FF2B5EF4-FFF2-40B4-BE49-F238E27FC236}">
                  <a16:creationId xmlns:a16="http://schemas.microsoft.com/office/drawing/2014/main" id="{2540D0ED-7109-4C9B-A347-98EF24104682}"/>
                </a:ext>
              </a:extLst>
            </p:cNvPr>
            <p:cNvSpPr txBox="1">
              <a:spLocks noChangeArrowheads="1"/>
            </p:cNvSpPr>
            <p:nvPr/>
          </p:nvSpPr>
          <p:spPr bwMode="auto">
            <a:xfrm>
              <a:off x="3338" y="1025"/>
              <a:ext cx="2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400" i="1">
                  <a:ea typeface="华文楷体" panose="02010600040101010101" pitchFamily="2" charset="-122"/>
                  <a:cs typeface="Times New Roman" panose="02020603050405020304" pitchFamily="18" charset="0"/>
                </a:rPr>
                <a:t>φ</a:t>
              </a:r>
              <a:r>
                <a:rPr kumimoji="1" lang="en-US" altLang="zh-CN" sz="2400" baseline="-25000">
                  <a:ea typeface="华文楷体" panose="02010600040101010101" pitchFamily="2" charset="-122"/>
                  <a:cs typeface="Times New Roman" panose="02020603050405020304" pitchFamily="18" charset="0"/>
                </a:rPr>
                <a:t>1</a:t>
              </a:r>
              <a:endParaRPr kumimoji="1" lang="en-US" altLang="zh-CN" sz="2400">
                <a:ea typeface="华文楷体" panose="02010600040101010101" pitchFamily="2" charset="-122"/>
                <a:cs typeface="Times New Roman" panose="02020603050405020304" pitchFamily="18" charset="0"/>
              </a:endParaRPr>
            </a:p>
          </p:txBody>
        </p:sp>
      </p:grpSp>
      <p:grpSp>
        <p:nvGrpSpPr>
          <p:cNvPr id="141326" name="Group 14">
            <a:extLst>
              <a:ext uri="{FF2B5EF4-FFF2-40B4-BE49-F238E27FC236}">
                <a16:creationId xmlns:a16="http://schemas.microsoft.com/office/drawing/2014/main" id="{433A0B93-B2D7-4FB9-AC1D-CC6C4F8C57C3}"/>
              </a:ext>
            </a:extLst>
          </p:cNvPr>
          <p:cNvGrpSpPr>
            <a:grpSpLocks/>
          </p:cNvGrpSpPr>
          <p:nvPr/>
        </p:nvGrpSpPr>
        <p:grpSpPr bwMode="auto">
          <a:xfrm>
            <a:off x="5003800" y="1555750"/>
            <a:ext cx="1671638" cy="877888"/>
            <a:chOff x="3288" y="345"/>
            <a:chExt cx="1053" cy="553"/>
          </a:xfrm>
        </p:grpSpPr>
        <p:sp>
          <p:nvSpPr>
            <p:cNvPr id="55335" name="Line 15">
              <a:extLst>
                <a:ext uri="{FF2B5EF4-FFF2-40B4-BE49-F238E27FC236}">
                  <a16:creationId xmlns:a16="http://schemas.microsoft.com/office/drawing/2014/main" id="{1F0ED2D4-B590-41AC-9AA6-8AC778FEDE22}"/>
                </a:ext>
              </a:extLst>
            </p:cNvPr>
            <p:cNvSpPr>
              <a:spLocks noChangeShapeType="1"/>
            </p:cNvSpPr>
            <p:nvPr/>
          </p:nvSpPr>
          <p:spPr bwMode="auto">
            <a:xfrm>
              <a:off x="3288" y="422"/>
              <a:ext cx="1053" cy="476"/>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55336" name="Object 16">
              <a:extLst>
                <a:ext uri="{FF2B5EF4-FFF2-40B4-BE49-F238E27FC236}">
                  <a16:creationId xmlns:a16="http://schemas.microsoft.com/office/drawing/2014/main" id="{0396BBB7-40CE-4FC7-9D35-225DC4F6D0E5}"/>
                </a:ext>
              </a:extLst>
            </p:cNvPr>
            <p:cNvGraphicFramePr>
              <a:graphicFrameLocks noChangeAspect="1"/>
            </p:cNvGraphicFramePr>
            <p:nvPr/>
          </p:nvGraphicFramePr>
          <p:xfrm>
            <a:off x="4204" y="466"/>
            <a:ext cx="136" cy="333"/>
          </p:xfrm>
          <a:graphic>
            <a:graphicData uri="http://schemas.openxmlformats.org/presentationml/2006/ole">
              <mc:AlternateContent xmlns:mc="http://schemas.openxmlformats.org/markup-compatibility/2006">
                <mc:Choice xmlns:v="urn:schemas-microsoft-com:vml" Requires="v">
                  <p:oleObj spid="_x0000_s55447" name="公式" r:id="rId9" imgW="114141" imgH="209609" progId="Equation.3">
                    <p:embed/>
                  </p:oleObj>
                </mc:Choice>
                <mc:Fallback>
                  <p:oleObj name="公式" r:id="rId9" imgW="114141" imgH="209609"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04" y="466"/>
                          <a:ext cx="136"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37" name="Freeform 17">
              <a:extLst>
                <a:ext uri="{FF2B5EF4-FFF2-40B4-BE49-F238E27FC236}">
                  <a16:creationId xmlns:a16="http://schemas.microsoft.com/office/drawing/2014/main" id="{B3A674EC-CBD6-4282-8BF8-990A6C1F37E9}"/>
                </a:ext>
              </a:extLst>
            </p:cNvPr>
            <p:cNvSpPr>
              <a:spLocks/>
            </p:cNvSpPr>
            <p:nvPr/>
          </p:nvSpPr>
          <p:spPr bwMode="auto">
            <a:xfrm>
              <a:off x="3754" y="422"/>
              <a:ext cx="34" cy="208"/>
            </a:xfrm>
            <a:custGeom>
              <a:avLst/>
              <a:gdLst>
                <a:gd name="T0" fmla="*/ 18 w 34"/>
                <a:gd name="T1" fmla="*/ 4 h 147"/>
                <a:gd name="T2" fmla="*/ 33 w 34"/>
                <a:gd name="T3" fmla="*/ 115 h 147"/>
                <a:gd name="T4" fmla="*/ 0 w 34"/>
                <a:gd name="T5" fmla="*/ 208 h 147"/>
                <a:gd name="T6" fmla="*/ 0 60000 65536"/>
                <a:gd name="T7" fmla="*/ 0 60000 65536"/>
                <a:gd name="T8" fmla="*/ 0 60000 65536"/>
              </a:gdLst>
              <a:ahLst/>
              <a:cxnLst>
                <a:cxn ang="T6">
                  <a:pos x="T0" y="T1"/>
                </a:cxn>
                <a:cxn ang="T7">
                  <a:pos x="T2" y="T3"/>
                </a:cxn>
                <a:cxn ang="T8">
                  <a:pos x="T4" y="T5"/>
                </a:cxn>
              </a:cxnLst>
              <a:rect l="0" t="0" r="r" b="b"/>
              <a:pathLst>
                <a:path w="34" h="147">
                  <a:moveTo>
                    <a:pt x="18" y="3"/>
                  </a:moveTo>
                  <a:cubicBezTo>
                    <a:pt x="24" y="0"/>
                    <a:pt x="34" y="57"/>
                    <a:pt x="33" y="81"/>
                  </a:cubicBezTo>
                  <a:cubicBezTo>
                    <a:pt x="30" y="105"/>
                    <a:pt x="7" y="133"/>
                    <a:pt x="0" y="147"/>
                  </a:cubicBezTo>
                </a:path>
              </a:pathLst>
            </a:custGeom>
            <a:noFill/>
            <a:ln w="28575" cap="flat" cmpd="sng">
              <a:solidFill>
                <a:srgbClr val="66FF3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38" name="Freeform 18">
              <a:extLst>
                <a:ext uri="{FF2B5EF4-FFF2-40B4-BE49-F238E27FC236}">
                  <a16:creationId xmlns:a16="http://schemas.microsoft.com/office/drawing/2014/main" id="{B5E17F4F-9C9C-43E3-B910-41B117A63810}"/>
                </a:ext>
              </a:extLst>
            </p:cNvPr>
            <p:cNvSpPr>
              <a:spLocks/>
            </p:cNvSpPr>
            <p:nvPr/>
          </p:nvSpPr>
          <p:spPr bwMode="auto">
            <a:xfrm>
              <a:off x="3787" y="418"/>
              <a:ext cx="33" cy="229"/>
            </a:xfrm>
            <a:custGeom>
              <a:avLst/>
              <a:gdLst>
                <a:gd name="T0" fmla="*/ 18 w 33"/>
                <a:gd name="T1" fmla="*/ 0 h 162"/>
                <a:gd name="T2" fmla="*/ 30 w 33"/>
                <a:gd name="T3" fmla="*/ 119 h 162"/>
                <a:gd name="T4" fmla="*/ 0 w 33"/>
                <a:gd name="T5" fmla="*/ 229 h 162"/>
                <a:gd name="T6" fmla="*/ 0 60000 65536"/>
                <a:gd name="T7" fmla="*/ 0 60000 65536"/>
                <a:gd name="T8" fmla="*/ 0 60000 65536"/>
              </a:gdLst>
              <a:ahLst/>
              <a:cxnLst>
                <a:cxn ang="T6">
                  <a:pos x="T0" y="T1"/>
                </a:cxn>
                <a:cxn ang="T7">
                  <a:pos x="T2" y="T3"/>
                </a:cxn>
                <a:cxn ang="T8">
                  <a:pos x="T4" y="T5"/>
                </a:cxn>
              </a:cxnLst>
              <a:rect l="0" t="0" r="r" b="b"/>
              <a:pathLst>
                <a:path w="33" h="162">
                  <a:moveTo>
                    <a:pt x="18" y="0"/>
                  </a:moveTo>
                  <a:cubicBezTo>
                    <a:pt x="15" y="6"/>
                    <a:pt x="33" y="57"/>
                    <a:pt x="30" y="84"/>
                  </a:cubicBezTo>
                  <a:cubicBezTo>
                    <a:pt x="27" y="111"/>
                    <a:pt x="6" y="146"/>
                    <a:pt x="0" y="162"/>
                  </a:cubicBezTo>
                </a:path>
              </a:pathLst>
            </a:custGeom>
            <a:noFill/>
            <a:ln w="28575" cap="flat" cmpd="sng">
              <a:solidFill>
                <a:srgbClr val="66FF3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39" name="Text Box 19">
              <a:extLst>
                <a:ext uri="{FF2B5EF4-FFF2-40B4-BE49-F238E27FC236}">
                  <a16:creationId xmlns:a16="http://schemas.microsoft.com/office/drawing/2014/main" id="{D4C09F49-8061-40DE-BE54-8C47D2364EB3}"/>
                </a:ext>
              </a:extLst>
            </p:cNvPr>
            <p:cNvSpPr txBox="1">
              <a:spLocks noChangeArrowheads="1"/>
            </p:cNvSpPr>
            <p:nvPr/>
          </p:nvSpPr>
          <p:spPr bwMode="auto">
            <a:xfrm>
              <a:off x="3810" y="345"/>
              <a:ext cx="2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400" i="1">
                  <a:ea typeface="华文楷体" panose="02010600040101010101" pitchFamily="2" charset="-122"/>
                  <a:cs typeface="Times New Roman" panose="02020603050405020304" pitchFamily="18" charset="0"/>
                </a:rPr>
                <a:t>φ</a:t>
              </a:r>
              <a:r>
                <a:rPr kumimoji="1" lang="en-US" altLang="zh-CN" sz="2400" baseline="-25000">
                  <a:ea typeface="华文楷体" panose="02010600040101010101" pitchFamily="2" charset="-122"/>
                  <a:cs typeface="Times New Roman" panose="02020603050405020304" pitchFamily="18" charset="0"/>
                </a:rPr>
                <a:t>2</a:t>
              </a:r>
              <a:endParaRPr kumimoji="1" lang="en-US" altLang="zh-CN" sz="2400">
                <a:ea typeface="华文楷体" panose="02010600040101010101" pitchFamily="2" charset="-122"/>
                <a:cs typeface="Times New Roman" panose="02020603050405020304" pitchFamily="18" charset="0"/>
              </a:endParaRPr>
            </a:p>
          </p:txBody>
        </p:sp>
      </p:grpSp>
      <p:sp>
        <p:nvSpPr>
          <p:cNvPr id="141332" name="Text Box 20">
            <a:extLst>
              <a:ext uri="{FF2B5EF4-FFF2-40B4-BE49-F238E27FC236}">
                <a16:creationId xmlns:a16="http://schemas.microsoft.com/office/drawing/2014/main" id="{57D3D3DF-F55E-4796-95E8-53D424E67AE7}"/>
              </a:ext>
            </a:extLst>
          </p:cNvPr>
          <p:cNvSpPr txBox="1">
            <a:spLocks noChangeArrowheads="1"/>
          </p:cNvSpPr>
          <p:nvPr/>
        </p:nvSpPr>
        <p:spPr bwMode="auto">
          <a:xfrm>
            <a:off x="971550" y="4292600"/>
            <a:ext cx="7345363"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lnSpc>
                <a:spcPct val="120000"/>
              </a:lnSpc>
              <a:spcBef>
                <a:spcPct val="50000"/>
              </a:spcBef>
            </a:pPr>
            <a:r>
              <a:rPr lang="zh-CN" altLang="en-US" sz="2800" b="1">
                <a:ea typeface="华文楷体" panose="02010600040101010101" pitchFamily="2" charset="-122"/>
                <a:cs typeface="Times New Roman" panose="02020603050405020304" pitchFamily="18" charset="0"/>
              </a:rPr>
              <a:t>    并联电容后，原负载的电压和电流不变，吸收的有功功率和无功功率不变，即：负载的工作状态不变。但电路的功率因数提高了。</a:t>
            </a:r>
          </a:p>
        </p:txBody>
      </p:sp>
      <p:sp>
        <p:nvSpPr>
          <p:cNvPr id="141333" name="Text Box 21">
            <a:extLst>
              <a:ext uri="{FF2B5EF4-FFF2-40B4-BE49-F238E27FC236}">
                <a16:creationId xmlns:a16="http://schemas.microsoft.com/office/drawing/2014/main" id="{A1D99C5A-23FC-4866-A062-8C61B5A4FDCB}"/>
              </a:ext>
            </a:extLst>
          </p:cNvPr>
          <p:cNvSpPr txBox="1">
            <a:spLocks noChangeArrowheads="1"/>
          </p:cNvSpPr>
          <p:nvPr/>
        </p:nvSpPr>
        <p:spPr bwMode="auto">
          <a:xfrm>
            <a:off x="539750" y="3644900"/>
            <a:ext cx="1655763" cy="519113"/>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2800" b="1">
                <a:ea typeface="华文楷体" panose="02010600040101010101" pitchFamily="2" charset="-122"/>
                <a:cs typeface="Times New Roman" panose="02020603050405020304" pitchFamily="18" charset="0"/>
              </a:rPr>
              <a:t>特点：</a:t>
            </a:r>
          </a:p>
        </p:txBody>
      </p:sp>
      <p:grpSp>
        <p:nvGrpSpPr>
          <p:cNvPr id="141343" name="Group 31">
            <a:extLst>
              <a:ext uri="{FF2B5EF4-FFF2-40B4-BE49-F238E27FC236}">
                <a16:creationId xmlns:a16="http://schemas.microsoft.com/office/drawing/2014/main" id="{34BF65C1-2B4C-4AB3-93E5-36D40BA0848E}"/>
              </a:ext>
            </a:extLst>
          </p:cNvPr>
          <p:cNvGrpSpPr>
            <a:grpSpLocks/>
          </p:cNvGrpSpPr>
          <p:nvPr/>
        </p:nvGrpSpPr>
        <p:grpSpPr bwMode="auto">
          <a:xfrm>
            <a:off x="2052638" y="908050"/>
            <a:ext cx="2527300" cy="2474913"/>
            <a:chOff x="1293" y="572"/>
            <a:chExt cx="1592" cy="1559"/>
          </a:xfrm>
        </p:grpSpPr>
        <p:grpSp>
          <p:nvGrpSpPr>
            <p:cNvPr id="55306" name="Group 32">
              <a:extLst>
                <a:ext uri="{FF2B5EF4-FFF2-40B4-BE49-F238E27FC236}">
                  <a16:creationId xmlns:a16="http://schemas.microsoft.com/office/drawing/2014/main" id="{30239523-D102-408D-9652-A9FA4384B64F}"/>
                </a:ext>
              </a:extLst>
            </p:cNvPr>
            <p:cNvGrpSpPr>
              <a:grpSpLocks/>
            </p:cNvGrpSpPr>
            <p:nvPr/>
          </p:nvGrpSpPr>
          <p:grpSpPr bwMode="auto">
            <a:xfrm>
              <a:off x="2597" y="1443"/>
              <a:ext cx="288" cy="92"/>
              <a:chOff x="2208" y="1732"/>
              <a:chExt cx="174" cy="93"/>
            </a:xfrm>
          </p:grpSpPr>
          <p:sp>
            <p:nvSpPr>
              <p:cNvPr id="55333" name="Line 33">
                <a:extLst>
                  <a:ext uri="{FF2B5EF4-FFF2-40B4-BE49-F238E27FC236}">
                    <a16:creationId xmlns:a16="http://schemas.microsoft.com/office/drawing/2014/main" id="{36ED3A15-F5EB-4908-A7F7-BB076813E628}"/>
                  </a:ext>
                </a:extLst>
              </p:cNvPr>
              <p:cNvSpPr>
                <a:spLocks noChangeShapeType="1"/>
              </p:cNvSpPr>
              <p:nvPr/>
            </p:nvSpPr>
            <p:spPr bwMode="auto">
              <a:xfrm>
                <a:off x="2208" y="1732"/>
                <a:ext cx="174" cy="1"/>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4" name="Line 34">
                <a:extLst>
                  <a:ext uri="{FF2B5EF4-FFF2-40B4-BE49-F238E27FC236}">
                    <a16:creationId xmlns:a16="http://schemas.microsoft.com/office/drawing/2014/main" id="{DC7588A1-5F63-4DA8-93A9-EE42993AD3F8}"/>
                  </a:ext>
                </a:extLst>
              </p:cNvPr>
              <p:cNvSpPr>
                <a:spLocks noChangeShapeType="1"/>
              </p:cNvSpPr>
              <p:nvPr/>
            </p:nvSpPr>
            <p:spPr bwMode="auto">
              <a:xfrm>
                <a:off x="2208" y="1824"/>
                <a:ext cx="174" cy="1"/>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5307" name="Line 35">
              <a:extLst>
                <a:ext uri="{FF2B5EF4-FFF2-40B4-BE49-F238E27FC236}">
                  <a16:creationId xmlns:a16="http://schemas.microsoft.com/office/drawing/2014/main" id="{135BC4C7-70B1-4A8F-BA1E-4DEFEE71FEA9}"/>
                </a:ext>
              </a:extLst>
            </p:cNvPr>
            <p:cNvSpPr>
              <a:spLocks noChangeShapeType="1"/>
            </p:cNvSpPr>
            <p:nvPr/>
          </p:nvSpPr>
          <p:spPr bwMode="auto">
            <a:xfrm>
              <a:off x="2069" y="911"/>
              <a:ext cx="3" cy="614"/>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08" name="Line 36">
              <a:extLst>
                <a:ext uri="{FF2B5EF4-FFF2-40B4-BE49-F238E27FC236}">
                  <a16:creationId xmlns:a16="http://schemas.microsoft.com/office/drawing/2014/main" id="{EAE992BB-E7A0-4CF6-B77D-A762CB61DDDF}"/>
                </a:ext>
              </a:extLst>
            </p:cNvPr>
            <p:cNvSpPr>
              <a:spLocks noChangeShapeType="1"/>
            </p:cNvSpPr>
            <p:nvPr/>
          </p:nvSpPr>
          <p:spPr bwMode="auto">
            <a:xfrm>
              <a:off x="1445" y="911"/>
              <a:ext cx="128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09" name="Line 37">
              <a:extLst>
                <a:ext uri="{FF2B5EF4-FFF2-40B4-BE49-F238E27FC236}">
                  <a16:creationId xmlns:a16="http://schemas.microsoft.com/office/drawing/2014/main" id="{9447F29A-EA54-480A-A628-690C0ED7B89F}"/>
                </a:ext>
              </a:extLst>
            </p:cNvPr>
            <p:cNvSpPr>
              <a:spLocks noChangeShapeType="1"/>
            </p:cNvSpPr>
            <p:nvPr/>
          </p:nvSpPr>
          <p:spPr bwMode="auto">
            <a:xfrm>
              <a:off x="2729" y="911"/>
              <a:ext cx="0" cy="52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10" name="Line 38">
              <a:extLst>
                <a:ext uri="{FF2B5EF4-FFF2-40B4-BE49-F238E27FC236}">
                  <a16:creationId xmlns:a16="http://schemas.microsoft.com/office/drawing/2014/main" id="{0B96446D-1C75-4503-BA39-19D66C36778B}"/>
                </a:ext>
              </a:extLst>
            </p:cNvPr>
            <p:cNvSpPr>
              <a:spLocks noChangeShapeType="1"/>
            </p:cNvSpPr>
            <p:nvPr/>
          </p:nvSpPr>
          <p:spPr bwMode="auto">
            <a:xfrm>
              <a:off x="2729" y="1535"/>
              <a:ext cx="0" cy="57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11" name="Line 39">
              <a:extLst>
                <a:ext uri="{FF2B5EF4-FFF2-40B4-BE49-F238E27FC236}">
                  <a16:creationId xmlns:a16="http://schemas.microsoft.com/office/drawing/2014/main" id="{FB8FF9DD-1D98-4B44-8F1E-743EED50D3ED}"/>
                </a:ext>
              </a:extLst>
            </p:cNvPr>
            <p:cNvSpPr>
              <a:spLocks noChangeShapeType="1"/>
            </p:cNvSpPr>
            <p:nvPr/>
          </p:nvSpPr>
          <p:spPr bwMode="auto">
            <a:xfrm>
              <a:off x="2064" y="1888"/>
              <a:ext cx="5" cy="223"/>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12" name="Line 40">
              <a:extLst>
                <a:ext uri="{FF2B5EF4-FFF2-40B4-BE49-F238E27FC236}">
                  <a16:creationId xmlns:a16="http://schemas.microsoft.com/office/drawing/2014/main" id="{F84FD666-2CE7-40A1-874D-B9C13651B212}"/>
                </a:ext>
              </a:extLst>
            </p:cNvPr>
            <p:cNvSpPr>
              <a:spLocks noChangeShapeType="1"/>
            </p:cNvSpPr>
            <p:nvPr/>
          </p:nvSpPr>
          <p:spPr bwMode="auto">
            <a:xfrm>
              <a:off x="1493" y="2111"/>
              <a:ext cx="124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13" name="Text Box 41">
              <a:extLst>
                <a:ext uri="{FF2B5EF4-FFF2-40B4-BE49-F238E27FC236}">
                  <a16:creationId xmlns:a16="http://schemas.microsoft.com/office/drawing/2014/main" id="{E360C5E6-48E1-492B-9202-EB69422610CB}"/>
                </a:ext>
              </a:extLst>
            </p:cNvPr>
            <p:cNvSpPr txBox="1">
              <a:spLocks noChangeArrowheads="1"/>
            </p:cNvSpPr>
            <p:nvPr/>
          </p:nvSpPr>
          <p:spPr bwMode="auto">
            <a:xfrm>
              <a:off x="1789" y="1564"/>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i="1"/>
                <a:t>L</a:t>
              </a:r>
            </a:p>
          </p:txBody>
        </p:sp>
        <p:sp>
          <p:nvSpPr>
            <p:cNvPr id="55314" name="Text Box 42">
              <a:extLst>
                <a:ext uri="{FF2B5EF4-FFF2-40B4-BE49-F238E27FC236}">
                  <a16:creationId xmlns:a16="http://schemas.microsoft.com/office/drawing/2014/main" id="{F996C3F7-15F5-49AA-B5EB-3077708D1E6D}"/>
                </a:ext>
              </a:extLst>
            </p:cNvPr>
            <p:cNvSpPr txBox="1">
              <a:spLocks noChangeArrowheads="1"/>
            </p:cNvSpPr>
            <p:nvPr/>
          </p:nvSpPr>
          <p:spPr bwMode="auto">
            <a:xfrm>
              <a:off x="1772" y="1084"/>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i="1"/>
                <a:t>R</a:t>
              </a:r>
            </a:p>
          </p:txBody>
        </p:sp>
        <p:sp>
          <p:nvSpPr>
            <p:cNvPr id="55315" name="Text Box 43">
              <a:extLst>
                <a:ext uri="{FF2B5EF4-FFF2-40B4-BE49-F238E27FC236}">
                  <a16:creationId xmlns:a16="http://schemas.microsoft.com/office/drawing/2014/main" id="{EFEAF5E6-3097-47FD-AC8B-220ADF2DA512}"/>
                </a:ext>
              </a:extLst>
            </p:cNvPr>
            <p:cNvSpPr txBox="1">
              <a:spLocks noChangeArrowheads="1"/>
            </p:cNvSpPr>
            <p:nvPr/>
          </p:nvSpPr>
          <p:spPr bwMode="auto">
            <a:xfrm>
              <a:off x="2347" y="1324"/>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i="1"/>
                <a:t>C</a:t>
              </a:r>
            </a:p>
          </p:txBody>
        </p:sp>
        <p:sp>
          <p:nvSpPr>
            <p:cNvPr id="55316" name="Line 44">
              <a:extLst>
                <a:ext uri="{FF2B5EF4-FFF2-40B4-BE49-F238E27FC236}">
                  <a16:creationId xmlns:a16="http://schemas.microsoft.com/office/drawing/2014/main" id="{C031EC9E-FB2B-4293-BAC1-F305F2834E32}"/>
                </a:ext>
              </a:extLst>
            </p:cNvPr>
            <p:cNvSpPr>
              <a:spLocks noChangeShapeType="1"/>
            </p:cNvSpPr>
            <p:nvPr/>
          </p:nvSpPr>
          <p:spPr bwMode="auto">
            <a:xfrm>
              <a:off x="2064" y="935"/>
              <a:ext cx="0" cy="182"/>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17" name="Line 45">
              <a:extLst>
                <a:ext uri="{FF2B5EF4-FFF2-40B4-BE49-F238E27FC236}">
                  <a16:creationId xmlns:a16="http://schemas.microsoft.com/office/drawing/2014/main" id="{F7B1B3F8-FC68-4FFD-9A18-B8284E4AB86B}"/>
                </a:ext>
              </a:extLst>
            </p:cNvPr>
            <p:cNvSpPr>
              <a:spLocks noChangeShapeType="1"/>
            </p:cNvSpPr>
            <p:nvPr/>
          </p:nvSpPr>
          <p:spPr bwMode="auto">
            <a:xfrm>
              <a:off x="2735" y="981"/>
              <a:ext cx="0" cy="272"/>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55318" name="Object 46">
              <a:extLst>
                <a:ext uri="{FF2B5EF4-FFF2-40B4-BE49-F238E27FC236}">
                  <a16:creationId xmlns:a16="http://schemas.microsoft.com/office/drawing/2014/main" id="{A10D046E-E416-43E7-9211-DEB98B001BEB}"/>
                </a:ext>
              </a:extLst>
            </p:cNvPr>
            <p:cNvGraphicFramePr>
              <a:graphicFrameLocks noChangeAspect="1"/>
            </p:cNvGraphicFramePr>
            <p:nvPr/>
          </p:nvGraphicFramePr>
          <p:xfrm>
            <a:off x="1294" y="1424"/>
            <a:ext cx="254" cy="328"/>
          </p:xfrm>
          <a:graphic>
            <a:graphicData uri="http://schemas.openxmlformats.org/presentationml/2006/ole">
              <mc:AlternateContent xmlns:mc="http://schemas.openxmlformats.org/markup-compatibility/2006">
                <mc:Choice xmlns:v="urn:schemas-microsoft-com:vml" Requires="v">
                  <p:oleObj spid="_x0000_s55448" name="公式" r:id="rId11" imgW="171447" imgH="218987" progId="Equation.3">
                    <p:embed/>
                  </p:oleObj>
                </mc:Choice>
                <mc:Fallback>
                  <p:oleObj name="公式" r:id="rId11" imgW="171447" imgH="218987" progId="Equation.3">
                    <p:embed/>
                    <p:pic>
                      <p:nvPicPr>
                        <p:cNvPr id="0" name="Object 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4" y="1424"/>
                          <a:ext cx="25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19" name="Object 47">
              <a:extLst>
                <a:ext uri="{FF2B5EF4-FFF2-40B4-BE49-F238E27FC236}">
                  <a16:creationId xmlns:a16="http://schemas.microsoft.com/office/drawing/2014/main" id="{826EA663-1ACD-467B-BC11-A0C2AB3F39EB}"/>
                </a:ext>
              </a:extLst>
            </p:cNvPr>
            <p:cNvGraphicFramePr>
              <a:graphicFrameLocks noChangeAspect="1"/>
            </p:cNvGraphicFramePr>
            <p:nvPr/>
          </p:nvGraphicFramePr>
          <p:xfrm>
            <a:off x="1655" y="572"/>
            <a:ext cx="173" cy="299"/>
          </p:xfrm>
          <a:graphic>
            <a:graphicData uri="http://schemas.openxmlformats.org/presentationml/2006/ole">
              <mc:AlternateContent xmlns:mc="http://schemas.openxmlformats.org/markup-compatibility/2006">
                <mc:Choice xmlns:v="urn:schemas-microsoft-com:vml" Requires="v">
                  <p:oleObj spid="_x0000_s55449" name="公式" r:id="rId13" imgW="114141" imgH="209609" progId="Equation.3">
                    <p:embed/>
                  </p:oleObj>
                </mc:Choice>
                <mc:Fallback>
                  <p:oleObj name="公式" r:id="rId13" imgW="114141" imgH="209609" progId="Equation.3">
                    <p:embed/>
                    <p:pic>
                      <p:nvPicPr>
                        <p:cNvPr id="0" name="Object 4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55" y="572"/>
                          <a:ext cx="173"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20" name="Object 48">
              <a:extLst>
                <a:ext uri="{FF2B5EF4-FFF2-40B4-BE49-F238E27FC236}">
                  <a16:creationId xmlns:a16="http://schemas.microsoft.com/office/drawing/2014/main" id="{FAE84468-2F34-4A84-BA40-EF7A04B6CBA6}"/>
                </a:ext>
              </a:extLst>
            </p:cNvPr>
            <p:cNvGraphicFramePr>
              <a:graphicFrameLocks noChangeAspect="1"/>
            </p:cNvGraphicFramePr>
            <p:nvPr/>
          </p:nvGraphicFramePr>
          <p:xfrm>
            <a:off x="2136" y="890"/>
            <a:ext cx="218" cy="328"/>
          </p:xfrm>
          <a:graphic>
            <a:graphicData uri="http://schemas.openxmlformats.org/presentationml/2006/ole">
              <mc:AlternateContent xmlns:mc="http://schemas.openxmlformats.org/markup-compatibility/2006">
                <mc:Choice xmlns:v="urn:schemas-microsoft-com:vml" Requires="v">
                  <p:oleObj spid="_x0000_s55450" name="公式" r:id="rId15" imgW="171447" imgH="256970" progId="Equation.3">
                    <p:embed/>
                  </p:oleObj>
                </mc:Choice>
                <mc:Fallback>
                  <p:oleObj name="公式" r:id="rId15" imgW="171447" imgH="256970" progId="Equation.3">
                    <p:embed/>
                    <p:pic>
                      <p:nvPicPr>
                        <p:cNvPr id="0" name="Object 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36" y="890"/>
                          <a:ext cx="218"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21" name="Object 49">
              <a:extLst>
                <a:ext uri="{FF2B5EF4-FFF2-40B4-BE49-F238E27FC236}">
                  <a16:creationId xmlns:a16="http://schemas.microsoft.com/office/drawing/2014/main" id="{E0060440-6E64-4987-83FA-B74A95FA1F9D}"/>
                </a:ext>
              </a:extLst>
            </p:cNvPr>
            <p:cNvGraphicFramePr>
              <a:graphicFrameLocks noChangeAspect="1"/>
            </p:cNvGraphicFramePr>
            <p:nvPr/>
          </p:nvGraphicFramePr>
          <p:xfrm>
            <a:off x="2426" y="981"/>
            <a:ext cx="245" cy="344"/>
          </p:xfrm>
          <a:graphic>
            <a:graphicData uri="http://schemas.openxmlformats.org/presentationml/2006/ole">
              <mc:AlternateContent xmlns:mc="http://schemas.openxmlformats.org/markup-compatibility/2006">
                <mc:Choice xmlns:v="urn:schemas-microsoft-com:vml" Requires="v">
                  <p:oleObj spid="_x0000_s55451" name="公式" r:id="rId17" imgW="180841" imgH="256970" progId="Equation.3">
                    <p:embed/>
                  </p:oleObj>
                </mc:Choice>
                <mc:Fallback>
                  <p:oleObj name="公式" r:id="rId17" imgW="180841" imgH="256970" progId="Equation.3">
                    <p:embed/>
                    <p:pic>
                      <p:nvPicPr>
                        <p:cNvPr id="0" name="Object 4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26" y="981"/>
                          <a:ext cx="245"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22" name="Line 50">
              <a:extLst>
                <a:ext uri="{FF2B5EF4-FFF2-40B4-BE49-F238E27FC236}">
                  <a16:creationId xmlns:a16="http://schemas.microsoft.com/office/drawing/2014/main" id="{710C87DE-82E7-4DF9-A586-F7D80A378A2C}"/>
                </a:ext>
              </a:extLst>
            </p:cNvPr>
            <p:cNvSpPr>
              <a:spLocks noChangeShapeType="1"/>
            </p:cNvSpPr>
            <p:nvPr/>
          </p:nvSpPr>
          <p:spPr bwMode="auto">
            <a:xfrm>
              <a:off x="1519" y="908"/>
              <a:ext cx="336"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23" name="Text Box 51">
              <a:extLst>
                <a:ext uri="{FF2B5EF4-FFF2-40B4-BE49-F238E27FC236}">
                  <a16:creationId xmlns:a16="http://schemas.microsoft.com/office/drawing/2014/main" id="{D17B51F5-C4CC-4CCE-A188-7CC686A755A3}"/>
                </a:ext>
              </a:extLst>
            </p:cNvPr>
            <p:cNvSpPr txBox="1">
              <a:spLocks noChangeArrowheads="1"/>
            </p:cNvSpPr>
            <p:nvPr/>
          </p:nvSpPr>
          <p:spPr bwMode="auto">
            <a:xfrm>
              <a:off x="1293" y="988"/>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a:t>+</a:t>
              </a:r>
            </a:p>
          </p:txBody>
        </p:sp>
        <p:sp>
          <p:nvSpPr>
            <p:cNvPr id="55324" name="Text Box 52">
              <a:extLst>
                <a:ext uri="{FF2B5EF4-FFF2-40B4-BE49-F238E27FC236}">
                  <a16:creationId xmlns:a16="http://schemas.microsoft.com/office/drawing/2014/main" id="{A9CD667B-9BCA-4974-B3B3-7F74075778D9}"/>
                </a:ext>
              </a:extLst>
            </p:cNvPr>
            <p:cNvSpPr txBox="1">
              <a:spLocks noChangeArrowheads="1"/>
            </p:cNvSpPr>
            <p:nvPr/>
          </p:nvSpPr>
          <p:spPr bwMode="auto">
            <a:xfrm>
              <a:off x="1341" y="166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a:t>_</a:t>
              </a:r>
            </a:p>
          </p:txBody>
        </p:sp>
        <p:sp>
          <p:nvSpPr>
            <p:cNvPr id="55325" name="Oval 53">
              <a:extLst>
                <a:ext uri="{FF2B5EF4-FFF2-40B4-BE49-F238E27FC236}">
                  <a16:creationId xmlns:a16="http://schemas.microsoft.com/office/drawing/2014/main" id="{CDF1EE2C-20DD-420C-BECB-90523B2E6ED5}"/>
                </a:ext>
              </a:extLst>
            </p:cNvPr>
            <p:cNvSpPr>
              <a:spLocks noChangeArrowheads="1"/>
            </p:cNvSpPr>
            <p:nvPr/>
          </p:nvSpPr>
          <p:spPr bwMode="auto">
            <a:xfrm>
              <a:off x="1425" y="2063"/>
              <a:ext cx="68"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55326" name="Oval 54">
              <a:extLst>
                <a:ext uri="{FF2B5EF4-FFF2-40B4-BE49-F238E27FC236}">
                  <a16:creationId xmlns:a16="http://schemas.microsoft.com/office/drawing/2014/main" id="{532DFCD9-BD17-41B5-862F-0B470FDE516F}"/>
                </a:ext>
              </a:extLst>
            </p:cNvPr>
            <p:cNvSpPr>
              <a:spLocks noChangeArrowheads="1"/>
            </p:cNvSpPr>
            <p:nvPr/>
          </p:nvSpPr>
          <p:spPr bwMode="auto">
            <a:xfrm>
              <a:off x="1397" y="863"/>
              <a:ext cx="68"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55327" name="Rectangle 55">
              <a:extLst>
                <a:ext uri="{FF2B5EF4-FFF2-40B4-BE49-F238E27FC236}">
                  <a16:creationId xmlns:a16="http://schemas.microsoft.com/office/drawing/2014/main" id="{6ED288A2-131F-4996-B8DC-8CA3520F92B1}"/>
                </a:ext>
              </a:extLst>
            </p:cNvPr>
            <p:cNvSpPr>
              <a:spLocks noChangeArrowheads="1"/>
            </p:cNvSpPr>
            <p:nvPr/>
          </p:nvSpPr>
          <p:spPr bwMode="auto">
            <a:xfrm>
              <a:off x="2008" y="1116"/>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grpSp>
          <p:nvGrpSpPr>
            <p:cNvPr id="55328" name="Group 56">
              <a:extLst>
                <a:ext uri="{FF2B5EF4-FFF2-40B4-BE49-F238E27FC236}">
                  <a16:creationId xmlns:a16="http://schemas.microsoft.com/office/drawing/2014/main" id="{44ABA94A-E507-47B3-850B-55BABA4DF4FD}"/>
                </a:ext>
              </a:extLst>
            </p:cNvPr>
            <p:cNvGrpSpPr>
              <a:grpSpLocks/>
            </p:cNvGrpSpPr>
            <p:nvPr/>
          </p:nvGrpSpPr>
          <p:grpSpPr bwMode="auto">
            <a:xfrm rot="10800000">
              <a:off x="2064" y="1525"/>
              <a:ext cx="90" cy="363"/>
              <a:chOff x="1565" y="2614"/>
              <a:chExt cx="90" cy="486"/>
            </a:xfrm>
          </p:grpSpPr>
          <p:sp>
            <p:nvSpPr>
              <p:cNvPr id="55329" name="Arc 57">
                <a:extLst>
                  <a:ext uri="{FF2B5EF4-FFF2-40B4-BE49-F238E27FC236}">
                    <a16:creationId xmlns:a16="http://schemas.microsoft.com/office/drawing/2014/main" id="{C5DD1F66-16CF-41FD-BA89-D2E2ED77AB7B}"/>
                  </a:ext>
                </a:extLst>
              </p:cNvPr>
              <p:cNvSpPr>
                <a:spLocks/>
              </p:cNvSpPr>
              <p:nvPr/>
            </p:nvSpPr>
            <p:spPr bwMode="auto">
              <a:xfrm flipH="1" flipV="1">
                <a:off x="1565" y="2860"/>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0" name="Arc 58">
                <a:extLst>
                  <a:ext uri="{FF2B5EF4-FFF2-40B4-BE49-F238E27FC236}">
                    <a16:creationId xmlns:a16="http://schemas.microsoft.com/office/drawing/2014/main" id="{EA39F186-9A89-418E-874B-60DDADBE384D}"/>
                  </a:ext>
                </a:extLst>
              </p:cNvPr>
              <p:cNvSpPr>
                <a:spLocks/>
              </p:cNvSpPr>
              <p:nvPr/>
            </p:nvSpPr>
            <p:spPr bwMode="auto">
              <a:xfrm flipH="1" flipV="1">
                <a:off x="1565" y="2737"/>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1" name="Arc 59">
                <a:extLst>
                  <a:ext uri="{FF2B5EF4-FFF2-40B4-BE49-F238E27FC236}">
                    <a16:creationId xmlns:a16="http://schemas.microsoft.com/office/drawing/2014/main" id="{7EB91E7D-A5D9-4240-AAF3-7114A27B1594}"/>
                  </a:ext>
                </a:extLst>
              </p:cNvPr>
              <p:cNvSpPr>
                <a:spLocks/>
              </p:cNvSpPr>
              <p:nvPr/>
            </p:nvSpPr>
            <p:spPr bwMode="auto">
              <a:xfrm flipH="1" flipV="1">
                <a:off x="1565" y="261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2" name="Arc 60">
                <a:extLst>
                  <a:ext uri="{FF2B5EF4-FFF2-40B4-BE49-F238E27FC236}">
                    <a16:creationId xmlns:a16="http://schemas.microsoft.com/office/drawing/2014/main" id="{87661561-7C7A-40FE-9991-092182939C27}"/>
                  </a:ext>
                </a:extLst>
              </p:cNvPr>
              <p:cNvSpPr>
                <a:spLocks/>
              </p:cNvSpPr>
              <p:nvPr/>
            </p:nvSpPr>
            <p:spPr bwMode="auto">
              <a:xfrm flipH="1" flipV="1">
                <a:off x="1565" y="298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1314"/>
                                        </p:tgtEl>
                                        <p:attrNameLst>
                                          <p:attrName>style.visibility</p:attrName>
                                        </p:attrNameLst>
                                      </p:cBhvr>
                                      <p:to>
                                        <p:strVal val="visible"/>
                                      </p:to>
                                    </p:set>
                                    <p:anim calcmode="lin" valueType="num">
                                      <p:cBhvr additive="base">
                                        <p:cTn id="7" dur="500" fill="hold"/>
                                        <p:tgtEl>
                                          <p:spTgt spid="141314"/>
                                        </p:tgtEl>
                                        <p:attrNameLst>
                                          <p:attrName>ppt_x</p:attrName>
                                        </p:attrNameLst>
                                      </p:cBhvr>
                                      <p:tavLst>
                                        <p:tav tm="0">
                                          <p:val>
                                            <p:strVal val="0-#ppt_w/2"/>
                                          </p:val>
                                        </p:tav>
                                        <p:tav tm="100000">
                                          <p:val>
                                            <p:strVal val="#ppt_x"/>
                                          </p:val>
                                        </p:tav>
                                      </p:tavLst>
                                    </p:anim>
                                    <p:anim calcmode="lin" valueType="num">
                                      <p:cBhvr additive="base">
                                        <p:cTn id="8" dur="500" fill="hold"/>
                                        <p:tgtEl>
                                          <p:spTgt spid="1413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41343"/>
                                        </p:tgtEl>
                                        <p:attrNameLst>
                                          <p:attrName>style.visibility</p:attrName>
                                        </p:attrNameLst>
                                      </p:cBhvr>
                                      <p:to>
                                        <p:strVal val="visible"/>
                                      </p:to>
                                    </p:set>
                                    <p:animEffect transition="in" filter="blinds(horizontal)">
                                      <p:cBhvr>
                                        <p:cTn id="13" dur="500"/>
                                        <p:tgtEl>
                                          <p:spTgt spid="1413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41318"/>
                                        </p:tgtEl>
                                        <p:attrNameLst>
                                          <p:attrName>style.visibility</p:attrName>
                                        </p:attrNameLst>
                                      </p:cBhvr>
                                      <p:to>
                                        <p:strVal val="visible"/>
                                      </p:to>
                                    </p:set>
                                    <p:animEffect transition="in" filter="wipe(left)">
                                      <p:cBhvr>
                                        <p:cTn id="18" dur="2000"/>
                                        <p:tgtEl>
                                          <p:spTgt spid="1413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141321"/>
                                        </p:tgtEl>
                                        <p:attrNameLst>
                                          <p:attrName>style.visibility</p:attrName>
                                        </p:attrNameLst>
                                      </p:cBhvr>
                                      <p:to>
                                        <p:strVal val="visible"/>
                                      </p:to>
                                    </p:set>
                                    <p:animEffect transition="in" filter="wipe(up)">
                                      <p:cBhvr>
                                        <p:cTn id="23" dur="2000"/>
                                        <p:tgtEl>
                                          <p:spTgt spid="14132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141315"/>
                                        </p:tgtEl>
                                        <p:attrNameLst>
                                          <p:attrName>style.visibility</p:attrName>
                                        </p:attrNameLst>
                                      </p:cBhvr>
                                      <p:to>
                                        <p:strVal val="visible"/>
                                      </p:to>
                                    </p:set>
                                    <p:animEffect transition="in" filter="wipe(down)">
                                      <p:cBhvr>
                                        <p:cTn id="28" dur="2000"/>
                                        <p:tgtEl>
                                          <p:spTgt spid="14131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141326"/>
                                        </p:tgtEl>
                                        <p:attrNameLst>
                                          <p:attrName>style.visibility</p:attrName>
                                        </p:attrNameLst>
                                      </p:cBhvr>
                                      <p:to>
                                        <p:strVal val="visible"/>
                                      </p:to>
                                    </p:set>
                                    <p:animEffect transition="in" filter="wipe(up)">
                                      <p:cBhvr>
                                        <p:cTn id="33" dur="500"/>
                                        <p:tgtEl>
                                          <p:spTgt spid="14132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5" presetClass="entr" presetSubtype="0" fill="hold" grpId="0" nodeType="clickEffect">
                                  <p:stCondLst>
                                    <p:cond delay="0"/>
                                  </p:stCondLst>
                                  <p:childTnLst>
                                    <p:set>
                                      <p:cBhvr>
                                        <p:cTn id="37" dur="1" fill="hold">
                                          <p:stCondLst>
                                            <p:cond delay="0"/>
                                          </p:stCondLst>
                                        </p:cTn>
                                        <p:tgtEl>
                                          <p:spTgt spid="141333"/>
                                        </p:tgtEl>
                                        <p:attrNameLst>
                                          <p:attrName>style.visibility</p:attrName>
                                        </p:attrNameLst>
                                      </p:cBhvr>
                                      <p:to>
                                        <p:strVal val="visible"/>
                                      </p:to>
                                    </p:set>
                                    <p:anim calcmode="lin" valueType="num">
                                      <p:cBhvr>
                                        <p:cTn id="38" dur="1000" fill="hold"/>
                                        <p:tgtEl>
                                          <p:spTgt spid="141333"/>
                                        </p:tgtEl>
                                        <p:attrNameLst>
                                          <p:attrName>ppt_w</p:attrName>
                                        </p:attrNameLst>
                                      </p:cBhvr>
                                      <p:tavLst>
                                        <p:tav tm="0">
                                          <p:val>
                                            <p:fltVal val="0"/>
                                          </p:val>
                                        </p:tav>
                                        <p:tav tm="100000">
                                          <p:val>
                                            <p:strVal val="#ppt_w"/>
                                          </p:val>
                                        </p:tav>
                                      </p:tavLst>
                                    </p:anim>
                                    <p:anim calcmode="lin" valueType="num">
                                      <p:cBhvr>
                                        <p:cTn id="39" dur="1000" fill="hold"/>
                                        <p:tgtEl>
                                          <p:spTgt spid="141333"/>
                                        </p:tgtEl>
                                        <p:attrNameLst>
                                          <p:attrName>ppt_h</p:attrName>
                                        </p:attrNameLst>
                                      </p:cBhvr>
                                      <p:tavLst>
                                        <p:tav tm="0">
                                          <p:val>
                                            <p:fltVal val="0"/>
                                          </p:val>
                                        </p:tav>
                                        <p:tav tm="100000">
                                          <p:val>
                                            <p:strVal val="#ppt_h"/>
                                          </p:val>
                                        </p:tav>
                                      </p:tavLst>
                                    </p:anim>
                                    <p:anim calcmode="lin" valueType="num">
                                      <p:cBhvr>
                                        <p:cTn id="40" dur="1000" fill="hold"/>
                                        <p:tgtEl>
                                          <p:spTgt spid="141333"/>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14133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iterate type="lt">
                                    <p:tmPct val="100000"/>
                                  </p:iterate>
                                  <p:childTnLst>
                                    <p:set>
                                      <p:cBhvr>
                                        <p:cTn id="45" dur="1" fill="hold">
                                          <p:stCondLst>
                                            <p:cond delay="0"/>
                                          </p:stCondLst>
                                        </p:cTn>
                                        <p:tgtEl>
                                          <p:spTgt spid="141332"/>
                                        </p:tgtEl>
                                        <p:attrNameLst>
                                          <p:attrName>style.visibility</p:attrName>
                                        </p:attrNameLst>
                                      </p:cBhvr>
                                      <p:to>
                                        <p:strVal val="visible"/>
                                      </p:to>
                                    </p:set>
                                    <p:animEffect transition="in" filter="wipe(left)">
                                      <p:cBhvr>
                                        <p:cTn id="46" dur="100"/>
                                        <p:tgtEl>
                                          <p:spTgt spid="141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p:bldP spid="141332" grpId="0"/>
      <p:bldP spid="14133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a:extLst>
              <a:ext uri="{FF2B5EF4-FFF2-40B4-BE49-F238E27FC236}">
                <a16:creationId xmlns:a16="http://schemas.microsoft.com/office/drawing/2014/main" id="{5F0C2699-2BFF-490E-A204-BC7293AD8474}"/>
              </a:ext>
            </a:extLst>
          </p:cNvPr>
          <p:cNvSpPr txBox="1">
            <a:spLocks noChangeArrowheads="1"/>
          </p:cNvSpPr>
          <p:nvPr/>
        </p:nvSpPr>
        <p:spPr bwMode="auto">
          <a:xfrm>
            <a:off x="611188" y="476250"/>
            <a:ext cx="325437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98000" rIns="198000">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800" b="1">
                <a:ea typeface="华文楷体" panose="02010600040101010101" pitchFamily="2" charset="-122"/>
                <a:cs typeface="Times New Roman" panose="02020603050405020304" pitchFamily="18" charset="0"/>
              </a:rPr>
              <a:t>并联电容的确定：</a:t>
            </a:r>
          </a:p>
        </p:txBody>
      </p:sp>
      <p:graphicFrame>
        <p:nvGraphicFramePr>
          <p:cNvPr id="142339" name="Object 3">
            <a:extLst>
              <a:ext uri="{FF2B5EF4-FFF2-40B4-BE49-F238E27FC236}">
                <a16:creationId xmlns:a16="http://schemas.microsoft.com/office/drawing/2014/main" id="{E7907136-F441-4C4D-90C2-0DE9697E9640}"/>
              </a:ext>
            </a:extLst>
          </p:cNvPr>
          <p:cNvGraphicFramePr>
            <a:graphicFrameLocks noChangeAspect="1"/>
          </p:cNvGraphicFramePr>
          <p:nvPr/>
        </p:nvGraphicFramePr>
        <p:xfrm>
          <a:off x="395288" y="1052513"/>
          <a:ext cx="4302125" cy="569912"/>
        </p:xfrm>
        <a:graphic>
          <a:graphicData uri="http://schemas.openxmlformats.org/presentationml/2006/ole">
            <mc:AlternateContent xmlns:mc="http://schemas.openxmlformats.org/markup-compatibility/2006">
              <mc:Choice xmlns:v="urn:schemas-microsoft-com:vml" Requires="v">
                <p:oleObj spid="_x0000_s56451" name="公式" r:id="rId3" imgW="1819212" imgH="228834" progId="Equation.3">
                  <p:embed/>
                </p:oleObj>
              </mc:Choice>
              <mc:Fallback>
                <p:oleObj name="公式" r:id="rId3" imgW="1819212" imgH="228834"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052513"/>
                        <a:ext cx="4302125"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2340" name="Group 4">
            <a:extLst>
              <a:ext uri="{FF2B5EF4-FFF2-40B4-BE49-F238E27FC236}">
                <a16:creationId xmlns:a16="http://schemas.microsoft.com/office/drawing/2014/main" id="{F3E690A2-9FDC-404E-A30C-6206DF3A5114}"/>
              </a:ext>
            </a:extLst>
          </p:cNvPr>
          <p:cNvGrpSpPr>
            <a:grpSpLocks/>
          </p:cNvGrpSpPr>
          <p:nvPr/>
        </p:nvGrpSpPr>
        <p:grpSpPr bwMode="auto">
          <a:xfrm>
            <a:off x="395288" y="4437063"/>
            <a:ext cx="7993062" cy="1981200"/>
            <a:chOff x="249" y="2896"/>
            <a:chExt cx="5035" cy="1169"/>
          </a:xfrm>
        </p:grpSpPr>
        <p:sp>
          <p:nvSpPr>
            <p:cNvPr id="56350" name="Text Box 5">
              <a:extLst>
                <a:ext uri="{FF2B5EF4-FFF2-40B4-BE49-F238E27FC236}">
                  <a16:creationId xmlns:a16="http://schemas.microsoft.com/office/drawing/2014/main" id="{0D8E5DD8-F513-497E-8142-5E54EB2E5CBE}"/>
                </a:ext>
              </a:extLst>
            </p:cNvPr>
            <p:cNvSpPr txBox="1">
              <a:spLocks noChangeArrowheads="1"/>
            </p:cNvSpPr>
            <p:nvPr/>
          </p:nvSpPr>
          <p:spPr bwMode="auto">
            <a:xfrm>
              <a:off x="249" y="2958"/>
              <a:ext cx="725" cy="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zh-CN" altLang="en-US" sz="2800" b="1">
                  <a:ea typeface="华文楷体" panose="02010600040101010101" pitchFamily="2" charset="-122"/>
                  <a:cs typeface="Times New Roman" panose="02020603050405020304" pitchFamily="18" charset="0"/>
                </a:rPr>
                <a:t>补偿容量</a:t>
              </a:r>
            </a:p>
            <a:p>
              <a:pPr eaLnBrk="1" hangingPunct="1"/>
              <a:r>
                <a:rPr kumimoji="1" lang="zh-CN" altLang="en-US" sz="2800" b="1">
                  <a:ea typeface="华文楷体" panose="02010600040101010101" pitchFamily="2" charset="-122"/>
                  <a:cs typeface="Times New Roman" panose="02020603050405020304" pitchFamily="18" charset="0"/>
                </a:rPr>
                <a:t>不同</a:t>
              </a:r>
            </a:p>
          </p:txBody>
        </p:sp>
        <p:sp>
          <p:nvSpPr>
            <p:cNvPr id="56351" name="Rectangle 6">
              <a:extLst>
                <a:ext uri="{FF2B5EF4-FFF2-40B4-BE49-F238E27FC236}">
                  <a16:creationId xmlns:a16="http://schemas.microsoft.com/office/drawing/2014/main" id="{A208E09D-9446-4E36-9A45-25D84D18DF78}"/>
                </a:ext>
              </a:extLst>
            </p:cNvPr>
            <p:cNvSpPr>
              <a:spLocks noChangeArrowheads="1"/>
            </p:cNvSpPr>
            <p:nvPr/>
          </p:nvSpPr>
          <p:spPr bwMode="auto">
            <a:xfrm>
              <a:off x="1020" y="3177"/>
              <a:ext cx="4264"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zh-CN" altLang="en-US" sz="2800" b="1">
                  <a:ea typeface="华文楷体" panose="02010600040101010101" pitchFamily="2" charset="-122"/>
                  <a:cs typeface="Times New Roman" panose="02020603050405020304" pitchFamily="18" charset="0"/>
                </a:rPr>
                <a:t>全</a:t>
              </a:r>
              <a:r>
                <a:rPr kumimoji="1" lang="en-US" altLang="zh-CN" sz="2800" b="1">
                  <a:ea typeface="华文楷体" panose="02010600040101010101" pitchFamily="2" charset="-122"/>
                  <a:cs typeface="Times New Roman" panose="02020603050405020304" pitchFamily="18" charset="0"/>
                </a:rPr>
                <a:t>——</a:t>
              </a:r>
              <a:r>
                <a:rPr kumimoji="1" lang="zh-CN" altLang="en-US" sz="2800" b="1">
                  <a:ea typeface="华文楷体" panose="02010600040101010101" pitchFamily="2" charset="-122"/>
                  <a:cs typeface="Times New Roman" panose="02020603050405020304" pitchFamily="18" charset="0"/>
                </a:rPr>
                <a:t>不要求</a:t>
              </a:r>
              <a:r>
                <a:rPr kumimoji="1" lang="en-US" altLang="zh-CN" sz="2800" b="1">
                  <a:ea typeface="华文楷体" panose="02010600040101010101" pitchFamily="2" charset="-122"/>
                  <a:cs typeface="Times New Roman" panose="02020603050405020304" pitchFamily="18" charset="0"/>
                </a:rPr>
                <a:t>(</a:t>
              </a:r>
              <a:r>
                <a:rPr kumimoji="1" lang="zh-CN" altLang="en-US" sz="2800" b="1">
                  <a:ea typeface="华文楷体" panose="02010600040101010101" pitchFamily="2" charset="-122"/>
                  <a:cs typeface="Times New Roman" panose="02020603050405020304" pitchFamily="18" charset="0"/>
                </a:rPr>
                <a:t>电容设备投资增加</a:t>
              </a:r>
              <a:r>
                <a:rPr kumimoji="1" lang="en-US" altLang="zh-CN" sz="2800" b="1">
                  <a:ea typeface="华文楷体" panose="02010600040101010101" pitchFamily="2" charset="-122"/>
                  <a:cs typeface="Times New Roman" panose="02020603050405020304" pitchFamily="18" charset="0"/>
                </a:rPr>
                <a:t>,</a:t>
              </a:r>
              <a:r>
                <a:rPr kumimoji="1" lang="zh-CN" altLang="en-US" sz="2800" b="1">
                  <a:ea typeface="华文楷体" panose="02010600040101010101" pitchFamily="2" charset="-122"/>
                  <a:cs typeface="Times New Roman" panose="02020603050405020304" pitchFamily="18" charset="0"/>
                </a:rPr>
                <a:t>经济效</a:t>
              </a:r>
            </a:p>
            <a:p>
              <a:pPr eaLnBrk="1" hangingPunct="1"/>
              <a:r>
                <a:rPr kumimoji="1" lang="zh-CN" altLang="en-US" sz="2800" b="1">
                  <a:ea typeface="华文楷体" panose="02010600040101010101" pitchFamily="2" charset="-122"/>
                  <a:cs typeface="Times New Roman" panose="02020603050405020304" pitchFamily="18" charset="0"/>
                </a:rPr>
                <a:t>      果不明显</a:t>
              </a:r>
              <a:r>
                <a:rPr kumimoji="1" lang="en-US" altLang="zh-CN" sz="2800" b="1">
                  <a:ea typeface="华文楷体" panose="02010600040101010101" pitchFamily="2" charset="-122"/>
                  <a:cs typeface="Times New Roman" panose="02020603050405020304" pitchFamily="18" charset="0"/>
                </a:rPr>
                <a:t>)</a:t>
              </a:r>
            </a:p>
          </p:txBody>
        </p:sp>
        <p:sp>
          <p:nvSpPr>
            <p:cNvPr id="56352" name="Rectangle 7">
              <a:extLst>
                <a:ext uri="{FF2B5EF4-FFF2-40B4-BE49-F238E27FC236}">
                  <a16:creationId xmlns:a16="http://schemas.microsoft.com/office/drawing/2014/main" id="{915EC6FB-2C40-49ED-AEEF-281D5A4FFB78}"/>
                </a:ext>
              </a:extLst>
            </p:cNvPr>
            <p:cNvSpPr>
              <a:spLocks noChangeArrowheads="1"/>
            </p:cNvSpPr>
            <p:nvPr/>
          </p:nvSpPr>
          <p:spPr bwMode="auto">
            <a:xfrm>
              <a:off x="1020" y="2896"/>
              <a:ext cx="341"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2800" b="1">
                  <a:ea typeface="华文楷体" panose="02010600040101010101" pitchFamily="2" charset="-122"/>
                  <a:cs typeface="Times New Roman" panose="02020603050405020304" pitchFamily="18" charset="0"/>
                </a:rPr>
                <a:t>欠</a:t>
              </a:r>
            </a:p>
          </p:txBody>
        </p:sp>
        <p:sp>
          <p:nvSpPr>
            <p:cNvPr id="56353" name="Rectangle 8">
              <a:extLst>
                <a:ext uri="{FF2B5EF4-FFF2-40B4-BE49-F238E27FC236}">
                  <a16:creationId xmlns:a16="http://schemas.microsoft.com/office/drawing/2014/main" id="{843328BF-B00D-4F86-AADC-F948FB880755}"/>
                </a:ext>
              </a:extLst>
            </p:cNvPr>
            <p:cNvSpPr>
              <a:spLocks noChangeArrowheads="1"/>
            </p:cNvSpPr>
            <p:nvPr/>
          </p:nvSpPr>
          <p:spPr bwMode="auto">
            <a:xfrm>
              <a:off x="1020" y="3759"/>
              <a:ext cx="3940"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zh-CN" altLang="en-US" sz="2800" b="1">
                  <a:ea typeface="华文楷体" panose="02010600040101010101" pitchFamily="2" charset="-122"/>
                  <a:cs typeface="Times New Roman" panose="02020603050405020304" pitchFamily="18" charset="0"/>
                </a:rPr>
                <a:t>过</a:t>
              </a:r>
              <a:r>
                <a:rPr kumimoji="1" lang="en-US" altLang="zh-CN" sz="2800" b="1">
                  <a:ea typeface="华文楷体" panose="02010600040101010101" pitchFamily="2" charset="-122"/>
                  <a:cs typeface="Times New Roman" panose="02020603050405020304" pitchFamily="18" charset="0"/>
                </a:rPr>
                <a:t>——</a:t>
              </a:r>
              <a:r>
                <a:rPr kumimoji="1" lang="zh-CN" altLang="en-US" sz="2800" b="1">
                  <a:ea typeface="华文楷体" panose="02010600040101010101" pitchFamily="2" charset="-122"/>
                  <a:cs typeface="Times New Roman" panose="02020603050405020304" pitchFamily="18" charset="0"/>
                </a:rPr>
                <a:t>功率因数又由高变低</a:t>
              </a:r>
              <a:r>
                <a:rPr kumimoji="1" lang="en-US" altLang="zh-CN" sz="2800" b="1">
                  <a:ea typeface="华文楷体" panose="02010600040101010101" pitchFamily="2" charset="-122"/>
                  <a:cs typeface="Times New Roman" panose="02020603050405020304" pitchFamily="18" charset="0"/>
                </a:rPr>
                <a:t>(</a:t>
              </a:r>
              <a:r>
                <a:rPr kumimoji="1" lang="zh-CN" altLang="en-US" sz="2800" b="1">
                  <a:ea typeface="华文楷体" panose="02010600040101010101" pitchFamily="2" charset="-122"/>
                  <a:cs typeface="Times New Roman" panose="02020603050405020304" pitchFamily="18" charset="0"/>
                </a:rPr>
                <a:t>性质不同</a:t>
              </a:r>
              <a:r>
                <a:rPr kumimoji="1" lang="en-US" altLang="zh-CN" sz="2800" b="1">
                  <a:ea typeface="华文楷体" panose="02010600040101010101" pitchFamily="2" charset="-122"/>
                  <a:cs typeface="Times New Roman" panose="02020603050405020304" pitchFamily="18" charset="0"/>
                </a:rPr>
                <a:t>)</a:t>
              </a:r>
            </a:p>
          </p:txBody>
        </p:sp>
        <p:sp>
          <p:nvSpPr>
            <p:cNvPr id="56354" name="AutoShape 9">
              <a:extLst>
                <a:ext uri="{FF2B5EF4-FFF2-40B4-BE49-F238E27FC236}">
                  <a16:creationId xmlns:a16="http://schemas.microsoft.com/office/drawing/2014/main" id="{D0477C37-5539-4F9E-BC09-6EA008E4560B}"/>
                </a:ext>
              </a:extLst>
            </p:cNvPr>
            <p:cNvSpPr>
              <a:spLocks/>
            </p:cNvSpPr>
            <p:nvPr/>
          </p:nvSpPr>
          <p:spPr bwMode="auto">
            <a:xfrm>
              <a:off x="975" y="2976"/>
              <a:ext cx="45" cy="1044"/>
            </a:xfrm>
            <a:prstGeom prst="leftBrace">
              <a:avLst>
                <a:gd name="adj1" fmla="val 193333"/>
                <a:gd name="adj2" fmla="val 50000"/>
              </a:avLst>
            </a:prstGeom>
            <a:noFill/>
            <a:ln w="3810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pSp>
      <p:graphicFrame>
        <p:nvGraphicFramePr>
          <p:cNvPr id="142346" name="Object 10">
            <a:extLst>
              <a:ext uri="{FF2B5EF4-FFF2-40B4-BE49-F238E27FC236}">
                <a16:creationId xmlns:a16="http://schemas.microsoft.com/office/drawing/2014/main" id="{F1E5515E-48A7-4D53-84CD-D7BA0CF12084}"/>
              </a:ext>
            </a:extLst>
          </p:cNvPr>
          <p:cNvGraphicFramePr>
            <a:graphicFrameLocks noChangeAspect="1"/>
          </p:cNvGraphicFramePr>
          <p:nvPr/>
        </p:nvGraphicFramePr>
        <p:xfrm>
          <a:off x="493713" y="1700213"/>
          <a:ext cx="5392737" cy="763587"/>
        </p:xfrm>
        <a:graphic>
          <a:graphicData uri="http://schemas.openxmlformats.org/presentationml/2006/ole">
            <mc:AlternateContent xmlns:mc="http://schemas.openxmlformats.org/markup-compatibility/2006">
              <mc:Choice xmlns:v="urn:schemas-microsoft-com:vml" Requires="v">
                <p:oleObj spid="_x0000_s56452" name="公式" r:id="rId5" imgW="2952639" imgH="409370" progId="Equation.3">
                  <p:embed/>
                </p:oleObj>
              </mc:Choice>
              <mc:Fallback>
                <p:oleObj name="公式" r:id="rId5" imgW="2952639" imgH="40937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713" y="1700213"/>
                        <a:ext cx="5392737"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347" name="Object 11">
            <a:extLst>
              <a:ext uri="{FF2B5EF4-FFF2-40B4-BE49-F238E27FC236}">
                <a16:creationId xmlns:a16="http://schemas.microsoft.com/office/drawing/2014/main" id="{E006608F-E70F-4ED2-9D08-3B7B82D39900}"/>
              </a:ext>
            </a:extLst>
          </p:cNvPr>
          <p:cNvGraphicFramePr>
            <a:graphicFrameLocks noChangeAspect="1"/>
          </p:cNvGraphicFramePr>
          <p:nvPr/>
        </p:nvGraphicFramePr>
        <p:xfrm>
          <a:off x="515938" y="2565400"/>
          <a:ext cx="4868862" cy="781050"/>
        </p:xfrm>
        <a:graphic>
          <a:graphicData uri="http://schemas.openxmlformats.org/presentationml/2006/ole">
            <mc:AlternateContent xmlns:mc="http://schemas.openxmlformats.org/markup-compatibility/2006">
              <mc:Choice xmlns:v="urn:schemas-microsoft-com:vml" Requires="v">
                <p:oleObj spid="_x0000_s56453" name="公式" r:id="rId7" imgW="2286111" imgH="362009" progId="Equation.3">
                  <p:embed/>
                </p:oleObj>
              </mc:Choice>
              <mc:Fallback>
                <p:oleObj name="公式" r:id="rId7" imgW="2286111" imgH="362009"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938" y="2565400"/>
                        <a:ext cx="4868862"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2348" name="Line 12">
            <a:extLst>
              <a:ext uri="{FF2B5EF4-FFF2-40B4-BE49-F238E27FC236}">
                <a16:creationId xmlns:a16="http://schemas.microsoft.com/office/drawing/2014/main" id="{96E2C295-D71D-46B1-A239-8C743712BBFB}"/>
              </a:ext>
            </a:extLst>
          </p:cNvPr>
          <p:cNvSpPr>
            <a:spLocks noChangeShapeType="1"/>
          </p:cNvSpPr>
          <p:nvPr/>
        </p:nvSpPr>
        <p:spPr bwMode="auto">
          <a:xfrm>
            <a:off x="684213" y="3860800"/>
            <a:ext cx="863600" cy="0"/>
          </a:xfrm>
          <a:prstGeom prst="line">
            <a:avLst/>
          </a:prstGeom>
          <a:noFill/>
          <a:ln w="76200">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42349" name="Object 13">
            <a:extLst>
              <a:ext uri="{FF2B5EF4-FFF2-40B4-BE49-F238E27FC236}">
                <a16:creationId xmlns:a16="http://schemas.microsoft.com/office/drawing/2014/main" id="{A957ECF9-8BEE-459F-9AA9-6410010F7CA9}"/>
              </a:ext>
            </a:extLst>
          </p:cNvPr>
          <p:cNvGraphicFramePr>
            <a:graphicFrameLocks noChangeAspect="1"/>
          </p:cNvGraphicFramePr>
          <p:nvPr/>
        </p:nvGraphicFramePr>
        <p:xfrm>
          <a:off x="1562100" y="3429000"/>
          <a:ext cx="4694238" cy="1008063"/>
        </p:xfrm>
        <a:graphic>
          <a:graphicData uri="http://schemas.openxmlformats.org/presentationml/2006/ole">
            <mc:AlternateContent xmlns:mc="http://schemas.openxmlformats.org/markup-compatibility/2006">
              <mc:Choice xmlns:v="urn:schemas-microsoft-com:vml" Requires="v">
                <p:oleObj spid="_x0000_s56454" name="公式" r:id="rId9" imgW="1771771" imgH="371387" progId="Equation.3">
                  <p:embed/>
                </p:oleObj>
              </mc:Choice>
              <mc:Fallback>
                <p:oleObj name="公式" r:id="rId9" imgW="1771771" imgH="371387"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2100" y="3429000"/>
                        <a:ext cx="4694238" cy="1008063"/>
                      </a:xfrm>
                      <a:prstGeom prst="rect">
                        <a:avLst/>
                      </a:prstGeom>
                      <a:noFill/>
                      <a:ln>
                        <a:noFill/>
                      </a:ln>
                      <a:effectLst/>
                      <a:extLst>
                        <a:ext uri="{909E8E84-426E-40DD-AFC4-6F175D3DCCD1}">
                          <a14:hiddenFill xmlns:a14="http://schemas.microsoft.com/office/drawing/2010/main">
                            <a:gradFill rotWithShape="1">
                              <a:gsLst>
                                <a:gs pos="0">
                                  <a:srgbClr val="FFCC99"/>
                                </a:gs>
                                <a:gs pos="100000">
                                  <a:schemeClr val="bg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2350" name="Line 14">
            <a:extLst>
              <a:ext uri="{FF2B5EF4-FFF2-40B4-BE49-F238E27FC236}">
                <a16:creationId xmlns:a16="http://schemas.microsoft.com/office/drawing/2014/main" id="{4A368AAF-E5EB-4469-AA49-3D146B88F9E8}"/>
              </a:ext>
            </a:extLst>
          </p:cNvPr>
          <p:cNvSpPr>
            <a:spLocks noChangeShapeType="1"/>
          </p:cNvSpPr>
          <p:nvPr/>
        </p:nvSpPr>
        <p:spPr bwMode="auto">
          <a:xfrm flipV="1">
            <a:off x="7451725" y="547688"/>
            <a:ext cx="0" cy="2663825"/>
          </a:xfrm>
          <a:prstGeom prst="line">
            <a:avLst/>
          </a:prstGeom>
          <a:noFill/>
          <a:ln w="28575">
            <a:solidFill>
              <a:srgbClr val="00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51" name="Line 15">
            <a:extLst>
              <a:ext uri="{FF2B5EF4-FFF2-40B4-BE49-F238E27FC236}">
                <a16:creationId xmlns:a16="http://schemas.microsoft.com/office/drawing/2014/main" id="{C014C653-C3DA-446C-9DC0-F24BA6CDC4B1}"/>
              </a:ext>
            </a:extLst>
          </p:cNvPr>
          <p:cNvSpPr>
            <a:spLocks noChangeShapeType="1"/>
          </p:cNvSpPr>
          <p:nvPr/>
        </p:nvSpPr>
        <p:spPr bwMode="auto">
          <a:xfrm flipV="1">
            <a:off x="5795963" y="547688"/>
            <a:ext cx="1655762" cy="1081087"/>
          </a:xfrm>
          <a:prstGeom prst="line">
            <a:avLst/>
          </a:prstGeom>
          <a:noFill/>
          <a:ln w="28575">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2358" name="Group 22">
            <a:extLst>
              <a:ext uri="{FF2B5EF4-FFF2-40B4-BE49-F238E27FC236}">
                <a16:creationId xmlns:a16="http://schemas.microsoft.com/office/drawing/2014/main" id="{1F2E9BA6-073F-4697-B9F4-DCC02420E71F}"/>
              </a:ext>
            </a:extLst>
          </p:cNvPr>
          <p:cNvGrpSpPr>
            <a:grpSpLocks/>
          </p:cNvGrpSpPr>
          <p:nvPr/>
        </p:nvGrpSpPr>
        <p:grpSpPr bwMode="auto">
          <a:xfrm>
            <a:off x="5795963" y="1268413"/>
            <a:ext cx="2943225" cy="2462212"/>
            <a:chOff x="3152" y="823"/>
            <a:chExt cx="1854" cy="1551"/>
          </a:xfrm>
        </p:grpSpPr>
        <p:grpSp>
          <p:nvGrpSpPr>
            <p:cNvPr id="56333" name="Group 23">
              <a:extLst>
                <a:ext uri="{FF2B5EF4-FFF2-40B4-BE49-F238E27FC236}">
                  <a16:creationId xmlns:a16="http://schemas.microsoft.com/office/drawing/2014/main" id="{B2B735A4-9829-4978-B119-EC5FF680C433}"/>
                </a:ext>
              </a:extLst>
            </p:cNvPr>
            <p:cNvGrpSpPr>
              <a:grpSpLocks/>
            </p:cNvGrpSpPr>
            <p:nvPr/>
          </p:nvGrpSpPr>
          <p:grpSpPr bwMode="auto">
            <a:xfrm>
              <a:off x="4195" y="1525"/>
              <a:ext cx="279" cy="543"/>
              <a:chOff x="4205" y="1536"/>
              <a:chExt cx="279" cy="543"/>
            </a:xfrm>
          </p:grpSpPr>
          <p:sp>
            <p:nvSpPr>
              <p:cNvPr id="56348" name="Line 24">
                <a:extLst>
                  <a:ext uri="{FF2B5EF4-FFF2-40B4-BE49-F238E27FC236}">
                    <a16:creationId xmlns:a16="http://schemas.microsoft.com/office/drawing/2014/main" id="{800C8E45-3AA4-4D4A-848A-68867AB2C95F}"/>
                  </a:ext>
                </a:extLst>
              </p:cNvPr>
              <p:cNvSpPr>
                <a:spLocks noChangeShapeType="1"/>
              </p:cNvSpPr>
              <p:nvPr/>
            </p:nvSpPr>
            <p:spPr bwMode="auto">
              <a:xfrm flipV="1">
                <a:off x="4205" y="1536"/>
                <a:ext cx="0" cy="543"/>
              </a:xfrm>
              <a:prstGeom prst="line">
                <a:avLst/>
              </a:prstGeom>
              <a:noFill/>
              <a:ln w="28575">
                <a:solidFill>
                  <a:srgbClr val="FF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56349" name="Object 25">
                <a:extLst>
                  <a:ext uri="{FF2B5EF4-FFF2-40B4-BE49-F238E27FC236}">
                    <a16:creationId xmlns:a16="http://schemas.microsoft.com/office/drawing/2014/main" id="{0E464065-2EB0-4F13-8FA7-E76064E28065}"/>
                  </a:ext>
                </a:extLst>
              </p:cNvPr>
              <p:cNvGraphicFramePr>
                <a:graphicFrameLocks noChangeAspect="1"/>
              </p:cNvGraphicFramePr>
              <p:nvPr/>
            </p:nvGraphicFramePr>
            <p:xfrm>
              <a:off x="4261" y="1583"/>
              <a:ext cx="223" cy="444"/>
            </p:xfrm>
            <a:graphic>
              <a:graphicData uri="http://schemas.openxmlformats.org/presentationml/2006/ole">
                <mc:AlternateContent xmlns:mc="http://schemas.openxmlformats.org/markup-compatibility/2006">
                  <mc:Choice xmlns:v="urn:schemas-microsoft-com:vml" Requires="v">
                    <p:oleObj spid="_x0000_s56455" name="公式" r:id="rId11" imgW="180841" imgH="256970" progId="Equation.3">
                      <p:embed/>
                    </p:oleObj>
                  </mc:Choice>
                  <mc:Fallback>
                    <p:oleObj name="公式" r:id="rId11" imgW="180841" imgH="256970" progId="Equation.3">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1" y="1583"/>
                            <a:ext cx="223" cy="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6334" name="Group 26">
              <a:extLst>
                <a:ext uri="{FF2B5EF4-FFF2-40B4-BE49-F238E27FC236}">
                  <a16:creationId xmlns:a16="http://schemas.microsoft.com/office/drawing/2014/main" id="{1FD84C96-BC0B-46B6-B342-B60269CE1A70}"/>
                </a:ext>
              </a:extLst>
            </p:cNvPr>
            <p:cNvGrpSpPr>
              <a:grpSpLocks/>
            </p:cNvGrpSpPr>
            <p:nvPr/>
          </p:nvGrpSpPr>
          <p:grpSpPr bwMode="auto">
            <a:xfrm>
              <a:off x="3152" y="823"/>
              <a:ext cx="1854" cy="395"/>
              <a:chOff x="3152" y="823"/>
              <a:chExt cx="1854" cy="395"/>
            </a:xfrm>
          </p:grpSpPr>
          <p:sp>
            <p:nvSpPr>
              <p:cNvPr id="56346" name="Line 27">
                <a:extLst>
                  <a:ext uri="{FF2B5EF4-FFF2-40B4-BE49-F238E27FC236}">
                    <a16:creationId xmlns:a16="http://schemas.microsoft.com/office/drawing/2014/main" id="{E0B6448F-7CF7-4F9F-B42E-74CF1EC26E15}"/>
                  </a:ext>
                </a:extLst>
              </p:cNvPr>
              <p:cNvSpPr>
                <a:spLocks noChangeShapeType="1"/>
              </p:cNvSpPr>
              <p:nvPr/>
            </p:nvSpPr>
            <p:spPr bwMode="auto">
              <a:xfrm>
                <a:off x="3152" y="1060"/>
                <a:ext cx="1579"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56347" name="Object 28">
                <a:extLst>
                  <a:ext uri="{FF2B5EF4-FFF2-40B4-BE49-F238E27FC236}">
                    <a16:creationId xmlns:a16="http://schemas.microsoft.com/office/drawing/2014/main" id="{0921D3A6-E905-4FE3-ABC4-7E72EA9AC09A}"/>
                  </a:ext>
                </a:extLst>
              </p:cNvPr>
              <p:cNvGraphicFramePr>
                <a:graphicFrameLocks noChangeAspect="1"/>
              </p:cNvGraphicFramePr>
              <p:nvPr/>
            </p:nvGraphicFramePr>
            <p:xfrm>
              <a:off x="4730" y="823"/>
              <a:ext cx="276" cy="395"/>
            </p:xfrm>
            <a:graphic>
              <a:graphicData uri="http://schemas.openxmlformats.org/presentationml/2006/ole">
                <mc:AlternateContent xmlns:mc="http://schemas.openxmlformats.org/markup-compatibility/2006">
                  <mc:Choice xmlns:v="urn:schemas-microsoft-com:vml" Requires="v">
                    <p:oleObj spid="_x0000_s56456" name="公式" r:id="rId13" imgW="218888" imgH="218987" progId="Equation.3">
                      <p:embed/>
                    </p:oleObj>
                  </mc:Choice>
                  <mc:Fallback>
                    <p:oleObj name="公式" r:id="rId13" imgW="218888" imgH="218987"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30" y="823"/>
                            <a:ext cx="276"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6335" name="Group 29">
              <a:extLst>
                <a:ext uri="{FF2B5EF4-FFF2-40B4-BE49-F238E27FC236}">
                  <a16:creationId xmlns:a16="http://schemas.microsoft.com/office/drawing/2014/main" id="{CA146D29-B835-45C5-98D2-0ECFBBDFD88F}"/>
                </a:ext>
              </a:extLst>
            </p:cNvPr>
            <p:cNvGrpSpPr>
              <a:grpSpLocks/>
            </p:cNvGrpSpPr>
            <p:nvPr/>
          </p:nvGrpSpPr>
          <p:grpSpPr bwMode="auto">
            <a:xfrm>
              <a:off x="3152" y="1025"/>
              <a:ext cx="1053" cy="1349"/>
              <a:chOff x="3152" y="1025"/>
              <a:chExt cx="1053" cy="1349"/>
            </a:xfrm>
          </p:grpSpPr>
          <p:sp>
            <p:nvSpPr>
              <p:cNvPr id="56342" name="Line 30">
                <a:extLst>
                  <a:ext uri="{FF2B5EF4-FFF2-40B4-BE49-F238E27FC236}">
                    <a16:creationId xmlns:a16="http://schemas.microsoft.com/office/drawing/2014/main" id="{4C3069BD-52BF-4C55-B763-982CD47FFD61}"/>
                  </a:ext>
                </a:extLst>
              </p:cNvPr>
              <p:cNvSpPr>
                <a:spLocks noChangeShapeType="1"/>
              </p:cNvSpPr>
              <p:nvPr/>
            </p:nvSpPr>
            <p:spPr bwMode="auto">
              <a:xfrm>
                <a:off x="3152" y="1060"/>
                <a:ext cx="1053" cy="1019"/>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56343" name="Object 31">
                <a:extLst>
                  <a:ext uri="{FF2B5EF4-FFF2-40B4-BE49-F238E27FC236}">
                    <a16:creationId xmlns:a16="http://schemas.microsoft.com/office/drawing/2014/main" id="{52D6210F-302C-45B9-A714-371350C616F9}"/>
                  </a:ext>
                </a:extLst>
              </p:cNvPr>
              <p:cNvGraphicFramePr>
                <a:graphicFrameLocks noChangeAspect="1"/>
              </p:cNvGraphicFramePr>
              <p:nvPr/>
            </p:nvGraphicFramePr>
            <p:xfrm>
              <a:off x="3930" y="1910"/>
              <a:ext cx="219" cy="464"/>
            </p:xfrm>
            <a:graphic>
              <a:graphicData uri="http://schemas.openxmlformats.org/presentationml/2006/ole">
                <mc:AlternateContent xmlns:mc="http://schemas.openxmlformats.org/markup-compatibility/2006">
                  <mc:Choice xmlns:v="urn:schemas-microsoft-com:vml" Requires="v">
                    <p:oleObj spid="_x0000_s56457" name="公式" r:id="rId15" imgW="171447" imgH="256970" progId="Equation.3">
                      <p:embed/>
                    </p:oleObj>
                  </mc:Choice>
                  <mc:Fallback>
                    <p:oleObj name="公式" r:id="rId15" imgW="171447" imgH="256970" progId="Equation.3">
                      <p:embed/>
                      <p:pic>
                        <p:nvPicPr>
                          <p:cNvPr id="0"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30" y="1910"/>
                            <a:ext cx="219"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44" name="Freeform 32">
                <a:extLst>
                  <a:ext uri="{FF2B5EF4-FFF2-40B4-BE49-F238E27FC236}">
                    <a16:creationId xmlns:a16="http://schemas.microsoft.com/office/drawing/2014/main" id="{F12CFFD9-1B6F-43A9-A71F-A2462E627643}"/>
                  </a:ext>
                </a:extLst>
              </p:cNvPr>
              <p:cNvSpPr>
                <a:spLocks/>
              </p:cNvSpPr>
              <p:nvPr/>
            </p:nvSpPr>
            <p:spPr bwMode="auto">
              <a:xfrm>
                <a:off x="3334" y="1075"/>
                <a:ext cx="45" cy="178"/>
              </a:xfrm>
              <a:custGeom>
                <a:avLst/>
                <a:gdLst>
                  <a:gd name="T0" fmla="*/ 0 w 45"/>
                  <a:gd name="T1" fmla="*/ 178 h 126"/>
                  <a:gd name="T2" fmla="*/ 45 w 45"/>
                  <a:gd name="T3" fmla="*/ 0 h 126"/>
                  <a:gd name="T4" fmla="*/ 0 60000 65536"/>
                  <a:gd name="T5" fmla="*/ 0 60000 65536"/>
                </a:gdLst>
                <a:ahLst/>
                <a:cxnLst>
                  <a:cxn ang="T4">
                    <a:pos x="T0" y="T1"/>
                  </a:cxn>
                  <a:cxn ang="T5">
                    <a:pos x="T2" y="T3"/>
                  </a:cxn>
                </a:cxnLst>
                <a:rect l="0" t="0" r="r" b="b"/>
                <a:pathLst>
                  <a:path w="45" h="126">
                    <a:moveTo>
                      <a:pt x="0" y="126"/>
                    </a:moveTo>
                    <a:cubicBezTo>
                      <a:pt x="35" y="91"/>
                      <a:pt x="45" y="54"/>
                      <a:pt x="45" y="0"/>
                    </a:cubicBezTo>
                  </a:path>
                </a:pathLst>
              </a:custGeom>
              <a:noFill/>
              <a:ln w="28575" cap="flat" cmpd="sng">
                <a:solidFill>
                  <a:srgbClr val="66FF3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345" name="Text Box 33">
                <a:extLst>
                  <a:ext uri="{FF2B5EF4-FFF2-40B4-BE49-F238E27FC236}">
                    <a16:creationId xmlns:a16="http://schemas.microsoft.com/office/drawing/2014/main" id="{123FF717-5F28-4590-AA55-12523EC1ADF2}"/>
                  </a:ext>
                </a:extLst>
              </p:cNvPr>
              <p:cNvSpPr txBox="1">
                <a:spLocks noChangeArrowheads="1"/>
              </p:cNvSpPr>
              <p:nvPr/>
            </p:nvSpPr>
            <p:spPr bwMode="auto">
              <a:xfrm>
                <a:off x="3364" y="1025"/>
                <a:ext cx="23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400" b="1" i="1">
                    <a:ea typeface="华文楷体" panose="02010600040101010101" pitchFamily="2" charset="-122"/>
                    <a:cs typeface="Times New Roman" panose="02020603050405020304" pitchFamily="18" charset="0"/>
                  </a:rPr>
                  <a:t>j</a:t>
                </a:r>
                <a:r>
                  <a:rPr kumimoji="1" lang="en-US" altLang="zh-CN" sz="2400" b="1" baseline="-25000">
                    <a:ea typeface="华文楷体" panose="02010600040101010101" pitchFamily="2" charset="-122"/>
                    <a:cs typeface="Times New Roman" panose="02020603050405020304" pitchFamily="18" charset="0"/>
                  </a:rPr>
                  <a:t>1</a:t>
                </a:r>
                <a:endParaRPr kumimoji="1" lang="en-US" altLang="zh-CN" sz="2400" b="1">
                  <a:ea typeface="华文楷体" panose="02010600040101010101" pitchFamily="2" charset="-122"/>
                  <a:cs typeface="Times New Roman" panose="02020603050405020304" pitchFamily="18" charset="0"/>
                </a:endParaRPr>
              </a:p>
            </p:txBody>
          </p:sp>
        </p:grpSp>
        <p:grpSp>
          <p:nvGrpSpPr>
            <p:cNvPr id="56336" name="Group 34">
              <a:extLst>
                <a:ext uri="{FF2B5EF4-FFF2-40B4-BE49-F238E27FC236}">
                  <a16:creationId xmlns:a16="http://schemas.microsoft.com/office/drawing/2014/main" id="{E32492DE-EE1B-440F-9989-F10CF2B8A2E9}"/>
                </a:ext>
              </a:extLst>
            </p:cNvPr>
            <p:cNvGrpSpPr>
              <a:grpSpLocks/>
            </p:cNvGrpSpPr>
            <p:nvPr/>
          </p:nvGrpSpPr>
          <p:grpSpPr bwMode="auto">
            <a:xfrm>
              <a:off x="3152" y="980"/>
              <a:ext cx="1053" cy="553"/>
              <a:chOff x="3288" y="345"/>
              <a:chExt cx="1053" cy="553"/>
            </a:xfrm>
          </p:grpSpPr>
          <p:sp>
            <p:nvSpPr>
              <p:cNvPr id="56337" name="Line 35">
                <a:extLst>
                  <a:ext uri="{FF2B5EF4-FFF2-40B4-BE49-F238E27FC236}">
                    <a16:creationId xmlns:a16="http://schemas.microsoft.com/office/drawing/2014/main" id="{CC0F4448-63FE-4078-BB9A-FB12782DD52A}"/>
                  </a:ext>
                </a:extLst>
              </p:cNvPr>
              <p:cNvSpPr>
                <a:spLocks noChangeShapeType="1"/>
              </p:cNvSpPr>
              <p:nvPr/>
            </p:nvSpPr>
            <p:spPr bwMode="auto">
              <a:xfrm>
                <a:off x="3288" y="422"/>
                <a:ext cx="1053" cy="476"/>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56338" name="Object 36">
                <a:extLst>
                  <a:ext uri="{FF2B5EF4-FFF2-40B4-BE49-F238E27FC236}">
                    <a16:creationId xmlns:a16="http://schemas.microsoft.com/office/drawing/2014/main" id="{358562C0-6724-4388-8410-21B4A671DBD3}"/>
                  </a:ext>
                </a:extLst>
              </p:cNvPr>
              <p:cNvGraphicFramePr>
                <a:graphicFrameLocks noChangeAspect="1"/>
              </p:cNvGraphicFramePr>
              <p:nvPr/>
            </p:nvGraphicFramePr>
            <p:xfrm>
              <a:off x="4204" y="466"/>
              <a:ext cx="136" cy="333"/>
            </p:xfrm>
            <a:graphic>
              <a:graphicData uri="http://schemas.openxmlformats.org/presentationml/2006/ole">
                <mc:AlternateContent xmlns:mc="http://schemas.openxmlformats.org/markup-compatibility/2006">
                  <mc:Choice xmlns:v="urn:schemas-microsoft-com:vml" Requires="v">
                    <p:oleObj spid="_x0000_s56458" name="公式" r:id="rId17" imgW="114141" imgH="209609" progId="Equation.3">
                      <p:embed/>
                    </p:oleObj>
                  </mc:Choice>
                  <mc:Fallback>
                    <p:oleObj name="公式" r:id="rId17" imgW="114141" imgH="209609" progId="Equation.3">
                      <p:embed/>
                      <p:pic>
                        <p:nvPicPr>
                          <p:cNvPr id="0" name="Object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04" y="466"/>
                            <a:ext cx="136"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9" name="Freeform 37">
                <a:extLst>
                  <a:ext uri="{FF2B5EF4-FFF2-40B4-BE49-F238E27FC236}">
                    <a16:creationId xmlns:a16="http://schemas.microsoft.com/office/drawing/2014/main" id="{89A20FFB-685D-4201-AFEB-0D73595CF3A0}"/>
                  </a:ext>
                </a:extLst>
              </p:cNvPr>
              <p:cNvSpPr>
                <a:spLocks/>
              </p:cNvSpPr>
              <p:nvPr/>
            </p:nvSpPr>
            <p:spPr bwMode="auto">
              <a:xfrm>
                <a:off x="3754" y="422"/>
                <a:ext cx="34" cy="208"/>
              </a:xfrm>
              <a:custGeom>
                <a:avLst/>
                <a:gdLst>
                  <a:gd name="T0" fmla="*/ 18 w 34"/>
                  <a:gd name="T1" fmla="*/ 4 h 147"/>
                  <a:gd name="T2" fmla="*/ 33 w 34"/>
                  <a:gd name="T3" fmla="*/ 115 h 147"/>
                  <a:gd name="T4" fmla="*/ 0 w 34"/>
                  <a:gd name="T5" fmla="*/ 208 h 147"/>
                  <a:gd name="T6" fmla="*/ 0 60000 65536"/>
                  <a:gd name="T7" fmla="*/ 0 60000 65536"/>
                  <a:gd name="T8" fmla="*/ 0 60000 65536"/>
                </a:gdLst>
                <a:ahLst/>
                <a:cxnLst>
                  <a:cxn ang="T6">
                    <a:pos x="T0" y="T1"/>
                  </a:cxn>
                  <a:cxn ang="T7">
                    <a:pos x="T2" y="T3"/>
                  </a:cxn>
                  <a:cxn ang="T8">
                    <a:pos x="T4" y="T5"/>
                  </a:cxn>
                </a:cxnLst>
                <a:rect l="0" t="0" r="r" b="b"/>
                <a:pathLst>
                  <a:path w="34" h="147">
                    <a:moveTo>
                      <a:pt x="18" y="3"/>
                    </a:moveTo>
                    <a:cubicBezTo>
                      <a:pt x="24" y="0"/>
                      <a:pt x="34" y="57"/>
                      <a:pt x="33" y="81"/>
                    </a:cubicBezTo>
                    <a:cubicBezTo>
                      <a:pt x="30" y="105"/>
                      <a:pt x="7" y="133"/>
                      <a:pt x="0" y="147"/>
                    </a:cubicBezTo>
                  </a:path>
                </a:pathLst>
              </a:custGeom>
              <a:noFill/>
              <a:ln w="28575" cap="flat" cmpd="sng">
                <a:solidFill>
                  <a:srgbClr val="66FF3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340" name="Freeform 38">
                <a:extLst>
                  <a:ext uri="{FF2B5EF4-FFF2-40B4-BE49-F238E27FC236}">
                    <a16:creationId xmlns:a16="http://schemas.microsoft.com/office/drawing/2014/main" id="{E2FE4344-84F9-4E9E-83F4-7B12C4EF4B17}"/>
                  </a:ext>
                </a:extLst>
              </p:cNvPr>
              <p:cNvSpPr>
                <a:spLocks/>
              </p:cNvSpPr>
              <p:nvPr/>
            </p:nvSpPr>
            <p:spPr bwMode="auto">
              <a:xfrm>
                <a:off x="3787" y="418"/>
                <a:ext cx="33" cy="229"/>
              </a:xfrm>
              <a:custGeom>
                <a:avLst/>
                <a:gdLst>
                  <a:gd name="T0" fmla="*/ 18 w 33"/>
                  <a:gd name="T1" fmla="*/ 0 h 162"/>
                  <a:gd name="T2" fmla="*/ 30 w 33"/>
                  <a:gd name="T3" fmla="*/ 119 h 162"/>
                  <a:gd name="T4" fmla="*/ 0 w 33"/>
                  <a:gd name="T5" fmla="*/ 229 h 162"/>
                  <a:gd name="T6" fmla="*/ 0 60000 65536"/>
                  <a:gd name="T7" fmla="*/ 0 60000 65536"/>
                  <a:gd name="T8" fmla="*/ 0 60000 65536"/>
                </a:gdLst>
                <a:ahLst/>
                <a:cxnLst>
                  <a:cxn ang="T6">
                    <a:pos x="T0" y="T1"/>
                  </a:cxn>
                  <a:cxn ang="T7">
                    <a:pos x="T2" y="T3"/>
                  </a:cxn>
                  <a:cxn ang="T8">
                    <a:pos x="T4" y="T5"/>
                  </a:cxn>
                </a:cxnLst>
                <a:rect l="0" t="0" r="r" b="b"/>
                <a:pathLst>
                  <a:path w="33" h="162">
                    <a:moveTo>
                      <a:pt x="18" y="0"/>
                    </a:moveTo>
                    <a:cubicBezTo>
                      <a:pt x="15" y="6"/>
                      <a:pt x="33" y="57"/>
                      <a:pt x="30" y="84"/>
                    </a:cubicBezTo>
                    <a:cubicBezTo>
                      <a:pt x="27" y="111"/>
                      <a:pt x="6" y="146"/>
                      <a:pt x="0" y="162"/>
                    </a:cubicBezTo>
                  </a:path>
                </a:pathLst>
              </a:custGeom>
              <a:noFill/>
              <a:ln w="28575" cap="flat" cmpd="sng">
                <a:solidFill>
                  <a:srgbClr val="66FF3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341" name="Text Box 39">
                <a:extLst>
                  <a:ext uri="{FF2B5EF4-FFF2-40B4-BE49-F238E27FC236}">
                    <a16:creationId xmlns:a16="http://schemas.microsoft.com/office/drawing/2014/main" id="{EDE6EBB2-5462-440D-B711-91666CEB1CCA}"/>
                  </a:ext>
                </a:extLst>
              </p:cNvPr>
              <p:cNvSpPr txBox="1">
                <a:spLocks noChangeArrowheads="1"/>
              </p:cNvSpPr>
              <p:nvPr/>
            </p:nvSpPr>
            <p:spPr bwMode="auto">
              <a:xfrm>
                <a:off x="3836" y="345"/>
                <a:ext cx="23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400" b="1" i="1">
                    <a:ea typeface="华文楷体" panose="02010600040101010101" pitchFamily="2" charset="-122"/>
                    <a:cs typeface="Times New Roman" panose="02020603050405020304" pitchFamily="18" charset="0"/>
                  </a:rPr>
                  <a:t>j</a:t>
                </a:r>
                <a:r>
                  <a:rPr kumimoji="1" lang="en-US" altLang="zh-CN" sz="2400" b="1" baseline="-25000">
                    <a:ea typeface="华文楷体" panose="02010600040101010101" pitchFamily="2" charset="-122"/>
                    <a:cs typeface="Times New Roman" panose="02020603050405020304" pitchFamily="18" charset="0"/>
                  </a:rPr>
                  <a:t>2</a:t>
                </a:r>
                <a:endParaRPr kumimoji="1" lang="en-US" altLang="zh-CN" sz="2400" b="1">
                  <a:ea typeface="华文楷体" panose="02010600040101010101" pitchFamily="2" charset="-122"/>
                  <a:cs typeface="Times New Roman" panose="02020603050405020304" pitchFamily="18" charset="0"/>
                </a:endParaRPr>
              </a:p>
            </p:txBody>
          </p:sp>
        </p:grpSp>
      </p:grpSp>
      <p:sp>
        <p:nvSpPr>
          <p:cNvPr id="142379" name="Line 43">
            <a:extLst>
              <a:ext uri="{FF2B5EF4-FFF2-40B4-BE49-F238E27FC236}">
                <a16:creationId xmlns:a16="http://schemas.microsoft.com/office/drawing/2014/main" id="{EBE7521B-64D1-46DF-9C61-3534F9C14E2F}"/>
              </a:ext>
            </a:extLst>
          </p:cNvPr>
          <p:cNvSpPr>
            <a:spLocks noChangeShapeType="1"/>
          </p:cNvSpPr>
          <p:nvPr/>
        </p:nvSpPr>
        <p:spPr bwMode="auto">
          <a:xfrm flipV="1">
            <a:off x="7451725" y="1557338"/>
            <a:ext cx="0" cy="792162"/>
          </a:xfrm>
          <a:prstGeom prst="line">
            <a:avLst/>
          </a:prstGeom>
          <a:noFill/>
          <a:ln w="28575">
            <a:solidFill>
              <a:srgbClr val="FF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2338"/>
                                        </p:tgtEl>
                                        <p:attrNameLst>
                                          <p:attrName>style.visibility</p:attrName>
                                        </p:attrNameLst>
                                      </p:cBhvr>
                                      <p:to>
                                        <p:strVal val="visible"/>
                                      </p:to>
                                    </p:set>
                                    <p:anim calcmode="lin" valueType="num">
                                      <p:cBhvr additive="base">
                                        <p:cTn id="7" dur="500" fill="hold"/>
                                        <p:tgtEl>
                                          <p:spTgt spid="142338"/>
                                        </p:tgtEl>
                                        <p:attrNameLst>
                                          <p:attrName>ppt_x</p:attrName>
                                        </p:attrNameLst>
                                      </p:cBhvr>
                                      <p:tavLst>
                                        <p:tav tm="0">
                                          <p:val>
                                            <p:strVal val="0-#ppt_w/2"/>
                                          </p:val>
                                        </p:tav>
                                        <p:tav tm="100000">
                                          <p:val>
                                            <p:strVal val="#ppt_x"/>
                                          </p:val>
                                        </p:tav>
                                      </p:tavLst>
                                    </p:anim>
                                    <p:anim calcmode="lin" valueType="num">
                                      <p:cBhvr additive="base">
                                        <p:cTn id="8" dur="500" fill="hold"/>
                                        <p:tgtEl>
                                          <p:spTgt spid="1423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42358"/>
                                        </p:tgtEl>
                                        <p:attrNameLst>
                                          <p:attrName>style.visibility</p:attrName>
                                        </p:attrNameLst>
                                      </p:cBhvr>
                                      <p:to>
                                        <p:strVal val="visible"/>
                                      </p:to>
                                    </p:set>
                                    <p:animEffect transition="in" filter="blinds(horizontal)">
                                      <p:cBhvr>
                                        <p:cTn id="13" dur="500"/>
                                        <p:tgtEl>
                                          <p:spTgt spid="14235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142379"/>
                                        </p:tgtEl>
                                        <p:attrNameLst>
                                          <p:attrName>style.visibility</p:attrName>
                                        </p:attrNameLst>
                                      </p:cBhvr>
                                      <p:to>
                                        <p:strVal val="visible"/>
                                      </p:to>
                                    </p:set>
                                    <p:animEffect transition="in" filter="wipe(down)">
                                      <p:cBhvr>
                                        <p:cTn id="18" dur="500"/>
                                        <p:tgtEl>
                                          <p:spTgt spid="14237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42339"/>
                                        </p:tgtEl>
                                        <p:attrNameLst>
                                          <p:attrName>style.visibility</p:attrName>
                                        </p:attrNameLst>
                                      </p:cBhvr>
                                      <p:to>
                                        <p:strVal val="visible"/>
                                      </p:to>
                                    </p:set>
                                    <p:animEffect transition="in" filter="wipe(left)">
                                      <p:cBhvr>
                                        <p:cTn id="23" dur="2000"/>
                                        <p:tgtEl>
                                          <p:spTgt spid="14233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nodeType="clickEffect">
                                  <p:stCondLst>
                                    <p:cond delay="0"/>
                                  </p:stCondLst>
                                  <p:childTnLst>
                                    <p:set>
                                      <p:cBhvr>
                                        <p:cTn id="27" dur="1" fill="hold">
                                          <p:stCondLst>
                                            <p:cond delay="0"/>
                                          </p:stCondLst>
                                        </p:cTn>
                                        <p:tgtEl>
                                          <p:spTgt spid="142346"/>
                                        </p:tgtEl>
                                        <p:attrNameLst>
                                          <p:attrName>style.visibility</p:attrName>
                                        </p:attrNameLst>
                                      </p:cBhvr>
                                      <p:to>
                                        <p:strVal val="visible"/>
                                      </p:to>
                                    </p:set>
                                    <p:animEffect transition="in" filter="strips(downRight)">
                                      <p:cBhvr>
                                        <p:cTn id="28" dur="2000"/>
                                        <p:tgtEl>
                                          <p:spTgt spid="14234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42347"/>
                                        </p:tgtEl>
                                        <p:attrNameLst>
                                          <p:attrName>style.visibility</p:attrName>
                                        </p:attrNameLst>
                                      </p:cBhvr>
                                      <p:to>
                                        <p:strVal val="visible"/>
                                      </p:to>
                                    </p:set>
                                    <p:animEffect transition="in" filter="wipe(left)">
                                      <p:cBhvr>
                                        <p:cTn id="33" dur="2000"/>
                                        <p:tgtEl>
                                          <p:spTgt spid="14234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8" fill="hold" nodeType="clickEffect">
                                  <p:stCondLst>
                                    <p:cond delay="0"/>
                                  </p:stCondLst>
                                  <p:childTnLst>
                                    <p:set>
                                      <p:cBhvr>
                                        <p:cTn id="37" dur="1" fill="hold">
                                          <p:stCondLst>
                                            <p:cond delay="0"/>
                                          </p:stCondLst>
                                        </p:cTn>
                                        <p:tgtEl>
                                          <p:spTgt spid="142348"/>
                                        </p:tgtEl>
                                        <p:attrNameLst>
                                          <p:attrName>style.visibility</p:attrName>
                                        </p:attrNameLst>
                                      </p:cBhvr>
                                      <p:to>
                                        <p:strVal val="visible"/>
                                      </p:to>
                                    </p:set>
                                    <p:animEffect transition="in" filter="slide(fromLeft)">
                                      <p:cBhvr>
                                        <p:cTn id="38" dur="500"/>
                                        <p:tgtEl>
                                          <p:spTgt spid="142348"/>
                                        </p:tgtEl>
                                      </p:cBhvr>
                                    </p:animEffect>
                                  </p:childTnLst>
                                </p:cTn>
                              </p:par>
                            </p:childTnLst>
                          </p:cTn>
                        </p:par>
                        <p:par>
                          <p:cTn id="39" fill="hold" nodeType="afterGroup">
                            <p:stCondLst>
                              <p:cond delay="500"/>
                            </p:stCondLst>
                            <p:childTnLst>
                              <p:par>
                                <p:cTn id="40" presetID="18" presetClass="entr" presetSubtype="6" fill="hold" nodeType="afterEffect">
                                  <p:stCondLst>
                                    <p:cond delay="0"/>
                                  </p:stCondLst>
                                  <p:childTnLst>
                                    <p:set>
                                      <p:cBhvr>
                                        <p:cTn id="41" dur="1" fill="hold">
                                          <p:stCondLst>
                                            <p:cond delay="0"/>
                                          </p:stCondLst>
                                        </p:cTn>
                                        <p:tgtEl>
                                          <p:spTgt spid="142349"/>
                                        </p:tgtEl>
                                        <p:attrNameLst>
                                          <p:attrName>style.visibility</p:attrName>
                                        </p:attrNameLst>
                                      </p:cBhvr>
                                      <p:to>
                                        <p:strVal val="visible"/>
                                      </p:to>
                                    </p:set>
                                    <p:animEffect transition="in" filter="strips(downRight)">
                                      <p:cBhvr>
                                        <p:cTn id="42" dur="3000"/>
                                        <p:tgtEl>
                                          <p:spTgt spid="14234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142350"/>
                                        </p:tgtEl>
                                        <p:attrNameLst>
                                          <p:attrName>style.visibility</p:attrName>
                                        </p:attrNameLst>
                                      </p:cBhvr>
                                      <p:to>
                                        <p:strVal val="visible"/>
                                      </p:to>
                                    </p:set>
                                    <p:animEffect transition="in" filter="wipe(down)">
                                      <p:cBhvr>
                                        <p:cTn id="47" dur="2000"/>
                                        <p:tgtEl>
                                          <p:spTgt spid="14235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42351"/>
                                        </p:tgtEl>
                                        <p:attrNameLst>
                                          <p:attrName>style.visibility</p:attrName>
                                        </p:attrNameLst>
                                      </p:cBhvr>
                                      <p:to>
                                        <p:strVal val="visible"/>
                                      </p:to>
                                    </p:set>
                                    <p:animEffect transition="in" filter="wipe(left)">
                                      <p:cBhvr>
                                        <p:cTn id="52" dur="2000"/>
                                        <p:tgtEl>
                                          <p:spTgt spid="14235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42340"/>
                                        </p:tgtEl>
                                        <p:attrNameLst>
                                          <p:attrName>style.visibility</p:attrName>
                                        </p:attrNameLst>
                                      </p:cBhvr>
                                      <p:to>
                                        <p:strVal val="visible"/>
                                      </p:to>
                                    </p:set>
                                    <p:animEffect transition="in" filter="blinds(horizontal)">
                                      <p:cBhvr>
                                        <p:cTn id="57" dur="500"/>
                                        <p:tgtEl>
                                          <p:spTgt spid="14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18" name="Rectangle 34">
            <a:extLst>
              <a:ext uri="{FF2B5EF4-FFF2-40B4-BE49-F238E27FC236}">
                <a16:creationId xmlns:a16="http://schemas.microsoft.com/office/drawing/2014/main" id="{B5D1F70D-9051-407F-A261-8E151EB86BF4}"/>
              </a:ext>
            </a:extLst>
          </p:cNvPr>
          <p:cNvSpPr>
            <a:spLocks noChangeArrowheads="1"/>
          </p:cNvSpPr>
          <p:nvPr/>
        </p:nvSpPr>
        <p:spPr bwMode="auto">
          <a:xfrm>
            <a:off x="6300788" y="5445125"/>
            <a:ext cx="1008062" cy="504825"/>
          </a:xfrm>
          <a:prstGeom prst="rect">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144417" name="Rectangle 33">
            <a:extLst>
              <a:ext uri="{FF2B5EF4-FFF2-40B4-BE49-F238E27FC236}">
                <a16:creationId xmlns:a16="http://schemas.microsoft.com/office/drawing/2014/main" id="{DEC43D5B-B441-4202-9BF8-0B11B7AF35B3}"/>
              </a:ext>
            </a:extLst>
          </p:cNvPr>
          <p:cNvSpPr>
            <a:spLocks noChangeArrowheads="1"/>
          </p:cNvSpPr>
          <p:nvPr/>
        </p:nvSpPr>
        <p:spPr bwMode="auto">
          <a:xfrm>
            <a:off x="3995738" y="4797425"/>
            <a:ext cx="576262" cy="576263"/>
          </a:xfrm>
          <a:prstGeom prst="rect">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144386" name="Text Box 2">
            <a:extLst>
              <a:ext uri="{FF2B5EF4-FFF2-40B4-BE49-F238E27FC236}">
                <a16:creationId xmlns:a16="http://schemas.microsoft.com/office/drawing/2014/main" id="{D4F55D79-3694-4C4C-84B7-BE8BA1B69070}"/>
              </a:ext>
            </a:extLst>
          </p:cNvPr>
          <p:cNvSpPr txBox="1">
            <a:spLocks noChangeArrowheads="1"/>
          </p:cNvSpPr>
          <p:nvPr/>
        </p:nvSpPr>
        <p:spPr bwMode="auto">
          <a:xfrm>
            <a:off x="2484438" y="404813"/>
            <a:ext cx="4175125" cy="762000"/>
          </a:xfrm>
          <a:prstGeom prst="rect">
            <a:avLst/>
          </a:prstGeom>
          <a:noFill/>
          <a:ln>
            <a:noFill/>
          </a:ln>
          <a:effectLst>
            <a:prstShdw prst="shdw17" dist="17961" dir="2700000">
              <a:srgbClr val="7A8E99"/>
            </a:prstShdw>
          </a:effectLst>
          <a:extLst>
            <a:ext uri="{909E8E84-426E-40DD-AFC4-6F175D3DCCD1}">
              <a14:hiddenFill xmlns:a14="http://schemas.microsoft.com/office/drawing/2010/main">
                <a:gradFill rotWithShape="0">
                  <a:gsLst>
                    <a:gs pos="0">
                      <a:srgbClr val="CCECFF"/>
                    </a:gs>
                    <a:gs pos="100000">
                      <a:srgbClr val="5E6D76"/>
                    </a:gs>
                  </a:gsLst>
                  <a:lin ang="5400000" scaled="1"/>
                </a:gradFill>
              </a14:hiddenFill>
            </a:ext>
            <a:ext uri="{91240B29-F687-4F45-9708-019B960494DF}">
              <a14:hiddenLine xmlns:a14="http://schemas.microsoft.com/office/drawing/2010/main" w="12700">
                <a:solidFill>
                  <a:schemeClr val="tx1"/>
                </a:solidFill>
                <a:miter lim="800000"/>
                <a:headEnd/>
                <a:tailEnd/>
              </a14:hiddenLine>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4400" b="1">
                <a:solidFill>
                  <a:srgbClr val="000099"/>
                </a:solidFill>
                <a:ea typeface="华文楷体" panose="02010600040101010101" pitchFamily="2" charset="-122"/>
                <a:cs typeface="Times New Roman" panose="02020603050405020304" pitchFamily="18" charset="0"/>
              </a:rPr>
              <a:t>§9-5  </a:t>
            </a:r>
            <a:r>
              <a:rPr kumimoji="1" lang="zh-CN" altLang="en-US" sz="4400" b="1">
                <a:solidFill>
                  <a:srgbClr val="000099"/>
                </a:solidFill>
                <a:ea typeface="华文楷体" panose="02010600040101010101" pitchFamily="2" charset="-122"/>
                <a:cs typeface="Times New Roman" panose="02020603050405020304" pitchFamily="18" charset="0"/>
              </a:rPr>
              <a:t>复功率</a:t>
            </a:r>
          </a:p>
        </p:txBody>
      </p:sp>
      <p:sp>
        <p:nvSpPr>
          <p:cNvPr id="144387" name="Text Box 3">
            <a:extLst>
              <a:ext uri="{FF2B5EF4-FFF2-40B4-BE49-F238E27FC236}">
                <a16:creationId xmlns:a16="http://schemas.microsoft.com/office/drawing/2014/main" id="{57617D19-FA9E-402A-B601-311EB8610921}"/>
              </a:ext>
            </a:extLst>
          </p:cNvPr>
          <p:cNvSpPr txBox="1">
            <a:spLocks noChangeArrowheads="1"/>
          </p:cNvSpPr>
          <p:nvPr/>
        </p:nvSpPr>
        <p:spPr bwMode="auto">
          <a:xfrm>
            <a:off x="395288" y="1022350"/>
            <a:ext cx="2952750"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3200" b="1">
                <a:ea typeface="华文楷体" panose="02010600040101010101" pitchFamily="2" charset="-122"/>
                <a:cs typeface="Times New Roman" panose="02020603050405020304" pitchFamily="18" charset="0"/>
              </a:rPr>
              <a:t>复功率定义</a:t>
            </a:r>
          </a:p>
        </p:txBody>
      </p:sp>
      <p:graphicFrame>
        <p:nvGraphicFramePr>
          <p:cNvPr id="144388" name="Object 4">
            <a:extLst>
              <a:ext uri="{FF2B5EF4-FFF2-40B4-BE49-F238E27FC236}">
                <a16:creationId xmlns:a16="http://schemas.microsoft.com/office/drawing/2014/main" id="{F328EDA5-2E49-4F67-AFC8-BC98EA8C13E4}"/>
              </a:ext>
            </a:extLst>
          </p:cNvPr>
          <p:cNvGraphicFramePr>
            <a:graphicFrameLocks noChangeAspect="1"/>
          </p:cNvGraphicFramePr>
          <p:nvPr/>
        </p:nvGraphicFramePr>
        <p:xfrm>
          <a:off x="827088" y="1700213"/>
          <a:ext cx="7600950" cy="492125"/>
        </p:xfrm>
        <a:graphic>
          <a:graphicData uri="http://schemas.openxmlformats.org/presentationml/2006/ole">
            <mc:AlternateContent xmlns:mc="http://schemas.openxmlformats.org/markup-compatibility/2006">
              <mc:Choice xmlns:v="urn:schemas-microsoft-com:vml" Requires="v">
                <p:oleObj spid="_x0000_s57454" name="Microsoft 公式 3.0" r:id="rId3" imgW="3543072" imgH="228834" progId="Equation.3">
                  <p:embed/>
                </p:oleObj>
              </mc:Choice>
              <mc:Fallback>
                <p:oleObj name="Microsoft 公式 3.0" r:id="rId3" imgW="3543072" imgH="22883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700213"/>
                        <a:ext cx="7600950"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389" name="Object 5">
            <a:extLst>
              <a:ext uri="{FF2B5EF4-FFF2-40B4-BE49-F238E27FC236}">
                <a16:creationId xmlns:a16="http://schemas.microsoft.com/office/drawing/2014/main" id="{DD66F8DA-9272-4334-A5CC-9BA109B6E65E}"/>
              </a:ext>
            </a:extLst>
          </p:cNvPr>
          <p:cNvGraphicFramePr>
            <a:graphicFrameLocks noChangeAspect="1"/>
          </p:cNvGraphicFramePr>
          <p:nvPr>
            <p:extLst>
              <p:ext uri="{D42A27DB-BD31-4B8C-83A1-F6EECF244321}">
                <p14:modId xmlns:p14="http://schemas.microsoft.com/office/powerpoint/2010/main" val="1920552633"/>
              </p:ext>
            </p:extLst>
          </p:nvPr>
        </p:nvGraphicFramePr>
        <p:xfrm>
          <a:off x="4172743" y="2351571"/>
          <a:ext cx="4570413" cy="712788"/>
        </p:xfrm>
        <a:graphic>
          <a:graphicData uri="http://schemas.openxmlformats.org/presentationml/2006/ole">
            <mc:AlternateContent xmlns:mc="http://schemas.openxmlformats.org/markup-compatibility/2006">
              <mc:Choice xmlns:v="urn:schemas-microsoft-com:vml" Requires="v">
                <p:oleObj spid="_x0000_s57455" name="公式" r:id="rId5" imgW="1524230" imgH="228834" progId="Equation.3">
                  <p:embed/>
                </p:oleObj>
              </mc:Choice>
              <mc:Fallback>
                <p:oleObj name="公式" r:id="rId5" imgW="1524230" imgH="228834"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2743" y="2351571"/>
                        <a:ext cx="4570413" cy="712788"/>
                      </a:xfrm>
                      <a:prstGeom prst="rect">
                        <a:avLst/>
                      </a:prstGeom>
                      <a:noFill/>
                      <a:ln>
                        <a:noFill/>
                      </a:ln>
                      <a:effectLst/>
                      <a:extLst>
                        <a:ext uri="{909E8E84-426E-40DD-AFC4-6F175D3DCCD1}">
                          <a14:hiddenFill xmlns:a14="http://schemas.microsoft.com/office/drawing/2010/main">
                            <a:gradFill rotWithShape="1">
                              <a:gsLst>
                                <a:gs pos="0">
                                  <a:srgbClr val="0099FF"/>
                                </a:gs>
                                <a:gs pos="50000">
                                  <a:schemeClr val="bg1"/>
                                </a:gs>
                                <a:gs pos="100000">
                                  <a:srgbClr val="0099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4390" name="Group 6">
            <a:extLst>
              <a:ext uri="{FF2B5EF4-FFF2-40B4-BE49-F238E27FC236}">
                <a16:creationId xmlns:a16="http://schemas.microsoft.com/office/drawing/2014/main" id="{32D5484E-A057-45B0-B21A-B083BF1532A4}"/>
              </a:ext>
            </a:extLst>
          </p:cNvPr>
          <p:cNvGrpSpPr>
            <a:grpSpLocks/>
          </p:cNvGrpSpPr>
          <p:nvPr/>
        </p:nvGrpSpPr>
        <p:grpSpPr bwMode="auto">
          <a:xfrm>
            <a:off x="539750" y="2420938"/>
            <a:ext cx="2176463" cy="1538287"/>
            <a:chOff x="340" y="1525"/>
            <a:chExt cx="1371" cy="969"/>
          </a:xfrm>
        </p:grpSpPr>
        <p:sp>
          <p:nvSpPr>
            <p:cNvPr id="57360" name="Freeform 7">
              <a:extLst>
                <a:ext uri="{FF2B5EF4-FFF2-40B4-BE49-F238E27FC236}">
                  <a16:creationId xmlns:a16="http://schemas.microsoft.com/office/drawing/2014/main" id="{A4760F80-3C6F-4E88-916E-D752A97B0A18}"/>
                </a:ext>
              </a:extLst>
            </p:cNvPr>
            <p:cNvSpPr>
              <a:spLocks/>
            </p:cNvSpPr>
            <p:nvPr/>
          </p:nvSpPr>
          <p:spPr bwMode="auto">
            <a:xfrm>
              <a:off x="660" y="1842"/>
              <a:ext cx="582" cy="3"/>
            </a:xfrm>
            <a:custGeom>
              <a:avLst/>
              <a:gdLst>
                <a:gd name="T0" fmla="*/ 0 w 540"/>
                <a:gd name="T1" fmla="*/ 3 h 2"/>
                <a:gd name="T2" fmla="*/ 582 w 540"/>
                <a:gd name="T3" fmla="*/ 0 h 2"/>
                <a:gd name="T4" fmla="*/ 0 60000 65536"/>
                <a:gd name="T5" fmla="*/ 0 60000 65536"/>
              </a:gdLst>
              <a:ahLst/>
              <a:cxnLst>
                <a:cxn ang="T4">
                  <a:pos x="T0" y="T1"/>
                </a:cxn>
                <a:cxn ang="T5">
                  <a:pos x="T2" y="T3"/>
                </a:cxn>
              </a:cxnLst>
              <a:rect l="0" t="0" r="r" b="b"/>
              <a:pathLst>
                <a:path w="540" h="2">
                  <a:moveTo>
                    <a:pt x="0" y="2"/>
                  </a:moveTo>
                  <a:lnTo>
                    <a:pt x="540" y="0"/>
                  </a:lnTo>
                </a:path>
              </a:pathLst>
            </a:custGeom>
            <a:noFill/>
            <a:ln w="28575"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57361" name="Object 8">
              <a:extLst>
                <a:ext uri="{FF2B5EF4-FFF2-40B4-BE49-F238E27FC236}">
                  <a16:creationId xmlns:a16="http://schemas.microsoft.com/office/drawing/2014/main" id="{2BA0DD9A-1BDB-4E55-8306-35CE3C323BD3}"/>
                </a:ext>
              </a:extLst>
            </p:cNvPr>
            <p:cNvGraphicFramePr>
              <a:graphicFrameLocks noChangeAspect="1"/>
            </p:cNvGraphicFramePr>
            <p:nvPr/>
          </p:nvGraphicFramePr>
          <p:xfrm>
            <a:off x="340" y="1954"/>
            <a:ext cx="273" cy="351"/>
          </p:xfrm>
          <a:graphic>
            <a:graphicData uri="http://schemas.openxmlformats.org/presentationml/2006/ole">
              <mc:AlternateContent xmlns:mc="http://schemas.openxmlformats.org/markup-compatibility/2006">
                <mc:Choice xmlns:v="urn:schemas-microsoft-com:vml" Requires="v">
                  <p:oleObj spid="_x0000_s57456" name="公式" r:id="rId7" imgW="171447" imgH="218987" progId="Equation.3">
                    <p:embed/>
                  </p:oleObj>
                </mc:Choice>
                <mc:Fallback>
                  <p:oleObj name="公式" r:id="rId7" imgW="171447" imgH="218987"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 y="1954"/>
                          <a:ext cx="273"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62" name="Object 9">
              <a:extLst>
                <a:ext uri="{FF2B5EF4-FFF2-40B4-BE49-F238E27FC236}">
                  <a16:creationId xmlns:a16="http://schemas.microsoft.com/office/drawing/2014/main" id="{6569AC51-7814-47D1-BAB3-C06721975EE1}"/>
                </a:ext>
              </a:extLst>
            </p:cNvPr>
            <p:cNvGraphicFramePr>
              <a:graphicFrameLocks noChangeAspect="1"/>
            </p:cNvGraphicFramePr>
            <p:nvPr/>
          </p:nvGraphicFramePr>
          <p:xfrm>
            <a:off x="839" y="1525"/>
            <a:ext cx="171" cy="296"/>
          </p:xfrm>
          <a:graphic>
            <a:graphicData uri="http://schemas.openxmlformats.org/presentationml/2006/ole">
              <mc:AlternateContent xmlns:mc="http://schemas.openxmlformats.org/markup-compatibility/2006">
                <mc:Choice xmlns:v="urn:schemas-microsoft-com:vml" Requires="v">
                  <p:oleObj spid="_x0000_s57457" name="公式" r:id="rId9" imgW="114141" imgH="209609" progId="Equation.3">
                    <p:embed/>
                  </p:oleObj>
                </mc:Choice>
                <mc:Fallback>
                  <p:oleObj name="公式" r:id="rId9" imgW="114141" imgH="209609"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9" y="1525"/>
                          <a:ext cx="171"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63" name="Rectangle 10">
              <a:extLst>
                <a:ext uri="{FF2B5EF4-FFF2-40B4-BE49-F238E27FC236}">
                  <a16:creationId xmlns:a16="http://schemas.microsoft.com/office/drawing/2014/main" id="{AC705856-5BF9-4689-9782-5DE841170522}"/>
                </a:ext>
              </a:extLst>
            </p:cNvPr>
            <p:cNvSpPr>
              <a:spLocks noChangeArrowheads="1"/>
            </p:cNvSpPr>
            <p:nvPr/>
          </p:nvSpPr>
          <p:spPr bwMode="auto">
            <a:xfrm>
              <a:off x="1245" y="1712"/>
              <a:ext cx="466" cy="782"/>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2400" b="1">
                  <a:ea typeface="华文楷体" panose="02010600040101010101" pitchFamily="2" charset="-122"/>
                  <a:cs typeface="Times New Roman" panose="02020603050405020304" pitchFamily="18" charset="0"/>
                </a:rPr>
                <a:t>负</a:t>
              </a:r>
            </a:p>
            <a:p>
              <a:pPr algn="ctr" eaLnBrk="1" hangingPunct="1"/>
              <a:r>
                <a:rPr kumimoji="1" lang="zh-CN" altLang="en-US" sz="2400" b="1">
                  <a:ea typeface="华文楷体" panose="02010600040101010101" pitchFamily="2" charset="-122"/>
                  <a:cs typeface="Times New Roman" panose="02020603050405020304" pitchFamily="18" charset="0"/>
                </a:rPr>
                <a:t>载</a:t>
              </a:r>
            </a:p>
          </p:txBody>
        </p:sp>
        <p:sp>
          <p:nvSpPr>
            <p:cNvPr id="57364" name="Freeform 11">
              <a:extLst>
                <a:ext uri="{FF2B5EF4-FFF2-40B4-BE49-F238E27FC236}">
                  <a16:creationId xmlns:a16="http://schemas.microsoft.com/office/drawing/2014/main" id="{39A423FD-0990-45F6-BBB1-0D0855DD94EE}"/>
                </a:ext>
              </a:extLst>
            </p:cNvPr>
            <p:cNvSpPr>
              <a:spLocks/>
            </p:cNvSpPr>
            <p:nvPr/>
          </p:nvSpPr>
          <p:spPr bwMode="auto">
            <a:xfrm>
              <a:off x="660" y="2364"/>
              <a:ext cx="582" cy="2"/>
            </a:xfrm>
            <a:custGeom>
              <a:avLst/>
              <a:gdLst>
                <a:gd name="T0" fmla="*/ 0 w 540"/>
                <a:gd name="T1" fmla="*/ 2 h 2"/>
                <a:gd name="T2" fmla="*/ 582 w 540"/>
                <a:gd name="T3" fmla="*/ 0 h 2"/>
                <a:gd name="T4" fmla="*/ 0 60000 65536"/>
                <a:gd name="T5" fmla="*/ 0 60000 65536"/>
              </a:gdLst>
              <a:ahLst/>
              <a:cxnLst>
                <a:cxn ang="T4">
                  <a:pos x="T0" y="T1"/>
                </a:cxn>
                <a:cxn ang="T5">
                  <a:pos x="T2" y="T3"/>
                </a:cxn>
              </a:cxnLst>
              <a:rect l="0" t="0" r="r" b="b"/>
              <a:pathLst>
                <a:path w="540" h="2">
                  <a:moveTo>
                    <a:pt x="0" y="2"/>
                  </a:moveTo>
                  <a:lnTo>
                    <a:pt x="540" y="0"/>
                  </a:lnTo>
                </a:path>
              </a:pathLst>
            </a:custGeom>
            <a:noFill/>
            <a:ln w="28575"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365" name="Line 12">
              <a:extLst>
                <a:ext uri="{FF2B5EF4-FFF2-40B4-BE49-F238E27FC236}">
                  <a16:creationId xmlns:a16="http://schemas.microsoft.com/office/drawing/2014/main" id="{091E84D1-74BA-4E97-8657-C539C6FE0BA0}"/>
                </a:ext>
              </a:extLst>
            </p:cNvPr>
            <p:cNvSpPr>
              <a:spLocks noChangeShapeType="1"/>
            </p:cNvSpPr>
            <p:nvPr/>
          </p:nvSpPr>
          <p:spPr bwMode="auto">
            <a:xfrm>
              <a:off x="748" y="1842"/>
              <a:ext cx="311"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366" name="Text Box 13">
              <a:extLst>
                <a:ext uri="{FF2B5EF4-FFF2-40B4-BE49-F238E27FC236}">
                  <a16:creationId xmlns:a16="http://schemas.microsoft.com/office/drawing/2014/main" id="{5BA75E82-612B-4B57-8ED2-1AC4D97B84C4}"/>
                </a:ext>
              </a:extLst>
            </p:cNvPr>
            <p:cNvSpPr txBox="1">
              <a:spLocks noChangeArrowheads="1"/>
            </p:cNvSpPr>
            <p:nvPr/>
          </p:nvSpPr>
          <p:spPr bwMode="auto">
            <a:xfrm>
              <a:off x="366" y="1672"/>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400" b="1">
                  <a:ea typeface="华文楷体" panose="02010600040101010101" pitchFamily="2" charset="-122"/>
                  <a:cs typeface="Times New Roman" panose="02020603050405020304" pitchFamily="18" charset="0"/>
                </a:rPr>
                <a:t>+</a:t>
              </a:r>
            </a:p>
          </p:txBody>
        </p:sp>
        <p:sp>
          <p:nvSpPr>
            <p:cNvPr id="57367" name="Text Box 14">
              <a:extLst>
                <a:ext uri="{FF2B5EF4-FFF2-40B4-BE49-F238E27FC236}">
                  <a16:creationId xmlns:a16="http://schemas.microsoft.com/office/drawing/2014/main" id="{96148180-FE7D-4D24-B439-2BED59C3E150}"/>
                </a:ext>
              </a:extLst>
            </p:cNvPr>
            <p:cNvSpPr txBox="1">
              <a:spLocks noChangeArrowheads="1"/>
            </p:cNvSpPr>
            <p:nvPr/>
          </p:nvSpPr>
          <p:spPr bwMode="auto">
            <a:xfrm>
              <a:off x="379" y="2141"/>
              <a:ext cx="2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400" b="1">
                  <a:ea typeface="华文楷体" panose="02010600040101010101" pitchFamily="2" charset="-122"/>
                  <a:cs typeface="Times New Roman" panose="02020603050405020304" pitchFamily="18" charset="0"/>
                </a:rPr>
                <a:t>_</a:t>
              </a:r>
            </a:p>
          </p:txBody>
        </p:sp>
        <p:sp>
          <p:nvSpPr>
            <p:cNvPr id="57368" name="Oval 15">
              <a:extLst>
                <a:ext uri="{FF2B5EF4-FFF2-40B4-BE49-F238E27FC236}">
                  <a16:creationId xmlns:a16="http://schemas.microsoft.com/office/drawing/2014/main" id="{65FEC2C2-1628-4CDE-B94A-7E0BE5C47864}"/>
                </a:ext>
              </a:extLst>
            </p:cNvPr>
            <p:cNvSpPr>
              <a:spLocks noChangeArrowheads="1"/>
            </p:cNvSpPr>
            <p:nvPr/>
          </p:nvSpPr>
          <p:spPr bwMode="auto">
            <a:xfrm>
              <a:off x="608" y="2338"/>
              <a:ext cx="52" cy="52"/>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57369" name="Oval 16">
              <a:extLst>
                <a:ext uri="{FF2B5EF4-FFF2-40B4-BE49-F238E27FC236}">
                  <a16:creationId xmlns:a16="http://schemas.microsoft.com/office/drawing/2014/main" id="{AE2763CA-8017-4329-8032-9747817DC7B4}"/>
                </a:ext>
              </a:extLst>
            </p:cNvPr>
            <p:cNvSpPr>
              <a:spLocks noChangeArrowheads="1"/>
            </p:cNvSpPr>
            <p:nvPr/>
          </p:nvSpPr>
          <p:spPr bwMode="auto">
            <a:xfrm>
              <a:off x="608" y="1816"/>
              <a:ext cx="52" cy="52"/>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pSp>
      <p:sp>
        <p:nvSpPr>
          <p:cNvPr id="144401" name="Text Box 17">
            <a:extLst>
              <a:ext uri="{FF2B5EF4-FFF2-40B4-BE49-F238E27FC236}">
                <a16:creationId xmlns:a16="http://schemas.microsoft.com/office/drawing/2014/main" id="{FDF2E2A1-C678-4FBC-9A80-D85217783DE8}"/>
              </a:ext>
            </a:extLst>
          </p:cNvPr>
          <p:cNvSpPr txBox="1">
            <a:spLocks noChangeArrowheads="1"/>
          </p:cNvSpPr>
          <p:nvPr/>
        </p:nvSpPr>
        <p:spPr bwMode="auto">
          <a:xfrm>
            <a:off x="3203575" y="2349500"/>
            <a:ext cx="1439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zh-CN" altLang="en-US" sz="2800" b="1">
                <a:ea typeface="华文楷体" panose="02010600040101010101" pitchFamily="2" charset="-122"/>
                <a:cs typeface="Times New Roman" panose="02020603050405020304" pitchFamily="18" charset="0"/>
              </a:rPr>
              <a:t>定义：</a:t>
            </a:r>
          </a:p>
        </p:txBody>
      </p:sp>
      <p:graphicFrame>
        <p:nvGraphicFramePr>
          <p:cNvPr id="144402" name="Object 18">
            <a:extLst>
              <a:ext uri="{FF2B5EF4-FFF2-40B4-BE49-F238E27FC236}">
                <a16:creationId xmlns:a16="http://schemas.microsoft.com/office/drawing/2014/main" id="{5746921D-16CA-4CF2-ABD7-68B123EF7BA4}"/>
              </a:ext>
            </a:extLst>
          </p:cNvPr>
          <p:cNvGraphicFramePr>
            <a:graphicFrameLocks noChangeAspect="1"/>
          </p:cNvGraphicFramePr>
          <p:nvPr/>
        </p:nvGraphicFramePr>
        <p:xfrm>
          <a:off x="3924300" y="3357563"/>
          <a:ext cx="5067300" cy="1143000"/>
        </p:xfrm>
        <a:graphic>
          <a:graphicData uri="http://schemas.openxmlformats.org/presentationml/2006/ole">
            <mc:AlternateContent xmlns:mc="http://schemas.openxmlformats.org/markup-compatibility/2006">
              <mc:Choice xmlns:v="urn:schemas-microsoft-com:vml" Requires="v">
                <p:oleObj spid="_x0000_s57458" name="Equation" r:id="rId11" imgW="2124058" imgH="476426" progId="Equation.DSMT4">
                  <p:embed/>
                </p:oleObj>
              </mc:Choice>
              <mc:Fallback>
                <p:oleObj name="Equation" r:id="rId11" imgW="2124058" imgH="476426" progId="Equation.DSMT4">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4300" y="3357563"/>
                        <a:ext cx="50673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403" name="Line 19">
            <a:extLst>
              <a:ext uri="{FF2B5EF4-FFF2-40B4-BE49-F238E27FC236}">
                <a16:creationId xmlns:a16="http://schemas.microsoft.com/office/drawing/2014/main" id="{4867E0B3-5858-4677-9150-6ED1827DFFC3}"/>
              </a:ext>
            </a:extLst>
          </p:cNvPr>
          <p:cNvSpPr>
            <a:spLocks noChangeShapeType="1"/>
          </p:cNvSpPr>
          <p:nvPr/>
        </p:nvSpPr>
        <p:spPr bwMode="auto">
          <a:xfrm>
            <a:off x="2987675" y="3500438"/>
            <a:ext cx="647700" cy="0"/>
          </a:xfrm>
          <a:prstGeom prst="line">
            <a:avLst/>
          </a:prstGeom>
          <a:noFill/>
          <a:ln w="76200">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44404" name="Object 20">
            <a:extLst>
              <a:ext uri="{FF2B5EF4-FFF2-40B4-BE49-F238E27FC236}">
                <a16:creationId xmlns:a16="http://schemas.microsoft.com/office/drawing/2014/main" id="{0E150F88-3D7C-4635-9911-E8F9DECC4566}"/>
              </a:ext>
            </a:extLst>
          </p:cNvPr>
          <p:cNvGraphicFramePr>
            <a:graphicFrameLocks noChangeAspect="1"/>
          </p:cNvGraphicFramePr>
          <p:nvPr/>
        </p:nvGraphicFramePr>
        <p:xfrm>
          <a:off x="1517650" y="4841875"/>
          <a:ext cx="6515100" cy="541338"/>
        </p:xfrm>
        <a:graphic>
          <a:graphicData uri="http://schemas.openxmlformats.org/presentationml/2006/ole">
            <mc:AlternateContent xmlns:mc="http://schemas.openxmlformats.org/markup-compatibility/2006">
              <mc:Choice xmlns:v="urn:schemas-microsoft-com:vml" Requires="v">
                <p:oleObj spid="_x0000_s57459" name="Equation" r:id="rId13" imgW="3124085" imgH="218987" progId="Equation.DSMT4">
                  <p:embed/>
                </p:oleObj>
              </mc:Choice>
              <mc:Fallback>
                <p:oleObj name="Equation" r:id="rId13" imgW="3124085" imgH="218987" progId="Equation.DSMT4">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17650" y="4841875"/>
                        <a:ext cx="6515100"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405" name="Text Box 21">
            <a:extLst>
              <a:ext uri="{FF2B5EF4-FFF2-40B4-BE49-F238E27FC236}">
                <a16:creationId xmlns:a16="http://schemas.microsoft.com/office/drawing/2014/main" id="{21356121-739B-4747-A23F-19CC6B37219D}"/>
              </a:ext>
            </a:extLst>
          </p:cNvPr>
          <p:cNvSpPr txBox="1">
            <a:spLocks noChangeArrowheads="1"/>
          </p:cNvSpPr>
          <p:nvPr/>
        </p:nvSpPr>
        <p:spPr bwMode="auto">
          <a:xfrm>
            <a:off x="755650" y="4149725"/>
            <a:ext cx="2519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zh-CN" altLang="en-US" sz="2800" b="1">
                <a:ea typeface="华文楷体" panose="02010600040101010101" pitchFamily="2" charset="-122"/>
                <a:cs typeface="Times New Roman" panose="02020603050405020304" pitchFamily="18" charset="0"/>
              </a:rPr>
              <a:t>也可表示为</a:t>
            </a:r>
          </a:p>
        </p:txBody>
      </p:sp>
      <p:graphicFrame>
        <p:nvGraphicFramePr>
          <p:cNvPr id="144406" name="Object 22">
            <a:extLst>
              <a:ext uri="{FF2B5EF4-FFF2-40B4-BE49-F238E27FC236}">
                <a16:creationId xmlns:a16="http://schemas.microsoft.com/office/drawing/2014/main" id="{5FE7329A-4098-4519-9613-783CC8444479}"/>
              </a:ext>
            </a:extLst>
          </p:cNvPr>
          <p:cNvGraphicFramePr>
            <a:graphicFrameLocks noChangeAspect="1"/>
          </p:cNvGraphicFramePr>
          <p:nvPr/>
        </p:nvGraphicFramePr>
        <p:xfrm>
          <a:off x="250825" y="5300663"/>
          <a:ext cx="6942138" cy="1203325"/>
        </p:xfrm>
        <a:graphic>
          <a:graphicData uri="http://schemas.openxmlformats.org/presentationml/2006/ole">
            <mc:AlternateContent xmlns:mc="http://schemas.openxmlformats.org/markup-compatibility/2006">
              <mc:Choice xmlns:v="urn:schemas-microsoft-com:vml" Requires="v">
                <p:oleObj spid="_x0000_s57460" name="公式" r:id="rId15" imgW="3000550" imgH="533634" progId="Equation.3">
                  <p:embed/>
                </p:oleObj>
              </mc:Choice>
              <mc:Fallback>
                <p:oleObj name="公式" r:id="rId15" imgW="3000550" imgH="533634" progId="Equation.3">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0825" y="5300663"/>
                        <a:ext cx="6942138"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144386"/>
                                        </p:tgtEl>
                                        <p:attrNameLst>
                                          <p:attrName>style.visibility</p:attrName>
                                        </p:attrNameLst>
                                      </p:cBhvr>
                                      <p:to>
                                        <p:strVal val="visible"/>
                                      </p:to>
                                    </p:set>
                                    <p:anim calcmode="lin" valueType="num">
                                      <p:cBhvr additive="base">
                                        <p:cTn id="7" dur="500" fill="hold"/>
                                        <p:tgtEl>
                                          <p:spTgt spid="144386"/>
                                        </p:tgtEl>
                                        <p:attrNameLst>
                                          <p:attrName>ppt_x</p:attrName>
                                        </p:attrNameLst>
                                      </p:cBhvr>
                                      <p:tavLst>
                                        <p:tav tm="0">
                                          <p:val>
                                            <p:strVal val="0-#ppt_w/2"/>
                                          </p:val>
                                        </p:tav>
                                        <p:tav tm="100000">
                                          <p:val>
                                            <p:strVal val="#ppt_x"/>
                                          </p:val>
                                        </p:tav>
                                      </p:tavLst>
                                    </p:anim>
                                    <p:anim calcmode="lin" valueType="num">
                                      <p:cBhvr additive="base">
                                        <p:cTn id="8" dur="500" fill="hold"/>
                                        <p:tgtEl>
                                          <p:spTgt spid="14438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4387"/>
                                        </p:tgtEl>
                                        <p:attrNameLst>
                                          <p:attrName>style.visibility</p:attrName>
                                        </p:attrNameLst>
                                      </p:cBhvr>
                                      <p:to>
                                        <p:strVal val="visible"/>
                                      </p:to>
                                    </p:set>
                                    <p:anim calcmode="lin" valueType="num">
                                      <p:cBhvr additive="base">
                                        <p:cTn id="13" dur="500" fill="hold"/>
                                        <p:tgtEl>
                                          <p:spTgt spid="144387"/>
                                        </p:tgtEl>
                                        <p:attrNameLst>
                                          <p:attrName>ppt_x</p:attrName>
                                        </p:attrNameLst>
                                      </p:cBhvr>
                                      <p:tavLst>
                                        <p:tav tm="0">
                                          <p:val>
                                            <p:strVal val="0-#ppt_w/2"/>
                                          </p:val>
                                        </p:tav>
                                        <p:tav tm="100000">
                                          <p:val>
                                            <p:strVal val="#ppt_x"/>
                                          </p:val>
                                        </p:tav>
                                      </p:tavLst>
                                    </p:anim>
                                    <p:anim calcmode="lin" valueType="num">
                                      <p:cBhvr additive="base">
                                        <p:cTn id="14" dur="500" fill="hold"/>
                                        <p:tgtEl>
                                          <p:spTgt spid="14438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nodeType="clickEffect">
                                  <p:stCondLst>
                                    <p:cond delay="0"/>
                                  </p:stCondLst>
                                  <p:childTnLst>
                                    <p:set>
                                      <p:cBhvr>
                                        <p:cTn id="18" dur="1" fill="hold">
                                          <p:stCondLst>
                                            <p:cond delay="0"/>
                                          </p:stCondLst>
                                        </p:cTn>
                                        <p:tgtEl>
                                          <p:spTgt spid="144388"/>
                                        </p:tgtEl>
                                        <p:attrNameLst>
                                          <p:attrName>style.visibility</p:attrName>
                                        </p:attrNameLst>
                                      </p:cBhvr>
                                      <p:to>
                                        <p:strVal val="visible"/>
                                      </p:to>
                                    </p:set>
                                    <p:animEffect transition="in" filter="slide(fromBottom)">
                                      <p:cBhvr>
                                        <p:cTn id="19" dur="500"/>
                                        <p:tgtEl>
                                          <p:spTgt spid="14438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144390"/>
                                        </p:tgtEl>
                                        <p:attrNameLst>
                                          <p:attrName>style.visibility</p:attrName>
                                        </p:attrNameLst>
                                      </p:cBhvr>
                                      <p:to>
                                        <p:strVal val="visible"/>
                                      </p:to>
                                    </p:set>
                                    <p:animEffect transition="in" filter="blinds(horizontal)">
                                      <p:cBhvr>
                                        <p:cTn id="24" dur="500"/>
                                        <p:tgtEl>
                                          <p:spTgt spid="14439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32" fill="hold" grpId="0" nodeType="clickEffect">
                                  <p:stCondLst>
                                    <p:cond delay="0"/>
                                  </p:stCondLst>
                                  <p:childTnLst>
                                    <p:set>
                                      <p:cBhvr>
                                        <p:cTn id="28" dur="1" fill="hold">
                                          <p:stCondLst>
                                            <p:cond delay="0"/>
                                          </p:stCondLst>
                                        </p:cTn>
                                        <p:tgtEl>
                                          <p:spTgt spid="144401"/>
                                        </p:tgtEl>
                                        <p:attrNameLst>
                                          <p:attrName>style.visibility</p:attrName>
                                        </p:attrNameLst>
                                      </p:cBhvr>
                                      <p:to>
                                        <p:strVal val="visible"/>
                                      </p:to>
                                    </p:set>
                                    <p:anim calcmode="lin" valueType="num">
                                      <p:cBhvr>
                                        <p:cTn id="29" dur="500" fill="hold"/>
                                        <p:tgtEl>
                                          <p:spTgt spid="144401"/>
                                        </p:tgtEl>
                                        <p:attrNameLst>
                                          <p:attrName>ppt_w</p:attrName>
                                        </p:attrNameLst>
                                      </p:cBhvr>
                                      <p:tavLst>
                                        <p:tav tm="0">
                                          <p:val>
                                            <p:strVal val="4*#ppt_w"/>
                                          </p:val>
                                        </p:tav>
                                        <p:tav tm="100000">
                                          <p:val>
                                            <p:strVal val="#ppt_w"/>
                                          </p:val>
                                        </p:tav>
                                      </p:tavLst>
                                    </p:anim>
                                    <p:anim calcmode="lin" valueType="num">
                                      <p:cBhvr>
                                        <p:cTn id="30" dur="500" fill="hold"/>
                                        <p:tgtEl>
                                          <p:spTgt spid="144401"/>
                                        </p:tgtEl>
                                        <p:attrNameLst>
                                          <p:attrName>ppt_h</p:attrName>
                                        </p:attrNameLst>
                                      </p:cBhvr>
                                      <p:tavLst>
                                        <p:tav tm="0">
                                          <p:val>
                                            <p:strVal val="4*#ppt_h"/>
                                          </p:val>
                                        </p:tav>
                                        <p:tav tm="100000">
                                          <p:val>
                                            <p:strVal val="#ppt_h"/>
                                          </p:val>
                                        </p:tav>
                                      </p:tavLst>
                                    </p:anim>
                                  </p:childTnLst>
                                </p:cTn>
                              </p:par>
                            </p:childTnLst>
                          </p:cTn>
                        </p:par>
                        <p:par>
                          <p:cTn id="31" fill="hold" nodeType="afterGroup">
                            <p:stCondLst>
                              <p:cond delay="500"/>
                            </p:stCondLst>
                            <p:childTnLst>
                              <p:par>
                                <p:cTn id="32" presetID="18" presetClass="entr" presetSubtype="6" fill="hold" nodeType="afterEffect">
                                  <p:stCondLst>
                                    <p:cond delay="0"/>
                                  </p:stCondLst>
                                  <p:childTnLst>
                                    <p:set>
                                      <p:cBhvr>
                                        <p:cTn id="33" dur="1" fill="hold">
                                          <p:stCondLst>
                                            <p:cond delay="0"/>
                                          </p:stCondLst>
                                        </p:cTn>
                                        <p:tgtEl>
                                          <p:spTgt spid="144389"/>
                                        </p:tgtEl>
                                        <p:attrNameLst>
                                          <p:attrName>style.visibility</p:attrName>
                                        </p:attrNameLst>
                                      </p:cBhvr>
                                      <p:to>
                                        <p:strVal val="visible"/>
                                      </p:to>
                                    </p:set>
                                    <p:animEffect transition="in" filter="strips(downRight)">
                                      <p:cBhvr>
                                        <p:cTn id="34" dur="2000"/>
                                        <p:tgtEl>
                                          <p:spTgt spid="14438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8" fill="hold" nodeType="clickEffect">
                                  <p:stCondLst>
                                    <p:cond delay="0"/>
                                  </p:stCondLst>
                                  <p:childTnLst>
                                    <p:set>
                                      <p:cBhvr>
                                        <p:cTn id="38" dur="1" fill="hold">
                                          <p:stCondLst>
                                            <p:cond delay="0"/>
                                          </p:stCondLst>
                                        </p:cTn>
                                        <p:tgtEl>
                                          <p:spTgt spid="144403"/>
                                        </p:tgtEl>
                                        <p:attrNameLst>
                                          <p:attrName>style.visibility</p:attrName>
                                        </p:attrNameLst>
                                      </p:cBhvr>
                                      <p:to>
                                        <p:strVal val="visible"/>
                                      </p:to>
                                    </p:set>
                                    <p:animEffect transition="in" filter="slide(fromLeft)">
                                      <p:cBhvr>
                                        <p:cTn id="39" dur="500"/>
                                        <p:tgtEl>
                                          <p:spTgt spid="144403"/>
                                        </p:tgtEl>
                                      </p:cBhvr>
                                    </p:animEffect>
                                  </p:childTnLst>
                                </p:cTn>
                              </p:par>
                            </p:childTnLst>
                          </p:cTn>
                        </p:par>
                        <p:par>
                          <p:cTn id="40" fill="hold" nodeType="afterGroup">
                            <p:stCondLst>
                              <p:cond delay="500"/>
                            </p:stCondLst>
                            <p:childTnLst>
                              <p:par>
                                <p:cTn id="41" presetID="22" presetClass="entr" presetSubtype="1" fill="hold" nodeType="afterEffect">
                                  <p:stCondLst>
                                    <p:cond delay="0"/>
                                  </p:stCondLst>
                                  <p:childTnLst>
                                    <p:set>
                                      <p:cBhvr>
                                        <p:cTn id="42" dur="1" fill="hold">
                                          <p:stCondLst>
                                            <p:cond delay="0"/>
                                          </p:stCondLst>
                                        </p:cTn>
                                        <p:tgtEl>
                                          <p:spTgt spid="144402"/>
                                        </p:tgtEl>
                                        <p:attrNameLst>
                                          <p:attrName>style.visibility</p:attrName>
                                        </p:attrNameLst>
                                      </p:cBhvr>
                                      <p:to>
                                        <p:strVal val="visible"/>
                                      </p:to>
                                    </p:set>
                                    <p:animEffect transition="in" filter="wipe(up)">
                                      <p:cBhvr>
                                        <p:cTn id="43" dur="2000"/>
                                        <p:tgtEl>
                                          <p:spTgt spid="14440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44405"/>
                                        </p:tgtEl>
                                        <p:attrNameLst>
                                          <p:attrName>style.visibility</p:attrName>
                                        </p:attrNameLst>
                                      </p:cBhvr>
                                      <p:to>
                                        <p:strVal val="visible"/>
                                      </p:to>
                                    </p:set>
                                    <p:anim calcmode="lin" valueType="num">
                                      <p:cBhvr additive="base">
                                        <p:cTn id="48" dur="500" fill="hold"/>
                                        <p:tgtEl>
                                          <p:spTgt spid="144405"/>
                                        </p:tgtEl>
                                        <p:attrNameLst>
                                          <p:attrName>ppt_x</p:attrName>
                                        </p:attrNameLst>
                                      </p:cBhvr>
                                      <p:tavLst>
                                        <p:tav tm="0">
                                          <p:val>
                                            <p:strVal val="0-#ppt_w/2"/>
                                          </p:val>
                                        </p:tav>
                                        <p:tav tm="100000">
                                          <p:val>
                                            <p:strVal val="#ppt_x"/>
                                          </p:val>
                                        </p:tav>
                                      </p:tavLst>
                                    </p:anim>
                                    <p:anim calcmode="lin" valueType="num">
                                      <p:cBhvr additive="base">
                                        <p:cTn id="49" dur="500" fill="hold"/>
                                        <p:tgtEl>
                                          <p:spTgt spid="144405"/>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44404"/>
                                        </p:tgtEl>
                                        <p:attrNameLst>
                                          <p:attrName>style.visibility</p:attrName>
                                        </p:attrNameLst>
                                      </p:cBhvr>
                                      <p:to>
                                        <p:strVal val="visible"/>
                                      </p:to>
                                    </p:set>
                                    <p:animEffect transition="in" filter="wipe(left)">
                                      <p:cBhvr>
                                        <p:cTn id="54" dur="2000"/>
                                        <p:tgtEl>
                                          <p:spTgt spid="14440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44406"/>
                                        </p:tgtEl>
                                        <p:attrNameLst>
                                          <p:attrName>style.visibility</p:attrName>
                                        </p:attrNameLst>
                                      </p:cBhvr>
                                      <p:to>
                                        <p:strVal val="visible"/>
                                      </p:to>
                                    </p:set>
                                    <p:animEffect transition="in" filter="wipe(left)">
                                      <p:cBhvr>
                                        <p:cTn id="59" dur="2000"/>
                                        <p:tgtEl>
                                          <p:spTgt spid="14440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4" presetClass="entr" presetSubtype="16" fill="hold" nodeType="clickEffect">
                                  <p:stCondLst>
                                    <p:cond delay="0"/>
                                  </p:stCondLst>
                                  <p:childTnLst>
                                    <p:set>
                                      <p:cBhvr>
                                        <p:cTn id="63" dur="1" fill="hold">
                                          <p:stCondLst>
                                            <p:cond delay="0"/>
                                          </p:stCondLst>
                                        </p:cTn>
                                        <p:tgtEl>
                                          <p:spTgt spid="144417"/>
                                        </p:tgtEl>
                                        <p:attrNameLst>
                                          <p:attrName>style.visibility</p:attrName>
                                        </p:attrNameLst>
                                      </p:cBhvr>
                                      <p:to>
                                        <p:strVal val="visible"/>
                                      </p:to>
                                    </p:set>
                                    <p:animEffect transition="in" filter="box(in)">
                                      <p:cBhvr>
                                        <p:cTn id="64" dur="500"/>
                                        <p:tgtEl>
                                          <p:spTgt spid="14441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144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p:bldP spid="144387" grpId="0"/>
      <p:bldP spid="144401" grpId="0"/>
      <p:bldP spid="14440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410" name="Object 2">
            <a:extLst>
              <a:ext uri="{FF2B5EF4-FFF2-40B4-BE49-F238E27FC236}">
                <a16:creationId xmlns:a16="http://schemas.microsoft.com/office/drawing/2014/main" id="{F6853179-CC71-44D2-852A-C994B7F30F40}"/>
              </a:ext>
            </a:extLst>
          </p:cNvPr>
          <p:cNvGraphicFramePr>
            <a:graphicFrameLocks noChangeAspect="1"/>
          </p:cNvGraphicFramePr>
          <p:nvPr/>
        </p:nvGraphicFramePr>
        <p:xfrm>
          <a:off x="3705225" y="5084763"/>
          <a:ext cx="4621213" cy="515937"/>
        </p:xfrm>
        <a:graphic>
          <a:graphicData uri="http://schemas.openxmlformats.org/presentationml/2006/ole">
            <mc:AlternateContent xmlns:mc="http://schemas.openxmlformats.org/markup-compatibility/2006">
              <mc:Choice xmlns:v="urn:schemas-microsoft-com:vml" Requires="v">
                <p:oleObj spid="_x0000_s58451" name="公式" r:id="rId3" imgW="1943218" imgH="228834" progId="Equation.3">
                  <p:embed/>
                </p:oleObj>
              </mc:Choice>
              <mc:Fallback>
                <p:oleObj name="公式" r:id="rId3" imgW="1943218" imgH="228834"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5225" y="5084763"/>
                        <a:ext cx="4621213"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5417" name="Group 9">
            <a:extLst>
              <a:ext uri="{FF2B5EF4-FFF2-40B4-BE49-F238E27FC236}">
                <a16:creationId xmlns:a16="http://schemas.microsoft.com/office/drawing/2014/main" id="{B85BFBC1-09F2-4224-9328-2A9073ADB0D9}"/>
              </a:ext>
            </a:extLst>
          </p:cNvPr>
          <p:cNvGrpSpPr>
            <a:grpSpLocks/>
          </p:cNvGrpSpPr>
          <p:nvPr/>
        </p:nvGrpSpPr>
        <p:grpSpPr bwMode="auto">
          <a:xfrm>
            <a:off x="611188" y="260350"/>
            <a:ext cx="1847850" cy="850900"/>
            <a:chOff x="385" y="3022"/>
            <a:chExt cx="1164" cy="536"/>
          </a:xfrm>
        </p:grpSpPr>
        <p:pic>
          <p:nvPicPr>
            <p:cNvPr id="58389" name="Picture 10" descr="123">
              <a:extLst>
                <a:ext uri="{FF2B5EF4-FFF2-40B4-BE49-F238E27FC236}">
                  <a16:creationId xmlns:a16="http://schemas.microsoft.com/office/drawing/2014/main" id="{720F737F-B1FE-4D88-8FCE-14EB1E7AAB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90" name="Text Box 11">
              <a:extLst>
                <a:ext uri="{FF2B5EF4-FFF2-40B4-BE49-F238E27FC236}">
                  <a16:creationId xmlns:a16="http://schemas.microsoft.com/office/drawing/2014/main" id="{799324A5-4892-42A0-9EFA-949CBF09BE64}"/>
                </a:ext>
              </a:extLst>
            </p:cNvPr>
            <p:cNvSpPr txBox="1">
              <a:spLocks noChangeArrowheads="1"/>
            </p:cNvSpPr>
            <p:nvPr/>
          </p:nvSpPr>
          <p:spPr bwMode="auto">
            <a:xfrm>
              <a:off x="793" y="3116"/>
              <a:ext cx="7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zh-CN" altLang="en-US" sz="3200" b="1">
                  <a:solidFill>
                    <a:srgbClr val="990000"/>
                  </a:solidFill>
                  <a:latin typeface="华文楷体" panose="02010600040101010101" pitchFamily="2" charset="-122"/>
                  <a:ea typeface="华文楷体" panose="02010600040101010101" pitchFamily="2" charset="-122"/>
                  <a:cs typeface="Times New Roman" panose="02020603050405020304" pitchFamily="18" charset="0"/>
                </a:rPr>
                <a:t>结论</a:t>
              </a:r>
              <a:r>
                <a:rPr kumimoji="1" lang="zh-CN" altLang="en-US" sz="3200" b="1">
                  <a:latin typeface="华文楷体" panose="02010600040101010101" pitchFamily="2" charset="-122"/>
                  <a:ea typeface="华文楷体" panose="02010600040101010101" pitchFamily="2" charset="-122"/>
                  <a:cs typeface="Times New Roman" panose="02020603050405020304" pitchFamily="18" charset="0"/>
                </a:rPr>
                <a:t>  </a:t>
              </a:r>
            </a:p>
          </p:txBody>
        </p:sp>
      </p:grpSp>
      <p:grpSp>
        <p:nvGrpSpPr>
          <p:cNvPr id="145420" name="Group 12">
            <a:extLst>
              <a:ext uri="{FF2B5EF4-FFF2-40B4-BE49-F238E27FC236}">
                <a16:creationId xmlns:a16="http://schemas.microsoft.com/office/drawing/2014/main" id="{83D61F72-BC8D-4B3B-9E66-B03DDB47AB90}"/>
              </a:ext>
            </a:extLst>
          </p:cNvPr>
          <p:cNvGrpSpPr>
            <a:grpSpLocks/>
          </p:cNvGrpSpPr>
          <p:nvPr/>
        </p:nvGrpSpPr>
        <p:grpSpPr bwMode="auto">
          <a:xfrm>
            <a:off x="611188" y="962025"/>
            <a:ext cx="8369300" cy="523875"/>
            <a:chOff x="385" y="663"/>
            <a:chExt cx="5272" cy="330"/>
          </a:xfrm>
        </p:grpSpPr>
        <p:graphicFrame>
          <p:nvGraphicFramePr>
            <p:cNvPr id="58387" name="Object 13">
              <a:extLst>
                <a:ext uri="{FF2B5EF4-FFF2-40B4-BE49-F238E27FC236}">
                  <a16:creationId xmlns:a16="http://schemas.microsoft.com/office/drawing/2014/main" id="{0A18D495-0F62-412B-85A2-D6C8C8681683}"/>
                </a:ext>
              </a:extLst>
            </p:cNvPr>
            <p:cNvGraphicFramePr>
              <a:graphicFrameLocks noChangeAspect="1"/>
            </p:cNvGraphicFramePr>
            <p:nvPr/>
          </p:nvGraphicFramePr>
          <p:xfrm>
            <a:off x="748" y="701"/>
            <a:ext cx="246" cy="291"/>
          </p:xfrm>
          <a:graphic>
            <a:graphicData uri="http://schemas.openxmlformats.org/presentationml/2006/ole">
              <mc:AlternateContent xmlns:mc="http://schemas.openxmlformats.org/markup-compatibility/2006">
                <mc:Choice xmlns:v="urn:schemas-microsoft-com:vml" Requires="v">
                  <p:oleObj spid="_x0000_s58452" name="公式" r:id="rId6" imgW="152188" imgH="209609" progId="Equation.3">
                    <p:embed/>
                  </p:oleObj>
                </mc:Choice>
                <mc:Fallback>
                  <p:oleObj name="公式" r:id="rId6" imgW="152188" imgH="209609"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8" y="701"/>
                          <a:ext cx="24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88" name="Rectangle 14">
              <a:extLst>
                <a:ext uri="{FF2B5EF4-FFF2-40B4-BE49-F238E27FC236}">
                  <a16:creationId xmlns:a16="http://schemas.microsoft.com/office/drawing/2014/main" id="{DEDB5493-17FB-42E3-9B72-C944DEEA72A0}"/>
                </a:ext>
              </a:extLst>
            </p:cNvPr>
            <p:cNvSpPr>
              <a:spLocks noChangeArrowheads="1"/>
            </p:cNvSpPr>
            <p:nvPr/>
          </p:nvSpPr>
          <p:spPr bwMode="auto">
            <a:xfrm>
              <a:off x="385" y="663"/>
              <a:ext cx="527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rgbClr val="000000"/>
                  </a:solidFill>
                  <a:latin typeface="Times New Roman" panose="02020603050405020304" pitchFamily="18" charset="0"/>
                  <a:ea typeface="楷体_GB2312" pitchFamily="49" charset="-122"/>
                </a:defRPr>
              </a:lvl1pPr>
              <a:lvl2pPr marL="800100" indent="-342900">
                <a:defRPr>
                  <a:solidFill>
                    <a:srgbClr val="000000"/>
                  </a:solidFill>
                  <a:latin typeface="Times New Roman" panose="02020603050405020304" pitchFamily="18" charset="0"/>
                  <a:ea typeface="楷体_GB2312" pitchFamily="49" charset="-122"/>
                </a:defRPr>
              </a:lvl2pPr>
              <a:lvl3pPr marL="1257300" indent="-342900">
                <a:defRPr>
                  <a:solidFill>
                    <a:srgbClr val="000000"/>
                  </a:solidFill>
                  <a:latin typeface="Times New Roman" panose="02020603050405020304" pitchFamily="18" charset="0"/>
                  <a:ea typeface="楷体_GB2312" pitchFamily="49" charset="-122"/>
                </a:defRPr>
              </a:lvl3pPr>
              <a:lvl4pPr marL="1714500" indent="-342900">
                <a:defRPr>
                  <a:solidFill>
                    <a:srgbClr val="000000"/>
                  </a:solidFill>
                  <a:latin typeface="Times New Roman" panose="02020603050405020304" pitchFamily="18" charset="0"/>
                  <a:ea typeface="楷体_GB2312" pitchFamily="49" charset="-122"/>
                </a:defRPr>
              </a:lvl4pPr>
              <a:lvl5pPr marL="2171700" indent="-342900">
                <a:defRPr>
                  <a:solidFill>
                    <a:srgbClr val="000000"/>
                  </a:solidFill>
                  <a:latin typeface="Times New Roman" panose="02020603050405020304" pitchFamily="18" charset="0"/>
                  <a:ea typeface="楷体_GB2312" pitchFamily="49" charset="-122"/>
                </a:defRPr>
              </a:lvl5pPr>
              <a:lvl6pPr marL="26289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30861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5433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40005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buFontTx/>
                <a:buAutoNum type="circleNumDbPlain"/>
              </a:pPr>
              <a:r>
                <a:rPr kumimoji="1" lang="zh-CN" altLang="en-US" sz="2800" b="1">
                  <a:latin typeface="华文楷体" panose="02010600040101010101" pitchFamily="2" charset="-122"/>
                  <a:ea typeface="华文楷体" panose="02010600040101010101" pitchFamily="2" charset="-122"/>
                  <a:cs typeface="Times New Roman" panose="02020603050405020304" pitchFamily="18" charset="0"/>
                </a:rPr>
                <a:t>      </a:t>
              </a:r>
              <a:r>
                <a:rPr kumimoji="1" lang="zh-CN" altLang="en-US" sz="2800" b="1">
                  <a:solidFill>
                    <a:srgbClr val="FF3300"/>
                  </a:solidFill>
                  <a:latin typeface="华文楷体" panose="02010600040101010101" pitchFamily="2" charset="-122"/>
                  <a:ea typeface="华文楷体" panose="02010600040101010101" pitchFamily="2" charset="-122"/>
                  <a:cs typeface="Times New Roman" panose="02020603050405020304" pitchFamily="18" charset="0"/>
                </a:rPr>
                <a:t>是复数，而不是相量</a:t>
              </a:r>
              <a:r>
                <a:rPr kumimoji="1" lang="zh-CN" altLang="en-US" sz="2800" b="1">
                  <a:latin typeface="华文楷体" panose="02010600040101010101" pitchFamily="2" charset="-122"/>
                  <a:ea typeface="华文楷体" panose="02010600040101010101" pitchFamily="2" charset="-122"/>
                  <a:cs typeface="Times New Roman" panose="02020603050405020304" pitchFamily="18" charset="0"/>
                </a:rPr>
                <a:t>，它不对应任意正弦量。</a:t>
              </a:r>
            </a:p>
          </p:txBody>
        </p:sp>
      </p:grpSp>
      <p:graphicFrame>
        <p:nvGraphicFramePr>
          <p:cNvPr id="145423" name="Object 15">
            <a:extLst>
              <a:ext uri="{FF2B5EF4-FFF2-40B4-BE49-F238E27FC236}">
                <a16:creationId xmlns:a16="http://schemas.microsoft.com/office/drawing/2014/main" id="{07DAB8D3-787E-4F4A-A305-E58A3C31FA01}"/>
              </a:ext>
            </a:extLst>
          </p:cNvPr>
          <p:cNvGraphicFramePr>
            <a:graphicFrameLocks noChangeAspect="1"/>
          </p:cNvGraphicFramePr>
          <p:nvPr/>
        </p:nvGraphicFramePr>
        <p:xfrm>
          <a:off x="1116013" y="3716338"/>
          <a:ext cx="1800225" cy="1916112"/>
        </p:xfrm>
        <a:graphic>
          <a:graphicData uri="http://schemas.openxmlformats.org/presentationml/2006/ole">
            <mc:AlternateContent xmlns:mc="http://schemas.openxmlformats.org/markup-compatibility/2006">
              <mc:Choice xmlns:v="urn:schemas-microsoft-com:vml" Requires="v">
                <p:oleObj spid="_x0000_s58453" name="公式" r:id="rId8" imgW="790533" imgH="838434" progId="Equation.3">
                  <p:embed/>
                </p:oleObj>
              </mc:Choice>
              <mc:Fallback>
                <p:oleObj name="公式" r:id="rId8" imgW="790533" imgH="838434"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6013" y="3716338"/>
                        <a:ext cx="1800225" cy="191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5424" name="Line 16">
            <a:extLst>
              <a:ext uri="{FF2B5EF4-FFF2-40B4-BE49-F238E27FC236}">
                <a16:creationId xmlns:a16="http://schemas.microsoft.com/office/drawing/2014/main" id="{0BFA9AC0-286C-4A43-808E-975AA26D67AB}"/>
              </a:ext>
            </a:extLst>
          </p:cNvPr>
          <p:cNvSpPr>
            <a:spLocks noChangeShapeType="1"/>
          </p:cNvSpPr>
          <p:nvPr/>
        </p:nvSpPr>
        <p:spPr bwMode="auto">
          <a:xfrm>
            <a:off x="3059113" y="4437063"/>
            <a:ext cx="790575" cy="0"/>
          </a:xfrm>
          <a:prstGeom prst="line">
            <a:avLst/>
          </a:prstGeom>
          <a:noFill/>
          <a:ln w="76200">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45425" name="Object 17">
            <a:extLst>
              <a:ext uri="{FF2B5EF4-FFF2-40B4-BE49-F238E27FC236}">
                <a16:creationId xmlns:a16="http://schemas.microsoft.com/office/drawing/2014/main" id="{A624C066-E3C1-4C21-A962-CE2D00C71453}"/>
              </a:ext>
            </a:extLst>
          </p:cNvPr>
          <p:cNvGraphicFramePr>
            <a:graphicFrameLocks noChangeAspect="1"/>
          </p:cNvGraphicFramePr>
          <p:nvPr/>
        </p:nvGraphicFramePr>
        <p:xfrm>
          <a:off x="4067175" y="3860800"/>
          <a:ext cx="4552950" cy="1068388"/>
        </p:xfrm>
        <a:graphic>
          <a:graphicData uri="http://schemas.openxmlformats.org/presentationml/2006/ole">
            <mc:AlternateContent xmlns:mc="http://schemas.openxmlformats.org/markup-compatibility/2006">
              <mc:Choice xmlns:v="urn:schemas-microsoft-com:vml" Requires="v">
                <p:oleObj spid="_x0000_s58454" name="公式" r:id="rId10" imgW="1885912" imgH="437974" progId="Equation.3">
                  <p:embed/>
                </p:oleObj>
              </mc:Choice>
              <mc:Fallback>
                <p:oleObj name="公式" r:id="rId10" imgW="1885912" imgH="437974" progId="Equation.3">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67175" y="3860800"/>
                        <a:ext cx="4552950" cy="1068388"/>
                      </a:xfrm>
                      <a:prstGeom prst="rect">
                        <a:avLst/>
                      </a:prstGeom>
                      <a:noFill/>
                      <a:ln>
                        <a:noFill/>
                      </a:ln>
                      <a:effectLst/>
                      <a:extLst>
                        <a:ext uri="{909E8E84-426E-40DD-AFC4-6F175D3DCCD1}">
                          <a14:hiddenFill xmlns:a14="http://schemas.microsoft.com/office/drawing/2010/main">
                            <a:gradFill rotWithShape="1">
                              <a:gsLst>
                                <a:gs pos="0">
                                  <a:srgbClr val="0099FF"/>
                                </a:gs>
                                <a:gs pos="100000">
                                  <a:schemeClr val="bg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5426" name="Group 18">
            <a:extLst>
              <a:ext uri="{FF2B5EF4-FFF2-40B4-BE49-F238E27FC236}">
                <a16:creationId xmlns:a16="http://schemas.microsoft.com/office/drawing/2014/main" id="{757371AB-B069-49F4-858A-CD05A3DB532C}"/>
              </a:ext>
            </a:extLst>
          </p:cNvPr>
          <p:cNvGrpSpPr>
            <a:grpSpLocks/>
          </p:cNvGrpSpPr>
          <p:nvPr/>
        </p:nvGrpSpPr>
        <p:grpSpPr bwMode="auto">
          <a:xfrm>
            <a:off x="468313" y="5516563"/>
            <a:ext cx="1847850" cy="850900"/>
            <a:chOff x="385" y="3022"/>
            <a:chExt cx="1164" cy="536"/>
          </a:xfrm>
        </p:grpSpPr>
        <p:pic>
          <p:nvPicPr>
            <p:cNvPr id="58385" name="Picture 19" descr="123">
              <a:extLst>
                <a:ext uri="{FF2B5EF4-FFF2-40B4-BE49-F238E27FC236}">
                  <a16:creationId xmlns:a16="http://schemas.microsoft.com/office/drawing/2014/main" id="{883C77DA-4919-4D5F-B95F-C020681830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6" name="Text Box 20">
              <a:extLst>
                <a:ext uri="{FF2B5EF4-FFF2-40B4-BE49-F238E27FC236}">
                  <a16:creationId xmlns:a16="http://schemas.microsoft.com/office/drawing/2014/main" id="{A49C1741-72B0-4946-98BB-6EFCB15DE427}"/>
                </a:ext>
              </a:extLst>
            </p:cNvPr>
            <p:cNvSpPr txBox="1">
              <a:spLocks noChangeArrowheads="1"/>
            </p:cNvSpPr>
            <p:nvPr/>
          </p:nvSpPr>
          <p:spPr bwMode="auto">
            <a:xfrm>
              <a:off x="793" y="3116"/>
              <a:ext cx="7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zh-CN" altLang="en-US" sz="3200" b="1">
                  <a:solidFill>
                    <a:srgbClr val="990000"/>
                  </a:solidFill>
                  <a:latin typeface="华文楷体" panose="02010600040101010101" pitchFamily="2" charset="-122"/>
                  <a:ea typeface="华文楷体" panose="02010600040101010101" pitchFamily="2" charset="-122"/>
                  <a:cs typeface="Times New Roman" panose="02020603050405020304" pitchFamily="18" charset="0"/>
                </a:rPr>
                <a:t>注意</a:t>
              </a:r>
              <a:r>
                <a:rPr kumimoji="1" lang="zh-CN" altLang="en-US" sz="3200" b="1">
                  <a:latin typeface="华文楷体" panose="02010600040101010101" pitchFamily="2" charset="-122"/>
                  <a:ea typeface="华文楷体" panose="02010600040101010101" pitchFamily="2" charset="-122"/>
                  <a:cs typeface="Times New Roman" panose="02020603050405020304" pitchFamily="18" charset="0"/>
                </a:rPr>
                <a:t>  </a:t>
              </a:r>
            </a:p>
          </p:txBody>
        </p:sp>
      </p:grpSp>
      <p:grpSp>
        <p:nvGrpSpPr>
          <p:cNvPr id="145429" name="Group 21">
            <a:extLst>
              <a:ext uri="{FF2B5EF4-FFF2-40B4-BE49-F238E27FC236}">
                <a16:creationId xmlns:a16="http://schemas.microsoft.com/office/drawing/2014/main" id="{353EEC7A-39C5-48B9-BFA9-9B8242BB2428}"/>
              </a:ext>
            </a:extLst>
          </p:cNvPr>
          <p:cNvGrpSpPr>
            <a:grpSpLocks/>
          </p:cNvGrpSpPr>
          <p:nvPr/>
        </p:nvGrpSpPr>
        <p:grpSpPr bwMode="auto">
          <a:xfrm>
            <a:off x="611188" y="1519238"/>
            <a:ext cx="7921625" cy="1117600"/>
            <a:chOff x="385" y="981"/>
            <a:chExt cx="4990" cy="704"/>
          </a:xfrm>
        </p:grpSpPr>
        <p:sp>
          <p:nvSpPr>
            <p:cNvPr id="58382" name="Rectangle 22">
              <a:extLst>
                <a:ext uri="{FF2B5EF4-FFF2-40B4-BE49-F238E27FC236}">
                  <a16:creationId xmlns:a16="http://schemas.microsoft.com/office/drawing/2014/main" id="{E76E3581-2983-4EAC-8255-257E5947BB3A}"/>
                </a:ext>
              </a:extLst>
            </p:cNvPr>
            <p:cNvSpPr>
              <a:spLocks noChangeArrowheads="1"/>
            </p:cNvSpPr>
            <p:nvPr/>
          </p:nvSpPr>
          <p:spPr bwMode="auto">
            <a:xfrm>
              <a:off x="477" y="981"/>
              <a:ext cx="4898" cy="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rgbClr val="000000"/>
                  </a:solidFill>
                  <a:latin typeface="Times New Roman" panose="02020603050405020304" pitchFamily="18" charset="0"/>
                  <a:ea typeface="楷体_GB2312" pitchFamily="49" charset="-122"/>
                </a:defRPr>
              </a:lvl1pPr>
              <a:lvl2pPr marL="800100" indent="-342900">
                <a:defRPr>
                  <a:solidFill>
                    <a:srgbClr val="000000"/>
                  </a:solidFill>
                  <a:latin typeface="Times New Roman" panose="02020603050405020304" pitchFamily="18" charset="0"/>
                  <a:ea typeface="楷体_GB2312" pitchFamily="49" charset="-122"/>
                </a:defRPr>
              </a:lvl2pPr>
              <a:lvl3pPr marL="1257300" indent="-342900">
                <a:defRPr>
                  <a:solidFill>
                    <a:srgbClr val="000000"/>
                  </a:solidFill>
                  <a:latin typeface="Times New Roman" panose="02020603050405020304" pitchFamily="18" charset="0"/>
                  <a:ea typeface="楷体_GB2312" pitchFamily="49" charset="-122"/>
                </a:defRPr>
              </a:lvl3pPr>
              <a:lvl4pPr marL="1714500" indent="-342900">
                <a:defRPr>
                  <a:solidFill>
                    <a:srgbClr val="000000"/>
                  </a:solidFill>
                  <a:latin typeface="Times New Roman" panose="02020603050405020304" pitchFamily="18" charset="0"/>
                  <a:ea typeface="楷体_GB2312" pitchFamily="49" charset="-122"/>
                </a:defRPr>
              </a:lvl4pPr>
              <a:lvl5pPr marL="2171700" indent="-342900">
                <a:defRPr>
                  <a:solidFill>
                    <a:srgbClr val="000000"/>
                  </a:solidFill>
                  <a:latin typeface="Times New Roman" panose="02020603050405020304" pitchFamily="18" charset="0"/>
                  <a:ea typeface="楷体_GB2312" pitchFamily="49" charset="-122"/>
                </a:defRPr>
              </a:lvl5pPr>
              <a:lvl6pPr marL="26289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30861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5433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40005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lnSpc>
                  <a:spcPct val="120000"/>
                </a:lnSpc>
              </a:pPr>
              <a:r>
                <a:rPr kumimoji="1" lang="zh-CN" altLang="en-US" sz="2800" b="1">
                  <a:latin typeface="华文楷体" panose="02010600040101010101" pitchFamily="2" charset="-122"/>
                  <a:ea typeface="华文楷体" panose="02010600040101010101" pitchFamily="2" charset="-122"/>
                  <a:cs typeface="Times New Roman" panose="02020603050405020304" pitchFamily="18" charset="0"/>
                </a:rPr>
                <a:t>    把 </a:t>
              </a:r>
              <a:r>
                <a:rPr kumimoji="1" lang="en-US" altLang="zh-CN" sz="2800" b="1" i="1">
                  <a:latin typeface="华文楷体" panose="02010600040101010101" pitchFamily="2" charset="-122"/>
                  <a:ea typeface="华文楷体" panose="02010600040101010101" pitchFamily="2" charset="-122"/>
                  <a:cs typeface="Times New Roman" panose="02020603050405020304" pitchFamily="18" charset="0"/>
                </a:rPr>
                <a:t>P</a:t>
              </a:r>
              <a:r>
                <a:rPr kumimoji="1" lang="zh-CN" altLang="en-US" sz="2800" b="1" i="1">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sz="2800" b="1" i="1">
                  <a:latin typeface="华文楷体" panose="02010600040101010101" pitchFamily="2" charset="-122"/>
                  <a:ea typeface="华文楷体" panose="02010600040101010101" pitchFamily="2" charset="-122"/>
                  <a:cs typeface="Times New Roman" panose="02020603050405020304" pitchFamily="18" charset="0"/>
                </a:rPr>
                <a:t>Q</a:t>
              </a:r>
              <a:r>
                <a:rPr kumimoji="1" lang="zh-CN" altLang="en-US" sz="2800" b="1" i="1">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sz="2800" b="1" i="1">
                  <a:latin typeface="华文楷体" panose="02010600040101010101" pitchFamily="2" charset="-122"/>
                  <a:ea typeface="华文楷体" panose="02010600040101010101" pitchFamily="2" charset="-122"/>
                  <a:cs typeface="Times New Roman" panose="02020603050405020304" pitchFamily="18" charset="0"/>
                </a:rPr>
                <a:t>S </a:t>
              </a:r>
              <a:r>
                <a:rPr kumimoji="1" lang="zh-CN" altLang="en-US" sz="2800" b="1">
                  <a:latin typeface="华文楷体" panose="02010600040101010101" pitchFamily="2" charset="-122"/>
                  <a:ea typeface="华文楷体" panose="02010600040101010101" pitchFamily="2" charset="-122"/>
                  <a:cs typeface="Times New Roman" panose="02020603050405020304" pitchFamily="18" charset="0"/>
                </a:rPr>
                <a:t>联系在一起，它的实部是平均功率，虚部是无功功率，模是视在功率。</a:t>
              </a:r>
            </a:p>
          </p:txBody>
        </p:sp>
        <p:graphicFrame>
          <p:nvGraphicFramePr>
            <p:cNvPr id="58383" name="Object 23">
              <a:extLst>
                <a:ext uri="{FF2B5EF4-FFF2-40B4-BE49-F238E27FC236}">
                  <a16:creationId xmlns:a16="http://schemas.microsoft.com/office/drawing/2014/main" id="{E5D9EFA7-8D97-4E6E-89E4-CA1F7E3A55AC}"/>
                </a:ext>
              </a:extLst>
            </p:cNvPr>
            <p:cNvGraphicFramePr>
              <a:graphicFrameLocks noChangeAspect="1"/>
            </p:cNvGraphicFramePr>
            <p:nvPr/>
          </p:nvGraphicFramePr>
          <p:xfrm>
            <a:off x="730" y="1053"/>
            <a:ext cx="246" cy="291"/>
          </p:xfrm>
          <a:graphic>
            <a:graphicData uri="http://schemas.openxmlformats.org/presentationml/2006/ole">
              <mc:AlternateContent xmlns:mc="http://schemas.openxmlformats.org/markup-compatibility/2006">
                <mc:Choice xmlns:v="urn:schemas-microsoft-com:vml" Requires="v">
                  <p:oleObj spid="_x0000_s58455" name="公式" r:id="rId12" imgW="152188" imgH="209609" progId="Equation.3">
                    <p:embed/>
                  </p:oleObj>
                </mc:Choice>
                <mc:Fallback>
                  <p:oleObj name="公式" r:id="rId12" imgW="152188" imgH="209609" progId="Equation.3">
                    <p:embed/>
                    <p:pic>
                      <p:nvPicPr>
                        <p:cNvPr id="0"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0" y="1053"/>
                          <a:ext cx="24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84" name="Text Box 24">
              <a:extLst>
                <a:ext uri="{FF2B5EF4-FFF2-40B4-BE49-F238E27FC236}">
                  <a16:creationId xmlns:a16="http://schemas.microsoft.com/office/drawing/2014/main" id="{455D584F-FADC-4560-BC95-E7690E47216B}"/>
                </a:ext>
              </a:extLst>
            </p:cNvPr>
            <p:cNvSpPr txBox="1">
              <a:spLocks noChangeArrowheads="1"/>
            </p:cNvSpPr>
            <p:nvPr/>
          </p:nvSpPr>
          <p:spPr bwMode="auto">
            <a:xfrm>
              <a:off x="385" y="1026"/>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zh-CN" altLang="en-US" sz="2800" b="1">
                  <a:latin typeface="华文楷体" panose="02010600040101010101" pitchFamily="2" charset="-122"/>
                  <a:ea typeface="华文楷体" panose="02010600040101010101" pitchFamily="2" charset="-122"/>
                  <a:cs typeface="Times New Roman" panose="02020603050405020304" pitchFamily="18" charset="0"/>
                  <a:sym typeface="Wingdings" panose="05000000000000000000" pitchFamily="2" charset="2"/>
                </a:rPr>
                <a:t></a:t>
              </a:r>
            </a:p>
          </p:txBody>
        </p:sp>
      </p:grpSp>
      <p:grpSp>
        <p:nvGrpSpPr>
          <p:cNvPr id="145433" name="Group 25">
            <a:extLst>
              <a:ext uri="{FF2B5EF4-FFF2-40B4-BE49-F238E27FC236}">
                <a16:creationId xmlns:a16="http://schemas.microsoft.com/office/drawing/2014/main" id="{6C5362FC-7CA6-49C1-898A-67A939CEDEEB}"/>
              </a:ext>
            </a:extLst>
          </p:cNvPr>
          <p:cNvGrpSpPr>
            <a:grpSpLocks/>
          </p:cNvGrpSpPr>
          <p:nvPr/>
        </p:nvGrpSpPr>
        <p:grpSpPr bwMode="auto">
          <a:xfrm>
            <a:off x="611188" y="2527300"/>
            <a:ext cx="8064500" cy="1117600"/>
            <a:chOff x="385" y="1592"/>
            <a:chExt cx="5080" cy="704"/>
          </a:xfrm>
        </p:grpSpPr>
        <p:sp>
          <p:nvSpPr>
            <p:cNvPr id="58380" name="Text Box 26">
              <a:extLst>
                <a:ext uri="{FF2B5EF4-FFF2-40B4-BE49-F238E27FC236}">
                  <a16:creationId xmlns:a16="http://schemas.microsoft.com/office/drawing/2014/main" id="{152FE94B-BD7E-438D-A6EB-E9D894B734CE}"/>
                </a:ext>
              </a:extLst>
            </p:cNvPr>
            <p:cNvSpPr txBox="1">
              <a:spLocks noChangeArrowheads="1"/>
            </p:cNvSpPr>
            <p:nvPr/>
          </p:nvSpPr>
          <p:spPr bwMode="auto">
            <a:xfrm>
              <a:off x="657" y="1592"/>
              <a:ext cx="4808" cy="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lnSpc>
                  <a:spcPct val="120000"/>
                </a:lnSpc>
              </a:pPr>
              <a:r>
                <a:rPr kumimoji="1" lang="zh-CN" altLang="en-US" sz="2800" b="1">
                  <a:solidFill>
                    <a:srgbClr val="FF3300"/>
                  </a:solidFill>
                  <a:latin typeface="华文楷体" panose="02010600040101010101" pitchFamily="2" charset="-122"/>
                  <a:ea typeface="华文楷体" panose="02010600040101010101" pitchFamily="2" charset="-122"/>
                  <a:cs typeface="Times New Roman" panose="02020603050405020304" pitchFamily="18" charset="0"/>
                </a:rPr>
                <a:t>复功率满足守恒定理：</a:t>
              </a:r>
              <a:r>
                <a:rPr kumimoji="1" lang="zh-CN" altLang="en-US" sz="2800" b="1">
                  <a:latin typeface="华文楷体" panose="02010600040101010101" pitchFamily="2" charset="-122"/>
                  <a:ea typeface="华文楷体" panose="02010600040101010101" pitchFamily="2" charset="-122"/>
                  <a:cs typeface="Times New Roman" panose="02020603050405020304" pitchFamily="18" charset="0"/>
                </a:rPr>
                <a:t>在正弦稳态下，任一电路的所有支路吸收的复功率之和为零。即</a:t>
              </a:r>
              <a:endParaRPr lang="zh-CN" altLang="en-US" sz="2800" b="1">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58381" name="Text Box 27">
              <a:extLst>
                <a:ext uri="{FF2B5EF4-FFF2-40B4-BE49-F238E27FC236}">
                  <a16:creationId xmlns:a16="http://schemas.microsoft.com/office/drawing/2014/main" id="{F16D174D-E094-486A-B781-E4D86B9077AF}"/>
                </a:ext>
              </a:extLst>
            </p:cNvPr>
            <p:cNvSpPr txBox="1">
              <a:spLocks noChangeArrowheads="1"/>
            </p:cNvSpPr>
            <p:nvPr/>
          </p:nvSpPr>
          <p:spPr bwMode="auto">
            <a:xfrm>
              <a:off x="385" y="165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zh-CN" altLang="en-US" sz="2800" b="1">
                  <a:latin typeface="华文楷体" panose="02010600040101010101" pitchFamily="2" charset="-122"/>
                  <a:ea typeface="华文楷体" panose="02010600040101010101" pitchFamily="2" charset="-122"/>
                  <a:cs typeface="Times New Roman" panose="02020603050405020304" pitchFamily="18" charset="0"/>
                  <a:sym typeface="Wingdings" panose="05000000000000000000" pitchFamily="2" charset="2"/>
                </a:rPr>
                <a:t></a:t>
              </a:r>
            </a:p>
          </p:txBody>
        </p:sp>
      </p:grpSp>
      <p:sp>
        <p:nvSpPr>
          <p:cNvPr id="145439" name="Text Box 31">
            <a:extLst>
              <a:ext uri="{FF2B5EF4-FFF2-40B4-BE49-F238E27FC236}">
                <a16:creationId xmlns:a16="http://schemas.microsoft.com/office/drawing/2014/main" id="{7370CA1D-93C8-4C3A-A97E-2FDF26D1FB98}"/>
              </a:ext>
            </a:extLst>
          </p:cNvPr>
          <p:cNvSpPr txBox="1">
            <a:spLocks noChangeArrowheads="1"/>
          </p:cNvSpPr>
          <p:nvPr/>
        </p:nvSpPr>
        <p:spPr bwMode="auto">
          <a:xfrm>
            <a:off x="1979613" y="5589588"/>
            <a:ext cx="5616575"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lnSpc>
                <a:spcPct val="120000"/>
              </a:lnSpc>
            </a:pPr>
            <a:r>
              <a:rPr kumimoji="1" lang="zh-CN" altLang="en-US" sz="2800" b="1">
                <a:latin typeface="华文楷体" panose="02010600040101010101" pitchFamily="2" charset="-122"/>
                <a:ea typeface="华文楷体" panose="02010600040101010101" pitchFamily="2" charset="-122"/>
                <a:cs typeface="Times New Roman" panose="02020603050405020304" pitchFamily="18" charset="0"/>
              </a:rPr>
              <a:t>复功率守恒，视在功率不守恒。</a:t>
            </a:r>
            <a:endParaRPr lang="zh-CN" altLang="en-US" sz="2800" b="1">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45417"/>
                                        </p:tgtEl>
                                        <p:attrNameLst>
                                          <p:attrName>style.visibility</p:attrName>
                                        </p:attrNameLst>
                                      </p:cBhvr>
                                      <p:to>
                                        <p:strVal val="visible"/>
                                      </p:to>
                                    </p:set>
                                    <p:animEffect transition="in" filter="blinds(horizontal)">
                                      <p:cBhvr>
                                        <p:cTn id="7" dur="500"/>
                                        <p:tgtEl>
                                          <p:spTgt spid="1454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5420"/>
                                        </p:tgtEl>
                                        <p:attrNameLst>
                                          <p:attrName>style.visibility</p:attrName>
                                        </p:attrNameLst>
                                      </p:cBhvr>
                                      <p:to>
                                        <p:strVal val="visible"/>
                                      </p:to>
                                    </p:set>
                                    <p:animEffect transition="in" filter="wipe(left)">
                                      <p:cBhvr>
                                        <p:cTn id="12" dur="1000"/>
                                        <p:tgtEl>
                                          <p:spTgt spid="1454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5429"/>
                                        </p:tgtEl>
                                        <p:attrNameLst>
                                          <p:attrName>style.visibility</p:attrName>
                                        </p:attrNameLst>
                                      </p:cBhvr>
                                      <p:to>
                                        <p:strVal val="visible"/>
                                      </p:to>
                                    </p:set>
                                    <p:animEffect transition="in" filter="wipe(left)">
                                      <p:cBhvr>
                                        <p:cTn id="17" dur="500"/>
                                        <p:tgtEl>
                                          <p:spTgt spid="1454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5433"/>
                                        </p:tgtEl>
                                        <p:attrNameLst>
                                          <p:attrName>style.visibility</p:attrName>
                                        </p:attrNameLst>
                                      </p:cBhvr>
                                      <p:to>
                                        <p:strVal val="visible"/>
                                      </p:to>
                                    </p:set>
                                    <p:animEffect transition="in" filter="wipe(left)">
                                      <p:cBhvr>
                                        <p:cTn id="22" dur="500"/>
                                        <p:tgtEl>
                                          <p:spTgt spid="1454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nodeType="clickEffect">
                                  <p:stCondLst>
                                    <p:cond delay="0"/>
                                  </p:stCondLst>
                                  <p:childTnLst>
                                    <p:set>
                                      <p:cBhvr>
                                        <p:cTn id="26" dur="1" fill="hold">
                                          <p:stCondLst>
                                            <p:cond delay="0"/>
                                          </p:stCondLst>
                                        </p:cTn>
                                        <p:tgtEl>
                                          <p:spTgt spid="145423"/>
                                        </p:tgtEl>
                                        <p:attrNameLst>
                                          <p:attrName>style.visibility</p:attrName>
                                        </p:attrNameLst>
                                      </p:cBhvr>
                                      <p:to>
                                        <p:strVal val="visible"/>
                                      </p:to>
                                    </p:set>
                                    <p:animEffect transition="in" filter="barn(outVertical)">
                                      <p:cBhvr>
                                        <p:cTn id="27" dur="500"/>
                                        <p:tgtEl>
                                          <p:spTgt spid="1454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nodeType="clickEffect">
                                  <p:stCondLst>
                                    <p:cond delay="0"/>
                                  </p:stCondLst>
                                  <p:childTnLst>
                                    <p:set>
                                      <p:cBhvr>
                                        <p:cTn id="31" dur="1" fill="hold">
                                          <p:stCondLst>
                                            <p:cond delay="0"/>
                                          </p:stCondLst>
                                        </p:cTn>
                                        <p:tgtEl>
                                          <p:spTgt spid="145424"/>
                                        </p:tgtEl>
                                        <p:attrNameLst>
                                          <p:attrName>style.visibility</p:attrName>
                                        </p:attrNameLst>
                                      </p:cBhvr>
                                      <p:to>
                                        <p:strVal val="visible"/>
                                      </p:to>
                                    </p:set>
                                    <p:animEffect transition="in" filter="slide(fromLeft)">
                                      <p:cBhvr>
                                        <p:cTn id="32" dur="500"/>
                                        <p:tgtEl>
                                          <p:spTgt spid="145424"/>
                                        </p:tgtEl>
                                      </p:cBhvr>
                                    </p:animEffect>
                                  </p:childTnLst>
                                </p:cTn>
                              </p:par>
                            </p:childTnLst>
                          </p:cTn>
                        </p:par>
                        <p:par>
                          <p:cTn id="33" fill="hold" nodeType="afterGroup">
                            <p:stCondLst>
                              <p:cond delay="500"/>
                            </p:stCondLst>
                            <p:childTnLst>
                              <p:par>
                                <p:cTn id="34" presetID="18" presetClass="entr" presetSubtype="6" fill="hold" nodeType="afterEffect">
                                  <p:stCondLst>
                                    <p:cond delay="0"/>
                                  </p:stCondLst>
                                  <p:childTnLst>
                                    <p:set>
                                      <p:cBhvr>
                                        <p:cTn id="35" dur="1" fill="hold">
                                          <p:stCondLst>
                                            <p:cond delay="0"/>
                                          </p:stCondLst>
                                        </p:cTn>
                                        <p:tgtEl>
                                          <p:spTgt spid="145425"/>
                                        </p:tgtEl>
                                        <p:attrNameLst>
                                          <p:attrName>style.visibility</p:attrName>
                                        </p:attrNameLst>
                                      </p:cBhvr>
                                      <p:to>
                                        <p:strVal val="visible"/>
                                      </p:to>
                                    </p:set>
                                    <p:animEffect transition="in" filter="strips(downRight)">
                                      <p:cBhvr>
                                        <p:cTn id="36" dur="2000"/>
                                        <p:tgtEl>
                                          <p:spTgt spid="14542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145410"/>
                                        </p:tgtEl>
                                        <p:attrNameLst>
                                          <p:attrName>style.visibility</p:attrName>
                                        </p:attrNameLst>
                                      </p:cBhvr>
                                      <p:to>
                                        <p:strVal val="visible"/>
                                      </p:to>
                                    </p:set>
                                    <p:animEffect transition="in" filter="wipe(up)">
                                      <p:cBhvr>
                                        <p:cTn id="41" dur="2000"/>
                                        <p:tgtEl>
                                          <p:spTgt spid="14541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145426"/>
                                        </p:tgtEl>
                                        <p:attrNameLst>
                                          <p:attrName>style.visibility</p:attrName>
                                        </p:attrNameLst>
                                      </p:cBhvr>
                                      <p:to>
                                        <p:strVal val="visible"/>
                                      </p:to>
                                    </p:set>
                                    <p:animEffect transition="in" filter="blinds(horizontal)">
                                      <p:cBhvr>
                                        <p:cTn id="46" dur="500"/>
                                        <p:tgtEl>
                                          <p:spTgt spid="145426"/>
                                        </p:tgtEl>
                                      </p:cBhvr>
                                    </p:animEffect>
                                  </p:childTnLst>
                                </p:cTn>
                              </p:par>
                            </p:childTnLst>
                          </p:cTn>
                        </p:par>
                        <p:par>
                          <p:cTn id="47" fill="hold" nodeType="afterGroup">
                            <p:stCondLst>
                              <p:cond delay="500"/>
                            </p:stCondLst>
                            <p:childTnLst>
                              <p:par>
                                <p:cTn id="48" presetID="55" presetClass="entr" presetSubtype="0" fill="hold" grpId="0" nodeType="afterEffect">
                                  <p:stCondLst>
                                    <p:cond delay="0"/>
                                  </p:stCondLst>
                                  <p:childTnLst>
                                    <p:set>
                                      <p:cBhvr>
                                        <p:cTn id="49" dur="1" fill="hold">
                                          <p:stCondLst>
                                            <p:cond delay="0"/>
                                          </p:stCondLst>
                                        </p:cTn>
                                        <p:tgtEl>
                                          <p:spTgt spid="145439"/>
                                        </p:tgtEl>
                                        <p:attrNameLst>
                                          <p:attrName>style.visibility</p:attrName>
                                        </p:attrNameLst>
                                      </p:cBhvr>
                                      <p:to>
                                        <p:strVal val="visible"/>
                                      </p:to>
                                    </p:set>
                                    <p:anim calcmode="lin" valueType="num">
                                      <p:cBhvr>
                                        <p:cTn id="50" dur="1000" fill="hold"/>
                                        <p:tgtEl>
                                          <p:spTgt spid="145439"/>
                                        </p:tgtEl>
                                        <p:attrNameLst>
                                          <p:attrName>ppt_w</p:attrName>
                                        </p:attrNameLst>
                                      </p:cBhvr>
                                      <p:tavLst>
                                        <p:tav tm="0">
                                          <p:val>
                                            <p:strVal val="#ppt_w*0.70"/>
                                          </p:val>
                                        </p:tav>
                                        <p:tav tm="100000">
                                          <p:val>
                                            <p:strVal val="#ppt_w"/>
                                          </p:val>
                                        </p:tav>
                                      </p:tavLst>
                                    </p:anim>
                                    <p:anim calcmode="lin" valueType="num">
                                      <p:cBhvr>
                                        <p:cTn id="51" dur="1000" fill="hold"/>
                                        <p:tgtEl>
                                          <p:spTgt spid="145439"/>
                                        </p:tgtEl>
                                        <p:attrNameLst>
                                          <p:attrName>ppt_h</p:attrName>
                                        </p:attrNameLst>
                                      </p:cBhvr>
                                      <p:tavLst>
                                        <p:tav tm="0">
                                          <p:val>
                                            <p:strVal val="#ppt_h"/>
                                          </p:val>
                                        </p:tav>
                                        <p:tav tm="100000">
                                          <p:val>
                                            <p:strVal val="#ppt_h"/>
                                          </p:val>
                                        </p:tav>
                                      </p:tavLst>
                                    </p:anim>
                                    <p:animEffect transition="in" filter="fade">
                                      <p:cBhvr>
                                        <p:cTn id="52" dur="1000"/>
                                        <p:tgtEl>
                                          <p:spTgt spid="145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3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2274" name="Object 2">
            <a:extLst>
              <a:ext uri="{FF2B5EF4-FFF2-40B4-BE49-F238E27FC236}">
                <a16:creationId xmlns:a16="http://schemas.microsoft.com/office/drawing/2014/main" id="{4A6FB88C-3A96-49CB-A350-38C066EC3BEA}"/>
              </a:ext>
            </a:extLst>
          </p:cNvPr>
          <p:cNvGraphicFramePr>
            <a:graphicFrameLocks noChangeAspect="1"/>
          </p:cNvGraphicFramePr>
          <p:nvPr/>
        </p:nvGraphicFramePr>
        <p:xfrm>
          <a:off x="468313" y="1268413"/>
          <a:ext cx="4121150" cy="912812"/>
        </p:xfrm>
        <a:graphic>
          <a:graphicData uri="http://schemas.openxmlformats.org/presentationml/2006/ole">
            <mc:AlternateContent xmlns:mc="http://schemas.openxmlformats.org/markup-compatibility/2006">
              <mc:Choice xmlns:v="urn:schemas-microsoft-com:vml" Requires="v">
                <p:oleObj spid="_x0000_s59474" name="Equation" r:id="rId3" imgW="1885912" imgH="409370" progId="Equation.DSMT4">
                  <p:embed/>
                </p:oleObj>
              </mc:Choice>
              <mc:Fallback>
                <p:oleObj name="Equation" r:id="rId3" imgW="1885912" imgH="40937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268413"/>
                        <a:ext cx="4121150" cy="91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2275" name="Object 3">
            <a:extLst>
              <a:ext uri="{FF2B5EF4-FFF2-40B4-BE49-F238E27FC236}">
                <a16:creationId xmlns:a16="http://schemas.microsoft.com/office/drawing/2014/main" id="{CAAFF8EE-1F9A-4966-A06F-89ABD73EBF14}"/>
              </a:ext>
            </a:extLst>
          </p:cNvPr>
          <p:cNvGraphicFramePr>
            <a:graphicFrameLocks noChangeAspect="1"/>
          </p:cNvGraphicFramePr>
          <p:nvPr/>
        </p:nvGraphicFramePr>
        <p:xfrm>
          <a:off x="395288" y="2205038"/>
          <a:ext cx="4538662" cy="933450"/>
        </p:xfrm>
        <a:graphic>
          <a:graphicData uri="http://schemas.openxmlformats.org/presentationml/2006/ole">
            <mc:AlternateContent xmlns:mc="http://schemas.openxmlformats.org/markup-compatibility/2006">
              <mc:Choice xmlns:v="urn:schemas-microsoft-com:vml" Requires="v">
                <p:oleObj spid="_x0000_s59475" name="Equation" r:id="rId5" imgW="2019312" imgH="409370" progId="Equation.DSMT4">
                  <p:embed/>
                </p:oleObj>
              </mc:Choice>
              <mc:Fallback>
                <p:oleObj name="Equation" r:id="rId5" imgW="2019312" imgH="40937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2205038"/>
                        <a:ext cx="4538662"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2276" name="Object 4">
            <a:extLst>
              <a:ext uri="{FF2B5EF4-FFF2-40B4-BE49-F238E27FC236}">
                <a16:creationId xmlns:a16="http://schemas.microsoft.com/office/drawing/2014/main" id="{8639A3F0-A673-4F0B-9B17-41CA4A849981}"/>
              </a:ext>
            </a:extLst>
          </p:cNvPr>
          <p:cNvGraphicFramePr>
            <a:graphicFrameLocks noChangeAspect="1"/>
          </p:cNvGraphicFramePr>
          <p:nvPr/>
        </p:nvGraphicFramePr>
        <p:xfrm>
          <a:off x="468313" y="3213100"/>
          <a:ext cx="4316412" cy="595313"/>
        </p:xfrm>
        <a:graphic>
          <a:graphicData uri="http://schemas.openxmlformats.org/presentationml/2006/ole">
            <mc:AlternateContent xmlns:mc="http://schemas.openxmlformats.org/markup-compatibility/2006">
              <mc:Choice xmlns:v="urn:schemas-microsoft-com:vml" Requires="v">
                <p:oleObj spid="_x0000_s59476" name="Equation" r:id="rId7" imgW="2114664" imgH="285574" progId="Equation.DSMT4">
                  <p:embed/>
                </p:oleObj>
              </mc:Choice>
              <mc:Fallback>
                <p:oleObj name="Equation" r:id="rId7" imgW="2114664" imgH="285574"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3213100"/>
                        <a:ext cx="4316412" cy="59531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2277" name="AutoShape 5">
            <a:extLst>
              <a:ext uri="{FF2B5EF4-FFF2-40B4-BE49-F238E27FC236}">
                <a16:creationId xmlns:a16="http://schemas.microsoft.com/office/drawing/2014/main" id="{3C2E5A9B-F357-4D4A-A55D-A6F2990C065D}"/>
              </a:ext>
            </a:extLst>
          </p:cNvPr>
          <p:cNvSpPr>
            <a:spLocks noChangeArrowheads="1"/>
          </p:cNvSpPr>
          <p:nvPr/>
        </p:nvSpPr>
        <p:spPr bwMode="auto">
          <a:xfrm>
            <a:off x="1187450" y="4797425"/>
            <a:ext cx="7056438" cy="1727200"/>
          </a:xfrm>
          <a:prstGeom prst="wedgeRoundRectCallout">
            <a:avLst>
              <a:gd name="adj1" fmla="val 26940"/>
              <a:gd name="adj2" fmla="val -51653"/>
              <a:gd name="adj3" fmla="val 16667"/>
            </a:avLst>
          </a:prstGeom>
          <a:noFill/>
          <a:ln w="9525">
            <a:solidFill>
              <a:schemeClr val="tx1"/>
            </a:solidFill>
            <a:miter lim="800000"/>
            <a:headEnd/>
            <a:tailEnd/>
          </a:ln>
          <a:effectLst/>
          <a:extLst/>
        </p:spPr>
        <p:txBody>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400" b="1">
                <a:ea typeface="华文楷体" panose="02010600040101010101" pitchFamily="2" charset="-122"/>
                <a:cs typeface="Times New Roman" panose="02020603050405020304" pitchFamily="18" charset="0"/>
              </a:rPr>
              <a:t>①无源二端网络有功是电阻（电导）上消耗的功率，无功是电抗（电纳）消耗的功率</a:t>
            </a:r>
          </a:p>
          <a:p>
            <a:r>
              <a:rPr lang="zh-CN" altLang="en-US" sz="2400" b="1">
                <a:ea typeface="华文楷体" panose="02010600040101010101" pitchFamily="2" charset="-122"/>
                <a:cs typeface="Times New Roman" panose="02020603050405020304" pitchFamily="18" charset="0"/>
              </a:rPr>
              <a:t>②有功、无功功率、视在功率和复功率计算式与电阻上消耗的功率计算式类似。</a:t>
            </a:r>
          </a:p>
        </p:txBody>
      </p:sp>
      <p:graphicFrame>
        <p:nvGraphicFramePr>
          <p:cNvPr id="182278" name="Object 6">
            <a:extLst>
              <a:ext uri="{FF2B5EF4-FFF2-40B4-BE49-F238E27FC236}">
                <a16:creationId xmlns:a16="http://schemas.microsoft.com/office/drawing/2014/main" id="{54906CAD-3612-46DE-A872-A9854D4A45F8}"/>
              </a:ext>
            </a:extLst>
          </p:cNvPr>
          <p:cNvGraphicFramePr>
            <a:graphicFrameLocks noChangeAspect="1"/>
          </p:cNvGraphicFramePr>
          <p:nvPr>
            <p:extLst>
              <p:ext uri="{D42A27DB-BD31-4B8C-83A1-F6EECF244321}">
                <p14:modId xmlns:p14="http://schemas.microsoft.com/office/powerpoint/2010/main" val="486837818"/>
              </p:ext>
            </p:extLst>
          </p:nvPr>
        </p:nvGraphicFramePr>
        <p:xfrm>
          <a:off x="4932363" y="1279525"/>
          <a:ext cx="2663825" cy="925513"/>
        </p:xfrm>
        <a:graphic>
          <a:graphicData uri="http://schemas.openxmlformats.org/presentationml/2006/ole">
            <mc:AlternateContent xmlns:mc="http://schemas.openxmlformats.org/markup-compatibility/2006">
              <mc:Choice xmlns:v="urn:schemas-microsoft-com:vml" Requires="v">
                <p:oleObj spid="_x0000_s59477" name="Equation" r:id="rId9" imgW="1206500" imgH="419100" progId="Equation.DSMT4">
                  <p:embed/>
                </p:oleObj>
              </mc:Choice>
              <mc:Fallback>
                <p:oleObj name="Equation" r:id="rId9" imgW="1206500" imgH="4191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2363" y="1279525"/>
                        <a:ext cx="2663825" cy="925513"/>
                      </a:xfrm>
                      <a:prstGeom prst="rect">
                        <a:avLst/>
                      </a:prstGeom>
                      <a:noFill/>
                      <a:ln>
                        <a:noFill/>
                      </a:ln>
                      <a:effectLst/>
                      <a:extLst/>
                    </p:spPr>
                  </p:pic>
                </p:oleObj>
              </mc:Fallback>
            </mc:AlternateContent>
          </a:graphicData>
        </a:graphic>
      </p:graphicFrame>
      <p:graphicFrame>
        <p:nvGraphicFramePr>
          <p:cNvPr id="182279" name="Object 7">
            <a:extLst>
              <a:ext uri="{FF2B5EF4-FFF2-40B4-BE49-F238E27FC236}">
                <a16:creationId xmlns:a16="http://schemas.microsoft.com/office/drawing/2014/main" id="{F1FE394C-5E4D-4F8D-AA14-6547BB23A254}"/>
              </a:ext>
            </a:extLst>
          </p:cNvPr>
          <p:cNvGraphicFramePr>
            <a:graphicFrameLocks noChangeAspect="1"/>
          </p:cNvGraphicFramePr>
          <p:nvPr>
            <p:extLst>
              <p:ext uri="{D42A27DB-BD31-4B8C-83A1-F6EECF244321}">
                <p14:modId xmlns:p14="http://schemas.microsoft.com/office/powerpoint/2010/main" val="3785060444"/>
              </p:ext>
            </p:extLst>
          </p:nvPr>
        </p:nvGraphicFramePr>
        <p:xfrm>
          <a:off x="4932363" y="2247900"/>
          <a:ext cx="2952750" cy="893763"/>
        </p:xfrm>
        <a:graphic>
          <a:graphicData uri="http://schemas.openxmlformats.org/presentationml/2006/ole">
            <mc:AlternateContent xmlns:mc="http://schemas.openxmlformats.org/markup-compatibility/2006">
              <mc:Choice xmlns:v="urn:schemas-microsoft-com:vml" Requires="v">
                <p:oleObj spid="_x0000_s59478" name="Equation" r:id="rId11" imgW="1384300" imgH="419100" progId="Equation.DSMT4">
                  <p:embed/>
                </p:oleObj>
              </mc:Choice>
              <mc:Fallback>
                <p:oleObj name="Equation" r:id="rId11" imgW="1384300" imgH="4191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32363" y="2247900"/>
                        <a:ext cx="2952750" cy="893763"/>
                      </a:xfrm>
                      <a:prstGeom prst="rect">
                        <a:avLst/>
                      </a:prstGeom>
                      <a:noFill/>
                      <a:ln>
                        <a:noFill/>
                      </a:ln>
                      <a:effectLst/>
                      <a:extLst/>
                    </p:spPr>
                  </p:pic>
                </p:oleObj>
              </mc:Fallback>
            </mc:AlternateContent>
          </a:graphicData>
        </a:graphic>
      </p:graphicFrame>
      <p:sp>
        <p:nvSpPr>
          <p:cNvPr id="182280" name="Text Box 8">
            <a:extLst>
              <a:ext uri="{FF2B5EF4-FFF2-40B4-BE49-F238E27FC236}">
                <a16:creationId xmlns:a16="http://schemas.microsoft.com/office/drawing/2014/main" id="{CDB74220-7A85-4A4D-90B9-DD56D5D84D27}"/>
              </a:ext>
            </a:extLst>
          </p:cNvPr>
          <p:cNvSpPr txBox="1">
            <a:spLocks noChangeArrowheads="1"/>
          </p:cNvSpPr>
          <p:nvPr/>
        </p:nvSpPr>
        <p:spPr bwMode="auto">
          <a:xfrm>
            <a:off x="250825" y="333375"/>
            <a:ext cx="6480175"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3200" b="1">
                <a:ea typeface="华文楷体" panose="02010600040101010101" pitchFamily="2" charset="-122"/>
                <a:cs typeface="Times New Roman" panose="02020603050405020304" pitchFamily="18" charset="0"/>
              </a:rPr>
              <a:t>正弦稳态电路中五个功率定义总结</a:t>
            </a:r>
          </a:p>
        </p:txBody>
      </p:sp>
      <p:graphicFrame>
        <p:nvGraphicFramePr>
          <p:cNvPr id="182281" name="Object 9">
            <a:extLst>
              <a:ext uri="{FF2B5EF4-FFF2-40B4-BE49-F238E27FC236}">
                <a16:creationId xmlns:a16="http://schemas.microsoft.com/office/drawing/2014/main" id="{F5F61BAC-E5B0-4043-8F9D-4019B0F0781D}"/>
              </a:ext>
            </a:extLst>
          </p:cNvPr>
          <p:cNvGraphicFramePr>
            <a:graphicFrameLocks noChangeAspect="1"/>
          </p:cNvGraphicFramePr>
          <p:nvPr/>
        </p:nvGraphicFramePr>
        <p:xfrm>
          <a:off x="323850" y="3933825"/>
          <a:ext cx="7359650" cy="541338"/>
        </p:xfrm>
        <a:graphic>
          <a:graphicData uri="http://schemas.openxmlformats.org/presentationml/2006/ole">
            <mc:AlternateContent xmlns:mc="http://schemas.openxmlformats.org/markup-compatibility/2006">
              <mc:Choice xmlns:v="urn:schemas-microsoft-com:vml" Requires="v">
                <p:oleObj spid="_x0000_s59479" name="Equation" r:id="rId13" imgW="3533678" imgH="218987" progId="Equation.DSMT4">
                  <p:embed/>
                </p:oleObj>
              </mc:Choice>
              <mc:Fallback>
                <p:oleObj name="Equation" r:id="rId13" imgW="3533678" imgH="218987"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3850" y="3933825"/>
                        <a:ext cx="7359650"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2280"/>
                                        </p:tgtEl>
                                        <p:attrNameLst>
                                          <p:attrName>style.visibility</p:attrName>
                                        </p:attrNameLst>
                                      </p:cBhvr>
                                      <p:to>
                                        <p:strVal val="visible"/>
                                      </p:to>
                                    </p:set>
                                    <p:anim calcmode="lin" valueType="num">
                                      <p:cBhvr additive="base">
                                        <p:cTn id="7" dur="500" fill="hold"/>
                                        <p:tgtEl>
                                          <p:spTgt spid="182280"/>
                                        </p:tgtEl>
                                        <p:attrNameLst>
                                          <p:attrName>ppt_x</p:attrName>
                                        </p:attrNameLst>
                                      </p:cBhvr>
                                      <p:tavLst>
                                        <p:tav tm="0">
                                          <p:val>
                                            <p:strVal val="0-#ppt_w/2"/>
                                          </p:val>
                                        </p:tav>
                                        <p:tav tm="100000">
                                          <p:val>
                                            <p:strVal val="#ppt_x"/>
                                          </p:val>
                                        </p:tav>
                                      </p:tavLst>
                                    </p:anim>
                                    <p:anim calcmode="lin" valueType="num">
                                      <p:cBhvr additive="base">
                                        <p:cTn id="8" dur="500" fill="hold"/>
                                        <p:tgtEl>
                                          <p:spTgt spid="182280"/>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82274"/>
                                        </p:tgtEl>
                                        <p:attrNameLst>
                                          <p:attrName>style.visibility</p:attrName>
                                        </p:attrNameLst>
                                      </p:cBhvr>
                                      <p:to>
                                        <p:strVal val="visible"/>
                                      </p:to>
                                    </p:set>
                                    <p:animEffect transition="in" filter="wipe(left)">
                                      <p:cBhvr>
                                        <p:cTn id="11" dur="2000"/>
                                        <p:tgtEl>
                                          <p:spTgt spid="18227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82275"/>
                                        </p:tgtEl>
                                        <p:attrNameLst>
                                          <p:attrName>style.visibility</p:attrName>
                                        </p:attrNameLst>
                                      </p:cBhvr>
                                      <p:to>
                                        <p:strVal val="visible"/>
                                      </p:to>
                                    </p:set>
                                    <p:animEffect transition="in" filter="wipe(left)">
                                      <p:cBhvr>
                                        <p:cTn id="16" dur="2000"/>
                                        <p:tgtEl>
                                          <p:spTgt spid="18227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82276"/>
                                        </p:tgtEl>
                                        <p:attrNameLst>
                                          <p:attrName>style.visibility</p:attrName>
                                        </p:attrNameLst>
                                      </p:cBhvr>
                                      <p:to>
                                        <p:strVal val="visible"/>
                                      </p:to>
                                    </p:set>
                                    <p:animEffect transition="in" filter="wipe(left)">
                                      <p:cBhvr>
                                        <p:cTn id="21" dur="1000"/>
                                        <p:tgtEl>
                                          <p:spTgt spid="18227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82281"/>
                                        </p:tgtEl>
                                        <p:attrNameLst>
                                          <p:attrName>style.visibility</p:attrName>
                                        </p:attrNameLst>
                                      </p:cBhvr>
                                      <p:to>
                                        <p:strVal val="visible"/>
                                      </p:to>
                                    </p:set>
                                    <p:animEffect transition="in" filter="wipe(left)">
                                      <p:cBhvr>
                                        <p:cTn id="26" dur="2000"/>
                                        <p:tgtEl>
                                          <p:spTgt spid="18228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822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8227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182277"/>
                                        </p:tgtEl>
                                        <p:attrNameLst>
                                          <p:attrName>style.visibility</p:attrName>
                                        </p:attrNameLst>
                                      </p:cBhvr>
                                      <p:to>
                                        <p:strVal val="visible"/>
                                      </p:to>
                                    </p:set>
                                    <p:animEffect transition="in" filter="box(in)">
                                      <p:cBhvr>
                                        <p:cTn id="39" dur="500"/>
                                        <p:tgtEl>
                                          <p:spTgt spid="182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7" grpId="0" animBg="1"/>
      <p:bldP spid="18228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a:extLst>
              <a:ext uri="{FF2B5EF4-FFF2-40B4-BE49-F238E27FC236}">
                <a16:creationId xmlns:a16="http://schemas.microsoft.com/office/drawing/2014/main" id="{D53A529B-9575-4286-9F34-9BF5872D6B2C}"/>
              </a:ext>
            </a:extLst>
          </p:cNvPr>
          <p:cNvSpPr txBox="1">
            <a:spLocks noChangeArrowheads="1"/>
          </p:cNvSpPr>
          <p:nvPr/>
        </p:nvSpPr>
        <p:spPr bwMode="auto">
          <a:xfrm>
            <a:off x="1331913" y="549275"/>
            <a:ext cx="424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2800" b="1">
                <a:ea typeface="华文楷体" panose="02010600040101010101" pitchFamily="2" charset="-122"/>
                <a:cs typeface="Times New Roman" panose="02020603050405020304" pitchFamily="18" charset="0"/>
              </a:rPr>
              <a:t>求电路各支路的复功率。</a:t>
            </a:r>
          </a:p>
        </p:txBody>
      </p:sp>
      <p:sp>
        <p:nvSpPr>
          <p:cNvPr id="146435" name="Text Box 3">
            <a:extLst>
              <a:ext uri="{FF2B5EF4-FFF2-40B4-BE49-F238E27FC236}">
                <a16:creationId xmlns:a16="http://schemas.microsoft.com/office/drawing/2014/main" id="{294033A2-FF2B-4D98-B089-17056C1FE2AF}"/>
              </a:ext>
            </a:extLst>
          </p:cNvPr>
          <p:cNvSpPr txBox="1">
            <a:spLocks noChangeArrowheads="1"/>
          </p:cNvSpPr>
          <p:nvPr/>
        </p:nvSpPr>
        <p:spPr bwMode="auto">
          <a:xfrm>
            <a:off x="312738" y="549275"/>
            <a:ext cx="1235075" cy="579438"/>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3200" b="1">
                <a:ea typeface="华文楷体" panose="02010600040101010101" pitchFamily="2" charset="-122"/>
                <a:cs typeface="Times New Roman" panose="02020603050405020304" pitchFamily="18" charset="0"/>
              </a:rPr>
              <a:t>例</a:t>
            </a:r>
            <a:r>
              <a:rPr kumimoji="1" lang="en-US" altLang="zh-CN" sz="3200">
                <a:ea typeface="华文楷体" panose="02010600040101010101" pitchFamily="2" charset="-122"/>
                <a:cs typeface="Times New Roman" panose="02020603050405020304" pitchFamily="18" charset="0"/>
              </a:rPr>
              <a:t>5-1</a:t>
            </a:r>
            <a:r>
              <a:rPr kumimoji="1" lang="en-US" altLang="zh-CN" sz="3200" b="1">
                <a:ea typeface="华文楷体" panose="02010600040101010101" pitchFamily="2" charset="-122"/>
                <a:cs typeface="Times New Roman" panose="02020603050405020304" pitchFamily="18" charset="0"/>
              </a:rPr>
              <a:t> </a:t>
            </a:r>
          </a:p>
        </p:txBody>
      </p:sp>
      <p:sp>
        <p:nvSpPr>
          <p:cNvPr id="146436" name="Text Box 4">
            <a:extLst>
              <a:ext uri="{FF2B5EF4-FFF2-40B4-BE49-F238E27FC236}">
                <a16:creationId xmlns:a16="http://schemas.microsoft.com/office/drawing/2014/main" id="{A94780EE-2659-4B97-A128-7E4E6CF0A2BA}"/>
              </a:ext>
            </a:extLst>
          </p:cNvPr>
          <p:cNvSpPr txBox="1">
            <a:spLocks noChangeArrowheads="1"/>
          </p:cNvSpPr>
          <p:nvPr/>
        </p:nvSpPr>
        <p:spPr bwMode="auto">
          <a:xfrm>
            <a:off x="468313" y="1341438"/>
            <a:ext cx="2879725" cy="519112"/>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华文楷体" panose="02010600040101010101" pitchFamily="2" charset="-122"/>
                <a:cs typeface="Times New Roman" panose="02020603050405020304" pitchFamily="18" charset="0"/>
              </a:rPr>
              <a:t>【</a:t>
            </a:r>
            <a:r>
              <a:rPr kumimoji="1" lang="zh-CN" altLang="en-US" sz="2800" b="1">
                <a:ea typeface="华文楷体" panose="02010600040101010101" pitchFamily="2" charset="-122"/>
                <a:cs typeface="Times New Roman" panose="02020603050405020304" pitchFamily="18" charset="0"/>
              </a:rPr>
              <a:t>解法</a:t>
            </a:r>
            <a:r>
              <a:rPr kumimoji="1" lang="en-US" altLang="zh-CN" sz="2800" b="1">
                <a:ea typeface="华文楷体" panose="02010600040101010101" pitchFamily="2" charset="-122"/>
                <a:cs typeface="Times New Roman" panose="02020603050405020304" pitchFamily="18" charset="0"/>
              </a:rPr>
              <a:t>1</a:t>
            </a:r>
            <a:r>
              <a:rPr kumimoji="1" lang="en-US" altLang="zh-CN" sz="2800">
                <a:ea typeface="华文楷体" panose="02010600040101010101" pitchFamily="2" charset="-122"/>
                <a:cs typeface="Times New Roman" panose="02020603050405020304" pitchFamily="18" charset="0"/>
              </a:rPr>
              <a:t>】</a:t>
            </a:r>
          </a:p>
        </p:txBody>
      </p:sp>
      <p:graphicFrame>
        <p:nvGraphicFramePr>
          <p:cNvPr id="146437" name="Object 5">
            <a:extLst>
              <a:ext uri="{FF2B5EF4-FFF2-40B4-BE49-F238E27FC236}">
                <a16:creationId xmlns:a16="http://schemas.microsoft.com/office/drawing/2014/main" id="{E185CF18-BEC0-4269-8596-E1C4CB26737C}"/>
              </a:ext>
            </a:extLst>
          </p:cNvPr>
          <p:cNvGraphicFramePr>
            <a:graphicFrameLocks noChangeAspect="1"/>
          </p:cNvGraphicFramePr>
          <p:nvPr/>
        </p:nvGraphicFramePr>
        <p:xfrm>
          <a:off x="971550" y="1773238"/>
          <a:ext cx="3698875" cy="965200"/>
        </p:xfrm>
        <a:graphic>
          <a:graphicData uri="http://schemas.openxmlformats.org/presentationml/2006/ole">
            <mc:AlternateContent xmlns:mc="http://schemas.openxmlformats.org/markup-compatibility/2006">
              <mc:Choice xmlns:v="urn:schemas-microsoft-com:vml" Requires="v">
                <p:oleObj spid="_x0000_s60573" name="公式" r:id="rId3" imgW="1943218" imgH="476426" progId="Equation.3">
                  <p:embed/>
                </p:oleObj>
              </mc:Choice>
              <mc:Fallback>
                <p:oleObj name="公式" r:id="rId3" imgW="1943218" imgH="476426"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773238"/>
                        <a:ext cx="3698875"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6438" name="Object 6">
            <a:extLst>
              <a:ext uri="{FF2B5EF4-FFF2-40B4-BE49-F238E27FC236}">
                <a16:creationId xmlns:a16="http://schemas.microsoft.com/office/drawing/2014/main" id="{700A6EDF-8325-44E0-AACD-9CCF78467515}"/>
              </a:ext>
            </a:extLst>
          </p:cNvPr>
          <p:cNvGraphicFramePr>
            <a:graphicFrameLocks noChangeAspect="1"/>
          </p:cNvGraphicFramePr>
          <p:nvPr/>
        </p:nvGraphicFramePr>
        <p:xfrm>
          <a:off x="611188" y="3933825"/>
          <a:ext cx="8137525" cy="849313"/>
        </p:xfrm>
        <a:graphic>
          <a:graphicData uri="http://schemas.openxmlformats.org/presentationml/2006/ole">
            <mc:AlternateContent xmlns:mc="http://schemas.openxmlformats.org/markup-compatibility/2006">
              <mc:Choice xmlns:v="urn:schemas-microsoft-com:vml" Requires="v">
                <p:oleObj spid="_x0000_s60574" name="公式" r:id="rId5" imgW="3981318" imgH="399991" progId="Equation.3">
                  <p:embed/>
                </p:oleObj>
              </mc:Choice>
              <mc:Fallback>
                <p:oleObj name="公式" r:id="rId5" imgW="3981318" imgH="399991"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3933825"/>
                        <a:ext cx="8137525" cy="849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6439" name="Object 7">
            <a:extLst>
              <a:ext uri="{FF2B5EF4-FFF2-40B4-BE49-F238E27FC236}">
                <a16:creationId xmlns:a16="http://schemas.microsoft.com/office/drawing/2014/main" id="{AC0A8DDA-096D-4975-95F8-164E482EF5AE}"/>
              </a:ext>
            </a:extLst>
          </p:cNvPr>
          <p:cNvGraphicFramePr>
            <a:graphicFrameLocks noChangeAspect="1"/>
          </p:cNvGraphicFramePr>
          <p:nvPr/>
        </p:nvGraphicFramePr>
        <p:xfrm>
          <a:off x="755650" y="4797425"/>
          <a:ext cx="5734050" cy="638175"/>
        </p:xfrm>
        <a:graphic>
          <a:graphicData uri="http://schemas.openxmlformats.org/presentationml/2006/ole">
            <mc:AlternateContent xmlns:mc="http://schemas.openxmlformats.org/markup-compatibility/2006">
              <mc:Choice xmlns:v="urn:schemas-microsoft-com:vml" Requires="v">
                <p:oleObj spid="_x0000_s60575" name="公式" r:id="rId7" imgW="2504999" imgH="266817" progId="Equation.3">
                  <p:embed/>
                </p:oleObj>
              </mc:Choice>
              <mc:Fallback>
                <p:oleObj name="公式" r:id="rId7" imgW="2504999" imgH="266817"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4797425"/>
                        <a:ext cx="5734050"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6440" name="Object 8">
            <a:extLst>
              <a:ext uri="{FF2B5EF4-FFF2-40B4-BE49-F238E27FC236}">
                <a16:creationId xmlns:a16="http://schemas.microsoft.com/office/drawing/2014/main" id="{FF5CF5BD-1B24-4E50-B7CD-138B991E98D9}"/>
              </a:ext>
            </a:extLst>
          </p:cNvPr>
          <p:cNvGraphicFramePr>
            <a:graphicFrameLocks noChangeAspect="1"/>
          </p:cNvGraphicFramePr>
          <p:nvPr/>
        </p:nvGraphicFramePr>
        <p:xfrm>
          <a:off x="755650" y="5589588"/>
          <a:ext cx="2736850" cy="654050"/>
        </p:xfrm>
        <a:graphic>
          <a:graphicData uri="http://schemas.openxmlformats.org/presentationml/2006/ole">
            <mc:AlternateContent xmlns:mc="http://schemas.openxmlformats.org/markup-compatibility/2006">
              <mc:Choice xmlns:v="urn:schemas-microsoft-com:vml" Requires="v">
                <p:oleObj spid="_x0000_s60576" name="公式" r:id="rId9" imgW="1104773" imgH="256970" progId="Equation.3">
                  <p:embed/>
                </p:oleObj>
              </mc:Choice>
              <mc:Fallback>
                <p:oleObj name="公式" r:id="rId9" imgW="1104773" imgH="25697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5589588"/>
                        <a:ext cx="2736850"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6450" name="Group 18">
            <a:extLst>
              <a:ext uri="{FF2B5EF4-FFF2-40B4-BE49-F238E27FC236}">
                <a16:creationId xmlns:a16="http://schemas.microsoft.com/office/drawing/2014/main" id="{B8F602AC-BEF7-498A-A9C2-F77C0D795502}"/>
              </a:ext>
            </a:extLst>
          </p:cNvPr>
          <p:cNvGrpSpPr>
            <a:grpSpLocks/>
          </p:cNvGrpSpPr>
          <p:nvPr/>
        </p:nvGrpSpPr>
        <p:grpSpPr bwMode="auto">
          <a:xfrm>
            <a:off x="4716463" y="736600"/>
            <a:ext cx="4098925" cy="1928813"/>
            <a:chOff x="2971" y="464"/>
            <a:chExt cx="2582" cy="1215"/>
          </a:xfrm>
        </p:grpSpPr>
        <p:sp>
          <p:nvSpPr>
            <p:cNvPr id="60432" name="Line 19">
              <a:extLst>
                <a:ext uri="{FF2B5EF4-FFF2-40B4-BE49-F238E27FC236}">
                  <a16:creationId xmlns:a16="http://schemas.microsoft.com/office/drawing/2014/main" id="{6B05B605-6D09-4430-8A41-F6165D4F5708}"/>
                </a:ext>
              </a:extLst>
            </p:cNvPr>
            <p:cNvSpPr>
              <a:spLocks noChangeShapeType="1"/>
            </p:cNvSpPr>
            <p:nvPr/>
          </p:nvSpPr>
          <p:spPr bwMode="auto">
            <a:xfrm>
              <a:off x="3424" y="482"/>
              <a:ext cx="0" cy="119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33" name="Text Box 20">
              <a:extLst>
                <a:ext uri="{FF2B5EF4-FFF2-40B4-BE49-F238E27FC236}">
                  <a16:creationId xmlns:a16="http://schemas.microsoft.com/office/drawing/2014/main" id="{79F7B614-2E6E-4700-B60B-CD7B42C20C35}"/>
                </a:ext>
              </a:extLst>
            </p:cNvPr>
            <p:cNvSpPr txBox="1">
              <a:spLocks noChangeArrowheads="1"/>
            </p:cNvSpPr>
            <p:nvPr/>
          </p:nvSpPr>
          <p:spPr bwMode="auto">
            <a:xfrm>
              <a:off x="3108" y="571"/>
              <a:ext cx="244"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spcBef>
                  <a:spcPct val="50000"/>
                </a:spcBef>
              </a:pPr>
              <a:r>
                <a:rPr kumimoji="1" lang="en-US" altLang="zh-CN" sz="2800">
                  <a:ea typeface="华文楷体" panose="02010600040101010101" pitchFamily="2" charset="-122"/>
                  <a:cs typeface="Times New Roman" panose="02020603050405020304" pitchFamily="18" charset="0"/>
                  <a:sym typeface="Symbol" panose="05050102010706020507" pitchFamily="18" charset="2"/>
                </a:rPr>
                <a:t>+</a:t>
              </a:r>
            </a:p>
          </p:txBody>
        </p:sp>
        <p:sp>
          <p:nvSpPr>
            <p:cNvPr id="60434" name="Text Box 21">
              <a:extLst>
                <a:ext uri="{FF2B5EF4-FFF2-40B4-BE49-F238E27FC236}">
                  <a16:creationId xmlns:a16="http://schemas.microsoft.com/office/drawing/2014/main" id="{D2E5846E-9281-45B8-A6E4-59F9DD219488}"/>
                </a:ext>
              </a:extLst>
            </p:cNvPr>
            <p:cNvSpPr txBox="1">
              <a:spLocks noChangeArrowheads="1"/>
            </p:cNvSpPr>
            <p:nvPr/>
          </p:nvSpPr>
          <p:spPr bwMode="auto">
            <a:xfrm>
              <a:off x="3107" y="1298"/>
              <a:ext cx="21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spcBef>
                  <a:spcPct val="50000"/>
                </a:spcBef>
              </a:pPr>
              <a:r>
                <a:rPr kumimoji="1" lang="en-US" altLang="zh-CN" sz="2800">
                  <a:ea typeface="华文楷体" panose="02010600040101010101" pitchFamily="2" charset="-122"/>
                  <a:cs typeface="Times New Roman" panose="02020603050405020304" pitchFamily="18" charset="0"/>
                  <a:sym typeface="Symbol" panose="05050102010706020507" pitchFamily="18" charset="2"/>
                </a:rPr>
                <a:t>_</a:t>
              </a:r>
            </a:p>
          </p:txBody>
        </p:sp>
        <p:sp>
          <p:nvSpPr>
            <p:cNvPr id="60435" name="Line 22">
              <a:extLst>
                <a:ext uri="{FF2B5EF4-FFF2-40B4-BE49-F238E27FC236}">
                  <a16:creationId xmlns:a16="http://schemas.microsoft.com/office/drawing/2014/main" id="{BA140EA4-7511-464C-B309-BC6A1CBC6A9C}"/>
                </a:ext>
              </a:extLst>
            </p:cNvPr>
            <p:cNvSpPr>
              <a:spLocks noChangeShapeType="1"/>
            </p:cNvSpPr>
            <p:nvPr/>
          </p:nvSpPr>
          <p:spPr bwMode="auto">
            <a:xfrm>
              <a:off x="3424" y="482"/>
              <a:ext cx="172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36" name="Line 23">
              <a:extLst>
                <a:ext uri="{FF2B5EF4-FFF2-40B4-BE49-F238E27FC236}">
                  <a16:creationId xmlns:a16="http://schemas.microsoft.com/office/drawing/2014/main" id="{8FF03873-0B1D-47AA-85F2-D38C94FBFB51}"/>
                </a:ext>
              </a:extLst>
            </p:cNvPr>
            <p:cNvSpPr>
              <a:spLocks noChangeShapeType="1"/>
            </p:cNvSpPr>
            <p:nvPr/>
          </p:nvSpPr>
          <p:spPr bwMode="auto">
            <a:xfrm>
              <a:off x="3424" y="1661"/>
              <a:ext cx="172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37" name="Line 24">
              <a:extLst>
                <a:ext uri="{FF2B5EF4-FFF2-40B4-BE49-F238E27FC236}">
                  <a16:creationId xmlns:a16="http://schemas.microsoft.com/office/drawing/2014/main" id="{62BC3846-5BBD-4292-815A-61239CA2127B}"/>
                </a:ext>
              </a:extLst>
            </p:cNvPr>
            <p:cNvSpPr>
              <a:spLocks noChangeShapeType="1"/>
            </p:cNvSpPr>
            <p:nvPr/>
          </p:nvSpPr>
          <p:spPr bwMode="auto">
            <a:xfrm>
              <a:off x="4195" y="1480"/>
              <a:ext cx="0" cy="181"/>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38" name="Line 25">
              <a:extLst>
                <a:ext uri="{FF2B5EF4-FFF2-40B4-BE49-F238E27FC236}">
                  <a16:creationId xmlns:a16="http://schemas.microsoft.com/office/drawing/2014/main" id="{CC301355-EE25-40D6-99AD-FCF2F22FE80E}"/>
                </a:ext>
              </a:extLst>
            </p:cNvPr>
            <p:cNvSpPr>
              <a:spLocks noChangeShapeType="1"/>
            </p:cNvSpPr>
            <p:nvPr/>
          </p:nvSpPr>
          <p:spPr bwMode="auto">
            <a:xfrm flipV="1">
              <a:off x="4211" y="482"/>
              <a:ext cx="0" cy="635"/>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39" name="Line 26">
              <a:extLst>
                <a:ext uri="{FF2B5EF4-FFF2-40B4-BE49-F238E27FC236}">
                  <a16:creationId xmlns:a16="http://schemas.microsoft.com/office/drawing/2014/main" id="{3328DDE3-528D-4484-A031-B0AA263B3DB2}"/>
                </a:ext>
              </a:extLst>
            </p:cNvPr>
            <p:cNvSpPr>
              <a:spLocks noChangeShapeType="1"/>
            </p:cNvSpPr>
            <p:nvPr/>
          </p:nvSpPr>
          <p:spPr bwMode="auto">
            <a:xfrm>
              <a:off x="5135" y="1299"/>
              <a:ext cx="0" cy="36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40" name="Line 27">
              <a:extLst>
                <a:ext uri="{FF2B5EF4-FFF2-40B4-BE49-F238E27FC236}">
                  <a16:creationId xmlns:a16="http://schemas.microsoft.com/office/drawing/2014/main" id="{D15D3385-4DD5-475A-85DA-9E5725F29E42}"/>
                </a:ext>
              </a:extLst>
            </p:cNvPr>
            <p:cNvSpPr>
              <a:spLocks noChangeShapeType="1"/>
            </p:cNvSpPr>
            <p:nvPr/>
          </p:nvSpPr>
          <p:spPr bwMode="auto">
            <a:xfrm flipV="1">
              <a:off x="5135" y="482"/>
              <a:ext cx="0" cy="72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60441" name="Object 28">
              <a:extLst>
                <a:ext uri="{FF2B5EF4-FFF2-40B4-BE49-F238E27FC236}">
                  <a16:creationId xmlns:a16="http://schemas.microsoft.com/office/drawing/2014/main" id="{517B0ED9-9E27-476F-B7D5-4C4869C5B6EC}"/>
                </a:ext>
              </a:extLst>
            </p:cNvPr>
            <p:cNvGraphicFramePr>
              <a:graphicFrameLocks noChangeAspect="1"/>
            </p:cNvGraphicFramePr>
            <p:nvPr/>
          </p:nvGraphicFramePr>
          <p:xfrm>
            <a:off x="2971" y="981"/>
            <a:ext cx="235" cy="304"/>
          </p:xfrm>
          <a:graphic>
            <a:graphicData uri="http://schemas.openxmlformats.org/presentationml/2006/ole">
              <mc:AlternateContent xmlns:mc="http://schemas.openxmlformats.org/markup-compatibility/2006">
                <mc:Choice xmlns:v="urn:schemas-microsoft-com:vml" Requires="v">
                  <p:oleObj spid="_x0000_s60577" name="公式" r:id="rId11" imgW="171447" imgH="218987" progId="Equation.3">
                    <p:embed/>
                  </p:oleObj>
                </mc:Choice>
                <mc:Fallback>
                  <p:oleObj name="公式" r:id="rId11" imgW="171447" imgH="218987"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 y="981"/>
                          <a:ext cx="235"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42" name="Line 29">
              <a:extLst>
                <a:ext uri="{FF2B5EF4-FFF2-40B4-BE49-F238E27FC236}">
                  <a16:creationId xmlns:a16="http://schemas.microsoft.com/office/drawing/2014/main" id="{1BE21B3D-11DC-4810-BD70-CE26B213A081}"/>
                </a:ext>
              </a:extLst>
            </p:cNvPr>
            <p:cNvSpPr>
              <a:spLocks noChangeShapeType="1"/>
            </p:cNvSpPr>
            <p:nvPr/>
          </p:nvSpPr>
          <p:spPr bwMode="auto">
            <a:xfrm flipV="1">
              <a:off x="3424" y="618"/>
              <a:ext cx="0" cy="336"/>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43" name="Text Box 30">
              <a:extLst>
                <a:ext uri="{FF2B5EF4-FFF2-40B4-BE49-F238E27FC236}">
                  <a16:creationId xmlns:a16="http://schemas.microsoft.com/office/drawing/2014/main" id="{BC43EFC6-A821-4696-8EC4-A18F0386D499}"/>
                </a:ext>
              </a:extLst>
            </p:cNvPr>
            <p:cNvSpPr txBox="1">
              <a:spLocks noChangeArrowheads="1"/>
            </p:cNvSpPr>
            <p:nvPr/>
          </p:nvSpPr>
          <p:spPr bwMode="auto">
            <a:xfrm rot="-5400000">
              <a:off x="3250" y="882"/>
              <a:ext cx="9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a:ea typeface="华文楷体" panose="02010600040101010101" pitchFamily="2" charset="-122"/>
                  <a:cs typeface="Times New Roman" panose="02020603050405020304" pitchFamily="18" charset="0"/>
                </a:rPr>
                <a:t>10∠0</a:t>
              </a:r>
              <a:r>
                <a:rPr kumimoji="1" lang="en-US" altLang="zh-CN" sz="2800" baseline="50000">
                  <a:ea typeface="华文楷体" panose="02010600040101010101" pitchFamily="2" charset="-122"/>
                  <a:cs typeface="Times New Roman" panose="02020603050405020304" pitchFamily="18" charset="0"/>
                </a:rPr>
                <a:t>o </a:t>
              </a:r>
              <a:r>
                <a:rPr kumimoji="1" lang="en-US" altLang="zh-CN" sz="2800">
                  <a:ea typeface="华文楷体" panose="02010600040101010101" pitchFamily="2" charset="-122"/>
                  <a:cs typeface="Times New Roman" panose="02020603050405020304" pitchFamily="18" charset="0"/>
                </a:rPr>
                <a:t>A</a:t>
              </a:r>
            </a:p>
          </p:txBody>
        </p:sp>
        <p:sp>
          <p:nvSpPr>
            <p:cNvPr id="60444" name="Text Box 31">
              <a:extLst>
                <a:ext uri="{FF2B5EF4-FFF2-40B4-BE49-F238E27FC236}">
                  <a16:creationId xmlns:a16="http://schemas.microsoft.com/office/drawing/2014/main" id="{3C789AAA-8FEA-4F32-AA0B-DEBA637D0D30}"/>
                </a:ext>
              </a:extLst>
            </p:cNvPr>
            <p:cNvSpPr txBox="1">
              <a:spLocks noChangeArrowheads="1"/>
            </p:cNvSpPr>
            <p:nvPr/>
          </p:nvSpPr>
          <p:spPr bwMode="auto">
            <a:xfrm>
              <a:off x="4192" y="662"/>
              <a:ext cx="5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a:ea typeface="华文楷体" panose="02010600040101010101" pitchFamily="2" charset="-122"/>
                  <a:cs typeface="Times New Roman" panose="02020603050405020304" pitchFamily="18" charset="0"/>
                </a:rPr>
                <a:t>10W</a:t>
              </a:r>
            </a:p>
          </p:txBody>
        </p:sp>
        <p:sp>
          <p:nvSpPr>
            <p:cNvPr id="60445" name="Text Box 32">
              <a:extLst>
                <a:ext uri="{FF2B5EF4-FFF2-40B4-BE49-F238E27FC236}">
                  <a16:creationId xmlns:a16="http://schemas.microsoft.com/office/drawing/2014/main" id="{59B2D54E-593E-46D8-9947-5677B9E567A3}"/>
                </a:ext>
              </a:extLst>
            </p:cNvPr>
            <p:cNvSpPr txBox="1">
              <a:spLocks noChangeArrowheads="1"/>
            </p:cNvSpPr>
            <p:nvPr/>
          </p:nvSpPr>
          <p:spPr bwMode="auto">
            <a:xfrm>
              <a:off x="4280" y="1116"/>
              <a:ext cx="61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a:ea typeface="华文楷体" panose="02010600040101010101" pitchFamily="2" charset="-122"/>
                  <a:cs typeface="Times New Roman" panose="02020603050405020304" pitchFamily="18" charset="0"/>
                </a:rPr>
                <a:t>j25W</a:t>
              </a:r>
            </a:p>
          </p:txBody>
        </p:sp>
        <p:sp>
          <p:nvSpPr>
            <p:cNvPr id="60446" name="Text Box 33">
              <a:extLst>
                <a:ext uri="{FF2B5EF4-FFF2-40B4-BE49-F238E27FC236}">
                  <a16:creationId xmlns:a16="http://schemas.microsoft.com/office/drawing/2014/main" id="{351189D0-E3CA-4325-8CE0-27C4B5BBA374}"/>
                </a:ext>
              </a:extLst>
            </p:cNvPr>
            <p:cNvSpPr txBox="1">
              <a:spLocks noChangeArrowheads="1"/>
            </p:cNvSpPr>
            <p:nvPr/>
          </p:nvSpPr>
          <p:spPr bwMode="auto">
            <a:xfrm rot="-5400000">
              <a:off x="5122" y="605"/>
              <a:ext cx="44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a:ea typeface="华文楷体" panose="02010600040101010101" pitchFamily="2" charset="-122"/>
                  <a:cs typeface="Times New Roman" panose="02020603050405020304" pitchFamily="18" charset="0"/>
                </a:rPr>
                <a:t>5W</a:t>
              </a:r>
            </a:p>
          </p:txBody>
        </p:sp>
        <p:sp>
          <p:nvSpPr>
            <p:cNvPr id="60447" name="Text Box 34">
              <a:extLst>
                <a:ext uri="{FF2B5EF4-FFF2-40B4-BE49-F238E27FC236}">
                  <a16:creationId xmlns:a16="http://schemas.microsoft.com/office/drawing/2014/main" id="{F1F3FADC-62C0-4238-ACB9-6F85DCF306BB}"/>
                </a:ext>
              </a:extLst>
            </p:cNvPr>
            <p:cNvSpPr txBox="1">
              <a:spLocks noChangeArrowheads="1"/>
            </p:cNvSpPr>
            <p:nvPr/>
          </p:nvSpPr>
          <p:spPr bwMode="auto">
            <a:xfrm rot="-5400000">
              <a:off x="5041" y="1157"/>
              <a:ext cx="69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a:ea typeface="华文楷体" panose="02010600040101010101" pitchFamily="2" charset="-122"/>
                  <a:cs typeface="Times New Roman" panose="02020603050405020304" pitchFamily="18" charset="0"/>
                </a:rPr>
                <a:t>-j15W</a:t>
              </a:r>
            </a:p>
          </p:txBody>
        </p:sp>
        <p:sp>
          <p:nvSpPr>
            <p:cNvPr id="60448" name="Line 35">
              <a:extLst>
                <a:ext uri="{FF2B5EF4-FFF2-40B4-BE49-F238E27FC236}">
                  <a16:creationId xmlns:a16="http://schemas.microsoft.com/office/drawing/2014/main" id="{1AF10B43-B2C6-4751-BB17-A7A73E714BE0}"/>
                </a:ext>
              </a:extLst>
            </p:cNvPr>
            <p:cNvSpPr>
              <a:spLocks noChangeShapeType="1"/>
            </p:cNvSpPr>
            <p:nvPr/>
          </p:nvSpPr>
          <p:spPr bwMode="auto">
            <a:xfrm>
              <a:off x="4214" y="500"/>
              <a:ext cx="0" cy="181"/>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49" name="Line 36">
              <a:extLst>
                <a:ext uri="{FF2B5EF4-FFF2-40B4-BE49-F238E27FC236}">
                  <a16:creationId xmlns:a16="http://schemas.microsoft.com/office/drawing/2014/main" id="{6CD0A2D2-C127-410E-823B-3EAE0CB3011D}"/>
                </a:ext>
              </a:extLst>
            </p:cNvPr>
            <p:cNvSpPr>
              <a:spLocks noChangeShapeType="1"/>
            </p:cNvSpPr>
            <p:nvPr/>
          </p:nvSpPr>
          <p:spPr bwMode="auto">
            <a:xfrm>
              <a:off x="4558" y="482"/>
              <a:ext cx="240"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60450" name="Object 37">
              <a:extLst>
                <a:ext uri="{FF2B5EF4-FFF2-40B4-BE49-F238E27FC236}">
                  <a16:creationId xmlns:a16="http://schemas.microsoft.com/office/drawing/2014/main" id="{0F5B74DE-3DC3-4BB3-BB18-413A1D21D837}"/>
                </a:ext>
              </a:extLst>
            </p:cNvPr>
            <p:cNvGraphicFramePr>
              <a:graphicFrameLocks noChangeAspect="1"/>
            </p:cNvGraphicFramePr>
            <p:nvPr/>
          </p:nvGraphicFramePr>
          <p:xfrm>
            <a:off x="3977" y="473"/>
            <a:ext cx="186" cy="328"/>
          </p:xfrm>
          <a:graphic>
            <a:graphicData uri="http://schemas.openxmlformats.org/presentationml/2006/ole">
              <mc:AlternateContent xmlns:mc="http://schemas.openxmlformats.org/markup-compatibility/2006">
                <mc:Choice xmlns:v="urn:schemas-microsoft-com:vml" Requires="v">
                  <p:oleObj spid="_x0000_s60578" name="公式" r:id="rId13" imgW="142794" imgH="256970" progId="Equation.3">
                    <p:embed/>
                  </p:oleObj>
                </mc:Choice>
                <mc:Fallback>
                  <p:oleObj name="公式" r:id="rId13" imgW="142794" imgH="256970" progId="Equation.3">
                    <p:embed/>
                    <p:pic>
                      <p:nvPicPr>
                        <p:cNvPr id="0" name="Object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77" y="473"/>
                          <a:ext cx="186"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51" name="Object 38">
              <a:extLst>
                <a:ext uri="{FF2B5EF4-FFF2-40B4-BE49-F238E27FC236}">
                  <a16:creationId xmlns:a16="http://schemas.microsoft.com/office/drawing/2014/main" id="{4B61C53F-22BC-4DCA-937C-36E4E14D2BAF}"/>
                </a:ext>
              </a:extLst>
            </p:cNvPr>
            <p:cNvGraphicFramePr>
              <a:graphicFrameLocks noChangeAspect="1"/>
            </p:cNvGraphicFramePr>
            <p:nvPr/>
          </p:nvGraphicFramePr>
          <p:xfrm>
            <a:off x="4676" y="464"/>
            <a:ext cx="212" cy="345"/>
          </p:xfrm>
          <a:graphic>
            <a:graphicData uri="http://schemas.openxmlformats.org/presentationml/2006/ole">
              <mc:AlternateContent xmlns:mc="http://schemas.openxmlformats.org/markup-compatibility/2006">
                <mc:Choice xmlns:v="urn:schemas-microsoft-com:vml" Requires="v">
                  <p:oleObj spid="_x0000_s60579" name="公式" r:id="rId15" imgW="152188" imgH="256970" progId="Equation.3">
                    <p:embed/>
                  </p:oleObj>
                </mc:Choice>
                <mc:Fallback>
                  <p:oleObj name="公式" r:id="rId15" imgW="152188" imgH="256970" progId="Equation.3">
                    <p:embed/>
                    <p:pic>
                      <p:nvPicPr>
                        <p:cNvPr id="0" name="Object 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76" y="464"/>
                          <a:ext cx="212"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52" name="Rectangle 39">
              <a:extLst>
                <a:ext uri="{FF2B5EF4-FFF2-40B4-BE49-F238E27FC236}">
                  <a16:creationId xmlns:a16="http://schemas.microsoft.com/office/drawing/2014/main" id="{D1E78AB8-D590-46CA-90BA-9E9A283CD7BA}"/>
                </a:ext>
              </a:extLst>
            </p:cNvPr>
            <p:cNvSpPr>
              <a:spLocks noChangeArrowheads="1"/>
            </p:cNvSpPr>
            <p:nvPr/>
          </p:nvSpPr>
          <p:spPr bwMode="auto">
            <a:xfrm>
              <a:off x="5072" y="663"/>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60453" name="Rectangle 40">
              <a:extLst>
                <a:ext uri="{FF2B5EF4-FFF2-40B4-BE49-F238E27FC236}">
                  <a16:creationId xmlns:a16="http://schemas.microsoft.com/office/drawing/2014/main" id="{8D569659-8D78-4DC5-B951-C3401299F159}"/>
                </a:ext>
              </a:extLst>
            </p:cNvPr>
            <p:cNvSpPr>
              <a:spLocks noChangeArrowheads="1"/>
            </p:cNvSpPr>
            <p:nvPr/>
          </p:nvSpPr>
          <p:spPr bwMode="auto">
            <a:xfrm>
              <a:off x="4148" y="717"/>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pSp>
          <p:nvGrpSpPr>
            <p:cNvPr id="60454" name="Group 41">
              <a:extLst>
                <a:ext uri="{FF2B5EF4-FFF2-40B4-BE49-F238E27FC236}">
                  <a16:creationId xmlns:a16="http://schemas.microsoft.com/office/drawing/2014/main" id="{3A58CB09-3DE9-4B15-AE64-1F5B1316B827}"/>
                </a:ext>
              </a:extLst>
            </p:cNvPr>
            <p:cNvGrpSpPr>
              <a:grpSpLocks/>
            </p:cNvGrpSpPr>
            <p:nvPr/>
          </p:nvGrpSpPr>
          <p:grpSpPr bwMode="auto">
            <a:xfrm>
              <a:off x="4999" y="1208"/>
              <a:ext cx="240" cy="93"/>
              <a:chOff x="3787" y="2478"/>
              <a:chExt cx="240" cy="93"/>
            </a:xfrm>
          </p:grpSpPr>
          <p:sp>
            <p:nvSpPr>
              <p:cNvPr id="60463" name="Line 42">
                <a:extLst>
                  <a:ext uri="{FF2B5EF4-FFF2-40B4-BE49-F238E27FC236}">
                    <a16:creationId xmlns:a16="http://schemas.microsoft.com/office/drawing/2014/main" id="{F6976ACB-8E6A-4ADB-8979-9AD5FDE634DE}"/>
                  </a:ext>
                </a:extLst>
              </p:cNvPr>
              <p:cNvSpPr>
                <a:spLocks noChangeShapeType="1"/>
              </p:cNvSpPr>
              <p:nvPr/>
            </p:nvSpPr>
            <p:spPr bwMode="auto">
              <a:xfrm flipV="1">
                <a:off x="3787" y="2568"/>
                <a:ext cx="240" cy="3"/>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4" name="Line 43">
                <a:extLst>
                  <a:ext uri="{FF2B5EF4-FFF2-40B4-BE49-F238E27FC236}">
                    <a16:creationId xmlns:a16="http://schemas.microsoft.com/office/drawing/2014/main" id="{49F29B11-B2D0-4741-B837-37E2E859DBAA}"/>
                  </a:ext>
                </a:extLst>
              </p:cNvPr>
              <p:cNvSpPr>
                <a:spLocks noChangeShapeType="1"/>
              </p:cNvSpPr>
              <p:nvPr/>
            </p:nvSpPr>
            <p:spPr bwMode="auto">
              <a:xfrm>
                <a:off x="3787" y="2478"/>
                <a:ext cx="240" cy="1"/>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55" name="Group 44">
              <a:extLst>
                <a:ext uri="{FF2B5EF4-FFF2-40B4-BE49-F238E27FC236}">
                  <a16:creationId xmlns:a16="http://schemas.microsoft.com/office/drawing/2014/main" id="{E8645D92-82B4-4C89-9C42-F9293628AEBD}"/>
                </a:ext>
              </a:extLst>
            </p:cNvPr>
            <p:cNvGrpSpPr>
              <a:grpSpLocks/>
            </p:cNvGrpSpPr>
            <p:nvPr/>
          </p:nvGrpSpPr>
          <p:grpSpPr bwMode="auto">
            <a:xfrm>
              <a:off x="3243" y="935"/>
              <a:ext cx="363" cy="363"/>
              <a:chOff x="3243" y="935"/>
              <a:chExt cx="363" cy="363"/>
            </a:xfrm>
          </p:grpSpPr>
          <p:sp>
            <p:nvSpPr>
              <p:cNvPr id="60461" name="Oval 45">
                <a:extLst>
                  <a:ext uri="{FF2B5EF4-FFF2-40B4-BE49-F238E27FC236}">
                    <a16:creationId xmlns:a16="http://schemas.microsoft.com/office/drawing/2014/main" id="{CC6FEBA4-1188-46E4-A97E-12ABC572F097}"/>
                  </a:ext>
                </a:extLst>
              </p:cNvPr>
              <p:cNvSpPr>
                <a:spLocks noChangeArrowheads="1"/>
              </p:cNvSpPr>
              <p:nvPr/>
            </p:nvSpPr>
            <p:spPr bwMode="auto">
              <a:xfrm>
                <a:off x="3243" y="935"/>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60462" name="Line 46">
                <a:extLst>
                  <a:ext uri="{FF2B5EF4-FFF2-40B4-BE49-F238E27FC236}">
                    <a16:creationId xmlns:a16="http://schemas.microsoft.com/office/drawing/2014/main" id="{198EB26C-1391-46F0-B8D0-538227723E4C}"/>
                  </a:ext>
                </a:extLst>
              </p:cNvPr>
              <p:cNvSpPr>
                <a:spLocks noChangeShapeType="1"/>
              </p:cNvSpPr>
              <p:nvPr/>
            </p:nvSpPr>
            <p:spPr bwMode="auto">
              <a:xfrm>
                <a:off x="3243" y="1117"/>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456" name="Group 47">
              <a:extLst>
                <a:ext uri="{FF2B5EF4-FFF2-40B4-BE49-F238E27FC236}">
                  <a16:creationId xmlns:a16="http://schemas.microsoft.com/office/drawing/2014/main" id="{D9523C4F-4BB1-4100-9A24-E0A31724A2A1}"/>
                </a:ext>
              </a:extLst>
            </p:cNvPr>
            <p:cNvGrpSpPr>
              <a:grpSpLocks/>
            </p:cNvGrpSpPr>
            <p:nvPr/>
          </p:nvGrpSpPr>
          <p:grpSpPr bwMode="auto">
            <a:xfrm rot="10800000">
              <a:off x="4195" y="1117"/>
              <a:ext cx="90" cy="363"/>
              <a:chOff x="1565" y="2614"/>
              <a:chExt cx="90" cy="486"/>
            </a:xfrm>
          </p:grpSpPr>
          <p:sp>
            <p:nvSpPr>
              <p:cNvPr id="60457" name="Arc 48">
                <a:extLst>
                  <a:ext uri="{FF2B5EF4-FFF2-40B4-BE49-F238E27FC236}">
                    <a16:creationId xmlns:a16="http://schemas.microsoft.com/office/drawing/2014/main" id="{38AC05FB-ED36-4F5D-8176-39DF83862A5D}"/>
                  </a:ext>
                </a:extLst>
              </p:cNvPr>
              <p:cNvSpPr>
                <a:spLocks/>
              </p:cNvSpPr>
              <p:nvPr/>
            </p:nvSpPr>
            <p:spPr bwMode="auto">
              <a:xfrm flipH="1" flipV="1">
                <a:off x="1565" y="2860"/>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8" name="Arc 49">
                <a:extLst>
                  <a:ext uri="{FF2B5EF4-FFF2-40B4-BE49-F238E27FC236}">
                    <a16:creationId xmlns:a16="http://schemas.microsoft.com/office/drawing/2014/main" id="{BB267ED3-6290-4B59-B397-DDD5DBB35BB2}"/>
                  </a:ext>
                </a:extLst>
              </p:cNvPr>
              <p:cNvSpPr>
                <a:spLocks/>
              </p:cNvSpPr>
              <p:nvPr/>
            </p:nvSpPr>
            <p:spPr bwMode="auto">
              <a:xfrm flipH="1" flipV="1">
                <a:off x="1565" y="2737"/>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9" name="Arc 50">
                <a:extLst>
                  <a:ext uri="{FF2B5EF4-FFF2-40B4-BE49-F238E27FC236}">
                    <a16:creationId xmlns:a16="http://schemas.microsoft.com/office/drawing/2014/main" id="{5D7A06A1-D60F-46AA-A1D8-B3131E41D372}"/>
                  </a:ext>
                </a:extLst>
              </p:cNvPr>
              <p:cNvSpPr>
                <a:spLocks/>
              </p:cNvSpPr>
              <p:nvPr/>
            </p:nvSpPr>
            <p:spPr bwMode="auto">
              <a:xfrm flipH="1" flipV="1">
                <a:off x="1565" y="261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60" name="Arc 51">
                <a:extLst>
                  <a:ext uri="{FF2B5EF4-FFF2-40B4-BE49-F238E27FC236}">
                    <a16:creationId xmlns:a16="http://schemas.microsoft.com/office/drawing/2014/main" id="{7B3BCCAB-B83E-451B-B72B-CEB5B3639025}"/>
                  </a:ext>
                </a:extLst>
              </p:cNvPr>
              <p:cNvSpPr>
                <a:spLocks/>
              </p:cNvSpPr>
              <p:nvPr/>
            </p:nvSpPr>
            <p:spPr bwMode="auto">
              <a:xfrm flipH="1" flipV="1">
                <a:off x="1565" y="298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46484" name="Group 52">
            <a:extLst>
              <a:ext uri="{FF2B5EF4-FFF2-40B4-BE49-F238E27FC236}">
                <a16:creationId xmlns:a16="http://schemas.microsoft.com/office/drawing/2014/main" id="{3BDA558E-8865-4AC0-8F84-56F37BD06826}"/>
              </a:ext>
            </a:extLst>
          </p:cNvPr>
          <p:cNvGrpSpPr>
            <a:grpSpLocks/>
          </p:cNvGrpSpPr>
          <p:nvPr/>
        </p:nvGrpSpPr>
        <p:grpSpPr bwMode="auto">
          <a:xfrm>
            <a:off x="539750" y="3357563"/>
            <a:ext cx="8154988" cy="614362"/>
            <a:chOff x="340" y="2115"/>
            <a:chExt cx="5137" cy="387"/>
          </a:xfrm>
        </p:grpSpPr>
        <p:graphicFrame>
          <p:nvGraphicFramePr>
            <p:cNvPr id="60430" name="Object 53">
              <a:extLst>
                <a:ext uri="{FF2B5EF4-FFF2-40B4-BE49-F238E27FC236}">
                  <a16:creationId xmlns:a16="http://schemas.microsoft.com/office/drawing/2014/main" id="{6EBA0C32-BAC7-4D69-8BA6-4B09762D3471}"/>
                </a:ext>
              </a:extLst>
            </p:cNvPr>
            <p:cNvGraphicFramePr>
              <a:graphicFrameLocks noChangeAspect="1"/>
            </p:cNvGraphicFramePr>
            <p:nvPr/>
          </p:nvGraphicFramePr>
          <p:xfrm>
            <a:off x="340" y="2115"/>
            <a:ext cx="5137" cy="387"/>
          </p:xfrm>
          <a:graphic>
            <a:graphicData uri="http://schemas.openxmlformats.org/presentationml/2006/ole">
              <mc:AlternateContent xmlns:mc="http://schemas.openxmlformats.org/markup-compatibility/2006">
                <mc:Choice xmlns:v="urn:schemas-microsoft-com:vml" Requires="v">
                  <p:oleObj spid="_x0000_s60580" name="公式" r:id="rId17" imgW="3533678" imgH="256970" progId="Equation.3">
                    <p:embed/>
                  </p:oleObj>
                </mc:Choice>
                <mc:Fallback>
                  <p:oleObj name="公式" r:id="rId17" imgW="3533678" imgH="256970" progId="Equation.3">
                    <p:embed/>
                    <p:pic>
                      <p:nvPicPr>
                        <p:cNvPr id="0" name="Object 5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0" y="2115"/>
                          <a:ext cx="5137"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31" name="Line 54">
              <a:extLst>
                <a:ext uri="{FF2B5EF4-FFF2-40B4-BE49-F238E27FC236}">
                  <a16:creationId xmlns:a16="http://schemas.microsoft.com/office/drawing/2014/main" id="{C1ED1006-4238-45B7-9A6A-9F8BA80E2168}"/>
                </a:ext>
              </a:extLst>
            </p:cNvPr>
            <p:cNvSpPr>
              <a:spLocks noChangeShapeType="1"/>
            </p:cNvSpPr>
            <p:nvPr/>
          </p:nvSpPr>
          <p:spPr bwMode="auto">
            <a:xfrm>
              <a:off x="1383" y="2432"/>
              <a:ext cx="726"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487" name="Group 55">
            <a:extLst>
              <a:ext uri="{FF2B5EF4-FFF2-40B4-BE49-F238E27FC236}">
                <a16:creationId xmlns:a16="http://schemas.microsoft.com/office/drawing/2014/main" id="{0F99825F-44D9-4425-9A00-C7622F861114}"/>
              </a:ext>
            </a:extLst>
          </p:cNvPr>
          <p:cNvGrpSpPr>
            <a:grpSpLocks/>
          </p:cNvGrpSpPr>
          <p:nvPr/>
        </p:nvGrpSpPr>
        <p:grpSpPr bwMode="auto">
          <a:xfrm>
            <a:off x="1182688" y="2781300"/>
            <a:ext cx="4413250" cy="600075"/>
            <a:chOff x="745" y="1752"/>
            <a:chExt cx="2780" cy="378"/>
          </a:xfrm>
        </p:grpSpPr>
        <p:graphicFrame>
          <p:nvGraphicFramePr>
            <p:cNvPr id="60428" name="Object 56">
              <a:extLst>
                <a:ext uri="{FF2B5EF4-FFF2-40B4-BE49-F238E27FC236}">
                  <a16:creationId xmlns:a16="http://schemas.microsoft.com/office/drawing/2014/main" id="{6FDCF481-FD2D-4849-B7C5-305DC8B30647}"/>
                </a:ext>
              </a:extLst>
            </p:cNvPr>
            <p:cNvGraphicFramePr>
              <a:graphicFrameLocks noChangeAspect="1"/>
            </p:cNvGraphicFramePr>
            <p:nvPr/>
          </p:nvGraphicFramePr>
          <p:xfrm>
            <a:off x="745" y="1752"/>
            <a:ext cx="2780" cy="378"/>
          </p:xfrm>
          <a:graphic>
            <a:graphicData uri="http://schemas.openxmlformats.org/presentationml/2006/ole">
              <mc:AlternateContent xmlns:mc="http://schemas.openxmlformats.org/markup-compatibility/2006">
                <mc:Choice xmlns:v="urn:schemas-microsoft-com:vml" Requires="v">
                  <p:oleObj spid="_x0000_s60581" name="公式" r:id="rId19" imgW="1962006" imgH="256970" progId="Equation.3">
                    <p:embed/>
                  </p:oleObj>
                </mc:Choice>
                <mc:Fallback>
                  <p:oleObj name="公式" r:id="rId19" imgW="1962006" imgH="256970" progId="Equation.3">
                    <p:embed/>
                    <p:pic>
                      <p:nvPicPr>
                        <p:cNvPr id="0" name="Object 5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5" y="1752"/>
                          <a:ext cx="2780"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9" name="Line 57">
              <a:extLst>
                <a:ext uri="{FF2B5EF4-FFF2-40B4-BE49-F238E27FC236}">
                  <a16:creationId xmlns:a16="http://schemas.microsoft.com/office/drawing/2014/main" id="{5FD015B1-4682-4934-B611-C320C9A41945}"/>
                </a:ext>
              </a:extLst>
            </p:cNvPr>
            <p:cNvSpPr>
              <a:spLocks noChangeShapeType="1"/>
            </p:cNvSpPr>
            <p:nvPr/>
          </p:nvSpPr>
          <p:spPr bwMode="auto">
            <a:xfrm>
              <a:off x="2508" y="2087"/>
              <a:ext cx="726"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146435"/>
                                        </p:tgtEl>
                                        <p:attrNameLst>
                                          <p:attrName>style.visibility</p:attrName>
                                        </p:attrNameLst>
                                      </p:cBhvr>
                                      <p:to>
                                        <p:strVal val="visible"/>
                                      </p:to>
                                    </p:set>
                                    <p:anim calcmode="lin" valueType="num">
                                      <p:cBhvr>
                                        <p:cTn id="7" dur="1000" fill="hold"/>
                                        <p:tgtEl>
                                          <p:spTgt spid="146435"/>
                                        </p:tgtEl>
                                        <p:attrNameLst>
                                          <p:attrName>ppt_w</p:attrName>
                                        </p:attrNameLst>
                                      </p:cBhvr>
                                      <p:tavLst>
                                        <p:tav tm="0">
                                          <p:val>
                                            <p:fltVal val="0"/>
                                          </p:val>
                                        </p:tav>
                                        <p:tav tm="100000">
                                          <p:val>
                                            <p:strVal val="#ppt_w"/>
                                          </p:val>
                                        </p:tav>
                                      </p:tavLst>
                                    </p:anim>
                                    <p:anim calcmode="lin" valueType="num">
                                      <p:cBhvr>
                                        <p:cTn id="8" dur="1000" fill="hold"/>
                                        <p:tgtEl>
                                          <p:spTgt spid="146435"/>
                                        </p:tgtEl>
                                        <p:attrNameLst>
                                          <p:attrName>ppt_h</p:attrName>
                                        </p:attrNameLst>
                                      </p:cBhvr>
                                      <p:tavLst>
                                        <p:tav tm="0">
                                          <p:val>
                                            <p:fltVal val="0"/>
                                          </p:val>
                                        </p:tav>
                                        <p:tav tm="100000">
                                          <p:val>
                                            <p:strVal val="#ppt_h"/>
                                          </p:val>
                                        </p:tav>
                                      </p:tavLst>
                                    </p:anim>
                                    <p:anim calcmode="lin" valueType="num">
                                      <p:cBhvr>
                                        <p:cTn id="9" dur="1000" fill="hold"/>
                                        <p:tgtEl>
                                          <p:spTgt spid="14643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46435"/>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146450"/>
                                        </p:tgtEl>
                                        <p:attrNameLst>
                                          <p:attrName>style.visibility</p:attrName>
                                        </p:attrNameLst>
                                      </p:cBhvr>
                                      <p:to>
                                        <p:strVal val="visible"/>
                                      </p:to>
                                    </p:set>
                                    <p:animEffect transition="in" filter="blinds(horizontal)">
                                      <p:cBhvr>
                                        <p:cTn id="14" dur="500"/>
                                        <p:tgtEl>
                                          <p:spTgt spid="146450"/>
                                        </p:tgtEl>
                                      </p:cBhvr>
                                    </p:animEffect>
                                  </p:childTnLst>
                                </p:cTn>
                              </p:par>
                            </p:childTnLst>
                          </p:cTn>
                        </p:par>
                        <p:par>
                          <p:cTn id="15" fill="hold" nodeType="afterGroup">
                            <p:stCondLst>
                              <p:cond delay="1500"/>
                            </p:stCondLst>
                            <p:childTnLst>
                              <p:par>
                                <p:cTn id="16" presetID="12" presetClass="entr" presetSubtype="4" fill="hold" grpId="0" nodeType="afterEffect">
                                  <p:stCondLst>
                                    <p:cond delay="0"/>
                                  </p:stCondLst>
                                  <p:childTnLst>
                                    <p:set>
                                      <p:cBhvr>
                                        <p:cTn id="17" dur="1" fill="hold">
                                          <p:stCondLst>
                                            <p:cond delay="0"/>
                                          </p:stCondLst>
                                        </p:cTn>
                                        <p:tgtEl>
                                          <p:spTgt spid="146434"/>
                                        </p:tgtEl>
                                        <p:attrNameLst>
                                          <p:attrName>style.visibility</p:attrName>
                                        </p:attrNameLst>
                                      </p:cBhvr>
                                      <p:to>
                                        <p:strVal val="visible"/>
                                      </p:to>
                                    </p:set>
                                    <p:animEffect transition="in" filter="slide(fromBottom)">
                                      <p:cBhvr>
                                        <p:cTn id="18" dur="500"/>
                                        <p:tgtEl>
                                          <p:spTgt spid="14643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46436"/>
                                        </p:tgtEl>
                                        <p:attrNameLst>
                                          <p:attrName>style.visibility</p:attrName>
                                        </p:attrNameLst>
                                      </p:cBhvr>
                                      <p:to>
                                        <p:strVal val="visible"/>
                                      </p:to>
                                    </p:set>
                                    <p:anim calcmode="lin" valueType="num">
                                      <p:cBhvr>
                                        <p:cTn id="23" dur="1000" fill="hold"/>
                                        <p:tgtEl>
                                          <p:spTgt spid="146436"/>
                                        </p:tgtEl>
                                        <p:attrNameLst>
                                          <p:attrName>ppt_w</p:attrName>
                                        </p:attrNameLst>
                                      </p:cBhvr>
                                      <p:tavLst>
                                        <p:tav tm="0">
                                          <p:val>
                                            <p:fltVal val="0"/>
                                          </p:val>
                                        </p:tav>
                                        <p:tav tm="100000">
                                          <p:val>
                                            <p:strVal val="#ppt_w"/>
                                          </p:val>
                                        </p:tav>
                                      </p:tavLst>
                                    </p:anim>
                                    <p:anim calcmode="lin" valueType="num">
                                      <p:cBhvr>
                                        <p:cTn id="24" dur="1000" fill="hold"/>
                                        <p:tgtEl>
                                          <p:spTgt spid="146436"/>
                                        </p:tgtEl>
                                        <p:attrNameLst>
                                          <p:attrName>ppt_h</p:attrName>
                                        </p:attrNameLst>
                                      </p:cBhvr>
                                      <p:tavLst>
                                        <p:tav tm="0">
                                          <p:val>
                                            <p:fltVal val="0"/>
                                          </p:val>
                                        </p:tav>
                                        <p:tav tm="100000">
                                          <p:val>
                                            <p:strVal val="#ppt_h"/>
                                          </p:val>
                                        </p:tav>
                                      </p:tavLst>
                                    </p:anim>
                                    <p:anim calcmode="lin" valueType="num">
                                      <p:cBhvr>
                                        <p:cTn id="25" dur="1000" fill="hold"/>
                                        <p:tgtEl>
                                          <p:spTgt spid="146436"/>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4643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4" presetClass="entr" presetSubtype="10" fill="hold" nodeType="clickEffect">
                                  <p:stCondLst>
                                    <p:cond delay="0"/>
                                  </p:stCondLst>
                                  <p:childTnLst>
                                    <p:set>
                                      <p:cBhvr>
                                        <p:cTn id="30" dur="1" fill="hold">
                                          <p:stCondLst>
                                            <p:cond delay="0"/>
                                          </p:stCondLst>
                                        </p:cTn>
                                        <p:tgtEl>
                                          <p:spTgt spid="146437"/>
                                        </p:tgtEl>
                                        <p:attrNameLst>
                                          <p:attrName>style.visibility</p:attrName>
                                        </p:attrNameLst>
                                      </p:cBhvr>
                                      <p:to>
                                        <p:strVal val="visible"/>
                                      </p:to>
                                    </p:set>
                                    <p:animEffect transition="in" filter="randombar(horizontal)">
                                      <p:cBhvr>
                                        <p:cTn id="31" dur="500"/>
                                        <p:tgtEl>
                                          <p:spTgt spid="14643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5" presetClass="entr" presetSubtype="0" fill="hold" nodeType="clickEffect">
                                  <p:stCondLst>
                                    <p:cond delay="0"/>
                                  </p:stCondLst>
                                  <p:childTnLst>
                                    <p:set>
                                      <p:cBhvr>
                                        <p:cTn id="35" dur="1" fill="hold">
                                          <p:stCondLst>
                                            <p:cond delay="0"/>
                                          </p:stCondLst>
                                        </p:cTn>
                                        <p:tgtEl>
                                          <p:spTgt spid="146487"/>
                                        </p:tgtEl>
                                        <p:attrNameLst>
                                          <p:attrName>style.visibility</p:attrName>
                                        </p:attrNameLst>
                                      </p:cBhvr>
                                      <p:to>
                                        <p:strVal val="visible"/>
                                      </p:to>
                                    </p:set>
                                    <p:anim calcmode="lin" valueType="num">
                                      <p:cBhvr>
                                        <p:cTn id="36" dur="1000" fill="hold"/>
                                        <p:tgtEl>
                                          <p:spTgt spid="146487"/>
                                        </p:tgtEl>
                                        <p:attrNameLst>
                                          <p:attrName>ppt_w</p:attrName>
                                        </p:attrNameLst>
                                      </p:cBhvr>
                                      <p:tavLst>
                                        <p:tav tm="0">
                                          <p:val>
                                            <p:strVal val="#ppt_w*0.70"/>
                                          </p:val>
                                        </p:tav>
                                        <p:tav tm="100000">
                                          <p:val>
                                            <p:strVal val="#ppt_w"/>
                                          </p:val>
                                        </p:tav>
                                      </p:tavLst>
                                    </p:anim>
                                    <p:anim calcmode="lin" valueType="num">
                                      <p:cBhvr>
                                        <p:cTn id="37" dur="1000" fill="hold"/>
                                        <p:tgtEl>
                                          <p:spTgt spid="146487"/>
                                        </p:tgtEl>
                                        <p:attrNameLst>
                                          <p:attrName>ppt_h</p:attrName>
                                        </p:attrNameLst>
                                      </p:cBhvr>
                                      <p:tavLst>
                                        <p:tav tm="0">
                                          <p:val>
                                            <p:strVal val="#ppt_h"/>
                                          </p:val>
                                        </p:tav>
                                        <p:tav tm="100000">
                                          <p:val>
                                            <p:strVal val="#ppt_h"/>
                                          </p:val>
                                        </p:tav>
                                      </p:tavLst>
                                    </p:anim>
                                    <p:animEffect transition="in" filter="fade">
                                      <p:cBhvr>
                                        <p:cTn id="38" dur="1000"/>
                                        <p:tgtEl>
                                          <p:spTgt spid="14648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5" presetClass="entr" presetSubtype="0" fill="hold" nodeType="clickEffect">
                                  <p:stCondLst>
                                    <p:cond delay="0"/>
                                  </p:stCondLst>
                                  <p:childTnLst>
                                    <p:set>
                                      <p:cBhvr>
                                        <p:cTn id="42" dur="1" fill="hold">
                                          <p:stCondLst>
                                            <p:cond delay="0"/>
                                          </p:stCondLst>
                                        </p:cTn>
                                        <p:tgtEl>
                                          <p:spTgt spid="146484"/>
                                        </p:tgtEl>
                                        <p:attrNameLst>
                                          <p:attrName>style.visibility</p:attrName>
                                        </p:attrNameLst>
                                      </p:cBhvr>
                                      <p:to>
                                        <p:strVal val="visible"/>
                                      </p:to>
                                    </p:set>
                                    <p:anim calcmode="lin" valueType="num">
                                      <p:cBhvr>
                                        <p:cTn id="43" dur="1000" fill="hold"/>
                                        <p:tgtEl>
                                          <p:spTgt spid="146484"/>
                                        </p:tgtEl>
                                        <p:attrNameLst>
                                          <p:attrName>ppt_w</p:attrName>
                                        </p:attrNameLst>
                                      </p:cBhvr>
                                      <p:tavLst>
                                        <p:tav tm="0">
                                          <p:val>
                                            <p:strVal val="#ppt_w*0.70"/>
                                          </p:val>
                                        </p:tav>
                                        <p:tav tm="100000">
                                          <p:val>
                                            <p:strVal val="#ppt_w"/>
                                          </p:val>
                                        </p:tav>
                                      </p:tavLst>
                                    </p:anim>
                                    <p:anim calcmode="lin" valueType="num">
                                      <p:cBhvr>
                                        <p:cTn id="44" dur="1000" fill="hold"/>
                                        <p:tgtEl>
                                          <p:spTgt spid="146484"/>
                                        </p:tgtEl>
                                        <p:attrNameLst>
                                          <p:attrName>ppt_h</p:attrName>
                                        </p:attrNameLst>
                                      </p:cBhvr>
                                      <p:tavLst>
                                        <p:tav tm="0">
                                          <p:val>
                                            <p:strVal val="#ppt_h"/>
                                          </p:val>
                                        </p:tav>
                                        <p:tav tm="100000">
                                          <p:val>
                                            <p:strVal val="#ppt_h"/>
                                          </p:val>
                                        </p:tav>
                                      </p:tavLst>
                                    </p:anim>
                                    <p:animEffect transition="in" filter="fade">
                                      <p:cBhvr>
                                        <p:cTn id="45" dur="1000"/>
                                        <p:tgtEl>
                                          <p:spTgt spid="14648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4" presetClass="entr" presetSubtype="10" fill="hold" nodeType="clickEffect">
                                  <p:stCondLst>
                                    <p:cond delay="0"/>
                                  </p:stCondLst>
                                  <p:childTnLst>
                                    <p:set>
                                      <p:cBhvr>
                                        <p:cTn id="49" dur="1" fill="hold">
                                          <p:stCondLst>
                                            <p:cond delay="0"/>
                                          </p:stCondLst>
                                        </p:cTn>
                                        <p:tgtEl>
                                          <p:spTgt spid="146438"/>
                                        </p:tgtEl>
                                        <p:attrNameLst>
                                          <p:attrName>style.visibility</p:attrName>
                                        </p:attrNameLst>
                                      </p:cBhvr>
                                      <p:to>
                                        <p:strVal val="visible"/>
                                      </p:to>
                                    </p:set>
                                    <p:animEffect transition="in" filter="randombar(horizontal)">
                                      <p:cBhvr>
                                        <p:cTn id="50" dur="500"/>
                                        <p:tgtEl>
                                          <p:spTgt spid="14643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4" presetClass="entr" presetSubtype="10" fill="hold" nodeType="clickEffect">
                                  <p:stCondLst>
                                    <p:cond delay="0"/>
                                  </p:stCondLst>
                                  <p:childTnLst>
                                    <p:set>
                                      <p:cBhvr>
                                        <p:cTn id="54" dur="1" fill="hold">
                                          <p:stCondLst>
                                            <p:cond delay="0"/>
                                          </p:stCondLst>
                                        </p:cTn>
                                        <p:tgtEl>
                                          <p:spTgt spid="146439"/>
                                        </p:tgtEl>
                                        <p:attrNameLst>
                                          <p:attrName>style.visibility</p:attrName>
                                        </p:attrNameLst>
                                      </p:cBhvr>
                                      <p:to>
                                        <p:strVal val="visible"/>
                                      </p:to>
                                    </p:set>
                                    <p:animEffect transition="in" filter="randombar(horizontal)">
                                      <p:cBhvr>
                                        <p:cTn id="55" dur="500"/>
                                        <p:tgtEl>
                                          <p:spTgt spid="14643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146440"/>
                                        </p:tgtEl>
                                        <p:attrNameLst>
                                          <p:attrName>style.visibility</p:attrName>
                                        </p:attrNameLst>
                                      </p:cBhvr>
                                      <p:to>
                                        <p:strVal val="visible"/>
                                      </p:to>
                                    </p:set>
                                    <p:animEffect transition="in" filter="blinds(horizontal)">
                                      <p:cBhvr>
                                        <p:cTn id="60" dur="500"/>
                                        <p:tgtEl>
                                          <p:spTgt spid="146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autoUpdateAnimBg="0"/>
      <p:bldP spid="146435" grpId="0"/>
      <p:bldP spid="14643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a:extLst>
              <a:ext uri="{FF2B5EF4-FFF2-40B4-BE49-F238E27FC236}">
                <a16:creationId xmlns:a16="http://schemas.microsoft.com/office/drawing/2014/main" id="{794C1296-903A-4A2E-B9C4-6739A52A92A4}"/>
              </a:ext>
            </a:extLst>
          </p:cNvPr>
          <p:cNvSpPr txBox="1">
            <a:spLocks noChangeArrowheads="1"/>
          </p:cNvSpPr>
          <p:nvPr/>
        </p:nvSpPr>
        <p:spPr bwMode="auto">
          <a:xfrm>
            <a:off x="611188" y="549275"/>
            <a:ext cx="2160587" cy="519113"/>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nchor="ctr" anchorCtr="1">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latin typeface="华文楷体" panose="02010600040101010101" pitchFamily="2" charset="-122"/>
                <a:ea typeface="华文楷体" panose="02010600040101010101" pitchFamily="2" charset="-122"/>
              </a:rPr>
              <a:t>【</a:t>
            </a:r>
            <a:r>
              <a:rPr kumimoji="1" lang="zh-CN" altLang="en-US" sz="2800" b="1">
                <a:latin typeface="华文楷体" panose="02010600040101010101" pitchFamily="2" charset="-122"/>
                <a:ea typeface="华文楷体" panose="02010600040101010101" pitchFamily="2" charset="-122"/>
              </a:rPr>
              <a:t>解法</a:t>
            </a:r>
            <a:r>
              <a:rPr kumimoji="1" lang="en-US" altLang="zh-CN" sz="2800" b="1">
                <a:latin typeface="华文楷体" panose="02010600040101010101" pitchFamily="2" charset="-122"/>
                <a:ea typeface="华文楷体" panose="02010600040101010101" pitchFamily="2" charset="-122"/>
              </a:rPr>
              <a:t>2</a:t>
            </a:r>
            <a:r>
              <a:rPr kumimoji="1" lang="en-US" altLang="zh-CN" sz="2800">
                <a:latin typeface="华文楷体" panose="02010600040101010101" pitchFamily="2" charset="-122"/>
                <a:ea typeface="华文楷体" panose="02010600040101010101" pitchFamily="2" charset="-122"/>
              </a:rPr>
              <a:t>】</a:t>
            </a:r>
          </a:p>
        </p:txBody>
      </p:sp>
      <p:graphicFrame>
        <p:nvGraphicFramePr>
          <p:cNvPr id="147459" name="Object 3">
            <a:extLst>
              <a:ext uri="{FF2B5EF4-FFF2-40B4-BE49-F238E27FC236}">
                <a16:creationId xmlns:a16="http://schemas.microsoft.com/office/drawing/2014/main" id="{B36B1208-DE90-444C-80A7-F92AAB373500}"/>
              </a:ext>
            </a:extLst>
          </p:cNvPr>
          <p:cNvGraphicFramePr>
            <a:graphicFrameLocks noChangeAspect="1"/>
          </p:cNvGraphicFramePr>
          <p:nvPr/>
        </p:nvGraphicFramePr>
        <p:xfrm>
          <a:off x="468313" y="2924175"/>
          <a:ext cx="8407400" cy="619125"/>
        </p:xfrm>
        <a:graphic>
          <a:graphicData uri="http://schemas.openxmlformats.org/presentationml/2006/ole">
            <mc:AlternateContent xmlns:mc="http://schemas.openxmlformats.org/markup-compatibility/2006">
              <mc:Choice xmlns:v="urn:schemas-microsoft-com:vml" Requires="v">
                <p:oleObj spid="_x0000_s61515" name="公式" r:id="rId3" imgW="4057882" imgH="266817" progId="Equation.3">
                  <p:embed/>
                </p:oleObj>
              </mc:Choice>
              <mc:Fallback>
                <p:oleObj name="公式" r:id="rId3" imgW="4057882" imgH="26681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924175"/>
                        <a:ext cx="840740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60" name="Object 4">
            <a:extLst>
              <a:ext uri="{FF2B5EF4-FFF2-40B4-BE49-F238E27FC236}">
                <a16:creationId xmlns:a16="http://schemas.microsoft.com/office/drawing/2014/main" id="{8D8B75D1-948D-4249-8A0C-8C61F0688169}"/>
              </a:ext>
            </a:extLst>
          </p:cNvPr>
          <p:cNvGraphicFramePr>
            <a:graphicFrameLocks noChangeAspect="1"/>
          </p:cNvGraphicFramePr>
          <p:nvPr/>
        </p:nvGraphicFramePr>
        <p:xfrm>
          <a:off x="468313" y="3716338"/>
          <a:ext cx="8462962" cy="593725"/>
        </p:xfrm>
        <a:graphic>
          <a:graphicData uri="http://schemas.openxmlformats.org/presentationml/2006/ole">
            <mc:AlternateContent xmlns:mc="http://schemas.openxmlformats.org/markup-compatibility/2006">
              <mc:Choice xmlns:v="urn:schemas-microsoft-com:vml" Requires="v">
                <p:oleObj spid="_x0000_s61516" name="公式" r:id="rId5" imgW="4248117" imgH="266817" progId="Equation.3">
                  <p:embed/>
                </p:oleObj>
              </mc:Choice>
              <mc:Fallback>
                <p:oleObj name="公式" r:id="rId5" imgW="4248117" imgH="266817"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3716338"/>
                        <a:ext cx="8462962"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7470" name="Group 14">
            <a:extLst>
              <a:ext uri="{FF2B5EF4-FFF2-40B4-BE49-F238E27FC236}">
                <a16:creationId xmlns:a16="http://schemas.microsoft.com/office/drawing/2014/main" id="{2F7EDB35-D65E-45DB-9875-9B0EA4B229D8}"/>
              </a:ext>
            </a:extLst>
          </p:cNvPr>
          <p:cNvGrpSpPr>
            <a:grpSpLocks/>
          </p:cNvGrpSpPr>
          <p:nvPr/>
        </p:nvGrpSpPr>
        <p:grpSpPr bwMode="auto">
          <a:xfrm>
            <a:off x="900113" y="1773238"/>
            <a:ext cx="4357687" cy="995362"/>
            <a:chOff x="567" y="1117"/>
            <a:chExt cx="2745" cy="627"/>
          </a:xfrm>
        </p:grpSpPr>
        <p:graphicFrame>
          <p:nvGraphicFramePr>
            <p:cNvPr id="61453" name="Object 15">
              <a:extLst>
                <a:ext uri="{FF2B5EF4-FFF2-40B4-BE49-F238E27FC236}">
                  <a16:creationId xmlns:a16="http://schemas.microsoft.com/office/drawing/2014/main" id="{5BF129C4-6D18-4177-BCB7-C515B41F910F}"/>
                </a:ext>
              </a:extLst>
            </p:cNvPr>
            <p:cNvGraphicFramePr>
              <a:graphicFrameLocks noChangeAspect="1"/>
            </p:cNvGraphicFramePr>
            <p:nvPr/>
          </p:nvGraphicFramePr>
          <p:xfrm>
            <a:off x="567" y="1117"/>
            <a:ext cx="2745" cy="627"/>
          </p:xfrm>
          <a:graphic>
            <a:graphicData uri="http://schemas.openxmlformats.org/presentationml/2006/ole">
              <mc:AlternateContent xmlns:mc="http://schemas.openxmlformats.org/markup-compatibility/2006">
                <mc:Choice xmlns:v="urn:schemas-microsoft-com:vml" Requires="v">
                  <p:oleObj spid="_x0000_s61517" name="公式" r:id="rId7" imgW="2047964" imgH="457200" progId="Equation.3">
                    <p:embed/>
                  </p:oleObj>
                </mc:Choice>
                <mc:Fallback>
                  <p:oleObj name="公式" r:id="rId7" imgW="2047964" imgH="45720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 y="1117"/>
                          <a:ext cx="2745" cy="6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54" name="Line 16">
              <a:extLst>
                <a:ext uri="{FF2B5EF4-FFF2-40B4-BE49-F238E27FC236}">
                  <a16:creationId xmlns:a16="http://schemas.microsoft.com/office/drawing/2014/main" id="{B00DAFDE-DF70-4BFE-85AF-A0E05440BD1C}"/>
                </a:ext>
              </a:extLst>
            </p:cNvPr>
            <p:cNvSpPr>
              <a:spLocks noChangeShapeType="1"/>
            </p:cNvSpPr>
            <p:nvPr/>
          </p:nvSpPr>
          <p:spPr bwMode="auto">
            <a:xfrm>
              <a:off x="2454" y="1697"/>
              <a:ext cx="499"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7473" name="Group 17">
            <a:extLst>
              <a:ext uri="{FF2B5EF4-FFF2-40B4-BE49-F238E27FC236}">
                <a16:creationId xmlns:a16="http://schemas.microsoft.com/office/drawing/2014/main" id="{D5FFBBD5-F9DD-425A-9409-B86410FEBDB7}"/>
              </a:ext>
            </a:extLst>
          </p:cNvPr>
          <p:cNvGrpSpPr>
            <a:grpSpLocks/>
          </p:cNvGrpSpPr>
          <p:nvPr/>
        </p:nvGrpSpPr>
        <p:grpSpPr bwMode="auto">
          <a:xfrm>
            <a:off x="1103313" y="1052513"/>
            <a:ext cx="7091362" cy="962025"/>
            <a:chOff x="695" y="663"/>
            <a:chExt cx="4467" cy="606"/>
          </a:xfrm>
        </p:grpSpPr>
        <p:graphicFrame>
          <p:nvGraphicFramePr>
            <p:cNvPr id="61450" name="Object 18">
              <a:extLst>
                <a:ext uri="{FF2B5EF4-FFF2-40B4-BE49-F238E27FC236}">
                  <a16:creationId xmlns:a16="http://schemas.microsoft.com/office/drawing/2014/main" id="{D9013E44-453C-428E-81CE-FCE1AD9ACD5E}"/>
                </a:ext>
              </a:extLst>
            </p:cNvPr>
            <p:cNvGraphicFramePr>
              <a:graphicFrameLocks noChangeAspect="1"/>
            </p:cNvGraphicFramePr>
            <p:nvPr/>
          </p:nvGraphicFramePr>
          <p:xfrm>
            <a:off x="695" y="663"/>
            <a:ext cx="4467" cy="606"/>
          </p:xfrm>
          <a:graphic>
            <a:graphicData uri="http://schemas.openxmlformats.org/presentationml/2006/ole">
              <mc:AlternateContent xmlns:mc="http://schemas.openxmlformats.org/markup-compatibility/2006">
                <mc:Choice xmlns:v="urn:schemas-microsoft-com:vml" Requires="v">
                  <p:oleObj spid="_x0000_s61518" name="公式" r:id="rId9" imgW="3533678" imgH="437974" progId="Equation.3">
                    <p:embed/>
                  </p:oleObj>
                </mc:Choice>
                <mc:Fallback>
                  <p:oleObj name="公式" r:id="rId9" imgW="3533678" imgH="437974"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5" y="663"/>
                          <a:ext cx="4467" cy="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51" name="Line 19">
              <a:extLst>
                <a:ext uri="{FF2B5EF4-FFF2-40B4-BE49-F238E27FC236}">
                  <a16:creationId xmlns:a16="http://schemas.microsoft.com/office/drawing/2014/main" id="{79A5E475-2AD3-47A5-9725-5EF93FA1AB02}"/>
                </a:ext>
              </a:extLst>
            </p:cNvPr>
            <p:cNvSpPr>
              <a:spLocks noChangeShapeType="1"/>
            </p:cNvSpPr>
            <p:nvPr/>
          </p:nvSpPr>
          <p:spPr bwMode="auto">
            <a:xfrm>
              <a:off x="4141" y="1071"/>
              <a:ext cx="726"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52" name="Line 20">
              <a:extLst>
                <a:ext uri="{FF2B5EF4-FFF2-40B4-BE49-F238E27FC236}">
                  <a16:creationId xmlns:a16="http://schemas.microsoft.com/office/drawing/2014/main" id="{52082B00-EA49-4456-B538-516D5EEE7E00}"/>
                </a:ext>
              </a:extLst>
            </p:cNvPr>
            <p:cNvSpPr>
              <a:spLocks noChangeShapeType="1"/>
            </p:cNvSpPr>
            <p:nvPr/>
          </p:nvSpPr>
          <p:spPr bwMode="auto">
            <a:xfrm>
              <a:off x="1356" y="1080"/>
              <a:ext cx="27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7477" name="Group 21">
            <a:extLst>
              <a:ext uri="{FF2B5EF4-FFF2-40B4-BE49-F238E27FC236}">
                <a16:creationId xmlns:a16="http://schemas.microsoft.com/office/drawing/2014/main" id="{1642956D-3777-4004-A76F-17B786DD8FCA}"/>
              </a:ext>
            </a:extLst>
          </p:cNvPr>
          <p:cNvGrpSpPr>
            <a:grpSpLocks/>
          </p:cNvGrpSpPr>
          <p:nvPr/>
        </p:nvGrpSpPr>
        <p:grpSpPr bwMode="auto">
          <a:xfrm>
            <a:off x="468313" y="4437063"/>
            <a:ext cx="7867650" cy="1214437"/>
            <a:chOff x="295" y="2795"/>
            <a:chExt cx="4956" cy="765"/>
          </a:xfrm>
        </p:grpSpPr>
        <p:graphicFrame>
          <p:nvGraphicFramePr>
            <p:cNvPr id="61448" name="Object 22">
              <a:extLst>
                <a:ext uri="{FF2B5EF4-FFF2-40B4-BE49-F238E27FC236}">
                  <a16:creationId xmlns:a16="http://schemas.microsoft.com/office/drawing/2014/main" id="{D0D990AF-E67D-417B-BDC5-6FB2D25CA8D9}"/>
                </a:ext>
              </a:extLst>
            </p:cNvPr>
            <p:cNvGraphicFramePr>
              <a:graphicFrameLocks noChangeAspect="1"/>
            </p:cNvGraphicFramePr>
            <p:nvPr/>
          </p:nvGraphicFramePr>
          <p:xfrm>
            <a:off x="295" y="2795"/>
            <a:ext cx="4956" cy="765"/>
          </p:xfrm>
          <a:graphic>
            <a:graphicData uri="http://schemas.openxmlformats.org/presentationml/2006/ole">
              <mc:AlternateContent xmlns:mc="http://schemas.openxmlformats.org/markup-compatibility/2006">
                <mc:Choice xmlns:v="urn:schemas-microsoft-com:vml" Requires="v">
                  <p:oleObj spid="_x0000_s61519" name="公式" r:id="rId11" imgW="3495631" imgH="533634" progId="Equation.3">
                    <p:embed/>
                  </p:oleObj>
                </mc:Choice>
                <mc:Fallback>
                  <p:oleObj name="公式" r:id="rId11" imgW="3495631" imgH="533634"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5" y="2795"/>
                          <a:ext cx="4956" cy="7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49" name="Line 23">
              <a:extLst>
                <a:ext uri="{FF2B5EF4-FFF2-40B4-BE49-F238E27FC236}">
                  <a16:creationId xmlns:a16="http://schemas.microsoft.com/office/drawing/2014/main" id="{F8C89E52-2466-41D6-B868-8CBAA0BCBA84}"/>
                </a:ext>
              </a:extLst>
            </p:cNvPr>
            <p:cNvSpPr>
              <a:spLocks noChangeShapeType="1"/>
            </p:cNvSpPr>
            <p:nvPr/>
          </p:nvSpPr>
          <p:spPr bwMode="auto">
            <a:xfrm>
              <a:off x="2817" y="3122"/>
              <a:ext cx="816"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147458"/>
                                        </p:tgtEl>
                                        <p:attrNameLst>
                                          <p:attrName>style.visibility</p:attrName>
                                        </p:attrNameLst>
                                      </p:cBhvr>
                                      <p:to>
                                        <p:strVal val="visible"/>
                                      </p:to>
                                    </p:set>
                                    <p:anim calcmode="lin" valueType="num">
                                      <p:cBhvr>
                                        <p:cTn id="7" dur="1000" fill="hold"/>
                                        <p:tgtEl>
                                          <p:spTgt spid="147458"/>
                                        </p:tgtEl>
                                        <p:attrNameLst>
                                          <p:attrName>ppt_w</p:attrName>
                                        </p:attrNameLst>
                                      </p:cBhvr>
                                      <p:tavLst>
                                        <p:tav tm="0">
                                          <p:val>
                                            <p:fltVal val="0"/>
                                          </p:val>
                                        </p:tav>
                                        <p:tav tm="100000">
                                          <p:val>
                                            <p:strVal val="#ppt_w"/>
                                          </p:val>
                                        </p:tav>
                                      </p:tavLst>
                                    </p:anim>
                                    <p:anim calcmode="lin" valueType="num">
                                      <p:cBhvr>
                                        <p:cTn id="8" dur="1000" fill="hold"/>
                                        <p:tgtEl>
                                          <p:spTgt spid="147458"/>
                                        </p:tgtEl>
                                        <p:attrNameLst>
                                          <p:attrName>ppt_h</p:attrName>
                                        </p:attrNameLst>
                                      </p:cBhvr>
                                      <p:tavLst>
                                        <p:tav tm="0">
                                          <p:val>
                                            <p:fltVal val="0"/>
                                          </p:val>
                                        </p:tav>
                                        <p:tav tm="100000">
                                          <p:val>
                                            <p:strVal val="#ppt_h"/>
                                          </p:val>
                                        </p:tav>
                                      </p:tavLst>
                                    </p:anim>
                                    <p:anim calcmode="lin" valueType="num">
                                      <p:cBhvr>
                                        <p:cTn id="9" dur="1000" fill="hold"/>
                                        <p:tgtEl>
                                          <p:spTgt spid="14745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4745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47473"/>
                                        </p:tgtEl>
                                        <p:attrNameLst>
                                          <p:attrName>style.visibility</p:attrName>
                                        </p:attrNameLst>
                                      </p:cBhvr>
                                      <p:to>
                                        <p:strVal val="visible"/>
                                      </p:to>
                                    </p:set>
                                    <p:animEffect transition="in" filter="blinds(horizontal)">
                                      <p:cBhvr>
                                        <p:cTn id="15" dur="500"/>
                                        <p:tgtEl>
                                          <p:spTgt spid="14747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47470"/>
                                        </p:tgtEl>
                                        <p:attrNameLst>
                                          <p:attrName>style.visibility</p:attrName>
                                        </p:attrNameLst>
                                      </p:cBhvr>
                                      <p:to>
                                        <p:strVal val="visible"/>
                                      </p:to>
                                    </p:set>
                                    <p:animEffect transition="in" filter="wipe(left)">
                                      <p:cBhvr>
                                        <p:cTn id="20" dur="1000"/>
                                        <p:tgtEl>
                                          <p:spTgt spid="14747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47459"/>
                                        </p:tgtEl>
                                        <p:attrNameLst>
                                          <p:attrName>style.visibility</p:attrName>
                                        </p:attrNameLst>
                                      </p:cBhvr>
                                      <p:to>
                                        <p:strVal val="visible"/>
                                      </p:to>
                                    </p:set>
                                    <p:animEffect transition="in" filter="blinds(horizontal)">
                                      <p:cBhvr>
                                        <p:cTn id="25" dur="500"/>
                                        <p:tgtEl>
                                          <p:spTgt spid="14745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47460"/>
                                        </p:tgtEl>
                                        <p:attrNameLst>
                                          <p:attrName>style.visibility</p:attrName>
                                        </p:attrNameLst>
                                      </p:cBhvr>
                                      <p:to>
                                        <p:strVal val="visible"/>
                                      </p:to>
                                    </p:set>
                                    <p:animEffect transition="in" filter="blinds(horizontal)">
                                      <p:cBhvr>
                                        <p:cTn id="30" dur="500"/>
                                        <p:tgtEl>
                                          <p:spTgt spid="14746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147477"/>
                                        </p:tgtEl>
                                        <p:attrNameLst>
                                          <p:attrName>style.visibility</p:attrName>
                                        </p:attrNameLst>
                                      </p:cBhvr>
                                      <p:to>
                                        <p:strVal val="visible"/>
                                      </p:to>
                                    </p:set>
                                    <p:animEffect transition="in" filter="wipe(up)">
                                      <p:cBhvr>
                                        <p:cTn id="35" dur="2000"/>
                                        <p:tgtEl>
                                          <p:spTgt spid="147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a:extLst>
              <a:ext uri="{FF2B5EF4-FFF2-40B4-BE49-F238E27FC236}">
                <a16:creationId xmlns:a16="http://schemas.microsoft.com/office/drawing/2014/main" id="{41E1C509-1737-42EC-9E9D-42590E7544F8}"/>
              </a:ext>
            </a:extLst>
          </p:cNvPr>
          <p:cNvSpPr txBox="1">
            <a:spLocks noChangeArrowheads="1"/>
          </p:cNvSpPr>
          <p:nvPr/>
        </p:nvSpPr>
        <p:spPr bwMode="auto">
          <a:xfrm>
            <a:off x="1908175" y="374650"/>
            <a:ext cx="6048375" cy="762000"/>
          </a:xfrm>
          <a:prstGeom prst="rect">
            <a:avLst/>
          </a:prstGeom>
          <a:noFill/>
          <a:ln>
            <a:noFill/>
          </a:ln>
          <a:effectLst>
            <a:prstShdw prst="shdw17" dist="17961" dir="2700000">
              <a:srgbClr val="7A8E99"/>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Lst>
        </p:spPr>
        <p:txBody>
          <a:bodyPr lIns="198000" rIns="198000"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4400">
                <a:solidFill>
                  <a:srgbClr val="000099"/>
                </a:solidFill>
                <a:ea typeface="华文楷体" panose="02010600040101010101" pitchFamily="2" charset="-122"/>
                <a:cs typeface="Times New Roman" panose="02020603050405020304" pitchFamily="18" charset="0"/>
              </a:rPr>
              <a:t>§9-6</a:t>
            </a:r>
            <a:r>
              <a:rPr kumimoji="1" lang="en-US" altLang="zh-CN" sz="4400" b="1">
                <a:solidFill>
                  <a:srgbClr val="000099"/>
                </a:solidFill>
                <a:ea typeface="华文楷体" panose="02010600040101010101" pitchFamily="2" charset="-122"/>
                <a:cs typeface="Times New Roman" panose="02020603050405020304" pitchFamily="18" charset="0"/>
              </a:rPr>
              <a:t> </a:t>
            </a:r>
            <a:r>
              <a:rPr kumimoji="1" lang="zh-CN" altLang="en-US" sz="4400" b="1">
                <a:solidFill>
                  <a:srgbClr val="000099"/>
                </a:solidFill>
                <a:ea typeface="华文楷体" panose="02010600040101010101" pitchFamily="2" charset="-122"/>
                <a:cs typeface="Times New Roman" panose="02020603050405020304" pitchFamily="18" charset="0"/>
              </a:rPr>
              <a:t>最大功率传输</a:t>
            </a:r>
          </a:p>
        </p:txBody>
      </p:sp>
      <p:sp>
        <p:nvSpPr>
          <p:cNvPr id="148483" name="Text Box 3">
            <a:extLst>
              <a:ext uri="{FF2B5EF4-FFF2-40B4-BE49-F238E27FC236}">
                <a16:creationId xmlns:a16="http://schemas.microsoft.com/office/drawing/2014/main" id="{E8D312E3-9157-4734-989E-88CEED603E64}"/>
              </a:ext>
            </a:extLst>
          </p:cNvPr>
          <p:cNvSpPr txBox="1">
            <a:spLocks noChangeArrowheads="1"/>
          </p:cNvSpPr>
          <p:nvPr/>
        </p:nvSpPr>
        <p:spPr bwMode="auto">
          <a:xfrm>
            <a:off x="1187450" y="3429000"/>
            <a:ext cx="69850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3200" i="1">
                <a:ea typeface="华文楷体" panose="02010600040101010101" pitchFamily="2" charset="-122"/>
                <a:cs typeface="Times New Roman" panose="02020603050405020304" pitchFamily="18" charset="0"/>
              </a:rPr>
              <a:t>Z</a:t>
            </a:r>
            <a:r>
              <a:rPr kumimoji="1" lang="en-US" altLang="zh-CN" sz="3200" baseline="-25000">
                <a:ea typeface="华文楷体" panose="02010600040101010101" pitchFamily="2" charset="-122"/>
                <a:cs typeface="Times New Roman" panose="02020603050405020304" pitchFamily="18" charset="0"/>
              </a:rPr>
              <a:t>eq</a:t>
            </a:r>
            <a:r>
              <a:rPr kumimoji="1" lang="en-US" altLang="zh-CN" sz="3200">
                <a:ea typeface="华文楷体" panose="02010600040101010101" pitchFamily="2" charset="-122"/>
                <a:cs typeface="Times New Roman" panose="02020603050405020304" pitchFamily="18" charset="0"/>
              </a:rPr>
              <a:t>= </a:t>
            </a:r>
            <a:r>
              <a:rPr kumimoji="1" lang="en-US" altLang="zh-CN" sz="3200" i="1">
                <a:ea typeface="华文楷体" panose="02010600040101010101" pitchFamily="2" charset="-122"/>
                <a:cs typeface="Times New Roman" panose="02020603050405020304" pitchFamily="18" charset="0"/>
              </a:rPr>
              <a:t>R</a:t>
            </a:r>
            <a:r>
              <a:rPr kumimoji="1" lang="en-US" altLang="zh-CN" sz="3200" baseline="-25000">
                <a:ea typeface="华文楷体" panose="02010600040101010101" pitchFamily="2" charset="-122"/>
                <a:cs typeface="Times New Roman" panose="02020603050405020304" pitchFamily="18" charset="0"/>
              </a:rPr>
              <a:t>eq</a:t>
            </a:r>
            <a:r>
              <a:rPr kumimoji="1" lang="en-US" altLang="zh-CN" sz="3200">
                <a:ea typeface="华文楷体" panose="02010600040101010101" pitchFamily="2" charset="-122"/>
                <a:cs typeface="Times New Roman" panose="02020603050405020304" pitchFamily="18" charset="0"/>
              </a:rPr>
              <a:t> + j</a:t>
            </a:r>
            <a:r>
              <a:rPr kumimoji="1" lang="en-US" altLang="zh-CN" sz="3200" i="1">
                <a:ea typeface="华文楷体" panose="02010600040101010101" pitchFamily="2" charset="-122"/>
                <a:cs typeface="Times New Roman" panose="02020603050405020304" pitchFamily="18" charset="0"/>
              </a:rPr>
              <a:t>X</a:t>
            </a:r>
            <a:r>
              <a:rPr kumimoji="1" lang="en-US" altLang="zh-CN" sz="3200" baseline="-25000">
                <a:ea typeface="华文楷体" panose="02010600040101010101" pitchFamily="2" charset="-122"/>
                <a:cs typeface="Times New Roman" panose="02020603050405020304" pitchFamily="18" charset="0"/>
              </a:rPr>
              <a:t>eq</a:t>
            </a:r>
            <a:r>
              <a:rPr kumimoji="1" lang="zh-CN" altLang="en-US" sz="3200">
                <a:ea typeface="华文楷体" panose="02010600040101010101" pitchFamily="2" charset="-122"/>
                <a:cs typeface="Times New Roman" panose="02020603050405020304" pitchFamily="18" charset="0"/>
              </a:rPr>
              <a:t>， </a:t>
            </a:r>
            <a:r>
              <a:rPr kumimoji="1" lang="en-US" altLang="zh-CN" sz="3200" i="1">
                <a:ea typeface="华文楷体" panose="02010600040101010101" pitchFamily="2" charset="-122"/>
                <a:cs typeface="Times New Roman" panose="02020603050405020304" pitchFamily="18" charset="0"/>
              </a:rPr>
              <a:t>Z</a:t>
            </a:r>
            <a:r>
              <a:rPr kumimoji="1" lang="en-US" altLang="zh-CN" sz="3200" baseline="-25000">
                <a:ea typeface="华文楷体" panose="02010600040101010101" pitchFamily="2" charset="-122"/>
                <a:cs typeface="Times New Roman" panose="02020603050405020304" pitchFamily="18" charset="0"/>
              </a:rPr>
              <a:t>L</a:t>
            </a:r>
            <a:r>
              <a:rPr kumimoji="1" lang="en-US" altLang="zh-CN" sz="3200">
                <a:ea typeface="华文楷体" panose="02010600040101010101" pitchFamily="2" charset="-122"/>
                <a:cs typeface="Times New Roman" panose="02020603050405020304" pitchFamily="18" charset="0"/>
              </a:rPr>
              <a:t>= </a:t>
            </a:r>
            <a:r>
              <a:rPr kumimoji="1" lang="en-US" altLang="zh-CN" sz="3200" i="1">
                <a:ea typeface="华文楷体" panose="02010600040101010101" pitchFamily="2" charset="-122"/>
                <a:cs typeface="Times New Roman" panose="02020603050405020304" pitchFamily="18" charset="0"/>
              </a:rPr>
              <a:t>R</a:t>
            </a:r>
            <a:r>
              <a:rPr kumimoji="1" lang="en-US" altLang="zh-CN" sz="3200" baseline="-25000">
                <a:ea typeface="华文楷体" panose="02010600040101010101" pitchFamily="2" charset="-122"/>
                <a:cs typeface="Times New Roman" panose="02020603050405020304" pitchFamily="18" charset="0"/>
              </a:rPr>
              <a:t>L</a:t>
            </a:r>
            <a:r>
              <a:rPr kumimoji="1" lang="en-US" altLang="zh-CN" sz="3200">
                <a:ea typeface="华文楷体" panose="02010600040101010101" pitchFamily="2" charset="-122"/>
                <a:cs typeface="Times New Roman" panose="02020603050405020304" pitchFamily="18" charset="0"/>
              </a:rPr>
              <a:t> + j</a:t>
            </a:r>
            <a:r>
              <a:rPr kumimoji="1" lang="en-US" altLang="zh-CN" sz="3200" i="1">
                <a:ea typeface="华文楷体" panose="02010600040101010101" pitchFamily="2" charset="-122"/>
                <a:cs typeface="Times New Roman" panose="02020603050405020304" pitchFamily="18" charset="0"/>
              </a:rPr>
              <a:t>X</a:t>
            </a:r>
            <a:r>
              <a:rPr kumimoji="1" lang="en-US" altLang="zh-CN" sz="3200" baseline="-25000">
                <a:ea typeface="华文楷体" panose="02010600040101010101" pitchFamily="2" charset="-122"/>
                <a:cs typeface="Times New Roman" panose="02020603050405020304" pitchFamily="18" charset="0"/>
              </a:rPr>
              <a:t>L</a:t>
            </a:r>
          </a:p>
        </p:txBody>
      </p:sp>
      <p:graphicFrame>
        <p:nvGraphicFramePr>
          <p:cNvPr id="148484" name="Object 4">
            <a:extLst>
              <a:ext uri="{FF2B5EF4-FFF2-40B4-BE49-F238E27FC236}">
                <a16:creationId xmlns:a16="http://schemas.microsoft.com/office/drawing/2014/main" id="{61EE9C3D-C336-41DF-9726-88488C902D51}"/>
              </a:ext>
            </a:extLst>
          </p:cNvPr>
          <p:cNvGraphicFramePr>
            <a:graphicFrameLocks noChangeAspect="1"/>
          </p:cNvGraphicFramePr>
          <p:nvPr/>
        </p:nvGraphicFramePr>
        <p:xfrm>
          <a:off x="1403350" y="4014788"/>
          <a:ext cx="6184900" cy="1176337"/>
        </p:xfrm>
        <a:graphic>
          <a:graphicData uri="http://schemas.openxmlformats.org/presentationml/2006/ole">
            <mc:AlternateContent xmlns:mc="http://schemas.openxmlformats.org/markup-compatibility/2006">
              <mc:Choice xmlns:v="urn:schemas-microsoft-com:vml" Requires="v">
                <p:oleObj spid="_x0000_s62541" name="Equation" r:id="rId3" imgW="2724356" imgH="514409" progId="Equation.DSMT4">
                  <p:embed/>
                </p:oleObj>
              </mc:Choice>
              <mc:Fallback>
                <p:oleObj name="Equation" r:id="rId3" imgW="2724356" imgH="514409"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4014788"/>
                        <a:ext cx="6184900" cy="117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485" name="Object 5">
            <a:extLst>
              <a:ext uri="{FF2B5EF4-FFF2-40B4-BE49-F238E27FC236}">
                <a16:creationId xmlns:a16="http://schemas.microsoft.com/office/drawing/2014/main" id="{7CAC3A47-27FB-410D-A87A-57C255100667}"/>
              </a:ext>
            </a:extLst>
          </p:cNvPr>
          <p:cNvGraphicFramePr>
            <a:graphicFrameLocks noChangeAspect="1"/>
          </p:cNvGraphicFramePr>
          <p:nvPr/>
        </p:nvGraphicFramePr>
        <p:xfrm>
          <a:off x="1508125" y="5268913"/>
          <a:ext cx="6127750" cy="969962"/>
        </p:xfrm>
        <a:graphic>
          <a:graphicData uri="http://schemas.openxmlformats.org/presentationml/2006/ole">
            <mc:AlternateContent xmlns:mc="http://schemas.openxmlformats.org/markup-compatibility/2006">
              <mc:Choice xmlns:v="urn:schemas-microsoft-com:vml" Requires="v">
                <p:oleObj spid="_x0000_s62542" name="Equation" r:id="rId5" imgW="2962503" imgH="457200" progId="Equation.DSMT4">
                  <p:embed/>
                </p:oleObj>
              </mc:Choice>
              <mc:Fallback>
                <p:oleObj name="Equation" r:id="rId5" imgW="2962503" imgH="457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8125" y="5268913"/>
                        <a:ext cx="6127750" cy="96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8486" name="Group 6">
            <a:extLst>
              <a:ext uri="{FF2B5EF4-FFF2-40B4-BE49-F238E27FC236}">
                <a16:creationId xmlns:a16="http://schemas.microsoft.com/office/drawing/2014/main" id="{EB0FCB16-E492-4A70-BDC3-DF86117DF5BA}"/>
              </a:ext>
            </a:extLst>
          </p:cNvPr>
          <p:cNvGrpSpPr>
            <a:grpSpLocks/>
          </p:cNvGrpSpPr>
          <p:nvPr/>
        </p:nvGrpSpPr>
        <p:grpSpPr bwMode="auto">
          <a:xfrm>
            <a:off x="1258888" y="1341438"/>
            <a:ext cx="2376487" cy="1871662"/>
            <a:chOff x="839" y="1298"/>
            <a:chExt cx="1397" cy="1043"/>
          </a:xfrm>
        </p:grpSpPr>
        <p:sp>
          <p:nvSpPr>
            <p:cNvPr id="62489" name="Rectangle 7">
              <a:extLst>
                <a:ext uri="{FF2B5EF4-FFF2-40B4-BE49-F238E27FC236}">
                  <a16:creationId xmlns:a16="http://schemas.microsoft.com/office/drawing/2014/main" id="{76F2AE8C-820B-4A97-AB6B-AB27A00DCD9A}"/>
                </a:ext>
              </a:extLst>
            </p:cNvPr>
            <p:cNvSpPr>
              <a:spLocks noChangeArrowheads="1"/>
            </p:cNvSpPr>
            <p:nvPr/>
          </p:nvSpPr>
          <p:spPr bwMode="auto">
            <a:xfrm>
              <a:off x="1804" y="1493"/>
              <a:ext cx="432" cy="720"/>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2400" b="1">
                  <a:ea typeface="华文楷体" panose="02010600040101010101" pitchFamily="2" charset="-122"/>
                  <a:cs typeface="Times New Roman" panose="02020603050405020304" pitchFamily="18" charset="0"/>
                </a:rPr>
                <a:t>负</a:t>
              </a:r>
            </a:p>
            <a:p>
              <a:pPr algn="ctr" eaLnBrk="1" hangingPunct="1"/>
              <a:r>
                <a:rPr kumimoji="1" lang="zh-CN" altLang="en-US" sz="2400" b="1">
                  <a:ea typeface="华文楷体" panose="02010600040101010101" pitchFamily="2" charset="-122"/>
                  <a:cs typeface="Times New Roman" panose="02020603050405020304" pitchFamily="18" charset="0"/>
                </a:rPr>
                <a:t>载</a:t>
              </a:r>
            </a:p>
          </p:txBody>
        </p:sp>
        <p:sp>
          <p:nvSpPr>
            <p:cNvPr id="62490" name="Freeform 8">
              <a:extLst>
                <a:ext uri="{FF2B5EF4-FFF2-40B4-BE49-F238E27FC236}">
                  <a16:creationId xmlns:a16="http://schemas.microsoft.com/office/drawing/2014/main" id="{D8767ED9-851E-4DF5-8021-6FF471C6CDC3}"/>
                </a:ext>
              </a:extLst>
            </p:cNvPr>
            <p:cNvSpPr>
              <a:spLocks/>
            </p:cNvSpPr>
            <p:nvPr/>
          </p:nvSpPr>
          <p:spPr bwMode="auto">
            <a:xfrm>
              <a:off x="1262" y="2093"/>
              <a:ext cx="540" cy="2"/>
            </a:xfrm>
            <a:custGeom>
              <a:avLst/>
              <a:gdLst>
                <a:gd name="T0" fmla="*/ 0 w 540"/>
                <a:gd name="T1" fmla="*/ 2 h 2"/>
                <a:gd name="T2" fmla="*/ 540 w 540"/>
                <a:gd name="T3" fmla="*/ 0 h 2"/>
                <a:gd name="T4" fmla="*/ 0 60000 65536"/>
                <a:gd name="T5" fmla="*/ 0 60000 65536"/>
              </a:gdLst>
              <a:ahLst/>
              <a:cxnLst>
                <a:cxn ang="T4">
                  <a:pos x="T0" y="T1"/>
                </a:cxn>
                <a:cxn ang="T5">
                  <a:pos x="T2" y="T3"/>
                </a:cxn>
              </a:cxnLst>
              <a:rect l="0" t="0" r="r" b="b"/>
              <a:pathLst>
                <a:path w="540" h="2">
                  <a:moveTo>
                    <a:pt x="0" y="2"/>
                  </a:moveTo>
                  <a:lnTo>
                    <a:pt x="540" y="0"/>
                  </a:lnTo>
                </a:path>
              </a:pathLst>
            </a:custGeom>
            <a:solidFill>
              <a:schemeClr val="tx1"/>
            </a:solidFill>
            <a:ln w="38100" cmpd="sng">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491" name="Freeform 9">
              <a:extLst>
                <a:ext uri="{FF2B5EF4-FFF2-40B4-BE49-F238E27FC236}">
                  <a16:creationId xmlns:a16="http://schemas.microsoft.com/office/drawing/2014/main" id="{738A7117-1AFA-4C0A-95C2-BA2D01782223}"/>
                </a:ext>
              </a:extLst>
            </p:cNvPr>
            <p:cNvSpPr>
              <a:spLocks/>
            </p:cNvSpPr>
            <p:nvPr/>
          </p:nvSpPr>
          <p:spPr bwMode="auto">
            <a:xfrm>
              <a:off x="1262" y="1613"/>
              <a:ext cx="540" cy="2"/>
            </a:xfrm>
            <a:custGeom>
              <a:avLst/>
              <a:gdLst>
                <a:gd name="T0" fmla="*/ 0 w 540"/>
                <a:gd name="T1" fmla="*/ 2 h 2"/>
                <a:gd name="T2" fmla="*/ 540 w 540"/>
                <a:gd name="T3" fmla="*/ 0 h 2"/>
                <a:gd name="T4" fmla="*/ 0 60000 65536"/>
                <a:gd name="T5" fmla="*/ 0 60000 65536"/>
              </a:gdLst>
              <a:ahLst/>
              <a:cxnLst>
                <a:cxn ang="T4">
                  <a:pos x="T0" y="T1"/>
                </a:cxn>
                <a:cxn ang="T5">
                  <a:pos x="T2" y="T3"/>
                </a:cxn>
              </a:cxnLst>
              <a:rect l="0" t="0" r="r" b="b"/>
              <a:pathLst>
                <a:path w="540" h="2">
                  <a:moveTo>
                    <a:pt x="0" y="2"/>
                  </a:moveTo>
                  <a:lnTo>
                    <a:pt x="540" y="0"/>
                  </a:lnTo>
                </a:path>
              </a:pathLst>
            </a:custGeom>
            <a:solidFill>
              <a:schemeClr val="tx1"/>
            </a:solidFill>
            <a:ln w="38100" cmpd="sng">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492" name="Rectangle 10">
              <a:extLst>
                <a:ext uri="{FF2B5EF4-FFF2-40B4-BE49-F238E27FC236}">
                  <a16:creationId xmlns:a16="http://schemas.microsoft.com/office/drawing/2014/main" id="{53709DC1-8C99-4DB9-9FD1-37B472934701}"/>
                </a:ext>
              </a:extLst>
            </p:cNvPr>
            <p:cNvSpPr>
              <a:spLocks noChangeArrowheads="1"/>
            </p:cNvSpPr>
            <p:nvPr/>
          </p:nvSpPr>
          <p:spPr bwMode="auto">
            <a:xfrm>
              <a:off x="839" y="1298"/>
              <a:ext cx="453" cy="1043"/>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lang="zh-CN" altLang="en-US" sz="2800" b="1">
                  <a:ea typeface="华文楷体" panose="02010600040101010101" pitchFamily="2" charset="-122"/>
                  <a:cs typeface="Times New Roman" panose="02020603050405020304" pitchFamily="18" charset="0"/>
                </a:rPr>
                <a:t>有</a:t>
              </a:r>
            </a:p>
            <a:p>
              <a:pPr algn="ctr" eaLnBrk="1" hangingPunct="1"/>
              <a:r>
                <a:rPr lang="zh-CN" altLang="en-US" sz="2800" b="1">
                  <a:ea typeface="华文楷体" panose="02010600040101010101" pitchFamily="2" charset="-122"/>
                  <a:cs typeface="Times New Roman" panose="02020603050405020304" pitchFamily="18" charset="0"/>
                </a:rPr>
                <a:t>源</a:t>
              </a:r>
            </a:p>
            <a:p>
              <a:pPr algn="ctr" eaLnBrk="1" hangingPunct="1"/>
              <a:r>
                <a:rPr lang="zh-CN" altLang="en-US" sz="2800" b="1">
                  <a:ea typeface="华文楷体" panose="02010600040101010101" pitchFamily="2" charset="-122"/>
                  <a:cs typeface="Times New Roman" panose="02020603050405020304" pitchFamily="18" charset="0"/>
                </a:rPr>
                <a:t>网</a:t>
              </a:r>
            </a:p>
            <a:p>
              <a:pPr algn="ctr" eaLnBrk="1" hangingPunct="1"/>
              <a:r>
                <a:rPr lang="zh-CN" altLang="en-US" sz="2800" b="1">
                  <a:ea typeface="华文楷体" panose="02010600040101010101" pitchFamily="2" charset="-122"/>
                  <a:cs typeface="Times New Roman" panose="02020603050405020304" pitchFamily="18" charset="0"/>
                </a:rPr>
                <a:t>络</a:t>
              </a:r>
            </a:p>
          </p:txBody>
        </p:sp>
      </p:grpSp>
      <p:grpSp>
        <p:nvGrpSpPr>
          <p:cNvPr id="148491" name="Group 11">
            <a:extLst>
              <a:ext uri="{FF2B5EF4-FFF2-40B4-BE49-F238E27FC236}">
                <a16:creationId xmlns:a16="http://schemas.microsoft.com/office/drawing/2014/main" id="{5E0E1B98-3415-4652-8088-447DFEC725DB}"/>
              </a:ext>
            </a:extLst>
          </p:cNvPr>
          <p:cNvGrpSpPr>
            <a:grpSpLocks/>
          </p:cNvGrpSpPr>
          <p:nvPr/>
        </p:nvGrpSpPr>
        <p:grpSpPr bwMode="auto">
          <a:xfrm>
            <a:off x="3924300" y="1916113"/>
            <a:ext cx="1512888" cy="546100"/>
            <a:chOff x="2154" y="1071"/>
            <a:chExt cx="953" cy="273"/>
          </a:xfrm>
        </p:grpSpPr>
        <p:sp>
          <p:nvSpPr>
            <p:cNvPr id="62487" name="Line 12">
              <a:extLst>
                <a:ext uri="{FF2B5EF4-FFF2-40B4-BE49-F238E27FC236}">
                  <a16:creationId xmlns:a16="http://schemas.microsoft.com/office/drawing/2014/main" id="{9298FF1A-2842-483F-9648-1778BF60BF0E}"/>
                </a:ext>
              </a:extLst>
            </p:cNvPr>
            <p:cNvSpPr>
              <a:spLocks noChangeShapeType="1"/>
            </p:cNvSpPr>
            <p:nvPr/>
          </p:nvSpPr>
          <p:spPr bwMode="auto">
            <a:xfrm>
              <a:off x="2200" y="1344"/>
              <a:ext cx="816" cy="0"/>
            </a:xfrm>
            <a:prstGeom prst="line">
              <a:avLst/>
            </a:prstGeom>
            <a:noFill/>
            <a:ln w="76200">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8" name="Text Box 13">
              <a:extLst>
                <a:ext uri="{FF2B5EF4-FFF2-40B4-BE49-F238E27FC236}">
                  <a16:creationId xmlns:a16="http://schemas.microsoft.com/office/drawing/2014/main" id="{A3C8BFAF-203B-4F88-8977-245889666DD1}"/>
                </a:ext>
              </a:extLst>
            </p:cNvPr>
            <p:cNvSpPr txBox="1">
              <a:spLocks noChangeArrowheads="1"/>
            </p:cNvSpPr>
            <p:nvPr/>
          </p:nvSpPr>
          <p:spPr bwMode="auto">
            <a:xfrm>
              <a:off x="2154" y="1071"/>
              <a:ext cx="953"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zh-CN" altLang="en-US" sz="2400" b="1">
                  <a:ea typeface="华文楷体" panose="02010600040101010101" pitchFamily="2" charset="-122"/>
                  <a:cs typeface="Times New Roman" panose="02020603050405020304" pitchFamily="18" charset="0"/>
                </a:rPr>
                <a:t>等效电路</a:t>
              </a:r>
            </a:p>
          </p:txBody>
        </p:sp>
      </p:grpSp>
      <p:grpSp>
        <p:nvGrpSpPr>
          <p:cNvPr id="148500" name="Group 20">
            <a:extLst>
              <a:ext uri="{FF2B5EF4-FFF2-40B4-BE49-F238E27FC236}">
                <a16:creationId xmlns:a16="http://schemas.microsoft.com/office/drawing/2014/main" id="{E9BF7445-5CD4-4D59-8C10-181572431E00}"/>
              </a:ext>
            </a:extLst>
          </p:cNvPr>
          <p:cNvGrpSpPr>
            <a:grpSpLocks/>
          </p:cNvGrpSpPr>
          <p:nvPr/>
        </p:nvGrpSpPr>
        <p:grpSpPr bwMode="auto">
          <a:xfrm>
            <a:off x="5651500" y="981075"/>
            <a:ext cx="2033588" cy="2424113"/>
            <a:chOff x="3560" y="618"/>
            <a:chExt cx="1281" cy="1527"/>
          </a:xfrm>
        </p:grpSpPr>
        <p:sp>
          <p:nvSpPr>
            <p:cNvPr id="62473" name="Oval 21">
              <a:extLst>
                <a:ext uri="{FF2B5EF4-FFF2-40B4-BE49-F238E27FC236}">
                  <a16:creationId xmlns:a16="http://schemas.microsoft.com/office/drawing/2014/main" id="{03FE882F-3027-4C7B-912D-F908E558683B}"/>
                </a:ext>
              </a:extLst>
            </p:cNvPr>
            <p:cNvSpPr>
              <a:spLocks noChangeArrowheads="1"/>
            </p:cNvSpPr>
            <p:nvPr/>
          </p:nvSpPr>
          <p:spPr bwMode="auto">
            <a:xfrm>
              <a:off x="3560" y="1543"/>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62474" name="Freeform 22">
              <a:extLst>
                <a:ext uri="{FF2B5EF4-FFF2-40B4-BE49-F238E27FC236}">
                  <a16:creationId xmlns:a16="http://schemas.microsoft.com/office/drawing/2014/main" id="{74F499EB-C328-4A09-B824-C232C15CA9FD}"/>
                </a:ext>
              </a:extLst>
            </p:cNvPr>
            <p:cNvSpPr>
              <a:spLocks/>
            </p:cNvSpPr>
            <p:nvPr/>
          </p:nvSpPr>
          <p:spPr bwMode="auto">
            <a:xfrm>
              <a:off x="3762" y="924"/>
              <a:ext cx="990" cy="1"/>
            </a:xfrm>
            <a:custGeom>
              <a:avLst/>
              <a:gdLst>
                <a:gd name="T0" fmla="*/ 0 w 990"/>
                <a:gd name="T1" fmla="*/ 0 h 1"/>
                <a:gd name="T2" fmla="*/ 990 w 990"/>
                <a:gd name="T3" fmla="*/ 0 h 1"/>
                <a:gd name="T4" fmla="*/ 0 60000 65536"/>
                <a:gd name="T5" fmla="*/ 0 60000 65536"/>
              </a:gdLst>
              <a:ahLst/>
              <a:cxnLst>
                <a:cxn ang="T4">
                  <a:pos x="T0" y="T1"/>
                </a:cxn>
                <a:cxn ang="T5">
                  <a:pos x="T2" y="T3"/>
                </a:cxn>
              </a:cxnLst>
              <a:rect l="0" t="0" r="r" b="b"/>
              <a:pathLst>
                <a:path w="990" h="1">
                  <a:moveTo>
                    <a:pt x="0" y="0"/>
                  </a:moveTo>
                  <a:lnTo>
                    <a:pt x="99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75" name="Line 23">
              <a:extLst>
                <a:ext uri="{FF2B5EF4-FFF2-40B4-BE49-F238E27FC236}">
                  <a16:creationId xmlns:a16="http://schemas.microsoft.com/office/drawing/2014/main" id="{EAB7CD88-2CDF-42C0-A03D-0D3B59279D44}"/>
                </a:ext>
              </a:extLst>
            </p:cNvPr>
            <p:cNvSpPr>
              <a:spLocks noChangeShapeType="1"/>
            </p:cNvSpPr>
            <p:nvPr/>
          </p:nvSpPr>
          <p:spPr bwMode="auto">
            <a:xfrm flipH="1">
              <a:off x="3741" y="924"/>
              <a:ext cx="21" cy="120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6" name="Freeform 24">
              <a:extLst>
                <a:ext uri="{FF2B5EF4-FFF2-40B4-BE49-F238E27FC236}">
                  <a16:creationId xmlns:a16="http://schemas.microsoft.com/office/drawing/2014/main" id="{30EFB758-8AC9-4341-881C-E824B5A03BF7}"/>
                </a:ext>
              </a:extLst>
            </p:cNvPr>
            <p:cNvSpPr>
              <a:spLocks/>
            </p:cNvSpPr>
            <p:nvPr/>
          </p:nvSpPr>
          <p:spPr bwMode="auto">
            <a:xfrm>
              <a:off x="4752" y="918"/>
              <a:ext cx="44" cy="1214"/>
            </a:xfrm>
            <a:custGeom>
              <a:avLst/>
              <a:gdLst>
                <a:gd name="T0" fmla="*/ 0 w 1"/>
                <a:gd name="T1" fmla="*/ 0 h 1026"/>
                <a:gd name="T2" fmla="*/ 0 w 1"/>
                <a:gd name="T3" fmla="*/ 1214 h 1026"/>
                <a:gd name="T4" fmla="*/ 0 60000 65536"/>
                <a:gd name="T5" fmla="*/ 0 60000 65536"/>
              </a:gdLst>
              <a:ahLst/>
              <a:cxnLst>
                <a:cxn ang="T4">
                  <a:pos x="T0" y="T1"/>
                </a:cxn>
                <a:cxn ang="T5">
                  <a:pos x="T2" y="T3"/>
                </a:cxn>
              </a:cxnLst>
              <a:rect l="0" t="0" r="r" b="b"/>
              <a:pathLst>
                <a:path w="1" h="1026">
                  <a:moveTo>
                    <a:pt x="0" y="0"/>
                  </a:moveTo>
                  <a:lnTo>
                    <a:pt x="0" y="1026"/>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62477" name="Object 25">
              <a:extLst>
                <a:ext uri="{FF2B5EF4-FFF2-40B4-BE49-F238E27FC236}">
                  <a16:creationId xmlns:a16="http://schemas.microsoft.com/office/drawing/2014/main" id="{2608BFA1-245E-4404-B401-0C3746CDC5F7}"/>
                </a:ext>
              </a:extLst>
            </p:cNvPr>
            <p:cNvGraphicFramePr>
              <a:graphicFrameLocks noChangeAspect="1"/>
            </p:cNvGraphicFramePr>
            <p:nvPr/>
          </p:nvGraphicFramePr>
          <p:xfrm>
            <a:off x="3960" y="1513"/>
            <a:ext cx="323" cy="374"/>
          </p:xfrm>
          <a:graphic>
            <a:graphicData uri="http://schemas.openxmlformats.org/presentationml/2006/ole">
              <mc:AlternateContent xmlns:mc="http://schemas.openxmlformats.org/markup-compatibility/2006">
                <mc:Choice xmlns:v="urn:schemas-microsoft-com:vml" Requires="v">
                  <p:oleObj spid="_x0000_s62543" name="Equation" r:id="rId7" imgW="228752" imgH="266817" progId="Equation.DSMT4">
                    <p:embed/>
                  </p:oleObj>
                </mc:Choice>
                <mc:Fallback>
                  <p:oleObj name="Equation" r:id="rId7" imgW="228752" imgH="266817" progId="Equation.DSMT4">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0" y="1513"/>
                          <a:ext cx="323"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8" name="Text Box 26">
              <a:extLst>
                <a:ext uri="{FF2B5EF4-FFF2-40B4-BE49-F238E27FC236}">
                  <a16:creationId xmlns:a16="http://schemas.microsoft.com/office/drawing/2014/main" id="{75B4F1BE-75CA-4436-BA31-A17D1AC68D1F}"/>
                </a:ext>
              </a:extLst>
            </p:cNvPr>
            <p:cNvSpPr txBox="1">
              <a:spLocks noChangeArrowheads="1"/>
            </p:cNvSpPr>
            <p:nvPr/>
          </p:nvSpPr>
          <p:spPr bwMode="auto">
            <a:xfrm>
              <a:off x="4376" y="1271"/>
              <a:ext cx="46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i="1">
                  <a:ea typeface="华文楷体" panose="02010600040101010101" pitchFamily="2" charset="-122"/>
                  <a:cs typeface="Times New Roman" panose="02020603050405020304" pitchFamily="18" charset="0"/>
                </a:rPr>
                <a:t>Z</a:t>
              </a:r>
              <a:r>
                <a:rPr kumimoji="1" lang="en-US" altLang="zh-CN" sz="2800" i="1" baseline="-25000">
                  <a:ea typeface="华文楷体" panose="02010600040101010101" pitchFamily="2" charset="-122"/>
                  <a:cs typeface="Times New Roman" panose="02020603050405020304" pitchFamily="18" charset="0"/>
                </a:rPr>
                <a:t>L</a:t>
              </a:r>
              <a:endParaRPr kumimoji="1" lang="en-US" altLang="zh-CN" sz="2800" i="1">
                <a:ea typeface="华文楷体" panose="02010600040101010101" pitchFamily="2" charset="-122"/>
                <a:cs typeface="Times New Roman" panose="02020603050405020304" pitchFamily="18" charset="0"/>
              </a:endParaRPr>
            </a:p>
          </p:txBody>
        </p:sp>
        <p:sp>
          <p:nvSpPr>
            <p:cNvPr id="62479" name="Text Box 27">
              <a:extLst>
                <a:ext uri="{FF2B5EF4-FFF2-40B4-BE49-F238E27FC236}">
                  <a16:creationId xmlns:a16="http://schemas.microsoft.com/office/drawing/2014/main" id="{83468263-8722-49BA-BF05-E20C27EC70B9}"/>
                </a:ext>
              </a:extLst>
            </p:cNvPr>
            <p:cNvSpPr txBox="1">
              <a:spLocks noChangeArrowheads="1"/>
            </p:cNvSpPr>
            <p:nvPr/>
          </p:nvSpPr>
          <p:spPr bwMode="auto">
            <a:xfrm>
              <a:off x="3877" y="998"/>
              <a:ext cx="401"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i="1">
                  <a:ea typeface="华文楷体" panose="02010600040101010101" pitchFamily="2" charset="-122"/>
                  <a:cs typeface="Times New Roman" panose="02020603050405020304" pitchFamily="18" charset="0"/>
                </a:rPr>
                <a:t>Z</a:t>
              </a:r>
              <a:r>
                <a:rPr kumimoji="1" lang="en-US" altLang="zh-CN" sz="2800" b="1" baseline="-25000">
                  <a:ea typeface="华文楷体" panose="02010600040101010101" pitchFamily="2" charset="-122"/>
                  <a:cs typeface="Times New Roman" panose="02020603050405020304" pitchFamily="18" charset="0"/>
                </a:rPr>
                <a:t>eq</a:t>
              </a:r>
              <a:endParaRPr kumimoji="1" lang="en-US" altLang="zh-CN" sz="2800" b="1">
                <a:ea typeface="华文楷体" panose="02010600040101010101" pitchFamily="2" charset="-122"/>
                <a:cs typeface="Times New Roman" panose="02020603050405020304" pitchFamily="18" charset="0"/>
              </a:endParaRPr>
            </a:p>
          </p:txBody>
        </p:sp>
        <p:sp>
          <p:nvSpPr>
            <p:cNvPr id="62480" name="Line 28">
              <a:extLst>
                <a:ext uri="{FF2B5EF4-FFF2-40B4-BE49-F238E27FC236}">
                  <a16:creationId xmlns:a16="http://schemas.microsoft.com/office/drawing/2014/main" id="{772DD005-827C-4F0C-89A0-4B19F36C2CE1}"/>
                </a:ext>
              </a:extLst>
            </p:cNvPr>
            <p:cNvSpPr>
              <a:spLocks noChangeShapeType="1"/>
            </p:cNvSpPr>
            <p:nvPr/>
          </p:nvSpPr>
          <p:spPr bwMode="auto">
            <a:xfrm rot="16200000" flipH="1">
              <a:off x="4203" y="782"/>
              <a:ext cx="0" cy="2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2481" name="Object 29">
              <a:extLst>
                <a:ext uri="{FF2B5EF4-FFF2-40B4-BE49-F238E27FC236}">
                  <a16:creationId xmlns:a16="http://schemas.microsoft.com/office/drawing/2014/main" id="{A0AFB934-5D09-4B2D-A9F5-6249A5C26420}"/>
                </a:ext>
              </a:extLst>
            </p:cNvPr>
            <p:cNvGraphicFramePr>
              <a:graphicFrameLocks noChangeAspect="1"/>
            </p:cNvGraphicFramePr>
            <p:nvPr/>
          </p:nvGraphicFramePr>
          <p:xfrm>
            <a:off x="4386" y="618"/>
            <a:ext cx="177" cy="305"/>
          </p:xfrm>
          <a:graphic>
            <a:graphicData uri="http://schemas.openxmlformats.org/presentationml/2006/ole">
              <mc:AlternateContent xmlns:mc="http://schemas.openxmlformats.org/markup-compatibility/2006">
                <mc:Choice xmlns:v="urn:schemas-microsoft-com:vml" Requires="v">
                  <p:oleObj spid="_x0000_s62544" name="公式" r:id="rId9" imgW="114141" imgH="209609" progId="Equation.3">
                    <p:embed/>
                  </p:oleObj>
                </mc:Choice>
                <mc:Fallback>
                  <p:oleObj name="公式" r:id="rId9" imgW="114141" imgH="209609"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86" y="618"/>
                          <a:ext cx="177"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82" name="Text Box 30">
              <a:extLst>
                <a:ext uri="{FF2B5EF4-FFF2-40B4-BE49-F238E27FC236}">
                  <a16:creationId xmlns:a16="http://schemas.microsoft.com/office/drawing/2014/main" id="{A8A7C197-DB77-42D4-AC5E-0C49EA004B72}"/>
                </a:ext>
              </a:extLst>
            </p:cNvPr>
            <p:cNvSpPr txBox="1">
              <a:spLocks noChangeArrowheads="1"/>
            </p:cNvSpPr>
            <p:nvPr/>
          </p:nvSpPr>
          <p:spPr bwMode="auto">
            <a:xfrm>
              <a:off x="3832" y="1271"/>
              <a:ext cx="244"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a:ea typeface="华文楷体" panose="02010600040101010101" pitchFamily="2" charset="-122"/>
                  <a:cs typeface="Times New Roman" panose="02020603050405020304" pitchFamily="18" charset="0"/>
                </a:rPr>
                <a:t>+</a:t>
              </a:r>
            </a:p>
          </p:txBody>
        </p:sp>
        <p:sp>
          <p:nvSpPr>
            <p:cNvPr id="62483" name="Text Box 31">
              <a:extLst>
                <a:ext uri="{FF2B5EF4-FFF2-40B4-BE49-F238E27FC236}">
                  <a16:creationId xmlns:a16="http://schemas.microsoft.com/office/drawing/2014/main" id="{6E3A709C-4F44-4E3C-9550-2E6C2FB73246}"/>
                </a:ext>
              </a:extLst>
            </p:cNvPr>
            <p:cNvSpPr txBox="1">
              <a:spLocks noChangeArrowheads="1"/>
            </p:cNvSpPr>
            <p:nvPr/>
          </p:nvSpPr>
          <p:spPr bwMode="auto">
            <a:xfrm>
              <a:off x="3832" y="1815"/>
              <a:ext cx="19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a:ea typeface="华文楷体" panose="02010600040101010101" pitchFamily="2" charset="-122"/>
                  <a:cs typeface="Times New Roman" panose="02020603050405020304" pitchFamily="18" charset="0"/>
                </a:rPr>
                <a:t>-</a:t>
              </a:r>
            </a:p>
          </p:txBody>
        </p:sp>
        <p:sp>
          <p:nvSpPr>
            <p:cNvPr id="62484" name="Rectangle 32">
              <a:extLst>
                <a:ext uri="{FF2B5EF4-FFF2-40B4-BE49-F238E27FC236}">
                  <a16:creationId xmlns:a16="http://schemas.microsoft.com/office/drawing/2014/main" id="{71CA7F39-C2FA-4F35-9CC3-FBB5D13292B9}"/>
                </a:ext>
              </a:extLst>
            </p:cNvPr>
            <p:cNvSpPr>
              <a:spLocks noChangeArrowheads="1"/>
            </p:cNvSpPr>
            <p:nvPr/>
          </p:nvSpPr>
          <p:spPr bwMode="auto">
            <a:xfrm>
              <a:off x="3696" y="1043"/>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62485" name="Rectangle 33">
              <a:extLst>
                <a:ext uri="{FF2B5EF4-FFF2-40B4-BE49-F238E27FC236}">
                  <a16:creationId xmlns:a16="http://schemas.microsoft.com/office/drawing/2014/main" id="{96CD6623-34C3-4931-8121-6BDB9C25E172}"/>
                </a:ext>
              </a:extLst>
            </p:cNvPr>
            <p:cNvSpPr>
              <a:spLocks noChangeArrowheads="1"/>
            </p:cNvSpPr>
            <p:nvPr/>
          </p:nvSpPr>
          <p:spPr bwMode="auto">
            <a:xfrm>
              <a:off x="4676" y="1270"/>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62486" name="Line 34">
              <a:extLst>
                <a:ext uri="{FF2B5EF4-FFF2-40B4-BE49-F238E27FC236}">
                  <a16:creationId xmlns:a16="http://schemas.microsoft.com/office/drawing/2014/main" id="{11A7E684-B052-4747-84F3-EFBA678C42BC}"/>
                </a:ext>
              </a:extLst>
            </p:cNvPr>
            <p:cNvSpPr>
              <a:spLocks noChangeShapeType="1"/>
            </p:cNvSpPr>
            <p:nvPr/>
          </p:nvSpPr>
          <p:spPr bwMode="auto">
            <a:xfrm>
              <a:off x="3741" y="2132"/>
              <a:ext cx="99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148482"/>
                                        </p:tgtEl>
                                        <p:attrNameLst>
                                          <p:attrName>style.visibility</p:attrName>
                                        </p:attrNameLst>
                                      </p:cBhvr>
                                      <p:to>
                                        <p:strVal val="visible"/>
                                      </p:to>
                                    </p:set>
                                    <p:anim calcmode="lin" valueType="num">
                                      <p:cBhvr additive="base">
                                        <p:cTn id="7" dur="500" fill="hold"/>
                                        <p:tgtEl>
                                          <p:spTgt spid="148482"/>
                                        </p:tgtEl>
                                        <p:attrNameLst>
                                          <p:attrName>ppt_x</p:attrName>
                                        </p:attrNameLst>
                                      </p:cBhvr>
                                      <p:tavLst>
                                        <p:tav tm="0">
                                          <p:val>
                                            <p:strVal val="0-#ppt_w/2"/>
                                          </p:val>
                                        </p:tav>
                                        <p:tav tm="100000">
                                          <p:val>
                                            <p:strVal val="#ppt_x"/>
                                          </p:val>
                                        </p:tav>
                                      </p:tavLst>
                                    </p:anim>
                                    <p:anim calcmode="lin" valueType="num">
                                      <p:cBhvr additive="base">
                                        <p:cTn id="8" dur="500" fill="hold"/>
                                        <p:tgtEl>
                                          <p:spTgt spid="14848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148486"/>
                                        </p:tgtEl>
                                        <p:attrNameLst>
                                          <p:attrName>style.visibility</p:attrName>
                                        </p:attrNameLst>
                                      </p:cBhvr>
                                      <p:to>
                                        <p:strVal val="visible"/>
                                      </p:to>
                                    </p:set>
                                    <p:animEffect transition="in" filter="wipe(left)">
                                      <p:cBhvr>
                                        <p:cTn id="13" dur="2000"/>
                                        <p:tgtEl>
                                          <p:spTgt spid="14848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nodeType="clickEffect">
                                  <p:stCondLst>
                                    <p:cond delay="0"/>
                                  </p:stCondLst>
                                  <p:childTnLst>
                                    <p:set>
                                      <p:cBhvr>
                                        <p:cTn id="17" dur="1" fill="hold">
                                          <p:stCondLst>
                                            <p:cond delay="0"/>
                                          </p:stCondLst>
                                        </p:cTn>
                                        <p:tgtEl>
                                          <p:spTgt spid="148491"/>
                                        </p:tgtEl>
                                        <p:attrNameLst>
                                          <p:attrName>style.visibility</p:attrName>
                                        </p:attrNameLst>
                                      </p:cBhvr>
                                      <p:to>
                                        <p:strVal val="visible"/>
                                      </p:to>
                                    </p:set>
                                    <p:animEffect transition="in" filter="slide(fromLeft)">
                                      <p:cBhvr>
                                        <p:cTn id="18" dur="500"/>
                                        <p:tgtEl>
                                          <p:spTgt spid="148491"/>
                                        </p:tgtEl>
                                      </p:cBhvr>
                                    </p:animEffect>
                                  </p:childTnLst>
                                </p:cTn>
                              </p:par>
                            </p:childTnLst>
                          </p:cTn>
                        </p:par>
                        <p:par>
                          <p:cTn id="19" fill="hold" nodeType="afterGroup">
                            <p:stCondLst>
                              <p:cond delay="500"/>
                            </p:stCondLst>
                            <p:childTnLst>
                              <p:par>
                                <p:cTn id="20" presetID="3" presetClass="entr" presetSubtype="10" fill="hold" nodeType="afterEffect">
                                  <p:stCondLst>
                                    <p:cond delay="0"/>
                                  </p:stCondLst>
                                  <p:childTnLst>
                                    <p:set>
                                      <p:cBhvr>
                                        <p:cTn id="21" dur="1" fill="hold">
                                          <p:stCondLst>
                                            <p:cond delay="0"/>
                                          </p:stCondLst>
                                        </p:cTn>
                                        <p:tgtEl>
                                          <p:spTgt spid="148500"/>
                                        </p:tgtEl>
                                        <p:attrNameLst>
                                          <p:attrName>style.visibility</p:attrName>
                                        </p:attrNameLst>
                                      </p:cBhvr>
                                      <p:to>
                                        <p:strVal val="visible"/>
                                      </p:to>
                                    </p:set>
                                    <p:animEffect transition="in" filter="blinds(horizontal)">
                                      <p:cBhvr>
                                        <p:cTn id="22" dur="500"/>
                                        <p:tgtEl>
                                          <p:spTgt spid="1485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48483"/>
                                        </p:tgtEl>
                                        <p:attrNameLst>
                                          <p:attrName>style.visibility</p:attrName>
                                        </p:attrNameLst>
                                      </p:cBhvr>
                                      <p:to>
                                        <p:strVal val="visible"/>
                                      </p:to>
                                    </p:set>
                                    <p:animEffect transition="in" filter="slide(fromBottom)">
                                      <p:cBhvr>
                                        <p:cTn id="27" dur="500"/>
                                        <p:tgtEl>
                                          <p:spTgt spid="1484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148484"/>
                                        </p:tgtEl>
                                        <p:attrNameLst>
                                          <p:attrName>style.visibility</p:attrName>
                                        </p:attrNameLst>
                                      </p:cBhvr>
                                      <p:to>
                                        <p:strVal val="visible"/>
                                      </p:to>
                                    </p:set>
                                    <p:animEffect transition="in" filter="strips(downRight)">
                                      <p:cBhvr>
                                        <p:cTn id="32" dur="2000"/>
                                        <p:tgtEl>
                                          <p:spTgt spid="1484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48485"/>
                                        </p:tgtEl>
                                        <p:attrNameLst>
                                          <p:attrName>style.visibility</p:attrName>
                                        </p:attrNameLst>
                                      </p:cBhvr>
                                      <p:to>
                                        <p:strVal val="visible"/>
                                      </p:to>
                                    </p:set>
                                    <p:animEffect transition="in" filter="wipe(left)">
                                      <p:cBhvr>
                                        <p:cTn id="37" dur="2000"/>
                                        <p:tgtEl>
                                          <p:spTgt spid="148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p:bldP spid="14848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7698" name="Object 2">
            <a:extLst>
              <a:ext uri="{FF2B5EF4-FFF2-40B4-BE49-F238E27FC236}">
                <a16:creationId xmlns:a16="http://schemas.microsoft.com/office/drawing/2014/main" id="{9759E048-570A-40E0-BA15-466F2880AEE8}"/>
              </a:ext>
            </a:extLst>
          </p:cNvPr>
          <p:cNvGraphicFramePr>
            <a:graphicFrameLocks noChangeAspect="1"/>
          </p:cNvGraphicFramePr>
          <p:nvPr/>
        </p:nvGraphicFramePr>
        <p:xfrm>
          <a:off x="931863" y="3708400"/>
          <a:ext cx="2108200" cy="584200"/>
        </p:xfrm>
        <a:graphic>
          <a:graphicData uri="http://schemas.openxmlformats.org/presentationml/2006/ole">
            <mc:AlternateContent xmlns:mc="http://schemas.openxmlformats.org/markup-compatibility/2006">
              <mc:Choice xmlns:v="urn:schemas-microsoft-com:vml" Requires="v">
                <p:oleObj spid="_x0000_s9353" name="Equation" r:id="rId3" imgW="2108200" imgH="584200" progId="Equation.DSMT4">
                  <p:embed/>
                </p:oleObj>
              </mc:Choice>
              <mc:Fallback>
                <p:oleObj name="Equation" r:id="rId3" imgW="2108200" imgH="584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863" y="3708400"/>
                        <a:ext cx="21082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7699" name="Group 3">
            <a:extLst>
              <a:ext uri="{FF2B5EF4-FFF2-40B4-BE49-F238E27FC236}">
                <a16:creationId xmlns:a16="http://schemas.microsoft.com/office/drawing/2014/main" id="{B9746501-5024-4BAF-8371-83DBDCE7D07C}"/>
              </a:ext>
            </a:extLst>
          </p:cNvPr>
          <p:cNvGrpSpPr>
            <a:grpSpLocks/>
          </p:cNvGrpSpPr>
          <p:nvPr/>
        </p:nvGrpSpPr>
        <p:grpSpPr bwMode="auto">
          <a:xfrm>
            <a:off x="611188" y="1412875"/>
            <a:ext cx="3024187" cy="1584325"/>
            <a:chOff x="930" y="1207"/>
            <a:chExt cx="1905" cy="998"/>
          </a:xfrm>
        </p:grpSpPr>
        <p:sp>
          <p:nvSpPr>
            <p:cNvPr id="9235" name="Rectangle 4">
              <a:extLst>
                <a:ext uri="{FF2B5EF4-FFF2-40B4-BE49-F238E27FC236}">
                  <a16:creationId xmlns:a16="http://schemas.microsoft.com/office/drawing/2014/main" id="{35FB2460-729D-4527-9F99-780CFB801D86}"/>
                </a:ext>
              </a:extLst>
            </p:cNvPr>
            <p:cNvSpPr>
              <a:spLocks noChangeArrowheads="1"/>
            </p:cNvSpPr>
            <p:nvPr/>
          </p:nvSpPr>
          <p:spPr bwMode="auto">
            <a:xfrm>
              <a:off x="2070" y="1207"/>
              <a:ext cx="765" cy="998"/>
            </a:xfrm>
            <a:prstGeom prst="rect">
              <a:avLst/>
            </a:prstGeom>
            <a:noFill/>
            <a:ln w="28575">
              <a:solidFill>
                <a:srgbClr val="000000"/>
              </a:solidFill>
              <a:miter lim="800000"/>
              <a:headEnd/>
              <a:tailEnd/>
            </a:ln>
            <a:extLst>
              <a:ext uri="{909E8E84-426E-40DD-AFC4-6F175D3DCCD1}">
                <a14:hiddenFill xmlns:a14="http://schemas.microsoft.com/office/drawing/2010/main">
                  <a:gradFill rotWithShape="1">
                    <a:gsLst>
                      <a:gs pos="0">
                        <a:srgbClr val="FF9900"/>
                      </a:gs>
                      <a:gs pos="100000">
                        <a:srgbClr val="764700"/>
                      </a:gs>
                    </a:gsLst>
                    <a:path path="shape">
                      <a:fillToRect l="50000" t="50000" r="50000" b="50000"/>
                    </a:path>
                  </a:gradFill>
                </a14:hiddenFill>
              </a:ext>
            </a:extLst>
          </p:spPr>
          <p:txBody>
            <a:bodyPr wrap="none" lIns="198000" rIns="198000"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2800" b="1">
                  <a:ea typeface="华文楷体" panose="02010600040101010101" pitchFamily="2" charset="-122"/>
                  <a:cs typeface="Times New Roman" panose="02020603050405020304" pitchFamily="18" charset="0"/>
                </a:rPr>
                <a:t>无源</a:t>
              </a:r>
            </a:p>
            <a:p>
              <a:pPr algn="ctr" eaLnBrk="1" hangingPunct="1"/>
              <a:r>
                <a:rPr kumimoji="1" lang="zh-CN" altLang="en-US" sz="2800" b="1">
                  <a:ea typeface="华文楷体" panose="02010600040101010101" pitchFamily="2" charset="-122"/>
                  <a:cs typeface="Times New Roman" panose="02020603050405020304" pitchFamily="18" charset="0"/>
                </a:rPr>
                <a:t>线性</a:t>
              </a:r>
            </a:p>
            <a:p>
              <a:pPr algn="ctr" eaLnBrk="1" hangingPunct="1"/>
              <a:r>
                <a:rPr kumimoji="1" lang="zh-CN" altLang="en-US" sz="2800" b="1">
                  <a:ea typeface="华文楷体" panose="02010600040101010101" pitchFamily="2" charset="-122"/>
                  <a:cs typeface="Times New Roman" panose="02020603050405020304" pitchFamily="18" charset="0"/>
                </a:rPr>
                <a:t>  网络</a:t>
              </a:r>
              <a:r>
                <a:rPr kumimoji="1" lang="zh-CN" altLang="en-US" sz="2800" b="1">
                  <a:solidFill>
                    <a:schemeClr val="bg1"/>
                  </a:solidFill>
                  <a:ea typeface="华文楷体" panose="02010600040101010101" pitchFamily="2" charset="-122"/>
                  <a:cs typeface="Times New Roman" panose="02020603050405020304" pitchFamily="18" charset="0"/>
                </a:rPr>
                <a:t>  </a:t>
              </a:r>
            </a:p>
          </p:txBody>
        </p:sp>
        <p:sp>
          <p:nvSpPr>
            <p:cNvPr id="9236" name="Line 5">
              <a:extLst>
                <a:ext uri="{FF2B5EF4-FFF2-40B4-BE49-F238E27FC236}">
                  <a16:creationId xmlns:a16="http://schemas.microsoft.com/office/drawing/2014/main" id="{CF3C5C39-1941-4E12-93D3-D0AF1EBE2798}"/>
                </a:ext>
              </a:extLst>
            </p:cNvPr>
            <p:cNvSpPr>
              <a:spLocks noChangeShapeType="1"/>
            </p:cNvSpPr>
            <p:nvPr/>
          </p:nvSpPr>
          <p:spPr bwMode="auto">
            <a:xfrm>
              <a:off x="1376" y="1426"/>
              <a:ext cx="69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7" name="Line 6">
              <a:extLst>
                <a:ext uri="{FF2B5EF4-FFF2-40B4-BE49-F238E27FC236}">
                  <a16:creationId xmlns:a16="http://schemas.microsoft.com/office/drawing/2014/main" id="{08E4C9C3-DE0D-40A2-AA1B-2464148BAF01}"/>
                </a:ext>
              </a:extLst>
            </p:cNvPr>
            <p:cNvSpPr>
              <a:spLocks noChangeShapeType="1"/>
            </p:cNvSpPr>
            <p:nvPr/>
          </p:nvSpPr>
          <p:spPr bwMode="auto">
            <a:xfrm>
              <a:off x="1376" y="2017"/>
              <a:ext cx="69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8" name="Line 7">
              <a:extLst>
                <a:ext uri="{FF2B5EF4-FFF2-40B4-BE49-F238E27FC236}">
                  <a16:creationId xmlns:a16="http://schemas.microsoft.com/office/drawing/2014/main" id="{36E761C1-135B-4313-91A0-347FA35B0376}"/>
                </a:ext>
              </a:extLst>
            </p:cNvPr>
            <p:cNvSpPr>
              <a:spLocks noChangeShapeType="1"/>
            </p:cNvSpPr>
            <p:nvPr/>
          </p:nvSpPr>
          <p:spPr bwMode="auto">
            <a:xfrm>
              <a:off x="1519" y="1425"/>
              <a:ext cx="417"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9239" name="Object 8">
              <a:extLst>
                <a:ext uri="{FF2B5EF4-FFF2-40B4-BE49-F238E27FC236}">
                  <a16:creationId xmlns:a16="http://schemas.microsoft.com/office/drawing/2014/main" id="{B32538BA-72A0-48C0-BD51-AF16997A5C87}"/>
                </a:ext>
              </a:extLst>
            </p:cNvPr>
            <p:cNvGraphicFramePr>
              <a:graphicFrameLocks noChangeAspect="1"/>
            </p:cNvGraphicFramePr>
            <p:nvPr/>
          </p:nvGraphicFramePr>
          <p:xfrm>
            <a:off x="1565" y="1486"/>
            <a:ext cx="186" cy="285"/>
          </p:xfrm>
          <a:graphic>
            <a:graphicData uri="http://schemas.openxmlformats.org/presentationml/2006/ole">
              <mc:AlternateContent xmlns:mc="http://schemas.openxmlformats.org/markup-compatibility/2006">
                <mc:Choice xmlns:v="urn:schemas-microsoft-com:vml" Requires="v">
                  <p:oleObj spid="_x0000_s9354" name="公式" r:id="rId5" imgW="114141" imgH="209609" progId="Equation.3">
                    <p:embed/>
                  </p:oleObj>
                </mc:Choice>
                <mc:Fallback>
                  <p:oleObj name="公式" r:id="rId5" imgW="114141" imgH="209609"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5" y="1486"/>
                          <a:ext cx="186"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0" name="Oval 9">
              <a:extLst>
                <a:ext uri="{FF2B5EF4-FFF2-40B4-BE49-F238E27FC236}">
                  <a16:creationId xmlns:a16="http://schemas.microsoft.com/office/drawing/2014/main" id="{EC89F326-C692-4972-AEC8-AA4C4BDFC83C}"/>
                </a:ext>
              </a:extLst>
            </p:cNvPr>
            <p:cNvSpPr>
              <a:spLocks noChangeArrowheads="1"/>
            </p:cNvSpPr>
            <p:nvPr/>
          </p:nvSpPr>
          <p:spPr bwMode="auto">
            <a:xfrm>
              <a:off x="1306" y="1368"/>
              <a:ext cx="99" cy="8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9241" name="Oval 10">
              <a:extLst>
                <a:ext uri="{FF2B5EF4-FFF2-40B4-BE49-F238E27FC236}">
                  <a16:creationId xmlns:a16="http://schemas.microsoft.com/office/drawing/2014/main" id="{B613E333-B0F0-48E3-AE7A-1BE3F048EC4A}"/>
                </a:ext>
              </a:extLst>
            </p:cNvPr>
            <p:cNvSpPr>
              <a:spLocks noChangeArrowheads="1"/>
            </p:cNvSpPr>
            <p:nvPr/>
          </p:nvSpPr>
          <p:spPr bwMode="auto">
            <a:xfrm>
              <a:off x="1306" y="1955"/>
              <a:ext cx="99" cy="89"/>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aphicFrame>
          <p:nvGraphicFramePr>
            <p:cNvPr id="9242" name="Object 11">
              <a:extLst>
                <a:ext uri="{FF2B5EF4-FFF2-40B4-BE49-F238E27FC236}">
                  <a16:creationId xmlns:a16="http://schemas.microsoft.com/office/drawing/2014/main" id="{BE89B2E9-D6FA-4843-8CE9-E9A3A247F7A4}"/>
                </a:ext>
              </a:extLst>
            </p:cNvPr>
            <p:cNvGraphicFramePr>
              <a:graphicFrameLocks noChangeAspect="1"/>
            </p:cNvGraphicFramePr>
            <p:nvPr/>
          </p:nvGraphicFramePr>
          <p:xfrm>
            <a:off x="975" y="1562"/>
            <a:ext cx="303" cy="352"/>
          </p:xfrm>
          <a:graphic>
            <a:graphicData uri="http://schemas.openxmlformats.org/presentationml/2006/ole">
              <mc:AlternateContent xmlns:mc="http://schemas.openxmlformats.org/markup-compatibility/2006">
                <mc:Choice xmlns:v="urn:schemas-microsoft-com:vml" Requires="v">
                  <p:oleObj spid="_x0000_s9355" name="公式" r:id="rId7" imgW="171447" imgH="218987" progId="Equation.3">
                    <p:embed/>
                  </p:oleObj>
                </mc:Choice>
                <mc:Fallback>
                  <p:oleObj name="公式" r:id="rId7" imgW="171447" imgH="218987"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 y="1562"/>
                          <a:ext cx="303"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43" name="Text Box 12">
              <a:extLst>
                <a:ext uri="{FF2B5EF4-FFF2-40B4-BE49-F238E27FC236}">
                  <a16:creationId xmlns:a16="http://schemas.microsoft.com/office/drawing/2014/main" id="{0409327A-C43D-4A04-B802-B67281B6573A}"/>
                </a:ext>
              </a:extLst>
            </p:cNvPr>
            <p:cNvSpPr txBox="1">
              <a:spLocks noChangeArrowheads="1"/>
            </p:cNvSpPr>
            <p:nvPr/>
          </p:nvSpPr>
          <p:spPr bwMode="auto">
            <a:xfrm>
              <a:off x="942" y="1207"/>
              <a:ext cx="22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a:solidFill>
                    <a:schemeClr val="bg1"/>
                  </a:solidFill>
                  <a:ea typeface="华文楷体" panose="02010600040101010101" pitchFamily="2" charset="-122"/>
                  <a:cs typeface="Times New Roman" panose="02020603050405020304" pitchFamily="18" charset="0"/>
                </a:rPr>
                <a:t>+</a:t>
              </a:r>
            </a:p>
          </p:txBody>
        </p:sp>
        <p:sp>
          <p:nvSpPr>
            <p:cNvPr id="9244" name="Text Box 13">
              <a:extLst>
                <a:ext uri="{FF2B5EF4-FFF2-40B4-BE49-F238E27FC236}">
                  <a16:creationId xmlns:a16="http://schemas.microsoft.com/office/drawing/2014/main" id="{90FCE277-1105-43F9-BCB2-497EA8D7A076}"/>
                </a:ext>
              </a:extLst>
            </p:cNvPr>
            <p:cNvSpPr txBox="1">
              <a:spLocks noChangeArrowheads="1"/>
            </p:cNvSpPr>
            <p:nvPr/>
          </p:nvSpPr>
          <p:spPr bwMode="auto">
            <a:xfrm>
              <a:off x="930" y="1831"/>
              <a:ext cx="18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a:solidFill>
                    <a:schemeClr val="bg1"/>
                  </a:solidFill>
                  <a:ea typeface="华文楷体" panose="02010600040101010101" pitchFamily="2" charset="-122"/>
                  <a:cs typeface="Times New Roman" panose="02020603050405020304" pitchFamily="18" charset="0"/>
                </a:rPr>
                <a:t>-</a:t>
              </a:r>
            </a:p>
          </p:txBody>
        </p:sp>
      </p:grpSp>
      <p:graphicFrame>
        <p:nvGraphicFramePr>
          <p:cNvPr id="157713" name="Object 17">
            <a:extLst>
              <a:ext uri="{FF2B5EF4-FFF2-40B4-BE49-F238E27FC236}">
                <a16:creationId xmlns:a16="http://schemas.microsoft.com/office/drawing/2014/main" id="{87539C1E-E22A-41ED-90B8-75680CEFB5DE}"/>
              </a:ext>
            </a:extLst>
          </p:cNvPr>
          <p:cNvGraphicFramePr>
            <a:graphicFrameLocks noChangeAspect="1"/>
          </p:cNvGraphicFramePr>
          <p:nvPr/>
        </p:nvGraphicFramePr>
        <p:xfrm>
          <a:off x="990600" y="327025"/>
          <a:ext cx="2247900" cy="889000"/>
        </p:xfrm>
        <a:graphic>
          <a:graphicData uri="http://schemas.openxmlformats.org/presentationml/2006/ole">
            <mc:AlternateContent xmlns:mc="http://schemas.openxmlformats.org/markup-compatibility/2006">
              <mc:Choice xmlns:v="urn:schemas-microsoft-com:vml" Requires="v">
                <p:oleObj spid="_x0000_s9356" name="Equation" r:id="rId9" imgW="2247900" imgH="889000" progId="Equation.DSMT4">
                  <p:embed/>
                </p:oleObj>
              </mc:Choice>
              <mc:Fallback>
                <p:oleObj name="Equation" r:id="rId9" imgW="2247900" imgH="889000"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327025"/>
                        <a:ext cx="22479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7718" name="Text Box 22">
            <a:extLst>
              <a:ext uri="{FF2B5EF4-FFF2-40B4-BE49-F238E27FC236}">
                <a16:creationId xmlns:a16="http://schemas.microsoft.com/office/drawing/2014/main" id="{676D2E16-D920-4EFF-9337-916BBD57CA32}"/>
              </a:ext>
            </a:extLst>
          </p:cNvPr>
          <p:cNvSpPr txBox="1">
            <a:spLocks noChangeArrowheads="1"/>
          </p:cNvSpPr>
          <p:nvPr/>
        </p:nvSpPr>
        <p:spPr bwMode="auto">
          <a:xfrm>
            <a:off x="4211638" y="1484313"/>
            <a:ext cx="1250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等效为</a:t>
            </a:r>
          </a:p>
        </p:txBody>
      </p:sp>
      <p:graphicFrame>
        <p:nvGraphicFramePr>
          <p:cNvPr id="157719" name="Object 23">
            <a:extLst>
              <a:ext uri="{FF2B5EF4-FFF2-40B4-BE49-F238E27FC236}">
                <a16:creationId xmlns:a16="http://schemas.microsoft.com/office/drawing/2014/main" id="{F638EC1B-39CB-4C75-B5C5-7E7023725C60}"/>
              </a:ext>
            </a:extLst>
          </p:cNvPr>
          <p:cNvGraphicFramePr>
            <a:graphicFrameLocks noChangeAspect="1"/>
          </p:cNvGraphicFramePr>
          <p:nvPr/>
        </p:nvGraphicFramePr>
        <p:xfrm>
          <a:off x="3779838" y="476250"/>
          <a:ext cx="3390900" cy="495300"/>
        </p:xfrm>
        <a:graphic>
          <a:graphicData uri="http://schemas.openxmlformats.org/presentationml/2006/ole">
            <mc:AlternateContent xmlns:mc="http://schemas.openxmlformats.org/markup-compatibility/2006">
              <mc:Choice xmlns:v="urn:schemas-microsoft-com:vml" Requires="v">
                <p:oleObj spid="_x0000_s9357" name="Equation" r:id="rId11" imgW="3390900" imgH="495300" progId="Equation.DSMT4">
                  <p:embed/>
                </p:oleObj>
              </mc:Choice>
              <mc:Fallback>
                <p:oleObj name="Equation" r:id="rId11" imgW="3390900" imgH="495300" progId="Equation.DSMT4">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9838" y="476250"/>
                        <a:ext cx="33909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7724" name="Group 28">
            <a:extLst>
              <a:ext uri="{FF2B5EF4-FFF2-40B4-BE49-F238E27FC236}">
                <a16:creationId xmlns:a16="http://schemas.microsoft.com/office/drawing/2014/main" id="{B2756874-22EC-49A8-8C1A-1275CBB4886A}"/>
              </a:ext>
            </a:extLst>
          </p:cNvPr>
          <p:cNvGrpSpPr>
            <a:grpSpLocks/>
          </p:cNvGrpSpPr>
          <p:nvPr/>
        </p:nvGrpSpPr>
        <p:grpSpPr bwMode="auto">
          <a:xfrm>
            <a:off x="3203575" y="3060700"/>
            <a:ext cx="5400675" cy="2024063"/>
            <a:chOff x="2018" y="2523"/>
            <a:chExt cx="3402" cy="1275"/>
          </a:xfrm>
        </p:grpSpPr>
        <p:sp>
          <p:nvSpPr>
            <p:cNvPr id="9232" name="Text Box 20">
              <a:extLst>
                <a:ext uri="{FF2B5EF4-FFF2-40B4-BE49-F238E27FC236}">
                  <a16:creationId xmlns:a16="http://schemas.microsoft.com/office/drawing/2014/main" id="{E8F0841D-A81B-49EB-B731-72317E872150}"/>
                </a:ext>
              </a:extLst>
            </p:cNvPr>
            <p:cNvSpPr txBox="1">
              <a:spLocks noChangeArrowheads="1"/>
            </p:cNvSpPr>
            <p:nvPr/>
          </p:nvSpPr>
          <p:spPr bwMode="auto">
            <a:xfrm>
              <a:off x="2608" y="2888"/>
              <a:ext cx="1360" cy="32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导纳三角形</a:t>
              </a:r>
            </a:p>
          </p:txBody>
        </p:sp>
        <p:sp>
          <p:nvSpPr>
            <p:cNvPr id="9233" name="AutoShape 21">
              <a:extLst>
                <a:ext uri="{FF2B5EF4-FFF2-40B4-BE49-F238E27FC236}">
                  <a16:creationId xmlns:a16="http://schemas.microsoft.com/office/drawing/2014/main" id="{680EBEB7-66B9-4AC0-8372-13A27EAB13A8}"/>
                </a:ext>
              </a:extLst>
            </p:cNvPr>
            <p:cNvSpPr>
              <a:spLocks noChangeArrowheads="1"/>
            </p:cNvSpPr>
            <p:nvPr/>
          </p:nvSpPr>
          <p:spPr bwMode="auto">
            <a:xfrm>
              <a:off x="2018" y="3024"/>
              <a:ext cx="544" cy="136"/>
            </a:xfrm>
            <a:prstGeom prst="rightArrow">
              <a:avLst>
                <a:gd name="adj1" fmla="val 50000"/>
                <a:gd name="adj2" fmla="val 10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aphicFrame>
          <p:nvGraphicFramePr>
            <p:cNvPr id="9234" name="Object 24">
              <a:extLst>
                <a:ext uri="{FF2B5EF4-FFF2-40B4-BE49-F238E27FC236}">
                  <a16:creationId xmlns:a16="http://schemas.microsoft.com/office/drawing/2014/main" id="{E70CBD75-BE08-4D7D-A604-2B5155C34284}"/>
                </a:ext>
              </a:extLst>
            </p:cNvPr>
            <p:cNvGraphicFramePr>
              <a:graphicFrameLocks noChangeAspect="1"/>
            </p:cNvGraphicFramePr>
            <p:nvPr/>
          </p:nvGraphicFramePr>
          <p:xfrm>
            <a:off x="3651" y="2523"/>
            <a:ext cx="1769" cy="1275"/>
          </p:xfrm>
          <a:graphic>
            <a:graphicData uri="http://schemas.openxmlformats.org/presentationml/2006/ole">
              <mc:AlternateContent xmlns:mc="http://schemas.openxmlformats.org/markup-compatibility/2006">
                <mc:Choice xmlns:v="urn:schemas-microsoft-com:vml" Requires="v">
                  <p:oleObj spid="_x0000_s9358" name="Visio" r:id="rId13" imgW="1032700" imgH="744664" progId="Visio.Drawing.11">
                    <p:embed/>
                  </p:oleObj>
                </mc:Choice>
                <mc:Fallback>
                  <p:oleObj name="Visio" r:id="rId13" imgW="1032700" imgH="744664" progId="Visio.Drawing.11">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51" y="2523"/>
                          <a:ext cx="1769" cy="12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57723" name="Group 27">
            <a:extLst>
              <a:ext uri="{FF2B5EF4-FFF2-40B4-BE49-F238E27FC236}">
                <a16:creationId xmlns:a16="http://schemas.microsoft.com/office/drawing/2014/main" id="{B72DA6D0-5140-4C65-BD15-978CEA6901CE}"/>
              </a:ext>
            </a:extLst>
          </p:cNvPr>
          <p:cNvGrpSpPr>
            <a:grpSpLocks/>
          </p:cNvGrpSpPr>
          <p:nvPr/>
        </p:nvGrpSpPr>
        <p:grpSpPr bwMode="auto">
          <a:xfrm>
            <a:off x="4356100" y="765175"/>
            <a:ext cx="3995738" cy="2354263"/>
            <a:chOff x="2744" y="981"/>
            <a:chExt cx="2517" cy="1483"/>
          </a:xfrm>
        </p:grpSpPr>
        <p:sp>
          <p:nvSpPr>
            <p:cNvPr id="9230" name="AutoShape 16">
              <a:extLst>
                <a:ext uri="{FF2B5EF4-FFF2-40B4-BE49-F238E27FC236}">
                  <a16:creationId xmlns:a16="http://schemas.microsoft.com/office/drawing/2014/main" id="{4256E526-122A-4381-9EB8-248397FDA399}"/>
                </a:ext>
              </a:extLst>
            </p:cNvPr>
            <p:cNvSpPr>
              <a:spLocks noChangeArrowheads="1"/>
            </p:cNvSpPr>
            <p:nvPr/>
          </p:nvSpPr>
          <p:spPr bwMode="auto">
            <a:xfrm>
              <a:off x="2744" y="1870"/>
              <a:ext cx="680" cy="136"/>
            </a:xfrm>
            <a:prstGeom prst="rightArrow">
              <a:avLst>
                <a:gd name="adj1" fmla="val 50000"/>
                <a:gd name="adj2" fmla="val 125000"/>
              </a:avLst>
            </a:prstGeom>
            <a:solidFill>
              <a:srgbClr val="C0C0C0"/>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aphicFrame>
          <p:nvGraphicFramePr>
            <p:cNvPr id="9231" name="Object 26">
              <a:extLst>
                <a:ext uri="{FF2B5EF4-FFF2-40B4-BE49-F238E27FC236}">
                  <a16:creationId xmlns:a16="http://schemas.microsoft.com/office/drawing/2014/main" id="{5CDA38C6-89D7-41C4-8F30-9ED73D8D6DBC}"/>
                </a:ext>
              </a:extLst>
            </p:cNvPr>
            <p:cNvGraphicFramePr>
              <a:graphicFrameLocks noChangeAspect="1"/>
            </p:cNvGraphicFramePr>
            <p:nvPr/>
          </p:nvGraphicFramePr>
          <p:xfrm>
            <a:off x="3515" y="981"/>
            <a:ext cx="1746" cy="1483"/>
          </p:xfrm>
          <a:graphic>
            <a:graphicData uri="http://schemas.openxmlformats.org/presentationml/2006/ole">
              <mc:AlternateContent xmlns:mc="http://schemas.openxmlformats.org/markup-compatibility/2006">
                <mc:Choice xmlns:v="urn:schemas-microsoft-com:vml" Requires="v">
                  <p:oleObj spid="_x0000_s9359" name="Visio" r:id="rId15" imgW="1108862" imgH="941527" progId="Visio.Drawing.11">
                    <p:embed/>
                  </p:oleObj>
                </mc:Choice>
                <mc:Fallback>
                  <p:oleObj name="Visio" r:id="rId15" imgW="1108862" imgH="941527" progId="Visio.Drawing.11">
                    <p:embed/>
                    <p:pic>
                      <p:nvPicPr>
                        <p:cNvPr id="0"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15" y="981"/>
                          <a:ext cx="1746" cy="1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57725" name="Object 29">
            <a:extLst>
              <a:ext uri="{FF2B5EF4-FFF2-40B4-BE49-F238E27FC236}">
                <a16:creationId xmlns:a16="http://schemas.microsoft.com/office/drawing/2014/main" id="{51A58316-E9AB-4C5E-8BB1-3289CF50D24C}"/>
              </a:ext>
            </a:extLst>
          </p:cNvPr>
          <p:cNvGraphicFramePr>
            <a:graphicFrameLocks noChangeAspect="1"/>
          </p:cNvGraphicFramePr>
          <p:nvPr/>
        </p:nvGraphicFramePr>
        <p:xfrm>
          <a:off x="611188" y="4581525"/>
          <a:ext cx="3771900" cy="1270000"/>
        </p:xfrm>
        <a:graphic>
          <a:graphicData uri="http://schemas.openxmlformats.org/presentationml/2006/ole">
            <mc:AlternateContent xmlns:mc="http://schemas.openxmlformats.org/markup-compatibility/2006">
              <mc:Choice xmlns:v="urn:schemas-microsoft-com:vml" Requires="v">
                <p:oleObj spid="_x0000_s9360" name="Equation" r:id="rId17" imgW="3771900" imgH="1270000" progId="Equation.DSMT4">
                  <p:embed/>
                </p:oleObj>
              </mc:Choice>
              <mc:Fallback>
                <p:oleObj name="Equation" r:id="rId17" imgW="3771900" imgH="1270000" progId="Equation.DSMT4">
                  <p:embed/>
                  <p:pic>
                    <p:nvPicPr>
                      <p:cNvPr id="0" name="Object 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1188" y="4581525"/>
                        <a:ext cx="3771900" cy="127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7726" name="Group 30">
            <a:extLst>
              <a:ext uri="{FF2B5EF4-FFF2-40B4-BE49-F238E27FC236}">
                <a16:creationId xmlns:a16="http://schemas.microsoft.com/office/drawing/2014/main" id="{B2D7FF5A-9945-4562-807D-9CBCBC710FBA}"/>
              </a:ext>
            </a:extLst>
          </p:cNvPr>
          <p:cNvGrpSpPr>
            <a:grpSpLocks/>
          </p:cNvGrpSpPr>
          <p:nvPr/>
        </p:nvGrpSpPr>
        <p:grpSpPr bwMode="auto">
          <a:xfrm>
            <a:off x="2268538" y="4833938"/>
            <a:ext cx="5400675" cy="2024062"/>
            <a:chOff x="2018" y="2523"/>
            <a:chExt cx="3402" cy="1275"/>
          </a:xfrm>
        </p:grpSpPr>
        <p:sp>
          <p:nvSpPr>
            <p:cNvPr id="9227" name="Text Box 31">
              <a:extLst>
                <a:ext uri="{FF2B5EF4-FFF2-40B4-BE49-F238E27FC236}">
                  <a16:creationId xmlns:a16="http://schemas.microsoft.com/office/drawing/2014/main" id="{F73B7CEC-4EFA-40FC-B443-01BDD3EFC462}"/>
                </a:ext>
              </a:extLst>
            </p:cNvPr>
            <p:cNvSpPr txBox="1">
              <a:spLocks noChangeArrowheads="1"/>
            </p:cNvSpPr>
            <p:nvPr/>
          </p:nvSpPr>
          <p:spPr bwMode="auto">
            <a:xfrm>
              <a:off x="2608" y="2888"/>
              <a:ext cx="1360" cy="32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电流三角形</a:t>
              </a:r>
            </a:p>
          </p:txBody>
        </p:sp>
        <p:sp>
          <p:nvSpPr>
            <p:cNvPr id="9228" name="AutoShape 32">
              <a:extLst>
                <a:ext uri="{FF2B5EF4-FFF2-40B4-BE49-F238E27FC236}">
                  <a16:creationId xmlns:a16="http://schemas.microsoft.com/office/drawing/2014/main" id="{4E96413D-F9FD-40B6-8796-96FF2E8AEBFA}"/>
                </a:ext>
              </a:extLst>
            </p:cNvPr>
            <p:cNvSpPr>
              <a:spLocks noChangeArrowheads="1"/>
            </p:cNvSpPr>
            <p:nvPr/>
          </p:nvSpPr>
          <p:spPr bwMode="auto">
            <a:xfrm>
              <a:off x="2018" y="3024"/>
              <a:ext cx="544" cy="136"/>
            </a:xfrm>
            <a:prstGeom prst="rightArrow">
              <a:avLst>
                <a:gd name="adj1" fmla="val 50000"/>
                <a:gd name="adj2" fmla="val 10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aphicFrame>
          <p:nvGraphicFramePr>
            <p:cNvPr id="9229" name="Object 33">
              <a:extLst>
                <a:ext uri="{FF2B5EF4-FFF2-40B4-BE49-F238E27FC236}">
                  <a16:creationId xmlns:a16="http://schemas.microsoft.com/office/drawing/2014/main" id="{A666B094-A018-497B-BF9D-9C78485CD71B}"/>
                </a:ext>
              </a:extLst>
            </p:cNvPr>
            <p:cNvGraphicFramePr>
              <a:graphicFrameLocks noChangeAspect="1"/>
            </p:cNvGraphicFramePr>
            <p:nvPr/>
          </p:nvGraphicFramePr>
          <p:xfrm>
            <a:off x="3651" y="2523"/>
            <a:ext cx="1769" cy="1275"/>
          </p:xfrm>
          <a:graphic>
            <a:graphicData uri="http://schemas.openxmlformats.org/presentationml/2006/ole">
              <mc:AlternateContent xmlns:mc="http://schemas.openxmlformats.org/markup-compatibility/2006">
                <mc:Choice xmlns:v="urn:schemas-microsoft-com:vml" Requires="v">
                  <p:oleObj spid="_x0000_s9361" name="Visio" r:id="rId19" imgW="1032662" imgH="744626" progId="Visio.Drawing.11">
                    <p:embed/>
                  </p:oleObj>
                </mc:Choice>
                <mc:Fallback>
                  <p:oleObj name="Visio" r:id="rId19" imgW="1032662" imgH="744626" progId="Visio.Drawing.11">
                    <p:embed/>
                    <p:pic>
                      <p:nvPicPr>
                        <p:cNvPr id="0" name="Object 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51" y="2523"/>
                          <a:ext cx="1769" cy="12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77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77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76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771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57723"/>
                                        </p:tgtEl>
                                        <p:attrNameLst>
                                          <p:attrName>style.visibility</p:attrName>
                                        </p:attrNameLst>
                                      </p:cBhvr>
                                      <p:to>
                                        <p:strVal val="visible"/>
                                      </p:to>
                                    </p:set>
                                    <p:animEffect transition="in" filter="wipe(left)">
                                      <p:cBhvr>
                                        <p:cTn id="21" dur="500"/>
                                        <p:tgtEl>
                                          <p:spTgt spid="15772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57698"/>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57724"/>
                                        </p:tgtEl>
                                        <p:attrNameLst>
                                          <p:attrName>style.visibility</p:attrName>
                                        </p:attrNameLst>
                                      </p:cBhvr>
                                      <p:to>
                                        <p:strVal val="visible"/>
                                      </p:to>
                                    </p:set>
                                    <p:animEffect transition="in" filter="wipe(left)">
                                      <p:cBhvr>
                                        <p:cTn id="30" dur="500"/>
                                        <p:tgtEl>
                                          <p:spTgt spid="15772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5772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157726"/>
                                        </p:tgtEl>
                                        <p:attrNameLst>
                                          <p:attrName>style.visibility</p:attrName>
                                        </p:attrNameLst>
                                      </p:cBhvr>
                                      <p:to>
                                        <p:strVal val="visible"/>
                                      </p:to>
                                    </p:set>
                                    <p:animEffect transition="in" filter="wipe(left)">
                                      <p:cBhvr>
                                        <p:cTn id="39" dur="500"/>
                                        <p:tgtEl>
                                          <p:spTgt spid="157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1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Text Box 3">
            <a:extLst>
              <a:ext uri="{FF2B5EF4-FFF2-40B4-BE49-F238E27FC236}">
                <a16:creationId xmlns:a16="http://schemas.microsoft.com/office/drawing/2014/main" id="{E6EC40C0-3B3F-47B0-AC73-0DAECE4C8AA8}"/>
              </a:ext>
            </a:extLst>
          </p:cNvPr>
          <p:cNvSpPr txBox="1">
            <a:spLocks noChangeArrowheads="1"/>
          </p:cNvSpPr>
          <p:nvPr/>
        </p:nvSpPr>
        <p:spPr bwMode="auto">
          <a:xfrm>
            <a:off x="684213" y="4795838"/>
            <a:ext cx="8135937" cy="1373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rgbClr val="000000"/>
                </a:solidFill>
                <a:latin typeface="Times New Roman" panose="02020603050405020304" pitchFamily="18" charset="0"/>
                <a:ea typeface="楷体_GB2312" pitchFamily="49" charset="-122"/>
              </a:defRPr>
            </a:lvl1pPr>
            <a:lvl2pPr marL="800100" indent="-342900">
              <a:defRPr>
                <a:solidFill>
                  <a:srgbClr val="000000"/>
                </a:solidFill>
                <a:latin typeface="Times New Roman" panose="02020603050405020304" pitchFamily="18" charset="0"/>
                <a:ea typeface="楷体_GB2312" pitchFamily="49" charset="-122"/>
              </a:defRPr>
            </a:lvl2pPr>
            <a:lvl3pPr marL="1257300" indent="-342900">
              <a:defRPr>
                <a:solidFill>
                  <a:srgbClr val="000000"/>
                </a:solidFill>
                <a:latin typeface="Times New Roman" panose="02020603050405020304" pitchFamily="18" charset="0"/>
                <a:ea typeface="楷体_GB2312" pitchFamily="49" charset="-122"/>
              </a:defRPr>
            </a:lvl3pPr>
            <a:lvl4pPr marL="1714500" indent="-342900">
              <a:defRPr>
                <a:solidFill>
                  <a:srgbClr val="000000"/>
                </a:solidFill>
                <a:latin typeface="Times New Roman" panose="02020603050405020304" pitchFamily="18" charset="0"/>
                <a:ea typeface="楷体_GB2312" pitchFamily="49" charset="-122"/>
              </a:defRPr>
            </a:lvl4pPr>
            <a:lvl5pPr marL="2171700" indent="-342900">
              <a:defRPr>
                <a:solidFill>
                  <a:srgbClr val="000000"/>
                </a:solidFill>
                <a:latin typeface="Times New Roman" panose="02020603050405020304" pitchFamily="18" charset="0"/>
                <a:ea typeface="楷体_GB2312" pitchFamily="49" charset="-122"/>
              </a:defRPr>
            </a:lvl5pPr>
            <a:lvl6pPr marL="26289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30861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5433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40005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800" b="1">
                <a:ea typeface="华文楷体" panose="02010600040101010101" pitchFamily="2" charset="-122"/>
                <a:cs typeface="Times New Roman" panose="02020603050405020304" pitchFamily="18" charset="0"/>
              </a:rPr>
              <a:t>根据</a:t>
            </a:r>
            <a:r>
              <a:rPr kumimoji="1" lang="en-US" altLang="zh-CN" sz="2800" b="1" i="1">
                <a:ea typeface="华文楷体" panose="02010600040101010101" pitchFamily="2" charset="-122"/>
                <a:cs typeface="Times New Roman" panose="02020603050405020304" pitchFamily="18" charset="0"/>
              </a:rPr>
              <a:t>Z</a:t>
            </a:r>
            <a:r>
              <a:rPr kumimoji="1" lang="en-US" altLang="zh-CN" sz="2800" b="1" baseline="-25000">
                <a:ea typeface="华文楷体" panose="02010600040101010101" pitchFamily="2" charset="-122"/>
                <a:cs typeface="Times New Roman" panose="02020603050405020304" pitchFamily="18" charset="0"/>
              </a:rPr>
              <a:t>L</a:t>
            </a:r>
            <a:r>
              <a:rPr kumimoji="1" lang="en-US" altLang="zh-CN" sz="2800" b="1">
                <a:ea typeface="华文楷体" panose="02010600040101010101" pitchFamily="2" charset="-122"/>
                <a:cs typeface="Times New Roman" panose="02020603050405020304" pitchFamily="18" charset="0"/>
              </a:rPr>
              <a:t>= </a:t>
            </a:r>
            <a:r>
              <a:rPr kumimoji="1" lang="en-US" altLang="zh-CN" sz="2800" b="1" i="1">
                <a:ea typeface="华文楷体" panose="02010600040101010101" pitchFamily="2" charset="-122"/>
                <a:cs typeface="Times New Roman" panose="02020603050405020304" pitchFamily="18" charset="0"/>
              </a:rPr>
              <a:t>R</a:t>
            </a:r>
            <a:r>
              <a:rPr kumimoji="1" lang="en-US" altLang="zh-CN" sz="2800" b="1" baseline="-25000">
                <a:ea typeface="华文楷体" panose="02010600040101010101" pitchFamily="2" charset="-122"/>
                <a:cs typeface="Times New Roman" panose="02020603050405020304" pitchFamily="18" charset="0"/>
              </a:rPr>
              <a:t>L</a:t>
            </a:r>
            <a:r>
              <a:rPr kumimoji="1" lang="en-US" altLang="zh-CN" sz="2800" b="1">
                <a:ea typeface="华文楷体" panose="02010600040101010101" pitchFamily="2" charset="-122"/>
                <a:cs typeface="Times New Roman" panose="02020603050405020304" pitchFamily="18" charset="0"/>
              </a:rPr>
              <a:t> + j</a:t>
            </a:r>
            <a:r>
              <a:rPr kumimoji="1" lang="en-US" altLang="zh-CN" sz="2800" b="1" i="1">
                <a:ea typeface="华文楷体" panose="02010600040101010101" pitchFamily="2" charset="-122"/>
                <a:cs typeface="Times New Roman" panose="02020603050405020304" pitchFamily="18" charset="0"/>
              </a:rPr>
              <a:t>X</a:t>
            </a:r>
            <a:r>
              <a:rPr kumimoji="1" lang="en-US" altLang="zh-CN" sz="2800" b="1" baseline="-25000">
                <a:ea typeface="华文楷体" panose="02010600040101010101" pitchFamily="2" charset="-122"/>
                <a:cs typeface="Times New Roman" panose="02020603050405020304" pitchFamily="18" charset="0"/>
              </a:rPr>
              <a:t>L</a:t>
            </a:r>
            <a:r>
              <a:rPr kumimoji="1" lang="zh-CN" altLang="en-US" sz="2800" b="1">
                <a:ea typeface="华文楷体" panose="02010600040101010101" pitchFamily="2" charset="-122"/>
                <a:cs typeface="Times New Roman" panose="02020603050405020304" pitchFamily="18" charset="0"/>
              </a:rPr>
              <a:t>的改变条件，工程上还可以根据其他的匹配条件求解最大功率。请参见参考书自学。</a:t>
            </a:r>
          </a:p>
        </p:txBody>
      </p:sp>
      <p:sp>
        <p:nvSpPr>
          <p:cNvPr id="63491" name="Text Box 7">
            <a:extLst>
              <a:ext uri="{FF2B5EF4-FFF2-40B4-BE49-F238E27FC236}">
                <a16:creationId xmlns:a16="http://schemas.microsoft.com/office/drawing/2014/main" id="{C89BE2E5-EA7F-43D3-9259-E16D0DD98667}"/>
              </a:ext>
            </a:extLst>
          </p:cNvPr>
          <p:cNvSpPr txBox="1">
            <a:spLocks noChangeArrowheads="1"/>
          </p:cNvSpPr>
          <p:nvPr/>
        </p:nvSpPr>
        <p:spPr bwMode="auto">
          <a:xfrm>
            <a:off x="539750" y="404813"/>
            <a:ext cx="86042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spAutoFit/>
          </a:bodyPr>
          <a:lstStyle>
            <a:lvl1pPr marL="342900" indent="-342900">
              <a:defRPr>
                <a:solidFill>
                  <a:srgbClr val="000000"/>
                </a:solidFill>
                <a:latin typeface="Times New Roman" panose="02020603050405020304" pitchFamily="18" charset="0"/>
                <a:ea typeface="楷体_GB2312" pitchFamily="49" charset="-122"/>
              </a:defRPr>
            </a:lvl1pPr>
            <a:lvl2pPr marL="800100" indent="-342900">
              <a:defRPr>
                <a:solidFill>
                  <a:srgbClr val="000000"/>
                </a:solidFill>
                <a:latin typeface="Times New Roman" panose="02020603050405020304" pitchFamily="18" charset="0"/>
                <a:ea typeface="楷体_GB2312" pitchFamily="49" charset="-122"/>
              </a:defRPr>
            </a:lvl2pPr>
            <a:lvl3pPr marL="1257300" indent="-342900">
              <a:defRPr>
                <a:solidFill>
                  <a:srgbClr val="000000"/>
                </a:solidFill>
                <a:latin typeface="Times New Roman" panose="02020603050405020304" pitchFamily="18" charset="0"/>
                <a:ea typeface="楷体_GB2312" pitchFamily="49" charset="-122"/>
              </a:defRPr>
            </a:lvl3pPr>
            <a:lvl4pPr marL="1714500" indent="-342900">
              <a:defRPr>
                <a:solidFill>
                  <a:srgbClr val="000000"/>
                </a:solidFill>
                <a:latin typeface="Times New Roman" panose="02020603050405020304" pitchFamily="18" charset="0"/>
                <a:ea typeface="楷体_GB2312" pitchFamily="49" charset="-122"/>
              </a:defRPr>
            </a:lvl4pPr>
            <a:lvl5pPr marL="2171700" indent="-342900">
              <a:defRPr>
                <a:solidFill>
                  <a:srgbClr val="000000"/>
                </a:solidFill>
                <a:latin typeface="Times New Roman" panose="02020603050405020304" pitchFamily="18" charset="0"/>
                <a:ea typeface="楷体_GB2312" pitchFamily="49" charset="-122"/>
              </a:defRPr>
            </a:lvl5pPr>
            <a:lvl6pPr marL="26289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30861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5433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40005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800" b="1">
                <a:ea typeface="华文楷体" panose="02010600040101010101" pitchFamily="2" charset="-122"/>
                <a:cs typeface="Times New Roman" panose="02020603050405020304" pitchFamily="18" charset="0"/>
              </a:rPr>
              <a:t>当 </a:t>
            </a:r>
            <a:r>
              <a:rPr kumimoji="1" lang="en-US" altLang="zh-CN" sz="2800" b="1" i="1">
                <a:ea typeface="华文楷体" panose="02010600040101010101" pitchFamily="2" charset="-122"/>
                <a:cs typeface="Times New Roman" panose="02020603050405020304" pitchFamily="18" charset="0"/>
              </a:rPr>
              <a:t>R</a:t>
            </a:r>
            <a:r>
              <a:rPr kumimoji="1" lang="en-US" altLang="zh-CN" sz="2800" b="1" baseline="-25000">
                <a:ea typeface="华文楷体" panose="02010600040101010101" pitchFamily="2" charset="-122"/>
                <a:cs typeface="Times New Roman" panose="02020603050405020304" pitchFamily="18" charset="0"/>
              </a:rPr>
              <a:t>L </a:t>
            </a:r>
            <a:r>
              <a:rPr kumimoji="1" lang="zh-CN" altLang="en-US" sz="2800" b="1">
                <a:ea typeface="华文楷体" panose="02010600040101010101" pitchFamily="2" charset="-122"/>
                <a:cs typeface="Times New Roman" panose="02020603050405020304" pitchFamily="18" charset="0"/>
              </a:rPr>
              <a:t>和</a:t>
            </a:r>
            <a:r>
              <a:rPr kumimoji="1" lang="en-US" altLang="zh-CN" sz="2800" b="1">
                <a:ea typeface="华文楷体" panose="02010600040101010101" pitchFamily="2" charset="-122"/>
                <a:cs typeface="Times New Roman" panose="02020603050405020304" pitchFamily="18" charset="0"/>
              </a:rPr>
              <a:t>X</a:t>
            </a:r>
            <a:r>
              <a:rPr kumimoji="1" lang="en-US" altLang="zh-CN" sz="2800" b="1" baseline="-25000">
                <a:ea typeface="华文楷体" panose="02010600040101010101" pitchFamily="2" charset="-122"/>
                <a:cs typeface="Times New Roman" panose="02020603050405020304" pitchFamily="18" charset="0"/>
              </a:rPr>
              <a:t>L</a:t>
            </a:r>
            <a:r>
              <a:rPr kumimoji="1" lang="zh-CN" altLang="en-US" sz="2800" b="1">
                <a:ea typeface="华文楷体" panose="02010600040101010101" pitchFamily="2" charset="-122"/>
                <a:cs typeface="Times New Roman" panose="02020603050405020304" pitchFamily="18" charset="0"/>
              </a:rPr>
              <a:t>任意改变时，</a:t>
            </a:r>
            <a:r>
              <a:rPr kumimoji="1" lang="en-US" altLang="zh-CN" sz="2800" b="1" i="1">
                <a:ea typeface="华文楷体" panose="02010600040101010101" pitchFamily="2" charset="-122"/>
                <a:cs typeface="Times New Roman" panose="02020603050405020304" pitchFamily="18" charset="0"/>
              </a:rPr>
              <a:t>P </a:t>
            </a:r>
            <a:r>
              <a:rPr kumimoji="1" lang="zh-CN" altLang="zh-CN" sz="2800" b="1">
                <a:ea typeface="华文楷体" panose="02010600040101010101" pitchFamily="2" charset="-122"/>
                <a:cs typeface="Times New Roman" panose="02020603050405020304" pitchFamily="18" charset="0"/>
              </a:rPr>
              <a:t>的最大值</a:t>
            </a:r>
            <a:r>
              <a:rPr kumimoji="1" lang="zh-CN" altLang="en-US" sz="2800" b="1">
                <a:ea typeface="华文楷体" panose="02010600040101010101" pitchFamily="2" charset="-122"/>
                <a:cs typeface="Times New Roman" panose="02020603050405020304" pitchFamily="18" charset="0"/>
              </a:rPr>
              <a:t>的条件为：。</a:t>
            </a:r>
          </a:p>
        </p:txBody>
      </p:sp>
      <p:graphicFrame>
        <p:nvGraphicFramePr>
          <p:cNvPr id="149512" name="Object 8">
            <a:extLst>
              <a:ext uri="{FF2B5EF4-FFF2-40B4-BE49-F238E27FC236}">
                <a16:creationId xmlns:a16="http://schemas.microsoft.com/office/drawing/2014/main" id="{55998159-CDE0-45C8-9B66-BE516CA0D88A}"/>
              </a:ext>
            </a:extLst>
          </p:cNvPr>
          <p:cNvGraphicFramePr>
            <a:graphicFrameLocks noChangeAspect="1"/>
          </p:cNvGraphicFramePr>
          <p:nvPr/>
        </p:nvGraphicFramePr>
        <p:xfrm>
          <a:off x="2695575" y="3486150"/>
          <a:ext cx="2241550" cy="1481138"/>
        </p:xfrm>
        <a:graphic>
          <a:graphicData uri="http://schemas.openxmlformats.org/presentationml/2006/ole">
            <mc:AlternateContent xmlns:mc="http://schemas.openxmlformats.org/markup-compatibility/2006">
              <mc:Choice xmlns:v="urn:schemas-microsoft-com:vml" Requires="v">
                <p:oleObj spid="_x0000_s63523" name="Equation" r:id="rId3" imgW="710891" imgH="469696" progId="Equation.DSMT4">
                  <p:embed/>
                </p:oleObj>
              </mc:Choice>
              <mc:Fallback>
                <p:oleObj name="Equation" r:id="rId3" imgW="710891" imgH="469696"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5575" y="3486150"/>
                        <a:ext cx="2241550" cy="14811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9523" name="Text Box 19">
            <a:extLst>
              <a:ext uri="{FF2B5EF4-FFF2-40B4-BE49-F238E27FC236}">
                <a16:creationId xmlns:a16="http://schemas.microsoft.com/office/drawing/2014/main" id="{E605A3A2-6705-4078-A2DC-845B9CFB8A3F}"/>
              </a:ext>
            </a:extLst>
          </p:cNvPr>
          <p:cNvSpPr txBox="1">
            <a:spLocks noChangeArrowheads="1"/>
          </p:cNvSpPr>
          <p:nvPr/>
        </p:nvSpPr>
        <p:spPr bwMode="auto">
          <a:xfrm>
            <a:off x="468313" y="2852738"/>
            <a:ext cx="7343775"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800" b="1">
                <a:ea typeface="华文楷体" panose="02010600040101010101" pitchFamily="2" charset="-122"/>
                <a:cs typeface="Times New Roman" panose="02020603050405020304" pitchFamily="18" charset="0"/>
              </a:rPr>
              <a:t>当</a:t>
            </a:r>
            <a:r>
              <a:rPr kumimoji="1" lang="en-US" altLang="zh-CN" sz="2800" b="1" i="1">
                <a:ea typeface="华文楷体" panose="02010600040101010101" pitchFamily="2" charset="-122"/>
                <a:cs typeface="Times New Roman" panose="02020603050405020304" pitchFamily="18" charset="0"/>
              </a:rPr>
              <a:t>R</a:t>
            </a:r>
            <a:r>
              <a:rPr kumimoji="1" lang="en-US" altLang="zh-CN" sz="2800" b="1" baseline="-25000">
                <a:ea typeface="华文楷体" panose="02010600040101010101" pitchFamily="2" charset="-122"/>
                <a:cs typeface="Times New Roman" panose="02020603050405020304" pitchFamily="18" charset="0"/>
              </a:rPr>
              <a:t>L</a:t>
            </a:r>
            <a:r>
              <a:rPr kumimoji="1" lang="en-US" altLang="zh-CN" sz="2800" b="1">
                <a:ea typeface="华文楷体" panose="02010600040101010101" pitchFamily="2" charset="-122"/>
                <a:cs typeface="Times New Roman" panose="02020603050405020304" pitchFamily="18" charset="0"/>
              </a:rPr>
              <a:t>= </a:t>
            </a:r>
            <a:r>
              <a:rPr kumimoji="1" lang="en-US" altLang="zh-CN" sz="2800" b="1" i="1">
                <a:ea typeface="华文楷体" panose="02010600040101010101" pitchFamily="2" charset="-122"/>
                <a:cs typeface="Times New Roman" panose="02020603050405020304" pitchFamily="18" charset="0"/>
              </a:rPr>
              <a:t>R</a:t>
            </a:r>
            <a:r>
              <a:rPr kumimoji="1" lang="en-US" altLang="zh-CN" sz="2800" b="1" baseline="-25000">
                <a:ea typeface="华文楷体" panose="02010600040101010101" pitchFamily="2" charset="-122"/>
                <a:cs typeface="Times New Roman" panose="02020603050405020304" pitchFamily="18" charset="0"/>
              </a:rPr>
              <a:t>eq </a:t>
            </a:r>
            <a:r>
              <a:rPr kumimoji="1" lang="zh-CN" altLang="zh-CN" sz="2800" b="1">
                <a:ea typeface="华文楷体" panose="02010600040101010101" pitchFamily="2" charset="-122"/>
                <a:cs typeface="Times New Roman" panose="02020603050405020304" pitchFamily="18" charset="0"/>
              </a:rPr>
              <a:t>，</a:t>
            </a:r>
            <a:r>
              <a:rPr kumimoji="1" lang="zh-CN" altLang="en-US" sz="2800" b="1">
                <a:ea typeface="华文楷体" panose="02010600040101010101" pitchFamily="2" charset="-122"/>
                <a:cs typeface="Times New Roman" panose="02020603050405020304" pitchFamily="18" charset="0"/>
              </a:rPr>
              <a:t>X</a:t>
            </a:r>
            <a:r>
              <a:rPr kumimoji="1" lang="en-US" altLang="zh-CN" sz="2800" b="1" baseline="-25000">
                <a:ea typeface="华文楷体" panose="02010600040101010101" pitchFamily="2" charset="-122"/>
                <a:cs typeface="Times New Roman" panose="02020603050405020304" pitchFamily="18" charset="0"/>
              </a:rPr>
              <a:t>L</a:t>
            </a:r>
            <a:r>
              <a:rPr kumimoji="1" lang="en-US" altLang="zh-CN" sz="2800" b="1">
                <a:ea typeface="华文楷体" panose="02010600040101010101" pitchFamily="2" charset="-122"/>
                <a:cs typeface="Times New Roman" panose="02020603050405020304" pitchFamily="18" charset="0"/>
              </a:rPr>
              <a:t>=-X</a:t>
            </a:r>
            <a:r>
              <a:rPr kumimoji="1" lang="en-US" altLang="zh-CN" sz="2800" b="1" baseline="-25000">
                <a:ea typeface="华文楷体" panose="02010600040101010101" pitchFamily="2" charset="-122"/>
                <a:cs typeface="Times New Roman" panose="02020603050405020304" pitchFamily="18" charset="0"/>
              </a:rPr>
              <a:t>eq</a:t>
            </a:r>
            <a:r>
              <a:rPr kumimoji="1" lang="zh-CN" altLang="en-US" sz="2800" b="1">
                <a:ea typeface="华文楷体" panose="02010600040101010101" pitchFamily="2" charset="-122"/>
                <a:cs typeface="Times New Roman" panose="02020603050405020304" pitchFamily="18" charset="0"/>
              </a:rPr>
              <a:t>时</a:t>
            </a:r>
            <a:r>
              <a:rPr kumimoji="1" lang="zh-CN" altLang="en-US" sz="2800" b="1" baseline="-25000">
                <a:ea typeface="华文楷体" panose="02010600040101010101" pitchFamily="2" charset="-122"/>
                <a:cs typeface="Times New Roman" panose="02020603050405020304" pitchFamily="18" charset="0"/>
              </a:rPr>
              <a:t>，</a:t>
            </a:r>
            <a:r>
              <a:rPr kumimoji="1" lang="zh-CN" altLang="en-US" sz="2800" b="1">
                <a:ea typeface="华文楷体" panose="02010600040101010101" pitchFamily="2" charset="-122"/>
                <a:cs typeface="Times New Roman" panose="02020603050405020304" pitchFamily="18" charset="0"/>
              </a:rPr>
              <a:t>即</a:t>
            </a:r>
            <a:r>
              <a:rPr kumimoji="1" lang="en-US" altLang="zh-CN" sz="2800" b="1">
                <a:ea typeface="华文楷体" panose="02010600040101010101" pitchFamily="2" charset="-122"/>
                <a:cs typeface="Times New Roman" panose="02020603050405020304" pitchFamily="18" charset="0"/>
              </a:rPr>
              <a:t>Z</a:t>
            </a:r>
            <a:r>
              <a:rPr kumimoji="1" lang="en-US" altLang="zh-CN" sz="2800" b="1" baseline="-25000">
                <a:ea typeface="华文楷体" panose="02010600040101010101" pitchFamily="2" charset="-122"/>
                <a:cs typeface="Times New Roman" panose="02020603050405020304" pitchFamily="18" charset="0"/>
              </a:rPr>
              <a:t>L</a:t>
            </a:r>
            <a:r>
              <a:rPr kumimoji="1" lang="en-US" altLang="zh-CN" sz="2800" b="1">
                <a:ea typeface="华文楷体" panose="02010600040101010101" pitchFamily="2" charset="-122"/>
                <a:cs typeface="Times New Roman" panose="02020603050405020304" pitchFamily="18" charset="0"/>
              </a:rPr>
              <a:t>=Z*</a:t>
            </a:r>
            <a:r>
              <a:rPr kumimoji="1" lang="en-US" altLang="zh-CN" sz="2800" b="1" baseline="-25000">
                <a:ea typeface="华文楷体" panose="02010600040101010101" pitchFamily="2" charset="-122"/>
                <a:cs typeface="Times New Roman" panose="02020603050405020304" pitchFamily="18" charset="0"/>
              </a:rPr>
              <a:t>eq   </a:t>
            </a:r>
            <a:r>
              <a:rPr kumimoji="1" lang="en-US" altLang="zh-CN" sz="2800" b="1" i="1">
                <a:ea typeface="华文楷体" panose="02010600040101010101" pitchFamily="2" charset="-122"/>
                <a:cs typeface="Times New Roman" panose="02020603050405020304" pitchFamily="18" charset="0"/>
              </a:rPr>
              <a:t>P </a:t>
            </a:r>
            <a:r>
              <a:rPr kumimoji="1" lang="zh-CN" altLang="zh-CN" sz="2800" b="1">
                <a:ea typeface="华文楷体" panose="02010600040101010101" pitchFamily="2" charset="-122"/>
                <a:cs typeface="Times New Roman" panose="02020603050405020304" pitchFamily="18" charset="0"/>
              </a:rPr>
              <a:t>获得最大值</a:t>
            </a:r>
            <a:endParaRPr kumimoji="1" lang="en-US" altLang="zh-CN" sz="2800" b="1" baseline="-25000">
              <a:ea typeface="华文楷体" panose="02010600040101010101" pitchFamily="2" charset="-122"/>
              <a:cs typeface="Times New Roman" panose="02020603050405020304" pitchFamily="18" charset="0"/>
            </a:endParaRPr>
          </a:p>
        </p:txBody>
      </p:sp>
      <p:grpSp>
        <p:nvGrpSpPr>
          <p:cNvPr id="149524" name="Group 20">
            <a:extLst>
              <a:ext uri="{FF2B5EF4-FFF2-40B4-BE49-F238E27FC236}">
                <a16:creationId xmlns:a16="http://schemas.microsoft.com/office/drawing/2014/main" id="{C12C59E9-5177-4EF6-BE0B-2C46507E9CDD}"/>
              </a:ext>
            </a:extLst>
          </p:cNvPr>
          <p:cNvGrpSpPr>
            <a:grpSpLocks/>
          </p:cNvGrpSpPr>
          <p:nvPr/>
        </p:nvGrpSpPr>
        <p:grpSpPr bwMode="auto">
          <a:xfrm>
            <a:off x="1042988" y="2060575"/>
            <a:ext cx="3514725" cy="584200"/>
            <a:chOff x="703" y="3521"/>
            <a:chExt cx="2214" cy="368"/>
          </a:xfrm>
        </p:grpSpPr>
        <p:sp>
          <p:nvSpPr>
            <p:cNvPr id="63497" name="Text Box 21">
              <a:extLst>
                <a:ext uri="{FF2B5EF4-FFF2-40B4-BE49-F238E27FC236}">
                  <a16:creationId xmlns:a16="http://schemas.microsoft.com/office/drawing/2014/main" id="{C4EBA860-6767-4C23-A78C-8223D9CB3A9B}"/>
                </a:ext>
              </a:extLst>
            </p:cNvPr>
            <p:cNvSpPr txBox="1">
              <a:spLocks noChangeArrowheads="1"/>
            </p:cNvSpPr>
            <p:nvPr/>
          </p:nvSpPr>
          <p:spPr bwMode="auto">
            <a:xfrm>
              <a:off x="703" y="3521"/>
              <a:ext cx="836" cy="368"/>
            </a:xfrm>
            <a:prstGeom prst="rect">
              <a:avLst/>
            </a:prstGeom>
            <a:noFill/>
            <a:ln>
              <a:noFill/>
            </a:ln>
            <a:effectLst/>
            <a:extLst>
              <a:ext uri="{909E8E84-426E-40DD-AFC4-6F175D3DCCD1}">
                <a14:hiddenFill xmlns:a14="http://schemas.microsoft.com/office/drawing/2010/main">
                  <a:gradFill rotWithShape="1">
                    <a:gsLst>
                      <a:gs pos="0">
                        <a:schemeClr val="accent1"/>
                      </a:gs>
                      <a:gs pos="100000">
                        <a:schemeClr val="bg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3200" b="1" i="1">
                  <a:ea typeface="华文楷体" panose="02010600040101010101" pitchFamily="2" charset="-122"/>
                  <a:cs typeface="Times New Roman" panose="02020603050405020304" pitchFamily="18" charset="0"/>
                </a:rPr>
                <a:t>R</a:t>
              </a:r>
              <a:r>
                <a:rPr kumimoji="1" lang="en-US" altLang="zh-CN" sz="3200" b="1" baseline="-25000">
                  <a:ea typeface="华文楷体" panose="02010600040101010101" pitchFamily="2" charset="-122"/>
                  <a:cs typeface="Times New Roman" panose="02020603050405020304" pitchFamily="18" charset="0"/>
                </a:rPr>
                <a:t>L</a:t>
              </a:r>
              <a:r>
                <a:rPr kumimoji="1" lang="en-US" altLang="zh-CN" sz="3200" b="1">
                  <a:ea typeface="华文楷体" panose="02010600040101010101" pitchFamily="2" charset="-122"/>
                  <a:cs typeface="Times New Roman" panose="02020603050405020304" pitchFamily="18" charset="0"/>
                </a:rPr>
                <a:t>= </a:t>
              </a:r>
              <a:r>
                <a:rPr kumimoji="1" lang="en-US" altLang="zh-CN" sz="3200" b="1" i="1">
                  <a:ea typeface="华文楷体" panose="02010600040101010101" pitchFamily="2" charset="-122"/>
                  <a:cs typeface="Times New Roman" panose="02020603050405020304" pitchFamily="18" charset="0"/>
                </a:rPr>
                <a:t>R</a:t>
              </a:r>
              <a:r>
                <a:rPr kumimoji="1" lang="en-US" altLang="zh-CN" sz="3200" b="1" baseline="-25000">
                  <a:ea typeface="华文楷体" panose="02010600040101010101" pitchFamily="2" charset="-122"/>
                  <a:cs typeface="Times New Roman" panose="02020603050405020304" pitchFamily="18" charset="0"/>
                </a:rPr>
                <a:t>i</a:t>
              </a:r>
            </a:p>
          </p:txBody>
        </p:sp>
        <p:sp>
          <p:nvSpPr>
            <p:cNvPr id="63498" name="Text Box 22">
              <a:extLst>
                <a:ext uri="{FF2B5EF4-FFF2-40B4-BE49-F238E27FC236}">
                  <a16:creationId xmlns:a16="http://schemas.microsoft.com/office/drawing/2014/main" id="{81FEC972-684D-47C6-BD67-82E7678E6E30}"/>
                </a:ext>
              </a:extLst>
            </p:cNvPr>
            <p:cNvSpPr txBox="1">
              <a:spLocks noChangeArrowheads="1"/>
            </p:cNvSpPr>
            <p:nvPr/>
          </p:nvSpPr>
          <p:spPr bwMode="auto">
            <a:xfrm>
              <a:off x="1565" y="3521"/>
              <a:ext cx="1352" cy="365"/>
            </a:xfrm>
            <a:prstGeom prst="rect">
              <a:avLst/>
            </a:prstGeom>
            <a:noFill/>
            <a:ln>
              <a:noFill/>
            </a:ln>
            <a:effectLst/>
            <a:extLst>
              <a:ext uri="{909E8E84-426E-40DD-AFC4-6F175D3DCCD1}">
                <a14:hiddenFill xmlns:a14="http://schemas.microsoft.com/office/drawing/2010/main">
                  <a:gradFill rotWithShape="1">
                    <a:gsLst>
                      <a:gs pos="0">
                        <a:schemeClr val="accent1"/>
                      </a:gs>
                      <a:gs pos="100000">
                        <a:schemeClr val="bg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3200" b="1" i="1">
                  <a:ea typeface="华文楷体" panose="02010600040101010101" pitchFamily="2" charset="-122"/>
                  <a:cs typeface="Times New Roman" panose="02020603050405020304" pitchFamily="18" charset="0"/>
                </a:rPr>
                <a:t>X</a:t>
              </a:r>
              <a:r>
                <a:rPr kumimoji="1" lang="en-US" altLang="zh-CN" sz="3200" b="1" baseline="-25000">
                  <a:ea typeface="华文楷体" panose="02010600040101010101" pitchFamily="2" charset="-122"/>
                  <a:cs typeface="Times New Roman" panose="02020603050405020304" pitchFamily="18" charset="0"/>
                </a:rPr>
                <a:t>L</a:t>
              </a:r>
              <a:r>
                <a:rPr kumimoji="1" lang="en-US" altLang="zh-CN" sz="3200" b="1">
                  <a:ea typeface="华文楷体" panose="02010600040101010101" pitchFamily="2" charset="-122"/>
                  <a:cs typeface="Times New Roman" panose="02020603050405020304" pitchFamily="18" charset="0"/>
                </a:rPr>
                <a:t> =-</a:t>
              </a:r>
              <a:r>
                <a:rPr kumimoji="1" lang="en-US" altLang="zh-CN" sz="3200" b="1" i="1">
                  <a:ea typeface="华文楷体" panose="02010600040101010101" pitchFamily="2" charset="-122"/>
                  <a:cs typeface="Times New Roman" panose="02020603050405020304" pitchFamily="18" charset="0"/>
                </a:rPr>
                <a:t>X</a:t>
              </a:r>
              <a:r>
                <a:rPr kumimoji="1" lang="en-US" altLang="zh-CN" sz="3200" b="1" baseline="-25000">
                  <a:ea typeface="华文楷体" panose="02010600040101010101" pitchFamily="2" charset="-122"/>
                  <a:cs typeface="Times New Roman" panose="02020603050405020304" pitchFamily="18" charset="0"/>
                </a:rPr>
                <a:t>i</a:t>
              </a:r>
            </a:p>
          </p:txBody>
        </p:sp>
      </p:grpSp>
      <p:sp>
        <p:nvSpPr>
          <p:cNvPr id="149529" name="AutoShape 25">
            <a:extLst>
              <a:ext uri="{FF2B5EF4-FFF2-40B4-BE49-F238E27FC236}">
                <a16:creationId xmlns:a16="http://schemas.microsoft.com/office/drawing/2014/main" id="{6CBFA188-8CAC-4506-AFC8-D79DA7D3AAAB}"/>
              </a:ext>
            </a:extLst>
          </p:cNvPr>
          <p:cNvSpPr>
            <a:spLocks noChangeArrowheads="1"/>
          </p:cNvSpPr>
          <p:nvPr/>
        </p:nvSpPr>
        <p:spPr bwMode="auto">
          <a:xfrm>
            <a:off x="7524750" y="1052513"/>
            <a:ext cx="1079500" cy="1295400"/>
          </a:xfrm>
          <a:prstGeom prst="wedgeRoundRectCallout">
            <a:avLst>
              <a:gd name="adj1" fmla="val -223236"/>
              <a:gd name="adj2" fmla="val 105884"/>
              <a:gd name="adj3" fmla="val 16667"/>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lang="zh-CN" altLang="en-US" sz="2400" b="1">
                <a:ea typeface="华文楷体" panose="02010600040101010101" pitchFamily="2" charset="-122"/>
                <a:cs typeface="Times New Roman" panose="02020603050405020304" pitchFamily="18" charset="0"/>
              </a:rPr>
              <a:t>最佳匹配条件</a:t>
            </a:r>
          </a:p>
        </p:txBody>
      </p:sp>
      <p:graphicFrame>
        <p:nvGraphicFramePr>
          <p:cNvPr id="149533" name="Object 29">
            <a:extLst>
              <a:ext uri="{FF2B5EF4-FFF2-40B4-BE49-F238E27FC236}">
                <a16:creationId xmlns:a16="http://schemas.microsoft.com/office/drawing/2014/main" id="{46EAD1EE-5D41-4C67-8DCB-6F948D737F69}"/>
              </a:ext>
            </a:extLst>
          </p:cNvPr>
          <p:cNvGraphicFramePr>
            <a:graphicFrameLocks noChangeAspect="1"/>
          </p:cNvGraphicFramePr>
          <p:nvPr/>
        </p:nvGraphicFramePr>
        <p:xfrm>
          <a:off x="1258888" y="981075"/>
          <a:ext cx="2674937" cy="957263"/>
        </p:xfrm>
        <a:graphic>
          <a:graphicData uri="http://schemas.openxmlformats.org/presentationml/2006/ole">
            <mc:AlternateContent xmlns:mc="http://schemas.openxmlformats.org/markup-compatibility/2006">
              <mc:Choice xmlns:v="urn:schemas-microsoft-com:vml" Requires="v">
                <p:oleObj spid="_x0000_s63524" name="Equation" r:id="rId5" imgW="1200126" imgH="419217" progId="Equation.DSMT4">
                  <p:embed/>
                </p:oleObj>
              </mc:Choice>
              <mc:Fallback>
                <p:oleObj name="Equation" r:id="rId5" imgW="1200126" imgH="419217" progId="Equation.DSMT4">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981075"/>
                        <a:ext cx="2674937" cy="957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95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95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49529"/>
                                        </p:tgtEl>
                                        <p:attrNameLst>
                                          <p:attrName>style.visibility</p:attrName>
                                        </p:attrNameLst>
                                      </p:cBhvr>
                                      <p:to>
                                        <p:strVal val="visible"/>
                                      </p:to>
                                    </p:set>
                                    <p:animEffect transition="in" filter="box(in)">
                                      <p:cBhvr>
                                        <p:cTn id="19" dur="500"/>
                                        <p:tgtEl>
                                          <p:spTgt spid="14952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149512"/>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9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p:bldP spid="149523" grpId="0"/>
      <p:bldP spid="14952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C2A54DA-B058-4672-A04E-E4DB7AE59D0B}"/>
              </a:ext>
            </a:extLst>
          </p:cNvPr>
          <p:cNvSpPr>
            <a:spLocks noGrp="1" noChangeArrowheads="1"/>
          </p:cNvSpPr>
          <p:nvPr>
            <p:ph type="body" idx="1"/>
          </p:nvPr>
        </p:nvSpPr>
        <p:spPr bwMode="auto">
          <a:xfrm>
            <a:off x="468313" y="404813"/>
            <a:ext cx="8229600" cy="58324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80000"/>
              </a:lnSpc>
            </a:pPr>
            <a:r>
              <a:rPr lang="zh-CN" altLang="en-US" sz="2800" b="1">
                <a:solidFill>
                  <a:srgbClr val="990000"/>
                </a:solidFill>
                <a:latin typeface="Times New Roman" panose="02020603050405020304" pitchFamily="18" charset="0"/>
                <a:ea typeface="华文楷体" panose="02010600040101010101" pitchFamily="2" charset="-122"/>
                <a:cs typeface="Times New Roman" panose="02020603050405020304" pitchFamily="18" charset="0"/>
              </a:rPr>
              <a:t>讨论思考题：</a:t>
            </a:r>
          </a:p>
          <a:p>
            <a:pPr>
              <a:lnSpc>
                <a:spcPct val="80000"/>
              </a:lnSpc>
              <a:buFontTx/>
              <a:buNone/>
            </a:pPr>
            <a:r>
              <a:rPr lang="zh-CN" altLang="en-US" sz="20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p>
          <a:p>
            <a:pPr>
              <a:buFontTx/>
              <a:buNone/>
            </a:pP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根据阻抗和导纳的定义</a:t>
            </a: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对于单一的电阻、电容、电感的阻抗和导纳分别是如何表示？</a:t>
            </a:r>
          </a:p>
          <a:p>
            <a:pPr>
              <a:buFontTx/>
              <a:buNone/>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根据阻抗和导纳的值，如何判断网络是阻性网络、感性网络、还是容性网络。</a:t>
            </a:r>
          </a:p>
          <a:p>
            <a:pPr>
              <a:buFontTx/>
              <a:buNone/>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）阻性网络、感性网络和容性网络的电压和电流的相位关系如何？</a:t>
            </a:r>
          </a:p>
          <a:p>
            <a:pPr>
              <a:buFontTx/>
              <a:buNone/>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4</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有功功率、无功功率、视在功率和复功率分别是哪个元件上的吸收的功率？用电流和欧姆单位的参数（即电抗和阻抗）表示其功率，是否有相似性？若用电压和西门子单位的参数（电纳和导纳）表示其功率，是否有相似性？</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130BBED8-E431-4D1A-BB30-6BFD092F4165}"/>
              </a:ext>
            </a:extLst>
          </p:cNvPr>
          <p:cNvSpPr>
            <a:spLocks noGrp="1" noChangeArrowheads="1"/>
          </p:cNvSpPr>
          <p:nvPr>
            <p:ph type="body" idx="1"/>
          </p:nvPr>
        </p:nvSpPr>
        <p:spPr bwMode="auto">
          <a:xfrm>
            <a:off x="468313" y="404813"/>
            <a:ext cx="8229600" cy="45259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练习题：</a:t>
            </a:r>
          </a:p>
          <a:p>
            <a:r>
              <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9-3</a:t>
            </a:r>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（求输入阻抗）、</a:t>
            </a:r>
            <a:r>
              <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9-17</a:t>
            </a:r>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（列回路和节点电压方程）</a:t>
            </a:r>
          </a:p>
          <a:p>
            <a:r>
              <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9-26</a:t>
            </a:r>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求输入阻抗和复功率</a:t>
            </a:r>
          </a:p>
          <a:p>
            <a:r>
              <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8-15</a:t>
            </a:r>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8-16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1525206E-EAA3-4A6B-919E-36EC13B579BF}"/>
              </a:ext>
            </a:extLst>
          </p:cNvPr>
          <p:cNvSpPr>
            <a:spLocks noChangeArrowheads="1"/>
          </p:cNvSpPr>
          <p:nvPr/>
        </p:nvSpPr>
        <p:spPr bwMode="auto">
          <a:xfrm>
            <a:off x="900113" y="1549400"/>
            <a:ext cx="5940425"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tabLst>
                <a:tab pos="457200" algn="l"/>
              </a:tabLst>
              <a:defRPr>
                <a:solidFill>
                  <a:srgbClr val="000000"/>
                </a:solidFill>
                <a:latin typeface="Times New Roman" panose="02020603050405020304" pitchFamily="18" charset="0"/>
                <a:ea typeface="楷体_GB2312" pitchFamily="49" charset="-122"/>
              </a:defRPr>
            </a:lvl1pPr>
            <a:lvl2pPr marL="914400" indent="-457200">
              <a:tabLst>
                <a:tab pos="457200" algn="l"/>
              </a:tabLst>
              <a:defRPr>
                <a:solidFill>
                  <a:srgbClr val="000000"/>
                </a:solidFill>
                <a:latin typeface="Times New Roman" panose="02020603050405020304" pitchFamily="18" charset="0"/>
                <a:ea typeface="楷体_GB2312" pitchFamily="49" charset="-122"/>
              </a:defRPr>
            </a:lvl2pPr>
            <a:lvl3pPr marL="1371600" indent="-457200">
              <a:tabLst>
                <a:tab pos="457200" algn="l"/>
              </a:tabLst>
              <a:defRPr>
                <a:solidFill>
                  <a:srgbClr val="000000"/>
                </a:solidFill>
                <a:latin typeface="Times New Roman" panose="02020603050405020304" pitchFamily="18" charset="0"/>
                <a:ea typeface="楷体_GB2312" pitchFamily="49" charset="-122"/>
              </a:defRPr>
            </a:lvl3pPr>
            <a:lvl4pPr marL="1828800" indent="-457200">
              <a:tabLst>
                <a:tab pos="457200" algn="l"/>
              </a:tabLst>
              <a:defRPr>
                <a:solidFill>
                  <a:srgbClr val="000000"/>
                </a:solidFill>
                <a:latin typeface="Times New Roman" panose="02020603050405020304" pitchFamily="18" charset="0"/>
                <a:ea typeface="楷体_GB2312" pitchFamily="49" charset="-122"/>
              </a:defRPr>
            </a:lvl4pPr>
            <a:lvl5pPr marL="2286000" indent="-457200">
              <a:tabLst>
                <a:tab pos="457200" algn="l"/>
              </a:tabLst>
              <a:defRPr>
                <a:solidFill>
                  <a:srgbClr val="000000"/>
                </a:solidFill>
                <a:latin typeface="Times New Roman" panose="02020603050405020304" pitchFamily="18" charset="0"/>
                <a:ea typeface="楷体_GB2312" pitchFamily="49" charset="-122"/>
              </a:defRPr>
            </a:lvl5pPr>
            <a:lvl6pPr marL="2743200" indent="-457200" eaLnBrk="0" fontAlgn="base" hangingPunct="0">
              <a:spcBef>
                <a:spcPct val="0"/>
              </a:spcBef>
              <a:spcAft>
                <a:spcPct val="0"/>
              </a:spcAft>
              <a:tabLst>
                <a:tab pos="457200" algn="l"/>
              </a:tabLst>
              <a:defRPr>
                <a:solidFill>
                  <a:srgbClr val="000000"/>
                </a:solidFill>
                <a:latin typeface="Times New Roman" panose="02020603050405020304" pitchFamily="18" charset="0"/>
                <a:ea typeface="楷体_GB2312" pitchFamily="49" charset="-122"/>
              </a:defRPr>
            </a:lvl6pPr>
            <a:lvl7pPr marL="3200400" indent="-457200" eaLnBrk="0" fontAlgn="base" hangingPunct="0">
              <a:spcBef>
                <a:spcPct val="0"/>
              </a:spcBef>
              <a:spcAft>
                <a:spcPct val="0"/>
              </a:spcAft>
              <a:tabLst>
                <a:tab pos="457200" algn="l"/>
              </a:tabLst>
              <a:defRPr>
                <a:solidFill>
                  <a:srgbClr val="000000"/>
                </a:solidFill>
                <a:latin typeface="Times New Roman" panose="02020603050405020304" pitchFamily="18" charset="0"/>
                <a:ea typeface="楷体_GB2312" pitchFamily="49" charset="-122"/>
              </a:defRPr>
            </a:lvl7pPr>
            <a:lvl8pPr marL="3657600" indent="-457200" eaLnBrk="0" fontAlgn="base" hangingPunct="0">
              <a:spcBef>
                <a:spcPct val="0"/>
              </a:spcBef>
              <a:spcAft>
                <a:spcPct val="0"/>
              </a:spcAft>
              <a:tabLst>
                <a:tab pos="457200" algn="l"/>
              </a:tabLst>
              <a:defRPr>
                <a:solidFill>
                  <a:srgbClr val="000000"/>
                </a:solidFill>
                <a:latin typeface="Times New Roman" panose="02020603050405020304" pitchFamily="18" charset="0"/>
                <a:ea typeface="楷体_GB2312" pitchFamily="49" charset="-122"/>
              </a:defRPr>
            </a:lvl8pPr>
            <a:lvl9pPr marL="4114800" indent="-457200" eaLnBrk="0" fontAlgn="base" hangingPunct="0">
              <a:spcBef>
                <a:spcPct val="0"/>
              </a:spcBef>
              <a:spcAft>
                <a:spcPct val="0"/>
              </a:spcAft>
              <a:tabLst>
                <a:tab pos="457200" algn="l"/>
              </a:tabLst>
              <a:defRPr>
                <a:solidFill>
                  <a:srgbClr val="000000"/>
                </a:solidFill>
                <a:latin typeface="Times New Roman" panose="02020603050405020304" pitchFamily="18" charset="0"/>
                <a:ea typeface="楷体_GB2312" pitchFamily="49" charset="-122"/>
              </a:defRPr>
            </a:lvl9pPr>
          </a:lstStyle>
          <a:p>
            <a:pPr eaLnBrk="1" hangingPunct="1">
              <a:buSzPct val="100000"/>
            </a:pPr>
            <a:r>
              <a:rPr lang="zh-CN" altLang="en-US" sz="3200" b="1">
                <a:solidFill>
                  <a:srgbClr val="990000"/>
                </a:solidFill>
                <a:ea typeface="华文楷体" panose="02010600040101010101" pitchFamily="2" charset="-122"/>
                <a:cs typeface="Times New Roman" panose="02020603050405020304" pitchFamily="18" charset="0"/>
              </a:rPr>
              <a:t>思考：</a:t>
            </a:r>
            <a:r>
              <a:rPr lang="zh-CN" altLang="en-US" sz="3200" b="1">
                <a:ea typeface="华文楷体" panose="02010600040101010101" pitchFamily="2" charset="-122"/>
                <a:cs typeface="Times New Roman" panose="02020603050405020304" pitchFamily="18" charset="0"/>
              </a:rPr>
              <a:t>根据阻抗和导纳的定义，单一电阻、电容、电感元件的阻抗和导纳有何特点？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500"/>
                                  </p:stCondLst>
                                  <p:childTnLst>
                                    <p:set>
                                      <p:cBhvr>
                                        <p:cTn id="6" dur="1" fill="hold">
                                          <p:stCondLst>
                                            <p:cond delay="0"/>
                                          </p:stCondLst>
                                        </p:cTn>
                                        <p:tgtEl>
                                          <p:spTgt spid="178178"/>
                                        </p:tgtEl>
                                        <p:attrNameLst>
                                          <p:attrName>style.visibility</p:attrName>
                                        </p:attrNameLst>
                                      </p:cBhvr>
                                      <p:to>
                                        <p:strVal val="visible"/>
                                      </p:to>
                                    </p:set>
                                    <p:animEffect transition="in" filter="blinds(horizontal)">
                                      <p:cBhvr>
                                        <p:cTn id="7" dur="500"/>
                                        <p:tgtEl>
                                          <p:spTgt spid="178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8"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5362" name="Group 18">
            <a:extLst>
              <a:ext uri="{FF2B5EF4-FFF2-40B4-BE49-F238E27FC236}">
                <a16:creationId xmlns:a16="http://schemas.microsoft.com/office/drawing/2014/main" id="{506CCFB2-3D5A-417E-B2B3-B11BECAD00CE}"/>
              </a:ext>
            </a:extLst>
          </p:cNvPr>
          <p:cNvGrpSpPr>
            <a:grpSpLocks/>
          </p:cNvGrpSpPr>
          <p:nvPr/>
        </p:nvGrpSpPr>
        <p:grpSpPr bwMode="auto">
          <a:xfrm>
            <a:off x="3276600" y="1844675"/>
            <a:ext cx="3240088" cy="2446338"/>
            <a:chOff x="2245" y="1162"/>
            <a:chExt cx="2041" cy="1541"/>
          </a:xfrm>
        </p:grpSpPr>
        <p:graphicFrame>
          <p:nvGraphicFramePr>
            <p:cNvPr id="11281" name="Object 9">
              <a:extLst>
                <a:ext uri="{FF2B5EF4-FFF2-40B4-BE49-F238E27FC236}">
                  <a16:creationId xmlns:a16="http://schemas.microsoft.com/office/drawing/2014/main" id="{34A3480A-F5F2-44D1-9C85-AD5CD5668331}"/>
                </a:ext>
              </a:extLst>
            </p:cNvPr>
            <p:cNvGraphicFramePr>
              <a:graphicFrameLocks noChangeAspect="1"/>
            </p:cNvGraphicFramePr>
            <p:nvPr/>
          </p:nvGraphicFramePr>
          <p:xfrm>
            <a:off x="2607" y="1162"/>
            <a:ext cx="1679" cy="1541"/>
          </p:xfrm>
          <a:graphic>
            <a:graphicData uri="http://schemas.openxmlformats.org/presentationml/2006/ole">
              <mc:AlternateContent xmlns:mc="http://schemas.openxmlformats.org/markup-compatibility/2006">
                <mc:Choice xmlns:v="urn:schemas-microsoft-com:vml" Requires="v">
                  <p:oleObj spid="_x0000_s11391" name="Visio" r:id="rId3" imgW="1082954" imgH="1017422" progId="Visio.Drawing.11">
                    <p:embed/>
                  </p:oleObj>
                </mc:Choice>
                <mc:Fallback>
                  <p:oleObj name="Visio" r:id="rId3" imgW="1082954" imgH="1017422" progId="Visio.Drawing.11">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7" y="1162"/>
                          <a:ext cx="1679" cy="1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82" name="AutoShape 10">
              <a:extLst>
                <a:ext uri="{FF2B5EF4-FFF2-40B4-BE49-F238E27FC236}">
                  <a16:creationId xmlns:a16="http://schemas.microsoft.com/office/drawing/2014/main" id="{F4A4B75D-DA5D-48E0-967B-F39A77776954}"/>
                </a:ext>
              </a:extLst>
            </p:cNvPr>
            <p:cNvSpPr>
              <a:spLocks noChangeArrowheads="1"/>
            </p:cNvSpPr>
            <p:nvPr/>
          </p:nvSpPr>
          <p:spPr bwMode="auto">
            <a:xfrm>
              <a:off x="2245" y="2024"/>
              <a:ext cx="362" cy="154"/>
            </a:xfrm>
            <a:prstGeom prst="rightArrow">
              <a:avLst>
                <a:gd name="adj1" fmla="val 50000"/>
                <a:gd name="adj2" fmla="val 58766"/>
              </a:avLst>
            </a:prstGeom>
            <a:solidFill>
              <a:srgbClr val="C0C0C0"/>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pSp>
      <p:sp>
        <p:nvSpPr>
          <p:cNvPr id="11267" name="Rectangle 2">
            <a:extLst>
              <a:ext uri="{FF2B5EF4-FFF2-40B4-BE49-F238E27FC236}">
                <a16:creationId xmlns:a16="http://schemas.microsoft.com/office/drawing/2014/main" id="{C7E0777C-6190-4253-829D-5AF7926131EA}"/>
              </a:ext>
            </a:extLst>
          </p:cNvPr>
          <p:cNvSpPr>
            <a:spLocks noChangeArrowheads="1"/>
          </p:cNvSpPr>
          <p:nvPr/>
        </p:nvSpPr>
        <p:spPr bwMode="auto">
          <a:xfrm>
            <a:off x="323850" y="188913"/>
            <a:ext cx="4806950" cy="519112"/>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lang="en-US" altLang="zh-CN" sz="2800" b="1">
                <a:solidFill>
                  <a:srgbClr val="000099"/>
                </a:solidFill>
                <a:ea typeface="华文楷体" panose="02010600040101010101" pitchFamily="2" charset="-122"/>
                <a:cs typeface="Times New Roman" panose="02020603050405020304" pitchFamily="18" charset="0"/>
              </a:rPr>
              <a:t>2.</a:t>
            </a:r>
            <a:r>
              <a:rPr lang="zh-CN" altLang="en-US" sz="2800" b="1">
                <a:solidFill>
                  <a:srgbClr val="000099"/>
                </a:solidFill>
                <a:ea typeface="华文楷体" panose="02010600040101010101" pitchFamily="2" charset="-122"/>
                <a:cs typeface="Times New Roman" panose="02020603050405020304" pitchFamily="18" charset="0"/>
              </a:rPr>
              <a:t>感性、容性和阻性二端网络 </a:t>
            </a:r>
          </a:p>
        </p:txBody>
      </p:sp>
      <p:sp>
        <p:nvSpPr>
          <p:cNvPr id="185347" name="Rectangle 3">
            <a:extLst>
              <a:ext uri="{FF2B5EF4-FFF2-40B4-BE49-F238E27FC236}">
                <a16:creationId xmlns:a16="http://schemas.microsoft.com/office/drawing/2014/main" id="{D50AADF4-FC20-4971-B2AD-A7DEB294B29A}"/>
              </a:ext>
            </a:extLst>
          </p:cNvPr>
          <p:cNvSpPr>
            <a:spLocks noChangeArrowheads="1"/>
          </p:cNvSpPr>
          <p:nvPr/>
        </p:nvSpPr>
        <p:spPr bwMode="auto">
          <a:xfrm>
            <a:off x="0" y="765175"/>
            <a:ext cx="8642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tabLst>
                <a:tab pos="495300" algn="l"/>
              </a:tabLst>
              <a:defRPr>
                <a:solidFill>
                  <a:srgbClr val="000000"/>
                </a:solidFill>
                <a:latin typeface="Times New Roman" panose="02020603050405020304" pitchFamily="18" charset="0"/>
                <a:ea typeface="楷体_GB2312" pitchFamily="49" charset="-122"/>
              </a:defRPr>
            </a:lvl1pPr>
            <a:lvl2pPr>
              <a:tabLst>
                <a:tab pos="495300" algn="l"/>
              </a:tabLst>
              <a:defRPr>
                <a:solidFill>
                  <a:srgbClr val="000000"/>
                </a:solidFill>
                <a:latin typeface="Times New Roman" panose="02020603050405020304" pitchFamily="18" charset="0"/>
                <a:ea typeface="楷体_GB2312" pitchFamily="49" charset="-122"/>
              </a:defRPr>
            </a:lvl2pPr>
            <a:lvl3pPr marL="1143000" indent="-228600">
              <a:tabLst>
                <a:tab pos="495300" algn="l"/>
              </a:tabLst>
              <a:defRPr>
                <a:solidFill>
                  <a:srgbClr val="000000"/>
                </a:solidFill>
                <a:latin typeface="Times New Roman" panose="02020603050405020304" pitchFamily="18" charset="0"/>
                <a:ea typeface="楷体_GB2312" pitchFamily="49" charset="-122"/>
              </a:defRPr>
            </a:lvl3pPr>
            <a:lvl4pPr marL="1600200" indent="-228600">
              <a:tabLst>
                <a:tab pos="495300" algn="l"/>
              </a:tabLst>
              <a:defRPr>
                <a:solidFill>
                  <a:srgbClr val="000000"/>
                </a:solidFill>
                <a:latin typeface="Times New Roman" panose="02020603050405020304" pitchFamily="18" charset="0"/>
                <a:ea typeface="楷体_GB2312" pitchFamily="49" charset="-122"/>
              </a:defRPr>
            </a:lvl4pPr>
            <a:lvl5pPr marL="2057400" indent="-228600">
              <a:tabLst>
                <a:tab pos="495300" algn="l"/>
              </a:tabLst>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9pPr>
          </a:lstStyle>
          <a:p>
            <a:pPr lvl="1" eaLnBrk="1" hangingPunct="1"/>
            <a:r>
              <a:rPr lang="zh-CN" altLang="en-US" sz="2800" b="1">
                <a:ea typeface="华文楷体" panose="02010600040101010101" pitchFamily="2" charset="-122"/>
                <a:cs typeface="Times New Roman" panose="02020603050405020304" pitchFamily="18" charset="0"/>
              </a:rPr>
              <a:t>对于无源二端网络 </a:t>
            </a:r>
            <a:r>
              <a:rPr lang="en-US" altLang="zh-CN" sz="2800" b="1" i="1">
                <a:ea typeface="华文楷体" panose="02010600040101010101" pitchFamily="2" charset="-122"/>
                <a:cs typeface="Times New Roman" panose="02020603050405020304" pitchFamily="18" charset="0"/>
              </a:rPr>
              <a:t>N</a:t>
            </a:r>
            <a:r>
              <a:rPr lang="en-US" altLang="zh-CN" sz="2800" b="1" baseline="-25000">
                <a:ea typeface="华文楷体" panose="02010600040101010101" pitchFamily="2" charset="-122"/>
                <a:cs typeface="Times New Roman" panose="02020603050405020304" pitchFamily="18" charset="0"/>
              </a:rPr>
              <a:t>0 </a:t>
            </a:r>
            <a:r>
              <a:rPr lang="zh-CN" altLang="en-US" sz="2800" b="1">
                <a:ea typeface="华文楷体" panose="02010600040101010101" pitchFamily="2" charset="-122"/>
                <a:cs typeface="Times New Roman" panose="02020603050405020304" pitchFamily="18" charset="0"/>
              </a:rPr>
              <a:t>可等效成串联或并联结构</a:t>
            </a:r>
          </a:p>
        </p:txBody>
      </p:sp>
      <p:graphicFrame>
        <p:nvGraphicFramePr>
          <p:cNvPr id="185348" name="Object 4">
            <a:extLst>
              <a:ext uri="{FF2B5EF4-FFF2-40B4-BE49-F238E27FC236}">
                <a16:creationId xmlns:a16="http://schemas.microsoft.com/office/drawing/2014/main" id="{66202EFE-A859-4A7C-AAFE-CFB63AADAC0F}"/>
              </a:ext>
            </a:extLst>
          </p:cNvPr>
          <p:cNvGraphicFramePr>
            <a:graphicFrameLocks noChangeAspect="1"/>
          </p:cNvGraphicFramePr>
          <p:nvPr/>
        </p:nvGraphicFramePr>
        <p:xfrm>
          <a:off x="395288" y="2205038"/>
          <a:ext cx="2806700" cy="2135187"/>
        </p:xfrm>
        <a:graphic>
          <a:graphicData uri="http://schemas.openxmlformats.org/presentationml/2006/ole">
            <mc:AlternateContent xmlns:mc="http://schemas.openxmlformats.org/markup-compatibility/2006">
              <mc:Choice xmlns:v="urn:schemas-microsoft-com:vml" Requires="v">
                <p:oleObj spid="_x0000_s11392" name="Visio" r:id="rId5" imgW="1126998" imgH="869251" progId="Visio.Drawing.11">
                  <p:embed/>
                </p:oleObj>
              </mc:Choice>
              <mc:Fallback>
                <p:oleObj name="Visio" r:id="rId5" imgW="1126998" imgH="869251" progId="Visio.Drawing.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2205038"/>
                        <a:ext cx="2806700" cy="213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5350" name="Object 6">
            <a:extLst>
              <a:ext uri="{FF2B5EF4-FFF2-40B4-BE49-F238E27FC236}">
                <a16:creationId xmlns:a16="http://schemas.microsoft.com/office/drawing/2014/main" id="{E0C43976-91E5-4BF7-A03D-6BA567191E84}"/>
              </a:ext>
            </a:extLst>
          </p:cNvPr>
          <p:cNvGraphicFramePr>
            <a:graphicFrameLocks noChangeAspect="1"/>
          </p:cNvGraphicFramePr>
          <p:nvPr/>
        </p:nvGraphicFramePr>
        <p:xfrm>
          <a:off x="755650" y="1341438"/>
          <a:ext cx="3600450" cy="938212"/>
        </p:xfrm>
        <a:graphic>
          <a:graphicData uri="http://schemas.openxmlformats.org/presentationml/2006/ole">
            <mc:AlternateContent xmlns:mc="http://schemas.openxmlformats.org/markup-compatibility/2006">
              <mc:Choice xmlns:v="urn:schemas-microsoft-com:vml" Requires="v">
                <p:oleObj spid="_x0000_s11393" name="Equation" r:id="rId7" imgW="1612900" imgH="419100" progId="Equation.DSMT4">
                  <p:embed/>
                </p:oleObj>
              </mc:Choice>
              <mc:Fallback>
                <p:oleObj name="Equation" r:id="rId7" imgW="1612900" imgH="4191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1341438"/>
                        <a:ext cx="3600450"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5351" name="Object 7">
            <a:extLst>
              <a:ext uri="{FF2B5EF4-FFF2-40B4-BE49-F238E27FC236}">
                <a16:creationId xmlns:a16="http://schemas.microsoft.com/office/drawing/2014/main" id="{DD684591-9BE5-4A8A-932A-41715E6E7617}"/>
              </a:ext>
            </a:extLst>
          </p:cNvPr>
          <p:cNvGraphicFramePr>
            <a:graphicFrameLocks noChangeAspect="1"/>
          </p:cNvGraphicFramePr>
          <p:nvPr/>
        </p:nvGraphicFramePr>
        <p:xfrm>
          <a:off x="395288" y="4797425"/>
          <a:ext cx="3455987" cy="922338"/>
        </p:xfrm>
        <a:graphic>
          <a:graphicData uri="http://schemas.openxmlformats.org/presentationml/2006/ole">
            <mc:AlternateContent xmlns:mc="http://schemas.openxmlformats.org/markup-compatibility/2006">
              <mc:Choice xmlns:v="urn:schemas-microsoft-com:vml" Requires="v">
                <p:oleObj spid="_x0000_s11394" name="Equation" r:id="rId9" imgW="1574800" imgH="419100" progId="Equation.DSMT4">
                  <p:embed/>
                </p:oleObj>
              </mc:Choice>
              <mc:Fallback>
                <p:oleObj name="Equation" r:id="rId9" imgW="1574800" imgH="4191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4797425"/>
                        <a:ext cx="34559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85363" name="Group 19">
            <a:extLst>
              <a:ext uri="{FF2B5EF4-FFF2-40B4-BE49-F238E27FC236}">
                <a16:creationId xmlns:a16="http://schemas.microsoft.com/office/drawing/2014/main" id="{2DD87973-7C9A-4E15-8BFA-3CDA1789BA3C}"/>
              </a:ext>
            </a:extLst>
          </p:cNvPr>
          <p:cNvGrpSpPr>
            <a:grpSpLocks/>
          </p:cNvGrpSpPr>
          <p:nvPr/>
        </p:nvGrpSpPr>
        <p:grpSpPr bwMode="auto">
          <a:xfrm>
            <a:off x="3276600" y="4149725"/>
            <a:ext cx="3492500" cy="2354263"/>
            <a:chOff x="2381" y="2614"/>
            <a:chExt cx="2200" cy="1483"/>
          </a:xfrm>
        </p:grpSpPr>
        <p:sp>
          <p:nvSpPr>
            <p:cNvPr id="11279" name="AutoShape 12">
              <a:extLst>
                <a:ext uri="{FF2B5EF4-FFF2-40B4-BE49-F238E27FC236}">
                  <a16:creationId xmlns:a16="http://schemas.microsoft.com/office/drawing/2014/main" id="{2C495667-552C-44E5-96E8-4CE681002C1C}"/>
                </a:ext>
              </a:extLst>
            </p:cNvPr>
            <p:cNvSpPr>
              <a:spLocks noChangeArrowheads="1"/>
            </p:cNvSpPr>
            <p:nvPr/>
          </p:nvSpPr>
          <p:spPr bwMode="auto">
            <a:xfrm>
              <a:off x="2381" y="3503"/>
              <a:ext cx="363" cy="154"/>
            </a:xfrm>
            <a:prstGeom prst="rightArrow">
              <a:avLst>
                <a:gd name="adj1" fmla="val 50000"/>
                <a:gd name="adj2" fmla="val 58929"/>
              </a:avLst>
            </a:prstGeom>
            <a:solidFill>
              <a:srgbClr val="C0C0C0"/>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aphicFrame>
          <p:nvGraphicFramePr>
            <p:cNvPr id="11280" name="Object 13">
              <a:extLst>
                <a:ext uri="{FF2B5EF4-FFF2-40B4-BE49-F238E27FC236}">
                  <a16:creationId xmlns:a16="http://schemas.microsoft.com/office/drawing/2014/main" id="{9478389B-0FE0-40D5-B660-F05C0D45F75C}"/>
                </a:ext>
              </a:extLst>
            </p:cNvPr>
            <p:cNvGraphicFramePr>
              <a:graphicFrameLocks noChangeAspect="1"/>
            </p:cNvGraphicFramePr>
            <p:nvPr/>
          </p:nvGraphicFramePr>
          <p:xfrm>
            <a:off x="2835" y="2614"/>
            <a:ext cx="1746" cy="1483"/>
          </p:xfrm>
          <a:graphic>
            <a:graphicData uri="http://schemas.openxmlformats.org/presentationml/2006/ole">
              <mc:AlternateContent xmlns:mc="http://schemas.openxmlformats.org/markup-compatibility/2006">
                <mc:Choice xmlns:v="urn:schemas-microsoft-com:vml" Requires="v">
                  <p:oleObj spid="_x0000_s11395" name="Visio" r:id="rId11" imgW="1108862" imgH="941527" progId="Visio.Drawing.11">
                    <p:embed/>
                  </p:oleObj>
                </mc:Choice>
                <mc:Fallback>
                  <p:oleObj name="Visio" r:id="rId11" imgW="1108862" imgH="941527" progId="Visio.Drawing.11">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35" y="2614"/>
                          <a:ext cx="1746" cy="1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85358" name="Object 14">
            <a:extLst>
              <a:ext uri="{FF2B5EF4-FFF2-40B4-BE49-F238E27FC236}">
                <a16:creationId xmlns:a16="http://schemas.microsoft.com/office/drawing/2014/main" id="{7937CCB8-B97F-4928-A86E-A4F59E276E6E}"/>
              </a:ext>
            </a:extLst>
          </p:cNvPr>
          <p:cNvGraphicFramePr>
            <a:graphicFrameLocks noChangeAspect="1"/>
          </p:cNvGraphicFramePr>
          <p:nvPr/>
        </p:nvGraphicFramePr>
        <p:xfrm>
          <a:off x="6804025" y="2276475"/>
          <a:ext cx="1882775" cy="446088"/>
        </p:xfrm>
        <a:graphic>
          <a:graphicData uri="http://schemas.openxmlformats.org/presentationml/2006/ole">
            <mc:AlternateContent xmlns:mc="http://schemas.openxmlformats.org/markup-compatibility/2006">
              <mc:Choice xmlns:v="urn:schemas-microsoft-com:vml" Requires="v">
                <p:oleObj spid="_x0000_s11396" name="Equation" r:id="rId13" imgW="748975" imgH="177723" progId="Equation.DSMT4">
                  <p:embed/>
                </p:oleObj>
              </mc:Choice>
              <mc:Fallback>
                <p:oleObj name="Equation" r:id="rId13" imgW="748975" imgH="177723"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04025" y="2276475"/>
                        <a:ext cx="18827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5359" name="Object 15">
            <a:extLst>
              <a:ext uri="{FF2B5EF4-FFF2-40B4-BE49-F238E27FC236}">
                <a16:creationId xmlns:a16="http://schemas.microsoft.com/office/drawing/2014/main" id="{A3333EF2-80FF-4158-BE25-085AF3EDC8D9}"/>
              </a:ext>
            </a:extLst>
          </p:cNvPr>
          <p:cNvGraphicFramePr>
            <a:graphicFrameLocks noChangeAspect="1"/>
          </p:cNvGraphicFramePr>
          <p:nvPr/>
        </p:nvGraphicFramePr>
        <p:xfrm>
          <a:off x="6659563" y="3141663"/>
          <a:ext cx="2044700" cy="904875"/>
        </p:xfrm>
        <a:graphic>
          <a:graphicData uri="http://schemas.openxmlformats.org/presentationml/2006/ole">
            <mc:AlternateContent xmlns:mc="http://schemas.openxmlformats.org/markup-compatibility/2006">
              <mc:Choice xmlns:v="urn:schemas-microsoft-com:vml" Requires="v">
                <p:oleObj spid="_x0000_s11397" name="Equation" r:id="rId15" imgW="888614" imgH="393529" progId="Equation.DSMT4">
                  <p:embed/>
                </p:oleObj>
              </mc:Choice>
              <mc:Fallback>
                <p:oleObj name="Equation" r:id="rId15" imgW="888614" imgH="393529"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59563" y="3141663"/>
                        <a:ext cx="20447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60" name="Object 16">
            <a:extLst>
              <a:ext uri="{FF2B5EF4-FFF2-40B4-BE49-F238E27FC236}">
                <a16:creationId xmlns:a16="http://schemas.microsoft.com/office/drawing/2014/main" id="{482E1993-B150-4F9B-BC19-DB2B147E9C10}"/>
              </a:ext>
            </a:extLst>
          </p:cNvPr>
          <p:cNvGraphicFramePr>
            <a:graphicFrameLocks noChangeAspect="1"/>
          </p:cNvGraphicFramePr>
          <p:nvPr/>
        </p:nvGraphicFramePr>
        <p:xfrm>
          <a:off x="7005638" y="4221163"/>
          <a:ext cx="2138362" cy="987425"/>
        </p:xfrm>
        <a:graphic>
          <a:graphicData uri="http://schemas.openxmlformats.org/presentationml/2006/ole">
            <mc:AlternateContent xmlns:mc="http://schemas.openxmlformats.org/markup-compatibility/2006">
              <mc:Choice xmlns:v="urn:schemas-microsoft-com:vml" Requires="v">
                <p:oleObj spid="_x0000_s11398" name="Equation" r:id="rId17" imgW="850531" imgH="393529" progId="Equation.DSMT4">
                  <p:embed/>
                </p:oleObj>
              </mc:Choice>
              <mc:Fallback>
                <p:oleObj name="Equation" r:id="rId17" imgW="850531" imgH="393529"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05638" y="4221163"/>
                        <a:ext cx="2138362"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5361" name="Object 17">
            <a:extLst>
              <a:ext uri="{FF2B5EF4-FFF2-40B4-BE49-F238E27FC236}">
                <a16:creationId xmlns:a16="http://schemas.microsoft.com/office/drawing/2014/main" id="{B6CA1CBD-D148-4F70-A4D0-0532ED2BB6A7}"/>
              </a:ext>
            </a:extLst>
          </p:cNvPr>
          <p:cNvGraphicFramePr>
            <a:graphicFrameLocks noChangeAspect="1"/>
          </p:cNvGraphicFramePr>
          <p:nvPr/>
        </p:nvGraphicFramePr>
        <p:xfrm>
          <a:off x="6948488" y="5513388"/>
          <a:ext cx="1822450" cy="438150"/>
        </p:xfrm>
        <a:graphic>
          <a:graphicData uri="http://schemas.openxmlformats.org/presentationml/2006/ole">
            <mc:AlternateContent xmlns:mc="http://schemas.openxmlformats.org/markup-compatibility/2006">
              <mc:Choice xmlns:v="urn:schemas-microsoft-com:vml" Requires="v">
                <p:oleObj spid="_x0000_s11399" name="Equation" r:id="rId19" imgW="736280" imgH="177723" progId="Equation.DSMT4">
                  <p:embed/>
                </p:oleObj>
              </mc:Choice>
              <mc:Fallback>
                <p:oleObj name="Equation" r:id="rId19" imgW="736280" imgH="177723" progId="Equation.DSMT4">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948488" y="5513388"/>
                        <a:ext cx="18224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5364" name="Rectangle 20">
            <a:extLst>
              <a:ext uri="{FF2B5EF4-FFF2-40B4-BE49-F238E27FC236}">
                <a16:creationId xmlns:a16="http://schemas.microsoft.com/office/drawing/2014/main" id="{72D58249-B9D2-4560-8C8A-BE518ACA3C73}"/>
              </a:ext>
            </a:extLst>
          </p:cNvPr>
          <p:cNvSpPr>
            <a:spLocks noChangeArrowheads="1"/>
          </p:cNvSpPr>
          <p:nvPr/>
        </p:nvSpPr>
        <p:spPr bwMode="auto">
          <a:xfrm>
            <a:off x="6588125" y="2781300"/>
            <a:ext cx="895350" cy="519113"/>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lang="zh-CN" altLang="en-US" sz="2800" b="1">
                <a:solidFill>
                  <a:srgbClr val="000099"/>
                </a:solidFill>
                <a:ea typeface="华文楷体" panose="02010600040101010101" pitchFamily="2" charset="-122"/>
                <a:cs typeface="Times New Roman" panose="02020603050405020304" pitchFamily="18" charset="0"/>
              </a:rPr>
              <a:t>或者</a:t>
            </a:r>
          </a:p>
        </p:txBody>
      </p:sp>
      <p:sp>
        <p:nvSpPr>
          <p:cNvPr id="185365" name="Rectangle 21">
            <a:extLst>
              <a:ext uri="{FF2B5EF4-FFF2-40B4-BE49-F238E27FC236}">
                <a16:creationId xmlns:a16="http://schemas.microsoft.com/office/drawing/2014/main" id="{7ACA91BB-C546-4733-8604-8B8398647C83}"/>
              </a:ext>
            </a:extLst>
          </p:cNvPr>
          <p:cNvSpPr>
            <a:spLocks noChangeArrowheads="1"/>
          </p:cNvSpPr>
          <p:nvPr/>
        </p:nvSpPr>
        <p:spPr bwMode="auto">
          <a:xfrm>
            <a:off x="6948488" y="4941888"/>
            <a:ext cx="895350" cy="519112"/>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lang="zh-CN" altLang="en-US" sz="2800" b="1">
                <a:solidFill>
                  <a:srgbClr val="000099"/>
                </a:solidFill>
                <a:ea typeface="华文楷体" panose="02010600040101010101" pitchFamily="2" charset="-122"/>
                <a:cs typeface="Times New Roman" panose="02020603050405020304" pitchFamily="18" charset="0"/>
              </a:rPr>
              <a:t>或者</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3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53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53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536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535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536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8535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8535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8536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8536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536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853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p:bldP spid="185364" grpId="0"/>
      <p:bldP spid="18536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5" name="Rectangle 7">
            <a:extLst>
              <a:ext uri="{FF2B5EF4-FFF2-40B4-BE49-F238E27FC236}">
                <a16:creationId xmlns:a16="http://schemas.microsoft.com/office/drawing/2014/main" id="{B9ACD6CD-C00F-461E-BA45-F5A82CB16672}"/>
              </a:ext>
            </a:extLst>
          </p:cNvPr>
          <p:cNvSpPr>
            <a:spLocks noChangeArrowheads="1"/>
          </p:cNvSpPr>
          <p:nvPr/>
        </p:nvSpPr>
        <p:spPr bwMode="auto">
          <a:xfrm>
            <a:off x="250825" y="333375"/>
            <a:ext cx="3384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tabLst>
                <a:tab pos="495300" algn="l"/>
              </a:tabLst>
              <a:defRPr>
                <a:solidFill>
                  <a:srgbClr val="000000"/>
                </a:solidFill>
                <a:latin typeface="Times New Roman" panose="02020603050405020304" pitchFamily="18" charset="0"/>
                <a:ea typeface="楷体_GB2312" pitchFamily="49" charset="-122"/>
              </a:defRPr>
            </a:lvl1pPr>
            <a:lvl2pPr>
              <a:tabLst>
                <a:tab pos="495300" algn="l"/>
              </a:tabLst>
              <a:defRPr>
                <a:solidFill>
                  <a:srgbClr val="000000"/>
                </a:solidFill>
                <a:latin typeface="Times New Roman" panose="02020603050405020304" pitchFamily="18" charset="0"/>
                <a:ea typeface="楷体_GB2312" pitchFamily="49" charset="-122"/>
              </a:defRPr>
            </a:lvl2pPr>
            <a:lvl3pPr marL="1143000" indent="-228600">
              <a:tabLst>
                <a:tab pos="495300" algn="l"/>
              </a:tabLst>
              <a:defRPr>
                <a:solidFill>
                  <a:srgbClr val="000000"/>
                </a:solidFill>
                <a:latin typeface="Times New Roman" panose="02020603050405020304" pitchFamily="18" charset="0"/>
                <a:ea typeface="楷体_GB2312" pitchFamily="49" charset="-122"/>
              </a:defRPr>
            </a:lvl3pPr>
            <a:lvl4pPr marL="1600200" indent="-228600">
              <a:tabLst>
                <a:tab pos="495300" algn="l"/>
              </a:tabLst>
              <a:defRPr>
                <a:solidFill>
                  <a:srgbClr val="000000"/>
                </a:solidFill>
                <a:latin typeface="Times New Roman" panose="02020603050405020304" pitchFamily="18" charset="0"/>
                <a:ea typeface="楷体_GB2312" pitchFamily="49" charset="-122"/>
              </a:defRPr>
            </a:lvl4pPr>
            <a:lvl5pPr marL="2057400" indent="-228600">
              <a:tabLst>
                <a:tab pos="495300" algn="l"/>
              </a:tabLst>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9pPr>
          </a:lstStyle>
          <a:p>
            <a:pPr lvl="1" eaLnBrk="1" hangingPunct="1"/>
            <a:r>
              <a:rPr lang="en-US" altLang="zh-CN" sz="2800" b="1">
                <a:ea typeface="华文楷体" panose="02010600040101010101" pitchFamily="2" charset="-122"/>
                <a:cs typeface="Times New Roman" panose="02020603050405020304" pitchFamily="18" charset="0"/>
              </a:rPr>
              <a:t>1) </a:t>
            </a:r>
            <a:r>
              <a:rPr lang="zh-CN" altLang="en-US" sz="2800" b="1">
                <a:ea typeface="华文楷体" panose="02010600040101010101" pitchFamily="2" charset="-122"/>
                <a:cs typeface="Times New Roman" panose="02020603050405020304" pitchFamily="18" charset="0"/>
              </a:rPr>
              <a:t>感性二端网络</a:t>
            </a:r>
            <a:endParaRPr lang="en-US" altLang="zh-CN" sz="2800" b="1">
              <a:ea typeface="华文楷体" panose="02010600040101010101" pitchFamily="2" charset="-122"/>
              <a:cs typeface="Times New Roman" panose="02020603050405020304" pitchFamily="18" charset="0"/>
            </a:endParaRPr>
          </a:p>
        </p:txBody>
      </p:sp>
      <p:graphicFrame>
        <p:nvGraphicFramePr>
          <p:cNvPr id="43048" name="Object 40">
            <a:extLst>
              <a:ext uri="{FF2B5EF4-FFF2-40B4-BE49-F238E27FC236}">
                <a16:creationId xmlns:a16="http://schemas.microsoft.com/office/drawing/2014/main" id="{FDA0BD38-58F5-4F43-9B4E-846BDF91A9A7}"/>
              </a:ext>
            </a:extLst>
          </p:cNvPr>
          <p:cNvGraphicFramePr>
            <a:graphicFrameLocks noChangeAspect="1"/>
          </p:cNvGraphicFramePr>
          <p:nvPr/>
        </p:nvGraphicFramePr>
        <p:xfrm>
          <a:off x="252413" y="1916113"/>
          <a:ext cx="3527425" cy="2195512"/>
        </p:xfrm>
        <a:graphic>
          <a:graphicData uri="http://schemas.openxmlformats.org/presentationml/2006/ole">
            <mc:AlternateContent xmlns:mc="http://schemas.openxmlformats.org/markup-compatibility/2006">
              <mc:Choice xmlns:v="urn:schemas-microsoft-com:vml" Requires="v">
                <p:oleObj spid="_x0000_s12354" name="Visio" r:id="rId3" imgW="1394155" imgH="926287" progId="Visio.Drawing.11">
                  <p:embed/>
                </p:oleObj>
              </mc:Choice>
              <mc:Fallback>
                <p:oleObj name="Visio" r:id="rId3" imgW="1394155" imgH="926287" progId="Visio.Drawing.11">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1916113"/>
                        <a:ext cx="3527425" cy="219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49" name="Object 41">
            <a:extLst>
              <a:ext uri="{FF2B5EF4-FFF2-40B4-BE49-F238E27FC236}">
                <a16:creationId xmlns:a16="http://schemas.microsoft.com/office/drawing/2014/main" id="{65CA80DA-19F9-4785-B57F-3CD50BF964EB}"/>
              </a:ext>
            </a:extLst>
          </p:cNvPr>
          <p:cNvGraphicFramePr>
            <a:graphicFrameLocks noChangeAspect="1"/>
          </p:cNvGraphicFramePr>
          <p:nvPr/>
        </p:nvGraphicFramePr>
        <p:xfrm>
          <a:off x="3563938" y="1916113"/>
          <a:ext cx="2859087" cy="2168525"/>
        </p:xfrm>
        <a:graphic>
          <a:graphicData uri="http://schemas.openxmlformats.org/presentationml/2006/ole">
            <mc:AlternateContent xmlns:mc="http://schemas.openxmlformats.org/markup-compatibility/2006">
              <mc:Choice xmlns:v="urn:schemas-microsoft-com:vml" Requires="v">
                <p:oleObj spid="_x0000_s12355" name="Visio" r:id="rId5" imgW="1174394" imgH="856793" progId="Visio.Drawing.11">
                  <p:embed/>
                </p:oleObj>
              </mc:Choice>
              <mc:Fallback>
                <p:oleObj name="Visio" r:id="rId5" imgW="1174394" imgH="856793" progId="Visio.Drawing.11">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1916113"/>
                        <a:ext cx="2859087" cy="216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65" name="Rectangle 57">
            <a:extLst>
              <a:ext uri="{FF2B5EF4-FFF2-40B4-BE49-F238E27FC236}">
                <a16:creationId xmlns:a16="http://schemas.microsoft.com/office/drawing/2014/main" id="{75E3654B-4A53-49AD-860D-E47E99A8CD7D}"/>
              </a:ext>
            </a:extLst>
          </p:cNvPr>
          <p:cNvSpPr>
            <a:spLocks noChangeArrowheads="1"/>
          </p:cNvSpPr>
          <p:nvPr/>
        </p:nvSpPr>
        <p:spPr bwMode="auto">
          <a:xfrm>
            <a:off x="574675" y="836613"/>
            <a:ext cx="8569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tabLst>
                <a:tab pos="495300" algn="l"/>
              </a:tabLst>
              <a:defRPr>
                <a:solidFill>
                  <a:srgbClr val="000000"/>
                </a:solidFill>
                <a:latin typeface="Times New Roman" panose="02020603050405020304" pitchFamily="18" charset="0"/>
                <a:ea typeface="楷体_GB2312" pitchFamily="49" charset="-122"/>
              </a:defRPr>
            </a:lvl1pPr>
            <a:lvl2pPr>
              <a:tabLst>
                <a:tab pos="495300" algn="l"/>
              </a:tabLst>
              <a:defRPr>
                <a:solidFill>
                  <a:srgbClr val="000000"/>
                </a:solidFill>
                <a:latin typeface="Times New Roman" panose="02020603050405020304" pitchFamily="18" charset="0"/>
                <a:ea typeface="楷体_GB2312" pitchFamily="49" charset="-122"/>
              </a:defRPr>
            </a:lvl2pPr>
            <a:lvl3pPr marL="1143000" indent="-228600">
              <a:tabLst>
                <a:tab pos="495300" algn="l"/>
              </a:tabLst>
              <a:defRPr>
                <a:solidFill>
                  <a:srgbClr val="000000"/>
                </a:solidFill>
                <a:latin typeface="Times New Roman" panose="02020603050405020304" pitchFamily="18" charset="0"/>
                <a:ea typeface="楷体_GB2312" pitchFamily="49" charset="-122"/>
              </a:defRPr>
            </a:lvl3pPr>
            <a:lvl4pPr marL="1600200" indent="-228600">
              <a:tabLst>
                <a:tab pos="495300" algn="l"/>
              </a:tabLst>
              <a:defRPr>
                <a:solidFill>
                  <a:srgbClr val="000000"/>
                </a:solidFill>
                <a:latin typeface="Times New Roman" panose="02020603050405020304" pitchFamily="18" charset="0"/>
                <a:ea typeface="楷体_GB2312" pitchFamily="49" charset="-122"/>
              </a:defRPr>
            </a:lvl4pPr>
            <a:lvl5pPr marL="2057400" indent="-228600">
              <a:tabLst>
                <a:tab pos="495300" algn="l"/>
              </a:tabLst>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9pPr>
          </a:lstStyle>
          <a:p>
            <a:pPr lvl="1" eaLnBrk="1" hangingPunct="1"/>
            <a:r>
              <a:rPr lang="zh-CN" altLang="en-US" sz="2800" b="1">
                <a:ea typeface="华文楷体" panose="02010600040101010101" pitchFamily="2" charset="-122"/>
                <a:cs typeface="Times New Roman" panose="02020603050405020304" pitchFamily="18" charset="0"/>
              </a:rPr>
              <a:t>感性二端网络是由电阻和电感组成的二端网络，对同一感性二端网络，其可以等效为两种最简的电路</a:t>
            </a:r>
            <a:endParaRPr lang="en-US" altLang="zh-CN" sz="2800" b="1">
              <a:ea typeface="华文楷体" panose="02010600040101010101" pitchFamily="2" charset="-122"/>
              <a:cs typeface="Times New Roman" panose="02020603050405020304" pitchFamily="18" charset="0"/>
            </a:endParaRPr>
          </a:p>
        </p:txBody>
      </p:sp>
      <p:sp>
        <p:nvSpPr>
          <p:cNvPr id="43067" name="AutoShape 59">
            <a:extLst>
              <a:ext uri="{FF2B5EF4-FFF2-40B4-BE49-F238E27FC236}">
                <a16:creationId xmlns:a16="http://schemas.microsoft.com/office/drawing/2014/main" id="{B26907BA-199B-44BC-8D06-595B1A95C134}"/>
              </a:ext>
            </a:extLst>
          </p:cNvPr>
          <p:cNvSpPr>
            <a:spLocks noChangeArrowheads="1"/>
          </p:cNvSpPr>
          <p:nvPr/>
        </p:nvSpPr>
        <p:spPr bwMode="auto">
          <a:xfrm>
            <a:off x="1476375" y="4365625"/>
            <a:ext cx="2665413" cy="609600"/>
          </a:xfrm>
          <a:prstGeom prst="wedgeRoundRectCallout">
            <a:avLst>
              <a:gd name="adj1" fmla="val -11523"/>
              <a:gd name="adj2" fmla="val -127343"/>
              <a:gd name="adj3" fmla="val 16667"/>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r>
              <a:rPr lang="zh-CN" altLang="en-US" sz="2800" b="1">
                <a:ea typeface="华文楷体" panose="02010600040101010101" pitchFamily="2" charset="-122"/>
                <a:cs typeface="Times New Roman" panose="02020603050405020304" pitchFamily="18" charset="0"/>
              </a:rPr>
              <a:t>串联阻抗电路</a:t>
            </a:r>
          </a:p>
        </p:txBody>
      </p:sp>
      <p:sp>
        <p:nvSpPr>
          <p:cNvPr id="43068" name="AutoShape 60">
            <a:extLst>
              <a:ext uri="{FF2B5EF4-FFF2-40B4-BE49-F238E27FC236}">
                <a16:creationId xmlns:a16="http://schemas.microsoft.com/office/drawing/2014/main" id="{7D999DD1-B0C6-482A-8A33-8B8AAB24BAA5}"/>
              </a:ext>
            </a:extLst>
          </p:cNvPr>
          <p:cNvSpPr>
            <a:spLocks noChangeArrowheads="1"/>
          </p:cNvSpPr>
          <p:nvPr/>
        </p:nvSpPr>
        <p:spPr bwMode="auto">
          <a:xfrm>
            <a:off x="4572000" y="4221163"/>
            <a:ext cx="2665413" cy="609600"/>
          </a:xfrm>
          <a:prstGeom prst="wedgeRoundRectCallout">
            <a:avLst>
              <a:gd name="adj1" fmla="val 9620"/>
              <a:gd name="adj2" fmla="val -110676"/>
              <a:gd name="adj3" fmla="val 16667"/>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r>
              <a:rPr lang="zh-CN" altLang="en-US" sz="2800" b="1">
                <a:ea typeface="华文楷体" panose="02010600040101010101" pitchFamily="2" charset="-122"/>
                <a:cs typeface="Times New Roman" panose="02020603050405020304" pitchFamily="18" charset="0"/>
              </a:rPr>
              <a:t>并联导纳电路</a:t>
            </a:r>
          </a:p>
        </p:txBody>
      </p:sp>
      <p:sp>
        <p:nvSpPr>
          <p:cNvPr id="43069" name="Rectangle 61">
            <a:extLst>
              <a:ext uri="{FF2B5EF4-FFF2-40B4-BE49-F238E27FC236}">
                <a16:creationId xmlns:a16="http://schemas.microsoft.com/office/drawing/2014/main" id="{10A77A70-AF9A-48B9-9221-D4BAD0110294}"/>
              </a:ext>
            </a:extLst>
          </p:cNvPr>
          <p:cNvSpPr>
            <a:spLocks noChangeArrowheads="1"/>
          </p:cNvSpPr>
          <p:nvPr/>
        </p:nvSpPr>
        <p:spPr bwMode="auto">
          <a:xfrm>
            <a:off x="468313" y="5295900"/>
            <a:ext cx="8351837" cy="946150"/>
          </a:xfrm>
          <a:prstGeom prst="rect">
            <a:avLst/>
          </a:prstGeom>
          <a:noFill/>
          <a:ln>
            <a:solidFill>
              <a:schemeClr val="accent1"/>
            </a:solidFill>
          </a:ln>
          <a:extLst/>
        </p:spPr>
        <p:txBody>
          <a:bodyPr anchor="ctr">
            <a:spAutoFit/>
          </a:bodyPr>
          <a:lstStyle>
            <a:lvl1pPr marL="342900" indent="-342900">
              <a:tabLst>
                <a:tab pos="495300" algn="l"/>
              </a:tabLst>
              <a:defRPr>
                <a:solidFill>
                  <a:srgbClr val="000000"/>
                </a:solidFill>
                <a:latin typeface="Times New Roman" panose="02020603050405020304" pitchFamily="18" charset="0"/>
                <a:ea typeface="楷体_GB2312" pitchFamily="49" charset="-122"/>
              </a:defRPr>
            </a:lvl1pPr>
            <a:lvl2pPr>
              <a:tabLst>
                <a:tab pos="495300" algn="l"/>
              </a:tabLst>
              <a:defRPr>
                <a:solidFill>
                  <a:srgbClr val="000000"/>
                </a:solidFill>
                <a:latin typeface="Times New Roman" panose="02020603050405020304" pitchFamily="18" charset="0"/>
                <a:ea typeface="楷体_GB2312" pitchFamily="49" charset="-122"/>
              </a:defRPr>
            </a:lvl2pPr>
            <a:lvl3pPr marL="1143000" indent="-228600">
              <a:tabLst>
                <a:tab pos="495300" algn="l"/>
              </a:tabLst>
              <a:defRPr>
                <a:solidFill>
                  <a:srgbClr val="000000"/>
                </a:solidFill>
                <a:latin typeface="Times New Roman" panose="02020603050405020304" pitchFamily="18" charset="0"/>
                <a:ea typeface="楷体_GB2312" pitchFamily="49" charset="-122"/>
              </a:defRPr>
            </a:lvl3pPr>
            <a:lvl4pPr marL="1600200" indent="-228600">
              <a:tabLst>
                <a:tab pos="495300" algn="l"/>
              </a:tabLst>
              <a:defRPr>
                <a:solidFill>
                  <a:srgbClr val="000000"/>
                </a:solidFill>
                <a:latin typeface="Times New Roman" panose="02020603050405020304" pitchFamily="18" charset="0"/>
                <a:ea typeface="楷体_GB2312" pitchFamily="49" charset="-122"/>
              </a:defRPr>
            </a:lvl4pPr>
            <a:lvl5pPr marL="2057400" indent="-228600">
              <a:tabLst>
                <a:tab pos="495300" algn="l"/>
              </a:tabLst>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9pPr>
          </a:lstStyle>
          <a:p>
            <a:pPr lvl="1" eaLnBrk="1" hangingPunct="1"/>
            <a:r>
              <a:rPr lang="zh-CN" altLang="en-US" sz="2800" b="1" dirty="0">
                <a:solidFill>
                  <a:srgbClr val="990000"/>
                </a:solidFill>
                <a:ea typeface="华文楷体" panose="02010600040101010101" pitchFamily="2" charset="-122"/>
                <a:cs typeface="Times New Roman" panose="02020603050405020304" pitchFamily="18" charset="0"/>
              </a:rPr>
              <a:t>思考：感性二端网络的电抗值</a:t>
            </a:r>
            <a:r>
              <a:rPr lang="en-US" altLang="zh-CN" sz="2800" b="1" dirty="0">
                <a:ea typeface="华文楷体" panose="02010600040101010101" pitchFamily="2" charset="-122"/>
                <a:cs typeface="Times New Roman" panose="02020603050405020304" pitchFamily="18" charset="0"/>
              </a:rPr>
              <a:t>X</a:t>
            </a:r>
            <a:r>
              <a:rPr lang="zh-CN" altLang="en-US" sz="2800" b="1" dirty="0">
                <a:solidFill>
                  <a:srgbClr val="990000"/>
                </a:solidFill>
                <a:ea typeface="华文楷体" panose="02010600040101010101" pitchFamily="2" charset="-122"/>
                <a:cs typeface="Times New Roman" panose="02020603050405020304" pitchFamily="18" charset="0"/>
              </a:rPr>
              <a:t>、阻抗角</a:t>
            </a:r>
            <a:r>
              <a:rPr kumimoji="1" lang="en-US" altLang="zh-CN" sz="2800" b="1" i="1" dirty="0" err="1">
                <a:ea typeface="华文楷体" panose="02010600040101010101" pitchFamily="2" charset="-122"/>
                <a:cs typeface="Times New Roman" panose="02020603050405020304" pitchFamily="18" charset="0"/>
                <a:sym typeface="Symbol" panose="05050102010706020507" pitchFamily="18" charset="2"/>
              </a:rPr>
              <a:t>θ</a:t>
            </a:r>
            <a:r>
              <a:rPr kumimoji="1" lang="en-US" altLang="zh-CN" sz="2800" b="1" i="1" baseline="-25000" dirty="0" err="1">
                <a:ea typeface="华文楷体" panose="02010600040101010101" pitchFamily="2" charset="-122"/>
                <a:cs typeface="Times New Roman" panose="02020603050405020304" pitchFamily="18" charset="0"/>
                <a:sym typeface="Symbol" panose="05050102010706020507" pitchFamily="18" charset="2"/>
              </a:rPr>
              <a:t>Z</a:t>
            </a:r>
            <a:endParaRPr kumimoji="1" lang="en-US" altLang="zh-CN" sz="2800" b="1" i="1" baseline="-25000" dirty="0">
              <a:ea typeface="华文楷体" panose="02010600040101010101" pitchFamily="2" charset="-122"/>
              <a:cs typeface="Times New Roman" panose="02020603050405020304" pitchFamily="18" charset="0"/>
            </a:endParaRPr>
          </a:p>
          <a:p>
            <a:pPr lvl="1" eaLnBrk="1" hangingPunct="1"/>
            <a:r>
              <a:rPr lang="zh-CN" altLang="en-US" sz="2800" b="1" dirty="0">
                <a:solidFill>
                  <a:srgbClr val="990000"/>
                </a:solidFill>
                <a:ea typeface="华文楷体" panose="02010600040101010101" pitchFamily="2" charset="-122"/>
                <a:cs typeface="Times New Roman" panose="02020603050405020304" pitchFamily="18" charset="0"/>
              </a:rPr>
              <a:t>、电纳值</a:t>
            </a:r>
            <a:r>
              <a:rPr lang="en-US" altLang="zh-CN" sz="2800" b="1" dirty="0">
                <a:ea typeface="华文楷体" panose="02010600040101010101" pitchFamily="2" charset="-122"/>
                <a:cs typeface="Times New Roman" panose="02020603050405020304" pitchFamily="18" charset="0"/>
              </a:rPr>
              <a:t>B</a:t>
            </a:r>
            <a:r>
              <a:rPr lang="zh-CN" altLang="en-US" sz="2800" b="1" dirty="0">
                <a:solidFill>
                  <a:srgbClr val="990000"/>
                </a:solidFill>
                <a:ea typeface="华文楷体" panose="02010600040101010101" pitchFamily="2" charset="-122"/>
                <a:cs typeface="Times New Roman" panose="02020603050405020304" pitchFamily="18" charset="0"/>
              </a:rPr>
              <a:t>和导纳角</a:t>
            </a:r>
            <a:r>
              <a:rPr kumimoji="1" lang="en-US" altLang="zh-CN" sz="2800" b="1" i="1" dirty="0" err="1">
                <a:ea typeface="华文楷体" panose="02010600040101010101" pitchFamily="2" charset="-122"/>
                <a:cs typeface="Times New Roman" panose="02020603050405020304" pitchFamily="18" charset="0"/>
                <a:sym typeface="Symbol" panose="05050102010706020507" pitchFamily="18" charset="2"/>
              </a:rPr>
              <a:t>θ</a:t>
            </a:r>
            <a:r>
              <a:rPr kumimoji="1" lang="en-US" altLang="zh-CN" sz="2800" b="1" i="1" baseline="-25000" dirty="0" err="1">
                <a:ea typeface="华文楷体" panose="02010600040101010101" pitchFamily="2" charset="-122"/>
                <a:cs typeface="Times New Roman" panose="02020603050405020304" pitchFamily="18" charset="0"/>
                <a:sym typeface="Symbol" panose="05050102010706020507" pitchFamily="18" charset="2"/>
              </a:rPr>
              <a:t>Y</a:t>
            </a:r>
            <a:r>
              <a:rPr lang="zh-CN" altLang="en-US" sz="2800" b="1" dirty="0">
                <a:solidFill>
                  <a:srgbClr val="990000"/>
                </a:solidFill>
                <a:ea typeface="华文楷体" panose="02010600040101010101" pitchFamily="2" charset="-122"/>
                <a:cs typeface="Times New Roman" panose="02020603050405020304" pitchFamily="18" charset="0"/>
              </a:rPr>
              <a:t>的是大于零还是小于零？</a:t>
            </a:r>
          </a:p>
        </p:txBody>
      </p:sp>
      <p:grpSp>
        <p:nvGrpSpPr>
          <p:cNvPr id="43073" name="Group 65">
            <a:extLst>
              <a:ext uri="{FF2B5EF4-FFF2-40B4-BE49-F238E27FC236}">
                <a16:creationId xmlns:a16="http://schemas.microsoft.com/office/drawing/2014/main" id="{3931F876-3CDD-40EC-813B-4E9FAE8D4D59}"/>
              </a:ext>
            </a:extLst>
          </p:cNvPr>
          <p:cNvGrpSpPr>
            <a:grpSpLocks/>
          </p:cNvGrpSpPr>
          <p:nvPr/>
        </p:nvGrpSpPr>
        <p:grpSpPr bwMode="auto">
          <a:xfrm>
            <a:off x="6516688" y="3644900"/>
            <a:ext cx="1800225" cy="576263"/>
            <a:chOff x="2608" y="3067"/>
            <a:chExt cx="1905" cy="363"/>
          </a:xfrm>
        </p:grpSpPr>
        <p:graphicFrame>
          <p:nvGraphicFramePr>
            <p:cNvPr id="12304" name="Object 66">
              <a:extLst>
                <a:ext uri="{FF2B5EF4-FFF2-40B4-BE49-F238E27FC236}">
                  <a16:creationId xmlns:a16="http://schemas.microsoft.com/office/drawing/2014/main" id="{F3E80521-75FD-41C9-B5AC-A2736971AB39}"/>
                </a:ext>
              </a:extLst>
            </p:cNvPr>
            <p:cNvGraphicFramePr>
              <a:graphicFrameLocks noChangeAspect="1"/>
            </p:cNvGraphicFramePr>
            <p:nvPr/>
          </p:nvGraphicFramePr>
          <p:xfrm>
            <a:off x="4332" y="3113"/>
            <a:ext cx="160" cy="317"/>
          </p:xfrm>
          <a:graphic>
            <a:graphicData uri="http://schemas.openxmlformats.org/presentationml/2006/ole">
              <mc:AlternateContent xmlns:mc="http://schemas.openxmlformats.org/markup-compatibility/2006">
                <mc:Choice xmlns:v="urn:schemas-microsoft-com:vml" Requires="v">
                  <p:oleObj spid="_x0000_s12356" name="公式" r:id="rId7" imgW="114141" imgH="209609" progId="Equation.3">
                    <p:embed/>
                  </p:oleObj>
                </mc:Choice>
                <mc:Fallback>
                  <p:oleObj name="公式" r:id="rId7" imgW="114141" imgH="209609" progId="Equation.3">
                    <p:embed/>
                    <p:pic>
                      <p:nvPicPr>
                        <p:cNvPr id="0" name="Object 6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32" y="3113"/>
                          <a:ext cx="16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5" name="Line 67">
              <a:extLst>
                <a:ext uri="{FF2B5EF4-FFF2-40B4-BE49-F238E27FC236}">
                  <a16:creationId xmlns:a16="http://schemas.microsoft.com/office/drawing/2014/main" id="{BB4D37AB-1C73-4373-867F-F6032DD19002}"/>
                </a:ext>
              </a:extLst>
            </p:cNvPr>
            <p:cNvSpPr>
              <a:spLocks noChangeShapeType="1"/>
            </p:cNvSpPr>
            <p:nvPr/>
          </p:nvSpPr>
          <p:spPr bwMode="auto">
            <a:xfrm>
              <a:off x="2608" y="3067"/>
              <a:ext cx="1905"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076" name="Group 68">
            <a:extLst>
              <a:ext uri="{FF2B5EF4-FFF2-40B4-BE49-F238E27FC236}">
                <a16:creationId xmlns:a16="http://schemas.microsoft.com/office/drawing/2014/main" id="{08396D28-72B0-4CB6-9217-548BD15C2274}"/>
              </a:ext>
            </a:extLst>
          </p:cNvPr>
          <p:cNvGrpSpPr>
            <a:grpSpLocks/>
          </p:cNvGrpSpPr>
          <p:nvPr/>
        </p:nvGrpSpPr>
        <p:grpSpPr bwMode="auto">
          <a:xfrm>
            <a:off x="6516688" y="2708275"/>
            <a:ext cx="2016125" cy="981075"/>
            <a:chOff x="703" y="3702"/>
            <a:chExt cx="1270" cy="618"/>
          </a:xfrm>
        </p:grpSpPr>
        <p:sp>
          <p:nvSpPr>
            <p:cNvPr id="12300" name="Freeform 69">
              <a:extLst>
                <a:ext uri="{FF2B5EF4-FFF2-40B4-BE49-F238E27FC236}">
                  <a16:creationId xmlns:a16="http://schemas.microsoft.com/office/drawing/2014/main" id="{7B64F511-844B-418C-8646-98118BCC8EB6}"/>
                </a:ext>
              </a:extLst>
            </p:cNvPr>
            <p:cNvSpPr>
              <a:spLocks/>
            </p:cNvSpPr>
            <p:nvPr/>
          </p:nvSpPr>
          <p:spPr bwMode="auto">
            <a:xfrm>
              <a:off x="703" y="3802"/>
              <a:ext cx="1270" cy="492"/>
            </a:xfrm>
            <a:custGeom>
              <a:avLst/>
              <a:gdLst>
                <a:gd name="T0" fmla="*/ 0 w 834"/>
                <a:gd name="T1" fmla="*/ 492 h 540"/>
                <a:gd name="T2" fmla="*/ 1270 w 834"/>
                <a:gd name="T3" fmla="*/ 0 h 540"/>
                <a:gd name="T4" fmla="*/ 0 60000 65536"/>
                <a:gd name="T5" fmla="*/ 0 60000 65536"/>
              </a:gdLst>
              <a:ahLst/>
              <a:cxnLst>
                <a:cxn ang="T4">
                  <a:pos x="T0" y="T1"/>
                </a:cxn>
                <a:cxn ang="T5">
                  <a:pos x="T2" y="T3"/>
                </a:cxn>
              </a:cxnLst>
              <a:rect l="0" t="0" r="r" b="b"/>
              <a:pathLst>
                <a:path w="834" h="540">
                  <a:moveTo>
                    <a:pt x="0" y="540"/>
                  </a:moveTo>
                  <a:lnTo>
                    <a:pt x="834" y="0"/>
                  </a:ln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2301" name="Object 70">
              <a:extLst>
                <a:ext uri="{FF2B5EF4-FFF2-40B4-BE49-F238E27FC236}">
                  <a16:creationId xmlns:a16="http://schemas.microsoft.com/office/drawing/2014/main" id="{74569FCD-9051-41BE-BA1F-3577D26BEBCB}"/>
                </a:ext>
              </a:extLst>
            </p:cNvPr>
            <p:cNvGraphicFramePr>
              <a:graphicFrameLocks noChangeAspect="1"/>
            </p:cNvGraphicFramePr>
            <p:nvPr/>
          </p:nvGraphicFramePr>
          <p:xfrm>
            <a:off x="1156" y="3702"/>
            <a:ext cx="189" cy="318"/>
          </p:xfrm>
          <a:graphic>
            <a:graphicData uri="http://schemas.openxmlformats.org/presentationml/2006/ole">
              <mc:AlternateContent xmlns:mc="http://schemas.openxmlformats.org/markup-compatibility/2006">
                <mc:Choice xmlns:v="urn:schemas-microsoft-com:vml" Requires="v">
                  <p:oleObj spid="_x0000_s12357" name="公式" r:id="rId9" imgW="171447" imgH="218987" progId="Equation.3">
                    <p:embed/>
                  </p:oleObj>
                </mc:Choice>
                <mc:Fallback>
                  <p:oleObj name="公式" r:id="rId9" imgW="171447" imgH="218987" progId="Equation.3">
                    <p:embed/>
                    <p:pic>
                      <p:nvPicPr>
                        <p:cNvPr id="0" name="Object 7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56" y="3702"/>
                          <a:ext cx="189"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02" name="Freeform 71">
              <a:extLst>
                <a:ext uri="{FF2B5EF4-FFF2-40B4-BE49-F238E27FC236}">
                  <a16:creationId xmlns:a16="http://schemas.microsoft.com/office/drawing/2014/main" id="{11790B66-6FE7-44B6-A592-C4CAED91AB34}"/>
                </a:ext>
              </a:extLst>
            </p:cNvPr>
            <p:cNvSpPr>
              <a:spLocks/>
            </p:cNvSpPr>
            <p:nvPr/>
          </p:nvSpPr>
          <p:spPr bwMode="auto">
            <a:xfrm>
              <a:off x="991" y="4185"/>
              <a:ext cx="41" cy="101"/>
            </a:xfrm>
            <a:custGeom>
              <a:avLst/>
              <a:gdLst>
                <a:gd name="T0" fmla="*/ 0 w 27"/>
                <a:gd name="T1" fmla="*/ 0 h 111"/>
                <a:gd name="T2" fmla="*/ 32 w 27"/>
                <a:gd name="T3" fmla="*/ 52 h 111"/>
                <a:gd name="T4" fmla="*/ 41 w 27"/>
                <a:gd name="T5" fmla="*/ 101 h 111"/>
                <a:gd name="T6" fmla="*/ 0 60000 65536"/>
                <a:gd name="T7" fmla="*/ 0 60000 65536"/>
                <a:gd name="T8" fmla="*/ 0 60000 65536"/>
              </a:gdLst>
              <a:ahLst/>
              <a:cxnLst>
                <a:cxn ang="T6">
                  <a:pos x="T0" y="T1"/>
                </a:cxn>
                <a:cxn ang="T7">
                  <a:pos x="T2" y="T3"/>
                </a:cxn>
                <a:cxn ang="T8">
                  <a:pos x="T4" y="T5"/>
                </a:cxn>
              </a:cxnLst>
              <a:rect l="0" t="0" r="r" b="b"/>
              <a:pathLst>
                <a:path w="27" h="111">
                  <a:moveTo>
                    <a:pt x="0" y="0"/>
                  </a:moveTo>
                  <a:cubicBezTo>
                    <a:pt x="3" y="10"/>
                    <a:pt x="17" y="39"/>
                    <a:pt x="21" y="57"/>
                  </a:cubicBezTo>
                  <a:cubicBezTo>
                    <a:pt x="25" y="75"/>
                    <a:pt x="26" y="100"/>
                    <a:pt x="27" y="111"/>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303" name="Text Box 72">
              <a:extLst>
                <a:ext uri="{FF2B5EF4-FFF2-40B4-BE49-F238E27FC236}">
                  <a16:creationId xmlns:a16="http://schemas.microsoft.com/office/drawing/2014/main" id="{449EFB3E-8861-4467-96F8-DA71EBF5F4EF}"/>
                </a:ext>
              </a:extLst>
            </p:cNvPr>
            <p:cNvSpPr txBox="1">
              <a:spLocks noChangeArrowheads="1"/>
            </p:cNvSpPr>
            <p:nvPr/>
          </p:nvSpPr>
          <p:spPr bwMode="auto">
            <a:xfrm>
              <a:off x="1066" y="4032"/>
              <a:ext cx="43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i="1">
                  <a:ea typeface="华文楷体" panose="02010600040101010101" pitchFamily="2" charset="-122"/>
                  <a:cs typeface="Times New Roman" panose="02020603050405020304" pitchFamily="18" charset="0"/>
                  <a:sym typeface="Symbol" panose="05050102010706020507" pitchFamily="18" charset="2"/>
                </a:rPr>
                <a:t>θ</a:t>
              </a:r>
              <a:r>
                <a:rPr kumimoji="1" lang="en-US" altLang="zh-CN" sz="2400" b="1" i="1" baseline="-25000">
                  <a:ea typeface="华文楷体" panose="02010600040101010101" pitchFamily="2" charset="-122"/>
                  <a:cs typeface="Times New Roman" panose="02020603050405020304" pitchFamily="18" charset="0"/>
                  <a:sym typeface="Symbol" panose="05050102010706020507" pitchFamily="18" charset="2"/>
                </a:rPr>
                <a:t>Z</a:t>
              </a:r>
              <a:endParaRPr kumimoji="1" lang="en-US" altLang="zh-CN" sz="2400" b="1" i="1" baseline="-25000">
                <a:ea typeface="华文楷体" panose="02010600040101010101" pitchFamily="2" charset="-122"/>
                <a:cs typeface="Times New Roman" panose="02020603050405020304" pitchFamily="18" charset="0"/>
              </a:endParaRPr>
            </a:p>
          </p:txBody>
        </p:sp>
      </p:grpSp>
      <p:sp>
        <p:nvSpPr>
          <p:cNvPr id="43082" name="AutoShape 74">
            <a:extLst>
              <a:ext uri="{FF2B5EF4-FFF2-40B4-BE49-F238E27FC236}">
                <a16:creationId xmlns:a16="http://schemas.microsoft.com/office/drawing/2014/main" id="{849B32BB-0C4E-4683-B12D-C96772B0D826}"/>
              </a:ext>
            </a:extLst>
          </p:cNvPr>
          <p:cNvSpPr>
            <a:spLocks noChangeArrowheads="1"/>
          </p:cNvSpPr>
          <p:nvPr/>
        </p:nvSpPr>
        <p:spPr bwMode="auto">
          <a:xfrm>
            <a:off x="6443663" y="1773238"/>
            <a:ext cx="2700337" cy="752475"/>
          </a:xfrm>
          <a:prstGeom prst="wedgeRoundRectCallout">
            <a:avLst>
              <a:gd name="adj1" fmla="val 13079"/>
              <a:gd name="adj2" fmla="val 102319"/>
              <a:gd name="adj3" fmla="val 16667"/>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r>
              <a:rPr lang="zh-CN" altLang="en-US" sz="2800" b="1">
                <a:solidFill>
                  <a:srgbClr val="990000"/>
                </a:solidFill>
                <a:ea typeface="华文楷体" panose="02010600040101010101" pitchFamily="2" charset="-122"/>
                <a:cs typeface="Times New Roman" panose="02020603050405020304" pitchFamily="18" charset="0"/>
              </a:rPr>
              <a:t>感性网络电压超前电流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30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0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0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06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06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43073"/>
                                        </p:tgtEl>
                                        <p:attrNameLst>
                                          <p:attrName>style.visibility</p:attrName>
                                        </p:attrNameLst>
                                      </p:cBhvr>
                                      <p:to>
                                        <p:strVal val="visible"/>
                                      </p:to>
                                    </p:set>
                                    <p:animEffect transition="in" filter="wipe(left)">
                                      <p:cBhvr>
                                        <p:cTn id="35" dur="500"/>
                                        <p:tgtEl>
                                          <p:spTgt spid="4307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43076"/>
                                        </p:tgtEl>
                                        <p:attrNameLst>
                                          <p:attrName>style.visibility</p:attrName>
                                        </p:attrNameLst>
                                      </p:cBhvr>
                                      <p:to>
                                        <p:strVal val="visible"/>
                                      </p:to>
                                    </p:set>
                                    <p:animEffect transition="in" filter="wipe(left)">
                                      <p:cBhvr>
                                        <p:cTn id="40" dur="500"/>
                                        <p:tgtEl>
                                          <p:spTgt spid="4307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 grpId="0"/>
      <p:bldP spid="43065" grpId="0"/>
      <p:bldP spid="43067" grpId="0" animBg="1"/>
      <p:bldP spid="43068" grpId="0" animBg="1"/>
      <p:bldP spid="43069" grpId="0" animBg="1"/>
      <p:bldP spid="4308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
  <p:tag name="PROBLEMVOICEALLOWED" val="False"/>
</p:tagLst>
</file>

<file path=ppt/tags/tag2.xml><?xml version="1.0" encoding="utf-8"?>
<p:tagLst xmlns:a="http://schemas.openxmlformats.org/drawingml/2006/main" xmlns:r="http://schemas.openxmlformats.org/officeDocument/2006/relationships" xmlns:p="http://schemas.openxmlformats.org/presentationml/2006/main">
  <p:tag name="RAINPROBLEMTYPE" val="ProblemSetting"/>
  <p:tag name="RAINPROBLEM" val="ProblemSetting"/>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正弦稳态电路的相量分析">
  <a:themeElements>
    <a:clrScheme name="默认设计模板 15">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8000"/>
      </a:hlink>
      <a:folHlink>
        <a:srgbClr val="0080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FFFF99"/>
        </a:folHlink>
      </a:clrScheme>
      <a:clrMap bg1="dk2" tx1="lt1" bg2="dk1" tx2="lt2" accent1="accent1" accent2="accent2" accent3="accent3" accent4="accent4" accent5="accent5" accent6="accent6" hlink="hlink" folHlink="folHlink"/>
    </a:extraClrScheme>
    <a:extraClrScheme>
      <a:clrScheme name="默认设计模板 14">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008000"/>
        </a:folHlink>
      </a:clrScheme>
      <a:clrMap bg1="dk2" tx1="lt1" bg2="dk1" tx2="lt2" accent1="accent1" accent2="accent2" accent3="accent3" accent4="accent4" accent5="accent5" accent6="accent6" hlink="hlink" folHlink="folHlink"/>
    </a:extraClrScheme>
    <a:extraClrScheme>
      <a:clrScheme name="默认设计模板 15">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8000"/>
        </a:hlink>
        <a:folHlink>
          <a:srgbClr val="0080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正弦稳态电路的相量分析</Template>
  <TotalTime>4989</TotalTime>
  <Words>2343</Words>
  <Application>Microsoft Office PowerPoint</Application>
  <PresentationFormat>全屏显示(4:3)</PresentationFormat>
  <Paragraphs>472</Paragraphs>
  <Slides>62</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5</vt:i4>
      </vt:variant>
      <vt:variant>
        <vt:lpstr>幻灯片标题</vt:lpstr>
      </vt:variant>
      <vt:variant>
        <vt:i4>62</vt:i4>
      </vt:variant>
    </vt:vector>
  </HeadingPairs>
  <TitlesOfParts>
    <vt:vector size="82" baseType="lpstr">
      <vt:lpstr>Gungsuh</vt:lpstr>
      <vt:lpstr>Monotype Sorts</vt:lpstr>
      <vt:lpstr>仿宋_GB2312</vt:lpstr>
      <vt:lpstr>华文行楷</vt:lpstr>
      <vt:lpstr>华文楷体</vt:lpstr>
      <vt:lpstr>楷体_GB2312</vt:lpstr>
      <vt:lpstr>隶书</vt:lpstr>
      <vt:lpstr>宋体</vt:lpstr>
      <vt:lpstr>Arial</vt:lpstr>
      <vt:lpstr>Impact</vt:lpstr>
      <vt:lpstr>Symbol</vt:lpstr>
      <vt:lpstr>Times New Roman</vt:lpstr>
      <vt:lpstr>Wingdings</vt:lpstr>
      <vt:lpstr>Wingdings 3</vt:lpstr>
      <vt:lpstr>正弦稳态电路的相量分析</vt:lpstr>
      <vt:lpstr>Equation</vt:lpstr>
      <vt:lpstr>公式</vt:lpstr>
      <vt:lpstr>Visio</vt:lpstr>
      <vt:lpstr>MathType 6.0 Equation</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ncepu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adam</dc:creator>
  <cp:lastModifiedBy>xiufang jia</cp:lastModifiedBy>
  <cp:revision>288</cp:revision>
  <cp:lastPrinted>1601-01-01T00:00:00Z</cp:lastPrinted>
  <dcterms:created xsi:type="dcterms:W3CDTF">2010-06-29T08:48:44Z</dcterms:created>
  <dcterms:modified xsi:type="dcterms:W3CDTF">2017-11-07T02:57:20Z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