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890AA-8DC0-41B9-92CD-9E3BD2BD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82D3F-DA42-486B-B329-3A556ED1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2C7D8-81ED-464A-A2FC-29287F5D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3CDB7-577C-4925-9EFF-465E3AB0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06CE2-7DBF-4D45-99DC-B4E4AA05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C817-CC47-4C13-82AF-7752DFC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1F6F5-567E-4D5F-8105-221B5680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80051-4442-42FD-9F2F-651811C1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D995D-609C-4C5F-BB5B-7CDF8554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FED15-F047-4B3A-A6F2-365C087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C46575-43E5-4C4F-B2C8-53BBBE438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9EF8D-AF52-427C-B079-D7021227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0EC1D-E6B1-418C-A91A-E8CC073C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C6C7-CFA7-40C2-A282-1DCF8ABC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38C64-3F1F-4D4E-8952-38AA24B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29CE-1C88-4035-AF7B-AF186A6E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0C1B1-C868-4253-A411-233D8079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E7B9F-4AF0-4570-8F4A-CD0CBA94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00E62-8ABB-4FDE-B3B1-9EABD34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0023B-3DEB-4F71-A32D-FE11936B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8783-2B51-4597-BF12-F93DFF77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CBA7A-01E2-4924-BC0B-C3BA5FB5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88B3C-E633-446B-8B97-A9F9C50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F321E-CF44-4076-9D70-3661B05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AAB5D-9D8B-4EC7-9E4A-094BB40B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617EB-EACC-441A-A953-0C7197E4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1ADE6-C947-4201-9B20-BF182D7B9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CB8D8-271E-4E74-B382-CBE73658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7DFCF-1C52-445B-AF7F-32F57186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133A2-35B0-4119-BBD5-55D5CCFC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B3E18-13D8-438F-95C9-C4EC3FA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1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4DF2-BE70-4D5B-941C-992AA388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FF702-E124-47F5-9F79-C04650B4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FDDBA-7280-445E-9317-19ED03D3B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30FE66-A71D-4883-A22A-7A7443F17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038CB-3450-4044-ABC1-0585A5CA0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1DF102-F8E0-4710-972A-CEA74359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736B8F-AD24-4D23-B280-6F9CA415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FEA3E5-10D5-4E74-9575-BA389E80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9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060B-A9A2-4021-87A6-525732BD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EB43F-9E7B-40B0-9162-E525587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8A0E8-A7B2-4F2B-A075-AECAB697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BA38B-5D42-48AC-8C4A-AE3B0A01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7D184-074E-4CE2-966F-22710765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8297A-D379-47F0-8F26-63D7115C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518A7-81CB-47B1-94B1-8EF61278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A715C-382F-4ECB-B6C9-A1DEA772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EBA74-3341-4648-AB04-942DAAE2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6C589-299D-4956-BAF3-83834F66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FA022-7837-4267-BBE7-7ABF2A1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57169-3C7E-44CC-A987-60DD102E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5070E-9666-4A25-97E2-15DA4470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4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BBDB3-F40A-4C6C-81C9-3320B9C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9FF1A9-30A3-41E0-84A8-78717DA23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317EA-A1F4-4F39-8328-4405CD90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FC2AE-D288-4901-85D7-232FAF76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E8FAA-C01E-420A-91C4-3DDFE340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53D4C-7E1B-43EA-9352-7DB38D93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AF1D7-8712-4EFF-9C5B-5CAF6CC9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CE08C-DB65-468D-9F0B-E2F25708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9062E-3368-43B1-BF5F-506B09DB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FB5C-3665-4218-87CF-F540A5E786D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73964-98A3-4133-8853-4AD6ABE1F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236A0-75FB-4784-AF6D-2C16B4B99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662C-217C-4497-9BC1-89EF16D6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EF2C7-08A3-42FA-A610-36EB0F78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912" y="457200"/>
            <a:ext cx="3305175" cy="1276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知识预习准备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br>
              <a:rPr lang="en-US" altLang="zh-CN" sz="2400" dirty="0">
                <a:solidFill>
                  <a:srgbClr val="FF0000"/>
                </a:solidFill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D099CF-08CC-4929-8AC9-49E1C63A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4" y="1114424"/>
            <a:ext cx="4972050" cy="757237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）为了便于学习第十三章内容（ 非正弦周期电流电路和信号的频谱），请同学们预习“高等数学下册，同济大学版”第十二章无穷级数中的第七节傅里叶级数一节内容哦。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）复习一下正弦稳态电路的分析方法和理解为何引入“相量法”。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）为了学习第十四章的内容“线性动态电路的复频域分析”，请同学们预习一下第七章求解一节和二阶电路时域分析方法。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）预习一下工程数学教材中“积分变换”中的拉普拉斯变换定义、性质。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）回想一下初中数学学习过的“因式分解”概念、目的，以及将一个多项式进行因式分解的方法都有哪些？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583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全屏显示(16:10)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华文楷体</vt:lpstr>
      <vt:lpstr>Arial</vt:lpstr>
      <vt:lpstr>Office 主题​​</vt:lpstr>
      <vt:lpstr>知识预习准备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数学知识准备  （1）为了便于学习第十三章内容（ 非正弦周期电流电路和信号的频谱），请同学们预习“高等数学下册，同济大学版”第十二章无穷级数中的第七节傅里叶级数一节内容哦。 （2）复习一下正弦稳态电路的分析方法和理解为何引入“相量法”。 （2）为了学习</dc:title>
  <dc:creator>xiufang jia</dc:creator>
  <cp:lastModifiedBy>xiufang jia</cp:lastModifiedBy>
  <cp:revision>3</cp:revision>
  <dcterms:created xsi:type="dcterms:W3CDTF">2018-03-21T00:18:13Z</dcterms:created>
  <dcterms:modified xsi:type="dcterms:W3CDTF">2018-03-21T00:31:14Z</dcterms:modified>
</cp:coreProperties>
</file>