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"/>
  </p:notesMasterIdLst>
  <p:sldIdLst>
    <p:sldId id="460" r:id="rId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00"/>
    <a:srgbClr val="000099"/>
    <a:srgbClr val="FF00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-1212" y="-96"/>
      </p:cViewPr>
      <p:guideLst>
        <p:guide orient="horz" pos="2206"/>
        <p:guide pos="28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60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204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1" name="矩形 2050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algn="ctr">
                <a:buClrTx/>
              </a:pPr>
              <a:endParaRPr sz="2400">
                <a:latin typeface="Times New Roman" panose="02020603050405020304" pitchFamily="2" charset="0"/>
              </a:endParaRPr>
            </a:p>
          </p:txBody>
        </p:sp>
        <p:sp>
          <p:nvSpPr>
            <p:cNvPr id="2052" name="矩形 2051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pPr lvl="0">
                <a:buClrTx/>
              </a:pPr>
              <a:endParaRPr sz="2400">
                <a:latin typeface="Times New Roman" panose="02020603050405020304" pitchFamily="2" charset="0"/>
              </a:endParaRPr>
            </a:p>
          </p:txBody>
        </p:sp>
        <p:grpSp>
          <p:nvGrpSpPr>
            <p:cNvPr id="2053" name="组合 2052"/>
            <p:cNvGrpSpPr/>
            <p:nvPr/>
          </p:nvGrpSpPr>
          <p:grpSpPr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2054" name="矩形 2053"/>
              <p:cNvSpPr/>
              <p:nvPr userDrawn="1"/>
            </p:nvSpPr>
            <p:spPr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55" name="矩形 2054"/>
              <p:cNvSpPr/>
              <p:nvPr userDrawn="1"/>
            </p:nvSpPr>
            <p:spPr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56" name="矩形 2055"/>
              <p:cNvSpPr/>
              <p:nvPr userDrawn="1"/>
            </p:nvSpPr>
            <p:spPr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57" name="矩形 2056"/>
              <p:cNvSpPr/>
              <p:nvPr userDrawn="1"/>
            </p:nvSpPr>
            <p:spPr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58" name="矩形 2057"/>
              <p:cNvSpPr/>
              <p:nvPr userDrawn="1"/>
            </p:nvSpPr>
            <p:spPr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59" name="矩形 2058"/>
              <p:cNvSpPr/>
              <p:nvPr userDrawn="1"/>
            </p:nvSpPr>
            <p:spPr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60" name="矩形 2059"/>
              <p:cNvSpPr/>
              <p:nvPr userDrawn="1"/>
            </p:nvSpPr>
            <p:spPr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61" name="矩形 2060"/>
              <p:cNvSpPr/>
              <p:nvPr userDrawn="1"/>
            </p:nvSpPr>
            <p:spPr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62" name="矩形 2061"/>
              <p:cNvSpPr/>
              <p:nvPr userDrawn="1"/>
            </p:nvSpPr>
            <p:spPr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  <p:sp>
            <p:nvSpPr>
              <p:cNvPr id="2063" name="矩形 2062"/>
              <p:cNvSpPr/>
              <p:nvPr userDrawn="1"/>
            </p:nvSpPr>
            <p:spPr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pPr lvl="0">
                  <a:buClrTx/>
                </a:pPr>
                <a:endParaRPr sz="2400">
                  <a:latin typeface="Times New Roman" panose="02020603050405020304" pitchFamily="2" charset="0"/>
                </a:endParaRPr>
              </a:p>
            </p:txBody>
          </p:sp>
        </p:grpSp>
      </p:grpSp>
      <p:sp>
        <p:nvSpPr>
          <p:cNvPr id="2064" name="日期占位符 206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5" name="页脚占位符 206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/>
            </a:lvl1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6" name="灯片编号占位符 206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2" charset="0"/>
              </a:defRPr>
            </a:lvl1pPr>
          </a:lstStyle>
          <a:p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067" name="标题 2066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68" name="副标题 2067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3400"/>
            </a:lvl1pPr>
            <a:lvl2pPr marL="457200" lvl="1" indent="0" algn="ctr">
              <a:buNone/>
              <a:defRPr sz="3400"/>
            </a:lvl2pPr>
            <a:lvl3pPr marL="914400" lvl="2" indent="0" algn="ctr">
              <a:buNone/>
              <a:defRPr sz="3400"/>
            </a:lvl3pPr>
            <a:lvl4pPr marL="1371600" lvl="3" indent="0" algn="ctr">
              <a:buNone/>
              <a:defRPr sz="3400"/>
            </a:lvl4pPr>
            <a:lvl5pPr marL="1828800" lvl="4" indent="0" algn="ctr">
              <a:buNone/>
              <a:defRPr sz="3400"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5293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2504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81200"/>
            <a:ext cx="4032504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页脚占位符 102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灯片编号占位符 102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2" charset="0"/>
              </a:defRPr>
            </a:lvl1pPr>
          </a:lstStyle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028" name="组合 1027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9" name="矩形 1028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algn="ctr">
                <a:buClrTx/>
              </a:pPr>
              <a:endParaRPr sz="2400">
                <a:latin typeface="Times New Roman" panose="02020603050405020304" pitchFamily="2" charset="0"/>
              </a:endParaRPr>
            </a:p>
          </p:txBody>
        </p:sp>
        <p:sp>
          <p:nvSpPr>
            <p:cNvPr id="1030" name="矩形 1029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pPr lvl="0">
                <a:buClrTx/>
              </a:pPr>
              <a:endParaRPr sz="2400">
                <a:latin typeface="Times New Roman" panose="02020603050405020304" pitchFamily="2" charset="0"/>
              </a:endParaRPr>
            </a:p>
          </p:txBody>
        </p:sp>
        <p:sp>
          <p:nvSpPr>
            <p:cNvPr id="1031" name="矩形 1030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pPr lvl="0"/>
              <a:endParaRPr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2" name="矩形 1031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pPr lvl="0"/>
              <a:endParaRPr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3" name="矩形 1032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/>
              <a:endParaRPr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" name="矩形 1033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pPr lvl="0"/>
              <a:endParaRPr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矩形 1034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pPr lvl="0">
                <a:buClrTx/>
              </a:pPr>
              <a:endParaRPr sz="2400">
                <a:latin typeface="Times New Roman" panose="02020603050405020304" pitchFamily="2" charset="0"/>
              </a:endParaRPr>
            </a:p>
          </p:txBody>
        </p:sp>
        <p:sp>
          <p:nvSpPr>
            <p:cNvPr id="1036" name="矩形 1035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/>
              <a:endParaRPr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矩形 1036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/>
              <a:endParaRPr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38" name="标题 1037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9" name="文本占位符 1038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0" name="日期占位符 1039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9457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92088"/>
          </a:xfrm>
        </p:spPr>
        <p:txBody>
          <a:bodyPr anchor="ctr"/>
          <a:lstStyle/>
          <a:p>
            <a:r>
              <a:rPr lang="zh-CN" altLang="en-US" sz="2800" b="1" dirty="0" smtClean="0"/>
              <a:t>王</a:t>
            </a:r>
            <a:r>
              <a:rPr lang="zh-CN" altLang="en-US" sz="2800" b="1" dirty="0"/>
              <a:t>新</a:t>
            </a:r>
            <a:r>
              <a:rPr lang="zh-CN" altLang="en-US" sz="2800" b="1" dirty="0" smtClean="0"/>
              <a:t>夫</a:t>
            </a:r>
            <a:r>
              <a:rPr lang="en-US" altLang="zh-CN" sz="2800" b="1" dirty="0" smtClean="0"/>
              <a:t>    </a:t>
            </a:r>
            <a:r>
              <a:rPr lang="zh-CN" altLang="en-US" sz="1800" b="1" dirty="0" smtClean="0"/>
              <a:t>霍夫曼</a:t>
            </a:r>
            <a:r>
              <a:rPr lang="zh-CN" altLang="en-US" sz="1800" b="1" dirty="0"/>
              <a:t>化学品制造</a:t>
            </a:r>
            <a:r>
              <a:rPr lang="zh-CN" altLang="en-US" sz="1800" b="1" dirty="0" smtClean="0"/>
              <a:t>有限公司董事长、总经理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>
          <a:xfrm>
            <a:off x="528886" y="1379648"/>
            <a:ext cx="8229600" cy="1735832"/>
          </a:xfrm>
        </p:spPr>
        <p:txBody>
          <a:bodyPr/>
          <a:lstStyle/>
          <a:p>
            <a:pPr marL="0" indent="0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400" b="1" dirty="0" smtClean="0"/>
              <a:t>履历：</a:t>
            </a:r>
            <a:endParaRPr lang="en-US" altLang="zh-CN" sz="2400" b="1" dirty="0" smtClean="0"/>
          </a:p>
          <a:p>
            <a:pPr marL="1905" indent="-1905">
              <a:lnSpc>
                <a:spcPts val="3000"/>
              </a:lnSpc>
              <a:spcBef>
                <a:spcPct val="0"/>
              </a:spcBef>
            </a:pPr>
            <a:r>
              <a:rPr lang="en-US" altLang="zh-CN" sz="2400" b="1" dirty="0" smtClean="0"/>
              <a:t>1999-2003  </a:t>
            </a:r>
            <a:r>
              <a:rPr lang="zh-CN" altLang="en-US" sz="2400" b="1" dirty="0"/>
              <a:t>哈尔滨工业大学 计算机学士学位，金融学学士学位</a:t>
            </a:r>
          </a:p>
          <a:p>
            <a:pPr marL="1905" indent="-1905">
              <a:lnSpc>
                <a:spcPts val="3000"/>
              </a:lnSpc>
              <a:spcBef>
                <a:spcPct val="0"/>
              </a:spcBef>
            </a:pPr>
            <a:r>
              <a:rPr lang="en-US" altLang="zh-CN" sz="2400" b="1" dirty="0"/>
              <a:t>2003-2007  </a:t>
            </a:r>
            <a:r>
              <a:rPr lang="zh-CN" altLang="en-US" sz="2400" b="1" dirty="0"/>
              <a:t>哈尔滨工业大学  计算机硕士学位，博士退学</a:t>
            </a:r>
          </a:p>
          <a:p>
            <a:pPr marL="1905" indent="-1905">
              <a:lnSpc>
                <a:spcPts val="3000"/>
              </a:lnSpc>
              <a:spcBef>
                <a:spcPct val="0"/>
              </a:spcBef>
            </a:pPr>
            <a:r>
              <a:rPr lang="en-US" altLang="zh-CN" sz="2400" b="1" dirty="0"/>
              <a:t>2008</a:t>
            </a:r>
            <a:r>
              <a:rPr lang="zh-CN" altLang="en-US" sz="2400" b="1" dirty="0"/>
              <a:t>年开始创业，从事杀菌剂产品贸易、研究与生产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395536" y="3435395"/>
            <a:ext cx="4392488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" indent="-1905">
              <a:lnSpc>
                <a:spcPts val="3000"/>
              </a:lnSpc>
            </a:pPr>
            <a:r>
              <a:rPr lang="zh-CN" altLang="en-US" b="1" dirty="0" smtClean="0"/>
              <a:t>霍夫曼</a:t>
            </a:r>
            <a:r>
              <a:rPr lang="zh-CN" altLang="en-US" b="1" dirty="0" smtClean="0"/>
              <a:t>化学品制造有限公司：</a:t>
            </a:r>
            <a:endParaRPr lang="en-US" altLang="zh-CN" b="1" dirty="0" smtClean="0"/>
          </a:p>
          <a:p>
            <a:pPr marL="285750" indent="-285750">
              <a:lnSpc>
                <a:spcPts val="3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杀菌剂</a:t>
            </a:r>
            <a:r>
              <a:rPr lang="zh-CN" altLang="en-US" b="1" dirty="0"/>
              <a:t>产品优秀的制造商，产品达到美国</a:t>
            </a:r>
            <a:r>
              <a:rPr lang="en-US" altLang="zh-CN" b="1" dirty="0" err="1"/>
              <a:t>dow</a:t>
            </a:r>
            <a:r>
              <a:rPr lang="zh-CN" altLang="en-US" b="1" dirty="0"/>
              <a:t>，瑞士</a:t>
            </a:r>
            <a:r>
              <a:rPr lang="en-US" altLang="zh-CN" b="1" dirty="0" err="1"/>
              <a:t>lonza</a:t>
            </a:r>
            <a:r>
              <a:rPr lang="zh-CN" altLang="en-US" b="1" dirty="0"/>
              <a:t>水平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285750" indent="-285750">
              <a:lnSpc>
                <a:spcPts val="3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国家级</a:t>
            </a:r>
            <a:r>
              <a:rPr lang="zh-CN" altLang="en-US" b="1" dirty="0"/>
              <a:t>高新技术</a:t>
            </a:r>
            <a:r>
              <a:rPr lang="zh-CN" altLang="en-US" b="1" dirty="0" smtClean="0"/>
              <a:t>企业</a:t>
            </a:r>
            <a:endParaRPr lang="en-US" altLang="zh-CN" b="1" dirty="0" smtClean="0"/>
          </a:p>
          <a:p>
            <a:pPr marL="285750" indent="-285750">
              <a:lnSpc>
                <a:spcPts val="3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中国</a:t>
            </a:r>
            <a:r>
              <a:rPr lang="zh-CN" altLang="en-US" b="1" dirty="0"/>
              <a:t>涂料工业协会理事</a:t>
            </a:r>
            <a:r>
              <a:rPr lang="zh-CN" altLang="en-US" b="1" dirty="0" smtClean="0"/>
              <a:t>单位</a:t>
            </a:r>
            <a:endParaRPr lang="en-US" altLang="zh-CN" b="1" dirty="0" smtClean="0"/>
          </a:p>
          <a:p>
            <a:pPr marL="285750" indent="-285750">
              <a:lnSpc>
                <a:spcPts val="3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建筑</a:t>
            </a:r>
            <a:r>
              <a:rPr lang="zh-CN" altLang="en-US" b="1" dirty="0"/>
              <a:t>外加剂协会会员</a:t>
            </a:r>
            <a:r>
              <a:rPr lang="zh-CN" altLang="en-US" b="1" dirty="0" smtClean="0"/>
              <a:t>单位</a:t>
            </a:r>
            <a:endParaRPr lang="en-US" altLang="zh-CN" b="1" dirty="0" smtClean="0"/>
          </a:p>
          <a:p>
            <a:pPr marL="285750" indent="-285750">
              <a:lnSpc>
                <a:spcPts val="3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两</a:t>
            </a:r>
            <a:r>
              <a:rPr lang="zh-CN" altLang="en-US" b="1" dirty="0"/>
              <a:t>项行业标准的副主编单位和参编单位。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45024"/>
            <a:ext cx="3528393" cy="220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989B7"/>
      </a:accent6>
      <a:hlink>
        <a:srgbClr val="666699"/>
      </a:hlink>
      <a:folHlink>
        <a:srgbClr val="CCCCE6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91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1_Pixel</vt:lpstr>
      <vt:lpstr>王新夫    霍夫曼化学品制造有限公司董事长、总经理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 业 基 础</dc:title>
  <dc:creator>微软用户</dc:creator>
  <cp:lastModifiedBy>zc</cp:lastModifiedBy>
  <cp:revision>134</cp:revision>
  <dcterms:created xsi:type="dcterms:W3CDTF">2015-09-15T07:41:59Z</dcterms:created>
  <dcterms:modified xsi:type="dcterms:W3CDTF">2019-12-02T02:48:56Z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