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57" r:id="rId12"/>
    <p:sldId id="268" r:id="rId13"/>
    <p:sldId id="269" r:id="rId14"/>
    <p:sldId id="270" r:id="rId15"/>
    <p:sldId id="4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BC0A9-615B-4FE1-B8EE-8F0F605F2D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F2B5AF7-7800-4045-9272-9A1F35412166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竞赛</a:t>
          </a:r>
        </a:p>
      </dgm:t>
    </dgm:pt>
    <dgm:pt modelId="{1FBD7636-4943-4E3C-A754-BEBF3564197E}" type="parTrans" cxnId="{BA1AC203-1186-44BB-80E9-61AF85A1DAC2}">
      <dgm:prSet/>
      <dgm:spPr/>
      <dgm:t>
        <a:bodyPr/>
        <a:lstStyle/>
        <a:p>
          <a:endParaRPr lang="zh-CN" altLang="en-US"/>
        </a:p>
      </dgm:t>
    </dgm:pt>
    <dgm:pt modelId="{A49D1218-0FBF-41E2-996D-8469F5FA79EF}" type="sibTrans" cxnId="{BA1AC203-1186-44BB-80E9-61AF85A1DAC2}">
      <dgm:prSet/>
      <dgm:spPr/>
      <dgm:t>
        <a:bodyPr/>
        <a:lstStyle/>
        <a:p>
          <a:endParaRPr lang="zh-CN" altLang="en-US"/>
        </a:p>
      </dgm:t>
    </dgm:pt>
    <dgm:pt modelId="{C31E9AEE-8889-4ED7-B45F-355F9881569D}">
      <dgm:prSet phldrT="[文本]" custT="1"/>
      <dgm:spPr/>
      <dgm:t>
        <a:bodyPr/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大创</a:t>
          </a:r>
        </a:p>
      </dgm:t>
    </dgm:pt>
    <dgm:pt modelId="{C749537D-A727-4A4D-8BF4-D83138B5288F}" type="parTrans" cxnId="{F110D852-7EAC-4163-8F21-4BB22480685E}">
      <dgm:prSet/>
      <dgm:spPr/>
      <dgm:t>
        <a:bodyPr/>
        <a:lstStyle/>
        <a:p>
          <a:endParaRPr lang="zh-CN" altLang="en-US"/>
        </a:p>
      </dgm:t>
    </dgm:pt>
    <dgm:pt modelId="{B51A7698-B358-47C4-A667-E98A9EFB5288}" type="sibTrans" cxnId="{F110D852-7EAC-4163-8F21-4BB22480685E}">
      <dgm:prSet/>
      <dgm:spPr/>
      <dgm:t>
        <a:bodyPr/>
        <a:lstStyle/>
        <a:p>
          <a:endParaRPr lang="zh-CN" altLang="en-US"/>
        </a:p>
      </dgm:t>
    </dgm:pt>
    <dgm:pt modelId="{B21A7378-BE21-44A0-87DC-E2D093F537E4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创业</a:t>
          </a:r>
        </a:p>
      </dgm:t>
    </dgm:pt>
    <dgm:pt modelId="{6CB9CAB4-7D65-4D35-89CB-FB208366EF61}" type="parTrans" cxnId="{AD6A65B0-D71F-4890-AC67-50C35B5FF6FA}">
      <dgm:prSet/>
      <dgm:spPr/>
      <dgm:t>
        <a:bodyPr/>
        <a:lstStyle/>
        <a:p>
          <a:endParaRPr lang="zh-CN" altLang="en-US"/>
        </a:p>
      </dgm:t>
    </dgm:pt>
    <dgm:pt modelId="{06F5A41C-1BCF-410C-BA48-4F0A00E89FA4}" type="sibTrans" cxnId="{AD6A65B0-D71F-4890-AC67-50C35B5FF6FA}">
      <dgm:prSet/>
      <dgm:spPr/>
      <dgm:t>
        <a:bodyPr/>
        <a:lstStyle/>
        <a:p>
          <a:endParaRPr lang="zh-CN" altLang="en-US"/>
        </a:p>
      </dgm:t>
    </dgm:pt>
    <dgm:pt modelId="{406D6FC6-0DC8-4587-9754-E9CB680BBD1F}" type="pres">
      <dgm:prSet presAssocID="{EB6BC0A9-615B-4FE1-B8EE-8F0F605F2DC1}" presName="Name0" presStyleCnt="0">
        <dgm:presLayoutVars>
          <dgm:dir/>
          <dgm:resizeHandles val="exact"/>
        </dgm:presLayoutVars>
      </dgm:prSet>
      <dgm:spPr/>
    </dgm:pt>
    <dgm:pt modelId="{FD4C6DC0-D810-4462-8BAF-EAF962F24DE7}" type="pres">
      <dgm:prSet presAssocID="{9F2B5AF7-7800-4045-9272-9A1F35412166}" presName="node" presStyleLbl="node1" presStyleIdx="0" presStyleCnt="3">
        <dgm:presLayoutVars>
          <dgm:bulletEnabled val="1"/>
        </dgm:presLayoutVars>
      </dgm:prSet>
      <dgm:spPr/>
    </dgm:pt>
    <dgm:pt modelId="{D247FF43-6647-42D8-BBBD-D282C7796605}" type="pres">
      <dgm:prSet presAssocID="{A49D1218-0FBF-41E2-996D-8469F5FA79EF}" presName="sibTrans" presStyleLbl="sibTrans2D1" presStyleIdx="0" presStyleCnt="2"/>
      <dgm:spPr/>
    </dgm:pt>
    <dgm:pt modelId="{1967D523-2E6D-4A5F-B9E7-617241936663}" type="pres">
      <dgm:prSet presAssocID="{A49D1218-0FBF-41E2-996D-8469F5FA79EF}" presName="connectorText" presStyleLbl="sibTrans2D1" presStyleIdx="0" presStyleCnt="2"/>
      <dgm:spPr/>
    </dgm:pt>
    <dgm:pt modelId="{1E9902B4-7A43-46FF-A4F6-10E9C52EED62}" type="pres">
      <dgm:prSet presAssocID="{C31E9AEE-8889-4ED7-B45F-355F9881569D}" presName="node" presStyleLbl="node1" presStyleIdx="1" presStyleCnt="3">
        <dgm:presLayoutVars>
          <dgm:bulletEnabled val="1"/>
        </dgm:presLayoutVars>
      </dgm:prSet>
      <dgm:spPr/>
    </dgm:pt>
    <dgm:pt modelId="{FC447398-78F9-45B1-AD58-B5DD23F1EDEA}" type="pres">
      <dgm:prSet presAssocID="{B51A7698-B358-47C4-A667-E98A9EFB5288}" presName="sibTrans" presStyleLbl="sibTrans2D1" presStyleIdx="1" presStyleCnt="2"/>
      <dgm:spPr/>
    </dgm:pt>
    <dgm:pt modelId="{6777087E-1CCA-45DD-B7C3-52C6E89E1053}" type="pres">
      <dgm:prSet presAssocID="{B51A7698-B358-47C4-A667-E98A9EFB5288}" presName="connectorText" presStyleLbl="sibTrans2D1" presStyleIdx="1" presStyleCnt="2"/>
      <dgm:spPr/>
    </dgm:pt>
    <dgm:pt modelId="{1C7B3CCD-3B01-4D18-B486-1F7FBC3DB9BA}" type="pres">
      <dgm:prSet presAssocID="{B21A7378-BE21-44A0-87DC-E2D093F537E4}" presName="node" presStyleLbl="node1" presStyleIdx="2" presStyleCnt="3" custLinFactNeighborX="836" custLinFactNeighborY="-2032">
        <dgm:presLayoutVars>
          <dgm:bulletEnabled val="1"/>
        </dgm:presLayoutVars>
      </dgm:prSet>
      <dgm:spPr/>
    </dgm:pt>
  </dgm:ptLst>
  <dgm:cxnLst>
    <dgm:cxn modelId="{BA1AC203-1186-44BB-80E9-61AF85A1DAC2}" srcId="{EB6BC0A9-615B-4FE1-B8EE-8F0F605F2DC1}" destId="{9F2B5AF7-7800-4045-9272-9A1F35412166}" srcOrd="0" destOrd="0" parTransId="{1FBD7636-4943-4E3C-A754-BEBF3564197E}" sibTransId="{A49D1218-0FBF-41E2-996D-8469F5FA79EF}"/>
    <dgm:cxn modelId="{A2679D1F-0865-494C-9B62-A57F6A482ED5}" type="presOf" srcId="{9F2B5AF7-7800-4045-9272-9A1F35412166}" destId="{FD4C6DC0-D810-4462-8BAF-EAF962F24DE7}" srcOrd="0" destOrd="0" presId="urn:microsoft.com/office/officeart/2005/8/layout/process1"/>
    <dgm:cxn modelId="{B34D6729-7F19-435D-8A8F-2BBFFF99E39A}" type="presOf" srcId="{B51A7698-B358-47C4-A667-E98A9EFB5288}" destId="{FC447398-78F9-45B1-AD58-B5DD23F1EDEA}" srcOrd="0" destOrd="0" presId="urn:microsoft.com/office/officeart/2005/8/layout/process1"/>
    <dgm:cxn modelId="{79355A4D-1C7E-4849-B357-9B2DE1C51848}" type="presOf" srcId="{B21A7378-BE21-44A0-87DC-E2D093F537E4}" destId="{1C7B3CCD-3B01-4D18-B486-1F7FBC3DB9BA}" srcOrd="0" destOrd="0" presId="urn:microsoft.com/office/officeart/2005/8/layout/process1"/>
    <dgm:cxn modelId="{4B2E0750-5E7D-4CF0-AEC1-90BCA524B281}" type="presOf" srcId="{A49D1218-0FBF-41E2-996D-8469F5FA79EF}" destId="{1967D523-2E6D-4A5F-B9E7-617241936663}" srcOrd="1" destOrd="0" presId="urn:microsoft.com/office/officeart/2005/8/layout/process1"/>
    <dgm:cxn modelId="{F110D852-7EAC-4163-8F21-4BB22480685E}" srcId="{EB6BC0A9-615B-4FE1-B8EE-8F0F605F2DC1}" destId="{C31E9AEE-8889-4ED7-B45F-355F9881569D}" srcOrd="1" destOrd="0" parTransId="{C749537D-A727-4A4D-8BF4-D83138B5288F}" sibTransId="{B51A7698-B358-47C4-A667-E98A9EFB5288}"/>
    <dgm:cxn modelId="{428CB153-135C-4979-884C-063CA2B8FE43}" type="presOf" srcId="{A49D1218-0FBF-41E2-996D-8469F5FA79EF}" destId="{D247FF43-6647-42D8-BBBD-D282C7796605}" srcOrd="0" destOrd="0" presId="urn:microsoft.com/office/officeart/2005/8/layout/process1"/>
    <dgm:cxn modelId="{F97EF895-6754-4ACC-AD31-9B8ECFC55353}" type="presOf" srcId="{B51A7698-B358-47C4-A667-E98A9EFB5288}" destId="{6777087E-1CCA-45DD-B7C3-52C6E89E1053}" srcOrd="1" destOrd="0" presId="urn:microsoft.com/office/officeart/2005/8/layout/process1"/>
    <dgm:cxn modelId="{95D88A9F-A6D0-4543-BDCD-C7F5F5DAF045}" type="presOf" srcId="{C31E9AEE-8889-4ED7-B45F-355F9881569D}" destId="{1E9902B4-7A43-46FF-A4F6-10E9C52EED62}" srcOrd="0" destOrd="0" presId="urn:microsoft.com/office/officeart/2005/8/layout/process1"/>
    <dgm:cxn modelId="{AD6A65B0-D71F-4890-AC67-50C35B5FF6FA}" srcId="{EB6BC0A9-615B-4FE1-B8EE-8F0F605F2DC1}" destId="{B21A7378-BE21-44A0-87DC-E2D093F537E4}" srcOrd="2" destOrd="0" parTransId="{6CB9CAB4-7D65-4D35-89CB-FB208366EF61}" sibTransId="{06F5A41C-1BCF-410C-BA48-4F0A00E89FA4}"/>
    <dgm:cxn modelId="{8F23D1FF-E36A-4954-A74E-849E9B83807D}" type="presOf" srcId="{EB6BC0A9-615B-4FE1-B8EE-8F0F605F2DC1}" destId="{406D6FC6-0DC8-4587-9754-E9CB680BBD1F}" srcOrd="0" destOrd="0" presId="urn:microsoft.com/office/officeart/2005/8/layout/process1"/>
    <dgm:cxn modelId="{620BBEE7-F96F-40D6-91D3-44B774FB38DC}" type="presParOf" srcId="{406D6FC6-0DC8-4587-9754-E9CB680BBD1F}" destId="{FD4C6DC0-D810-4462-8BAF-EAF962F24DE7}" srcOrd="0" destOrd="0" presId="urn:microsoft.com/office/officeart/2005/8/layout/process1"/>
    <dgm:cxn modelId="{16B704DC-9789-41EE-82F6-EB06430A523E}" type="presParOf" srcId="{406D6FC6-0DC8-4587-9754-E9CB680BBD1F}" destId="{D247FF43-6647-42D8-BBBD-D282C7796605}" srcOrd="1" destOrd="0" presId="urn:microsoft.com/office/officeart/2005/8/layout/process1"/>
    <dgm:cxn modelId="{A51028B7-6B25-402E-A123-7C003236AC4C}" type="presParOf" srcId="{D247FF43-6647-42D8-BBBD-D282C7796605}" destId="{1967D523-2E6D-4A5F-B9E7-617241936663}" srcOrd="0" destOrd="0" presId="urn:microsoft.com/office/officeart/2005/8/layout/process1"/>
    <dgm:cxn modelId="{43878309-CD5F-4908-940A-7D4F34D11749}" type="presParOf" srcId="{406D6FC6-0DC8-4587-9754-E9CB680BBD1F}" destId="{1E9902B4-7A43-46FF-A4F6-10E9C52EED62}" srcOrd="2" destOrd="0" presId="urn:microsoft.com/office/officeart/2005/8/layout/process1"/>
    <dgm:cxn modelId="{B6937C73-57D4-4AA2-AA0E-CF78A7A205A7}" type="presParOf" srcId="{406D6FC6-0DC8-4587-9754-E9CB680BBD1F}" destId="{FC447398-78F9-45B1-AD58-B5DD23F1EDEA}" srcOrd="3" destOrd="0" presId="urn:microsoft.com/office/officeart/2005/8/layout/process1"/>
    <dgm:cxn modelId="{D893B764-8E12-41BF-82BD-D80670AE28C5}" type="presParOf" srcId="{FC447398-78F9-45B1-AD58-B5DD23F1EDEA}" destId="{6777087E-1CCA-45DD-B7C3-52C6E89E1053}" srcOrd="0" destOrd="0" presId="urn:microsoft.com/office/officeart/2005/8/layout/process1"/>
    <dgm:cxn modelId="{F9031F60-8602-42B6-B5CB-475CB2B2A9AF}" type="presParOf" srcId="{406D6FC6-0DC8-4587-9754-E9CB680BBD1F}" destId="{1C7B3CCD-3B01-4D18-B486-1F7FBC3DB9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10BE7-EF20-49AA-BD00-DC3A807FBCD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B11374-6B3E-4753-84F9-A73DF0799FED}">
      <dgm:prSet custT="1"/>
      <dgm:spPr/>
      <dgm:t>
        <a:bodyPr/>
        <a:lstStyle/>
        <a:p>
          <a:r>
            <a:rPr lang="en-US" sz="1800" dirty="0"/>
            <a:t>2018.11</a:t>
          </a:r>
          <a:r>
            <a:rPr lang="zh-CN" sz="1800" dirty="0"/>
            <a:t>月中旬大挑</a:t>
          </a:r>
          <a:endParaRPr lang="zh-CN" altLang="en-US" sz="1800" dirty="0"/>
        </a:p>
      </dgm:t>
    </dgm:pt>
    <dgm:pt modelId="{7204DB35-B49B-4C98-8905-35C999DACFB8}" type="parTrans" cxnId="{9067FE90-AAB6-4E04-BB28-F526EB8F3482}">
      <dgm:prSet/>
      <dgm:spPr/>
      <dgm:t>
        <a:bodyPr/>
        <a:lstStyle/>
        <a:p>
          <a:endParaRPr lang="zh-CN" altLang="en-US"/>
        </a:p>
      </dgm:t>
    </dgm:pt>
    <dgm:pt modelId="{537EE2AE-FAA8-4E42-8DBF-5ED84CCFC969}" type="sibTrans" cxnId="{9067FE90-AAB6-4E04-BB28-F526EB8F3482}">
      <dgm:prSet/>
      <dgm:spPr/>
      <dgm:t>
        <a:bodyPr/>
        <a:lstStyle/>
        <a:p>
          <a:endParaRPr lang="zh-CN" altLang="en-US"/>
        </a:p>
      </dgm:t>
    </dgm:pt>
    <dgm:pt modelId="{FE75AAF4-42F2-4B92-946A-9B9C5D261402}">
      <dgm:prSet phldrT="[文本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2019.4</a:t>
          </a:r>
          <a:r>
            <a:rPr lang="zh-CN" altLang="en-US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月“互联网</a:t>
          </a:r>
          <a:r>
            <a:rPr lang="en-US" altLang="zh-CN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+</a:t>
          </a:r>
          <a:r>
            <a:rPr lang="zh-CN" altLang="en-US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”大赛</a:t>
          </a:r>
        </a:p>
      </dgm:t>
    </dgm:pt>
    <dgm:pt modelId="{B57DEFB1-701C-41A8-9ACC-C452F4798529}" type="parTrans" cxnId="{98A65C3C-E23D-4B01-82B6-A4BD213D99DE}">
      <dgm:prSet/>
      <dgm:spPr/>
      <dgm:t>
        <a:bodyPr/>
        <a:lstStyle/>
        <a:p>
          <a:endParaRPr lang="zh-CN" altLang="en-US"/>
        </a:p>
      </dgm:t>
    </dgm:pt>
    <dgm:pt modelId="{09C6D162-A8CA-4C1F-B0DF-D33697260FBD}" type="sibTrans" cxnId="{98A65C3C-E23D-4B01-82B6-A4BD213D99DE}">
      <dgm:prSet/>
      <dgm:spPr/>
      <dgm:t>
        <a:bodyPr/>
        <a:lstStyle/>
        <a:p>
          <a:endParaRPr lang="zh-CN" altLang="en-US"/>
        </a:p>
      </dgm:t>
    </dgm:pt>
    <dgm:pt modelId="{5B9165E7-B153-42E8-A5FC-A7EAC1101DAD}">
      <dgm:prSet phldrT="[文本]" custT="1"/>
      <dgm:spPr/>
      <dgm:t>
        <a:bodyPr/>
        <a:lstStyle/>
        <a:p>
          <a:r>
            <a:rPr lang="en-US" altLang="zh-CN" sz="1800" dirty="0"/>
            <a:t>2019.11</a:t>
          </a:r>
          <a:r>
            <a:rPr lang="zh-CN" altLang="en-US" sz="1800" dirty="0"/>
            <a:t>月中旬小挑</a:t>
          </a:r>
        </a:p>
      </dgm:t>
    </dgm:pt>
    <dgm:pt modelId="{8C796CFD-35FD-41FF-BC94-095DE28E9B67}" type="parTrans" cxnId="{1E4D9295-DDCE-4DA5-BFEF-227FB9E16753}">
      <dgm:prSet/>
      <dgm:spPr/>
      <dgm:t>
        <a:bodyPr/>
        <a:lstStyle/>
        <a:p>
          <a:endParaRPr lang="zh-CN" altLang="en-US"/>
        </a:p>
      </dgm:t>
    </dgm:pt>
    <dgm:pt modelId="{C1CC9DF1-F5D2-498A-8949-0FA110D62BBE}" type="sibTrans" cxnId="{1E4D9295-DDCE-4DA5-BFEF-227FB9E16753}">
      <dgm:prSet/>
      <dgm:spPr/>
      <dgm:t>
        <a:bodyPr/>
        <a:lstStyle/>
        <a:p>
          <a:endParaRPr lang="zh-CN" altLang="en-US"/>
        </a:p>
      </dgm:t>
    </dgm:pt>
    <dgm:pt modelId="{31D743CE-8DAC-4111-BE2F-6D8CDF9A6710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2019.3</a:t>
          </a:r>
          <a:r>
            <a:rPr lang="zh-CN" altLang="en-US" sz="180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月立项大创</a:t>
          </a:r>
          <a:endParaRPr lang="zh-CN" sz="1800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gm:t>
    </dgm:pt>
    <dgm:pt modelId="{ED04E0BE-85B3-4CE5-B63C-2ACF8571FC1E}" type="parTrans" cxnId="{95C4E0FC-1B26-41FC-ADD8-CEFB5DA3922B}">
      <dgm:prSet/>
      <dgm:spPr/>
      <dgm:t>
        <a:bodyPr/>
        <a:lstStyle/>
        <a:p>
          <a:endParaRPr lang="zh-CN" altLang="en-US"/>
        </a:p>
      </dgm:t>
    </dgm:pt>
    <dgm:pt modelId="{69758886-00C9-452F-BC7C-68A6D62DBE82}" type="sibTrans" cxnId="{95C4E0FC-1B26-41FC-ADD8-CEFB5DA3922B}">
      <dgm:prSet/>
      <dgm:spPr/>
      <dgm:t>
        <a:bodyPr/>
        <a:lstStyle/>
        <a:p>
          <a:endParaRPr lang="zh-CN" altLang="en-US"/>
        </a:p>
      </dgm:t>
    </dgm:pt>
    <dgm:pt modelId="{D72FDDCD-A87E-458B-AD98-5021C89E1A37}">
      <dgm:prSet custT="1"/>
      <dgm:spPr/>
      <dgm:t>
        <a:bodyPr/>
        <a:lstStyle/>
        <a:p>
          <a:r>
            <a:rPr lang="zh-CN" altLang="en-US" sz="2400" b="0" i="1" dirty="0">
              <a:latin typeface="仿宋" panose="02010609060101010101" pitchFamily="49" charset="-122"/>
              <a:ea typeface="仿宋" panose="02010609060101010101" pitchFamily="49" charset="-122"/>
            </a:rPr>
            <a:t>创新大赛中的“奥林匹克”，调研：以大学生对口语的需求以及学习方式为主，突出我们团队存在的必要性</a:t>
          </a:r>
        </a:p>
      </dgm:t>
    </dgm:pt>
    <dgm:pt modelId="{70928E31-3425-4B3A-98D4-22CC59164C92}" type="parTrans" cxnId="{04117424-5E67-43CD-938B-8C67572B5F6D}">
      <dgm:prSet/>
      <dgm:spPr/>
      <dgm:t>
        <a:bodyPr/>
        <a:lstStyle/>
        <a:p>
          <a:endParaRPr lang="zh-CN" altLang="en-US"/>
        </a:p>
      </dgm:t>
    </dgm:pt>
    <dgm:pt modelId="{3B09B3C5-6529-4B32-8A58-F3EDABEEBE1C}" type="sibTrans" cxnId="{04117424-5E67-43CD-938B-8C67572B5F6D}">
      <dgm:prSet/>
      <dgm:spPr/>
      <dgm:t>
        <a:bodyPr/>
        <a:lstStyle/>
        <a:p>
          <a:endParaRPr lang="zh-CN" altLang="en-US"/>
        </a:p>
      </dgm:t>
    </dgm:pt>
    <dgm:pt modelId="{13252ACF-5A59-4ECC-866E-9F54FF6993A7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以创业为大主题，写创业计划书，开发微信打卡小程序，</a:t>
          </a:r>
          <a:r>
            <a:rPr lang="en-US" altLang="zh-CN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APP</a:t>
          </a: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等，作为附加成果展示</a:t>
          </a:r>
        </a:p>
      </dgm:t>
    </dgm:pt>
    <dgm:pt modelId="{5C663BFD-FB66-4789-8F81-D86104A74C29}" type="parTrans" cxnId="{FE1C2A60-7FD6-4F93-8C3C-88E370F474E2}">
      <dgm:prSet/>
      <dgm:spPr/>
      <dgm:t>
        <a:bodyPr/>
        <a:lstStyle/>
        <a:p>
          <a:endParaRPr lang="zh-CN" altLang="en-US"/>
        </a:p>
      </dgm:t>
    </dgm:pt>
    <dgm:pt modelId="{0717B3D0-7B91-4291-900F-A1337D175708}" type="sibTrans" cxnId="{FE1C2A60-7FD6-4F93-8C3C-88E370F474E2}">
      <dgm:prSet/>
      <dgm:spPr/>
      <dgm:t>
        <a:bodyPr/>
        <a:lstStyle/>
        <a:p>
          <a:endParaRPr lang="zh-CN" altLang="en-US"/>
        </a:p>
      </dgm:t>
    </dgm:pt>
    <dgm:pt modelId="{25F0D888-1D7D-4D46-BD2C-F7A219D320B7}">
      <dgm:prSet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将大创准备的成果变相为符合本赛要求的作品参赛，重在参与</a:t>
          </a:r>
        </a:p>
      </dgm:t>
    </dgm:pt>
    <dgm:pt modelId="{814E8C27-D940-4011-AEFC-3C3A9BA150AB}" type="parTrans" cxnId="{0BB47724-7730-4210-B726-8ADC5F4DCA81}">
      <dgm:prSet/>
      <dgm:spPr/>
      <dgm:t>
        <a:bodyPr/>
        <a:lstStyle/>
        <a:p>
          <a:endParaRPr lang="zh-CN" altLang="en-US"/>
        </a:p>
      </dgm:t>
    </dgm:pt>
    <dgm:pt modelId="{BD87CB8F-51F2-4645-843B-503852FEA095}" type="sibTrans" cxnId="{0BB47724-7730-4210-B726-8ADC5F4DCA81}">
      <dgm:prSet/>
      <dgm:spPr/>
      <dgm:t>
        <a:bodyPr/>
        <a:lstStyle/>
        <a:p>
          <a:endParaRPr lang="zh-CN" altLang="en-US"/>
        </a:p>
      </dgm:t>
    </dgm:pt>
    <dgm:pt modelId="{363ABD2D-14FC-4762-BDE5-6D1EC04659AD}">
      <dgm:prSet custT="1"/>
      <dgm:spPr/>
      <dgm:t>
        <a:bodyPr/>
        <a:lstStyle/>
        <a:p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创业大赛中的“东方明珠”，同样将大创中的思想与成果变相为本赛事要求的作品参赛</a:t>
          </a:r>
        </a:p>
      </dgm:t>
    </dgm:pt>
    <dgm:pt modelId="{26F7578C-2B45-4559-B81E-1F4E42BBFC58}" type="parTrans" cxnId="{206F26CF-63E2-42E3-B67D-A93B42DE219E}">
      <dgm:prSet/>
      <dgm:spPr/>
      <dgm:t>
        <a:bodyPr/>
        <a:lstStyle/>
        <a:p>
          <a:endParaRPr lang="zh-CN" altLang="en-US"/>
        </a:p>
      </dgm:t>
    </dgm:pt>
    <dgm:pt modelId="{A1CA1EB6-24BC-4575-9AAF-ECBBCB6A8197}" type="sibTrans" cxnId="{206F26CF-63E2-42E3-B67D-A93B42DE219E}">
      <dgm:prSet/>
      <dgm:spPr/>
      <dgm:t>
        <a:bodyPr/>
        <a:lstStyle/>
        <a:p>
          <a:endParaRPr lang="zh-CN" altLang="en-US"/>
        </a:p>
      </dgm:t>
    </dgm:pt>
    <dgm:pt modelId="{88FC11E3-0172-4B7F-AE0C-17E449F6214D}" type="pres">
      <dgm:prSet presAssocID="{48810BE7-EF20-49AA-BD00-DC3A807FBCDC}" presName="linearFlow" presStyleCnt="0">
        <dgm:presLayoutVars>
          <dgm:dir/>
          <dgm:animLvl val="lvl"/>
          <dgm:resizeHandles val="exact"/>
        </dgm:presLayoutVars>
      </dgm:prSet>
      <dgm:spPr/>
    </dgm:pt>
    <dgm:pt modelId="{1DFFB0A7-283B-47F1-8E29-0652C049D14B}" type="pres">
      <dgm:prSet presAssocID="{BFB11374-6B3E-4753-84F9-A73DF0799FED}" presName="composite" presStyleCnt="0"/>
      <dgm:spPr/>
    </dgm:pt>
    <dgm:pt modelId="{144FC2F0-30F9-4FFD-A82C-E3E7C51D0822}" type="pres">
      <dgm:prSet presAssocID="{BFB11374-6B3E-4753-84F9-A73DF0799FE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4B34BB9-5F18-48EF-B649-E85EB8E2952D}" type="pres">
      <dgm:prSet presAssocID="{BFB11374-6B3E-4753-84F9-A73DF0799FED}" presName="descendantText" presStyleLbl="alignAcc1" presStyleIdx="0" presStyleCnt="4" custScaleY="100000" custLinFactNeighborX="585" custLinFactNeighborY="-116">
        <dgm:presLayoutVars>
          <dgm:bulletEnabled val="1"/>
        </dgm:presLayoutVars>
      </dgm:prSet>
      <dgm:spPr/>
    </dgm:pt>
    <dgm:pt modelId="{C22AE754-C3F7-486E-9C52-D1FCF05C1574}" type="pres">
      <dgm:prSet presAssocID="{537EE2AE-FAA8-4E42-8DBF-5ED84CCFC969}" presName="sp" presStyleCnt="0"/>
      <dgm:spPr/>
    </dgm:pt>
    <dgm:pt modelId="{26CD3CA2-E5C0-4464-B610-5048D7B19990}" type="pres">
      <dgm:prSet presAssocID="{31D743CE-8DAC-4111-BE2F-6D8CDF9A6710}" presName="composite" presStyleCnt="0"/>
      <dgm:spPr/>
    </dgm:pt>
    <dgm:pt modelId="{96079868-E4C0-4F54-869D-6F194D08913B}" type="pres">
      <dgm:prSet presAssocID="{31D743CE-8DAC-4111-BE2F-6D8CDF9A671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4C57DCF-616F-403D-B12D-2B7A63758BD5}" type="pres">
      <dgm:prSet presAssocID="{31D743CE-8DAC-4111-BE2F-6D8CDF9A6710}" presName="descendantText" presStyleLbl="alignAcc1" presStyleIdx="1" presStyleCnt="4" custLinFactNeighborX="780" custLinFactNeighborY="-1457">
        <dgm:presLayoutVars>
          <dgm:bulletEnabled val="1"/>
        </dgm:presLayoutVars>
      </dgm:prSet>
      <dgm:spPr/>
    </dgm:pt>
    <dgm:pt modelId="{3149CD14-E904-41B3-B9B0-B8F79FFD1519}" type="pres">
      <dgm:prSet presAssocID="{69758886-00C9-452F-BC7C-68A6D62DBE82}" presName="sp" presStyleCnt="0"/>
      <dgm:spPr/>
    </dgm:pt>
    <dgm:pt modelId="{74E3E799-6922-447D-A20A-ED5069FADEAE}" type="pres">
      <dgm:prSet presAssocID="{FE75AAF4-42F2-4B92-946A-9B9C5D261402}" presName="composite" presStyleCnt="0"/>
      <dgm:spPr/>
    </dgm:pt>
    <dgm:pt modelId="{8F482242-BC4F-493E-8651-1C9F1FE927A2}" type="pres">
      <dgm:prSet presAssocID="{FE75AAF4-42F2-4B92-946A-9B9C5D26140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3C1F896-6F1C-4692-BF5A-530BC59C753E}" type="pres">
      <dgm:prSet presAssocID="{FE75AAF4-42F2-4B92-946A-9B9C5D261402}" presName="descendantText" presStyleLbl="alignAcc1" presStyleIdx="2" presStyleCnt="4">
        <dgm:presLayoutVars>
          <dgm:bulletEnabled val="1"/>
        </dgm:presLayoutVars>
      </dgm:prSet>
      <dgm:spPr/>
    </dgm:pt>
    <dgm:pt modelId="{325CA3FF-0B9D-4013-9B8A-B33BFA89EE8F}" type="pres">
      <dgm:prSet presAssocID="{09C6D162-A8CA-4C1F-B0DF-D33697260FBD}" presName="sp" presStyleCnt="0"/>
      <dgm:spPr/>
    </dgm:pt>
    <dgm:pt modelId="{20E5C363-8CDA-41BA-AF91-848987009B85}" type="pres">
      <dgm:prSet presAssocID="{5B9165E7-B153-42E8-A5FC-A7EAC1101DAD}" presName="composite" presStyleCnt="0"/>
      <dgm:spPr/>
    </dgm:pt>
    <dgm:pt modelId="{551E6910-F1DF-42A0-ADF4-A1781513E0A2}" type="pres">
      <dgm:prSet presAssocID="{5B9165E7-B153-42E8-A5FC-A7EAC1101DA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F15E3EF-2C7E-4D33-B6EA-32E89FB8A7C9}" type="pres">
      <dgm:prSet presAssocID="{5B9165E7-B153-42E8-A5FC-A7EAC1101DA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E9A8C05-C33B-4EEA-BCF0-C4347B395E93}" type="presOf" srcId="{FE75AAF4-42F2-4B92-946A-9B9C5D261402}" destId="{8F482242-BC4F-493E-8651-1C9F1FE927A2}" srcOrd="0" destOrd="0" presId="urn:microsoft.com/office/officeart/2005/8/layout/chevron2"/>
    <dgm:cxn modelId="{A677F106-3F82-408D-97C9-6D4B0628FBD2}" type="presOf" srcId="{363ABD2D-14FC-4762-BDE5-6D1EC04659AD}" destId="{DF15E3EF-2C7E-4D33-B6EA-32E89FB8A7C9}" srcOrd="0" destOrd="0" presId="urn:microsoft.com/office/officeart/2005/8/layout/chevron2"/>
    <dgm:cxn modelId="{21EFB811-1082-4ED3-8BDF-C6FE3D867357}" type="presOf" srcId="{BFB11374-6B3E-4753-84F9-A73DF0799FED}" destId="{144FC2F0-30F9-4FFD-A82C-E3E7C51D0822}" srcOrd="0" destOrd="0" presId="urn:microsoft.com/office/officeart/2005/8/layout/chevron2"/>
    <dgm:cxn modelId="{2F968917-27B1-49E2-8BB6-21FF364BE57D}" type="presOf" srcId="{D72FDDCD-A87E-458B-AD98-5021C89E1A37}" destId="{A4B34BB9-5F18-48EF-B649-E85EB8E2952D}" srcOrd="0" destOrd="0" presId="urn:microsoft.com/office/officeart/2005/8/layout/chevron2"/>
    <dgm:cxn modelId="{04117424-5E67-43CD-938B-8C67572B5F6D}" srcId="{BFB11374-6B3E-4753-84F9-A73DF0799FED}" destId="{D72FDDCD-A87E-458B-AD98-5021C89E1A37}" srcOrd="0" destOrd="0" parTransId="{70928E31-3425-4B3A-98D4-22CC59164C92}" sibTransId="{3B09B3C5-6529-4B32-8A58-F3EDABEEBE1C}"/>
    <dgm:cxn modelId="{0BB47724-7730-4210-B726-8ADC5F4DCA81}" srcId="{FE75AAF4-42F2-4B92-946A-9B9C5D261402}" destId="{25F0D888-1D7D-4D46-BD2C-F7A219D320B7}" srcOrd="0" destOrd="0" parTransId="{814E8C27-D940-4011-AEFC-3C3A9BA150AB}" sibTransId="{BD87CB8F-51F2-4645-843B-503852FEA095}"/>
    <dgm:cxn modelId="{98A65C3C-E23D-4B01-82B6-A4BD213D99DE}" srcId="{48810BE7-EF20-49AA-BD00-DC3A807FBCDC}" destId="{FE75AAF4-42F2-4B92-946A-9B9C5D261402}" srcOrd="2" destOrd="0" parTransId="{B57DEFB1-701C-41A8-9ACC-C452F4798529}" sibTransId="{09C6D162-A8CA-4C1F-B0DF-D33697260FBD}"/>
    <dgm:cxn modelId="{8390165C-2221-4AD7-8DF5-C31527363EF5}" type="presOf" srcId="{25F0D888-1D7D-4D46-BD2C-F7A219D320B7}" destId="{83C1F896-6F1C-4692-BF5A-530BC59C753E}" srcOrd="0" destOrd="0" presId="urn:microsoft.com/office/officeart/2005/8/layout/chevron2"/>
    <dgm:cxn modelId="{FE1C2A60-7FD6-4F93-8C3C-88E370F474E2}" srcId="{31D743CE-8DAC-4111-BE2F-6D8CDF9A6710}" destId="{13252ACF-5A59-4ECC-866E-9F54FF6993A7}" srcOrd="0" destOrd="0" parTransId="{5C663BFD-FB66-4789-8F81-D86104A74C29}" sibTransId="{0717B3D0-7B91-4291-900F-A1337D175708}"/>
    <dgm:cxn modelId="{DA1F846A-CF28-4D2A-BA82-DD294CF45751}" type="presOf" srcId="{13252ACF-5A59-4ECC-866E-9F54FF6993A7}" destId="{64C57DCF-616F-403D-B12D-2B7A63758BD5}" srcOrd="0" destOrd="0" presId="urn:microsoft.com/office/officeart/2005/8/layout/chevron2"/>
    <dgm:cxn modelId="{F6ABCD4A-256D-420C-996C-4F4B18DC2CCD}" type="presOf" srcId="{5B9165E7-B153-42E8-A5FC-A7EAC1101DAD}" destId="{551E6910-F1DF-42A0-ADF4-A1781513E0A2}" srcOrd="0" destOrd="0" presId="urn:microsoft.com/office/officeart/2005/8/layout/chevron2"/>
    <dgm:cxn modelId="{9067FE90-AAB6-4E04-BB28-F526EB8F3482}" srcId="{48810BE7-EF20-49AA-BD00-DC3A807FBCDC}" destId="{BFB11374-6B3E-4753-84F9-A73DF0799FED}" srcOrd="0" destOrd="0" parTransId="{7204DB35-B49B-4C98-8905-35C999DACFB8}" sibTransId="{537EE2AE-FAA8-4E42-8DBF-5ED84CCFC969}"/>
    <dgm:cxn modelId="{1E4D9295-DDCE-4DA5-BFEF-227FB9E16753}" srcId="{48810BE7-EF20-49AA-BD00-DC3A807FBCDC}" destId="{5B9165E7-B153-42E8-A5FC-A7EAC1101DAD}" srcOrd="3" destOrd="0" parTransId="{8C796CFD-35FD-41FF-BC94-095DE28E9B67}" sibTransId="{C1CC9DF1-F5D2-498A-8949-0FA110D62BBE}"/>
    <dgm:cxn modelId="{206F26CF-63E2-42E3-B67D-A93B42DE219E}" srcId="{5B9165E7-B153-42E8-A5FC-A7EAC1101DAD}" destId="{363ABD2D-14FC-4762-BDE5-6D1EC04659AD}" srcOrd="0" destOrd="0" parTransId="{26F7578C-2B45-4559-B81E-1F4E42BBFC58}" sibTransId="{A1CA1EB6-24BC-4575-9AAF-ECBBCB6A8197}"/>
    <dgm:cxn modelId="{3BCC36D2-AF19-4106-B3DD-A6BA6B77AD25}" type="presOf" srcId="{31D743CE-8DAC-4111-BE2F-6D8CDF9A6710}" destId="{96079868-E4C0-4F54-869D-6F194D08913B}" srcOrd="0" destOrd="0" presId="urn:microsoft.com/office/officeart/2005/8/layout/chevron2"/>
    <dgm:cxn modelId="{D4A30FE4-7B5A-40A8-9C37-8D5E95309039}" type="presOf" srcId="{48810BE7-EF20-49AA-BD00-DC3A807FBCDC}" destId="{88FC11E3-0172-4B7F-AE0C-17E449F6214D}" srcOrd="0" destOrd="0" presId="urn:microsoft.com/office/officeart/2005/8/layout/chevron2"/>
    <dgm:cxn modelId="{95C4E0FC-1B26-41FC-ADD8-CEFB5DA3922B}" srcId="{48810BE7-EF20-49AA-BD00-DC3A807FBCDC}" destId="{31D743CE-8DAC-4111-BE2F-6D8CDF9A6710}" srcOrd="1" destOrd="0" parTransId="{ED04E0BE-85B3-4CE5-B63C-2ACF8571FC1E}" sibTransId="{69758886-00C9-452F-BC7C-68A6D62DBE82}"/>
    <dgm:cxn modelId="{9089A1B9-CE44-478A-9FAA-BF5B41F26509}" type="presParOf" srcId="{88FC11E3-0172-4B7F-AE0C-17E449F6214D}" destId="{1DFFB0A7-283B-47F1-8E29-0652C049D14B}" srcOrd="0" destOrd="0" presId="urn:microsoft.com/office/officeart/2005/8/layout/chevron2"/>
    <dgm:cxn modelId="{4ED10C61-D58C-4DE9-83D1-558410FA8603}" type="presParOf" srcId="{1DFFB0A7-283B-47F1-8E29-0652C049D14B}" destId="{144FC2F0-30F9-4FFD-A82C-E3E7C51D0822}" srcOrd="0" destOrd="0" presId="urn:microsoft.com/office/officeart/2005/8/layout/chevron2"/>
    <dgm:cxn modelId="{4216275A-3850-4BBB-857E-7D0AE541D670}" type="presParOf" srcId="{1DFFB0A7-283B-47F1-8E29-0652C049D14B}" destId="{A4B34BB9-5F18-48EF-B649-E85EB8E2952D}" srcOrd="1" destOrd="0" presId="urn:microsoft.com/office/officeart/2005/8/layout/chevron2"/>
    <dgm:cxn modelId="{7F71A961-A069-4088-A82A-658A91FB0669}" type="presParOf" srcId="{88FC11E3-0172-4B7F-AE0C-17E449F6214D}" destId="{C22AE754-C3F7-486E-9C52-D1FCF05C1574}" srcOrd="1" destOrd="0" presId="urn:microsoft.com/office/officeart/2005/8/layout/chevron2"/>
    <dgm:cxn modelId="{FD991AD2-5726-4675-99EB-175A2811977A}" type="presParOf" srcId="{88FC11E3-0172-4B7F-AE0C-17E449F6214D}" destId="{26CD3CA2-E5C0-4464-B610-5048D7B19990}" srcOrd="2" destOrd="0" presId="urn:microsoft.com/office/officeart/2005/8/layout/chevron2"/>
    <dgm:cxn modelId="{12AFE963-2300-44EE-A533-E9DF1640D171}" type="presParOf" srcId="{26CD3CA2-E5C0-4464-B610-5048D7B19990}" destId="{96079868-E4C0-4F54-869D-6F194D08913B}" srcOrd="0" destOrd="0" presId="urn:microsoft.com/office/officeart/2005/8/layout/chevron2"/>
    <dgm:cxn modelId="{6C38C5BA-4303-4C8E-94BD-2443E604A00B}" type="presParOf" srcId="{26CD3CA2-E5C0-4464-B610-5048D7B19990}" destId="{64C57DCF-616F-403D-B12D-2B7A63758BD5}" srcOrd="1" destOrd="0" presId="urn:microsoft.com/office/officeart/2005/8/layout/chevron2"/>
    <dgm:cxn modelId="{ED3A5764-D4FC-4F99-9B18-8A93FD182075}" type="presParOf" srcId="{88FC11E3-0172-4B7F-AE0C-17E449F6214D}" destId="{3149CD14-E904-41B3-B9B0-B8F79FFD1519}" srcOrd="3" destOrd="0" presId="urn:microsoft.com/office/officeart/2005/8/layout/chevron2"/>
    <dgm:cxn modelId="{2897EE2B-9E55-4F13-9B5D-B4319F6DD9D0}" type="presParOf" srcId="{88FC11E3-0172-4B7F-AE0C-17E449F6214D}" destId="{74E3E799-6922-447D-A20A-ED5069FADEAE}" srcOrd="4" destOrd="0" presId="urn:microsoft.com/office/officeart/2005/8/layout/chevron2"/>
    <dgm:cxn modelId="{2CB906C8-BBE4-4148-ACCE-BABEE7603243}" type="presParOf" srcId="{74E3E799-6922-447D-A20A-ED5069FADEAE}" destId="{8F482242-BC4F-493E-8651-1C9F1FE927A2}" srcOrd="0" destOrd="0" presId="urn:microsoft.com/office/officeart/2005/8/layout/chevron2"/>
    <dgm:cxn modelId="{8ACE5684-CA07-42F1-AFA9-DAAAF61758DA}" type="presParOf" srcId="{74E3E799-6922-447D-A20A-ED5069FADEAE}" destId="{83C1F896-6F1C-4692-BF5A-530BC59C753E}" srcOrd="1" destOrd="0" presId="urn:microsoft.com/office/officeart/2005/8/layout/chevron2"/>
    <dgm:cxn modelId="{BB1BA0F6-4727-4D52-B479-481CB9DC6A2D}" type="presParOf" srcId="{88FC11E3-0172-4B7F-AE0C-17E449F6214D}" destId="{325CA3FF-0B9D-4013-9B8A-B33BFA89EE8F}" srcOrd="5" destOrd="0" presId="urn:microsoft.com/office/officeart/2005/8/layout/chevron2"/>
    <dgm:cxn modelId="{A1C7CC3E-4E36-4241-87F1-DE329D3B6F1C}" type="presParOf" srcId="{88FC11E3-0172-4B7F-AE0C-17E449F6214D}" destId="{20E5C363-8CDA-41BA-AF91-848987009B85}" srcOrd="6" destOrd="0" presId="urn:microsoft.com/office/officeart/2005/8/layout/chevron2"/>
    <dgm:cxn modelId="{98A47108-D13E-4A0D-BFA8-020327FB7D73}" type="presParOf" srcId="{20E5C363-8CDA-41BA-AF91-848987009B85}" destId="{551E6910-F1DF-42A0-ADF4-A1781513E0A2}" srcOrd="0" destOrd="0" presId="urn:microsoft.com/office/officeart/2005/8/layout/chevron2"/>
    <dgm:cxn modelId="{D633ECC3-FE35-40FB-A957-4420EDD783BD}" type="presParOf" srcId="{20E5C363-8CDA-41BA-AF91-848987009B85}" destId="{DF15E3EF-2C7E-4D33-B6EA-32E89FB8A7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9C815-16E7-4EFE-B61C-BAFD225638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ABB466-0ECB-41E9-885D-2CC8327546F2}">
      <dgm:prSet phldrT="[文本]" custT="1"/>
      <dgm:spPr/>
      <dgm:t>
        <a:bodyPr/>
        <a:lstStyle/>
        <a:p>
          <a:r>
            <a:rPr lang="zh-CN" altLang="en-US" sz="2400" b="1" dirty="0">
              <a:solidFill>
                <a:schemeClr val="tx1"/>
              </a:solidFill>
            </a:rPr>
            <a:t>对大学生学习英语口语方式的调研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EF0F2057-E34D-4382-866B-4FB3B876D122}" type="parTrans" cxnId="{0F3ADAE3-EA5F-4945-8305-63E6BB5E4967}">
      <dgm:prSet/>
      <dgm:spPr/>
      <dgm:t>
        <a:bodyPr/>
        <a:lstStyle/>
        <a:p>
          <a:endParaRPr lang="zh-CN" altLang="en-US"/>
        </a:p>
      </dgm:t>
    </dgm:pt>
    <dgm:pt modelId="{750EA06B-630A-4BD5-92B3-5FA417407C57}" type="sibTrans" cxnId="{0F3ADAE3-EA5F-4945-8305-63E6BB5E4967}">
      <dgm:prSet/>
      <dgm:spPr/>
      <dgm:t>
        <a:bodyPr/>
        <a:lstStyle/>
        <a:p>
          <a:endParaRPr lang="zh-CN" altLang="en-US"/>
        </a:p>
      </dgm:t>
    </dgm:pt>
    <dgm:pt modelId="{6ADF7963-6832-41B4-AC36-BF78AF2E5FCA}" type="asst">
      <dgm:prSet phldrT="[文本]" custT="1"/>
      <dgm:spPr/>
      <dgm:t>
        <a:bodyPr/>
        <a:lstStyle/>
        <a:p>
          <a:r>
            <a:rPr lang="zh-CN" sz="1600" b="1" dirty="0">
              <a:solidFill>
                <a:schemeClr val="accent4">
                  <a:lumMod val="75000"/>
                </a:schemeClr>
              </a:solidFill>
            </a:rPr>
            <a:t>设置问卷</a:t>
          </a:r>
          <a:endParaRPr lang="en-US" altLang="zh-CN" sz="1600" b="1" dirty="0">
            <a:solidFill>
              <a:schemeClr val="accent4">
                <a:lumMod val="75000"/>
              </a:schemeClr>
            </a:solidFill>
          </a:endParaRPr>
        </a:p>
        <a:p>
          <a:r>
            <a:rPr lang="zh-CN" sz="1600" b="1" dirty="0">
              <a:solidFill>
                <a:schemeClr val="accent4">
                  <a:lumMod val="75000"/>
                </a:schemeClr>
              </a:solidFill>
            </a:rPr>
            <a:t>纸质</a:t>
          </a:r>
          <a:r>
            <a:rPr lang="en-US" sz="1600" b="1" dirty="0">
              <a:solidFill>
                <a:schemeClr val="accent4">
                  <a:lumMod val="75000"/>
                </a:schemeClr>
              </a:solidFill>
            </a:rPr>
            <a:t>+</a:t>
          </a:r>
          <a:r>
            <a:rPr lang="zh-CN" sz="1600" b="1" dirty="0">
              <a:solidFill>
                <a:schemeClr val="accent4">
                  <a:lumMod val="75000"/>
                </a:schemeClr>
              </a:solidFill>
            </a:rPr>
            <a:t>电子</a:t>
          </a:r>
          <a:endParaRPr lang="en-US" altLang="zh-CN" sz="1600" b="1" dirty="0">
            <a:solidFill>
              <a:schemeClr val="accent4">
                <a:lumMod val="75000"/>
              </a:schemeClr>
            </a:solidFill>
          </a:endParaRPr>
        </a:p>
        <a:p>
          <a:r>
            <a:rPr lang="en-US" altLang="zh-CN" sz="1600" b="1" dirty="0">
              <a:solidFill>
                <a:schemeClr val="accent4">
                  <a:lumMod val="75000"/>
                </a:schemeClr>
              </a:solidFill>
            </a:rPr>
            <a:t>12-20</a:t>
          </a:r>
          <a:r>
            <a:rPr lang="zh-CN" altLang="en-US" sz="1600" b="1" dirty="0">
              <a:solidFill>
                <a:schemeClr val="accent4">
                  <a:lumMod val="75000"/>
                </a:schemeClr>
              </a:solidFill>
            </a:rPr>
            <a:t>道</a:t>
          </a:r>
          <a:endParaRPr lang="zh-CN" altLang="en-US" sz="1600" dirty="0">
            <a:solidFill>
              <a:schemeClr val="accent4">
                <a:lumMod val="75000"/>
              </a:schemeClr>
            </a:solidFill>
          </a:endParaRPr>
        </a:p>
      </dgm:t>
    </dgm:pt>
    <dgm:pt modelId="{05192974-CE87-41B9-8868-62172332E227}" type="parTrans" cxnId="{CEDB436E-968A-4516-A795-8AA9057B4329}">
      <dgm:prSet/>
      <dgm:spPr/>
      <dgm:t>
        <a:bodyPr/>
        <a:lstStyle/>
        <a:p>
          <a:endParaRPr lang="zh-CN" altLang="en-US"/>
        </a:p>
      </dgm:t>
    </dgm:pt>
    <dgm:pt modelId="{2AACE18B-8C03-4C6B-AA6A-ED34E8F6A914}" type="sibTrans" cxnId="{CEDB436E-968A-4516-A795-8AA9057B4329}">
      <dgm:prSet/>
      <dgm:spPr/>
      <dgm:t>
        <a:bodyPr/>
        <a:lstStyle/>
        <a:p>
          <a:endParaRPr lang="zh-CN" altLang="en-US"/>
        </a:p>
      </dgm:t>
    </dgm:pt>
    <dgm:pt modelId="{70617B42-BC83-4DF0-AB8E-257657B8BEB0}">
      <dgm:prSet phldrT="[文本]" custT="1"/>
      <dgm:spPr/>
      <dgm:t>
        <a:bodyPr/>
        <a:lstStyle/>
        <a:p>
          <a:r>
            <a:rPr lang="zh-CN" altLang="en-US" sz="2800" b="1" dirty="0">
              <a:solidFill>
                <a:srgbClr val="FFC000"/>
              </a:solidFill>
            </a:rPr>
            <a:t>填卷人的基本信息</a:t>
          </a:r>
          <a:endParaRPr lang="zh-CN" altLang="en-US" sz="2800" dirty="0">
            <a:solidFill>
              <a:srgbClr val="FFC000"/>
            </a:solidFill>
          </a:endParaRPr>
        </a:p>
      </dgm:t>
    </dgm:pt>
    <dgm:pt modelId="{86E52C7B-31BB-483F-B08C-6CEFDEC48C7F}" type="parTrans" cxnId="{8A252C11-9A0C-41C1-B82B-775843DEA2EC}">
      <dgm:prSet/>
      <dgm:spPr/>
      <dgm:t>
        <a:bodyPr/>
        <a:lstStyle/>
        <a:p>
          <a:endParaRPr lang="zh-CN" altLang="en-US"/>
        </a:p>
      </dgm:t>
    </dgm:pt>
    <dgm:pt modelId="{1646D7B0-17FE-4401-B695-D5250856B69B}" type="sibTrans" cxnId="{8A252C11-9A0C-41C1-B82B-775843DEA2EC}">
      <dgm:prSet/>
      <dgm:spPr/>
      <dgm:t>
        <a:bodyPr/>
        <a:lstStyle/>
        <a:p>
          <a:endParaRPr lang="zh-CN" altLang="en-US"/>
        </a:p>
      </dgm:t>
    </dgm:pt>
    <dgm:pt modelId="{5F586ABF-60DD-48F1-9807-D5613B32D43A}">
      <dgm:prSet phldrT="[文本]" custT="1"/>
      <dgm:spPr/>
      <dgm:t>
        <a:bodyPr/>
        <a:lstStyle/>
        <a:p>
          <a:r>
            <a:rPr lang="zh-CN" altLang="en-US" sz="2800" b="1" kern="1200" dirty="0">
              <a:solidFill>
                <a:srgbClr val="00B0F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被调查者学习口语的方式</a:t>
          </a:r>
        </a:p>
      </dgm:t>
    </dgm:pt>
    <dgm:pt modelId="{147AFC97-4F1A-4D32-A0C7-31C0ABA6CCEE}" type="parTrans" cxnId="{A4E27157-03B9-4B29-A2C5-0774BDBB8E44}">
      <dgm:prSet/>
      <dgm:spPr/>
      <dgm:t>
        <a:bodyPr/>
        <a:lstStyle/>
        <a:p>
          <a:endParaRPr lang="zh-CN" altLang="en-US"/>
        </a:p>
      </dgm:t>
    </dgm:pt>
    <dgm:pt modelId="{BD5142B4-C6FE-4FD0-9D1F-DDD4A6E0D99F}" type="sibTrans" cxnId="{A4E27157-03B9-4B29-A2C5-0774BDBB8E44}">
      <dgm:prSet/>
      <dgm:spPr/>
      <dgm:t>
        <a:bodyPr/>
        <a:lstStyle/>
        <a:p>
          <a:endParaRPr lang="zh-CN" altLang="en-US"/>
        </a:p>
      </dgm:t>
    </dgm:pt>
    <dgm:pt modelId="{25D1B381-C170-49B9-ABC4-0D0D31B3A58E}">
      <dgm:prSet phldrT="[文本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>
              <a:solidFill>
                <a:srgbClr val="FF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聚华深蓝</a:t>
          </a:r>
          <a:r>
            <a:rPr lang="zh-CN" altLang="en-US" sz="2800" b="1" kern="1200" dirty="0">
              <a:solidFill>
                <a:srgbClr val="FF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存在的必要性</a:t>
          </a:r>
        </a:p>
      </dgm:t>
    </dgm:pt>
    <dgm:pt modelId="{D258024A-F6EB-4F61-B12E-6398B3FADCFF}" type="parTrans" cxnId="{9F0C4F85-0381-4CF8-B83D-3D9CF53027B8}">
      <dgm:prSet/>
      <dgm:spPr/>
      <dgm:t>
        <a:bodyPr/>
        <a:lstStyle/>
        <a:p>
          <a:endParaRPr lang="zh-CN" altLang="en-US"/>
        </a:p>
      </dgm:t>
    </dgm:pt>
    <dgm:pt modelId="{4C7FBFFB-C13A-43F2-A7DB-3FF67D25C9A6}" type="sibTrans" cxnId="{9F0C4F85-0381-4CF8-B83D-3D9CF53027B8}">
      <dgm:prSet/>
      <dgm:spPr/>
      <dgm:t>
        <a:bodyPr/>
        <a:lstStyle/>
        <a:p>
          <a:endParaRPr lang="zh-CN" altLang="en-US"/>
        </a:p>
      </dgm:t>
    </dgm:pt>
    <dgm:pt modelId="{639FC837-2382-4C23-AF0B-93C1C524B005}">
      <dgm:prSet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加入聚华深蓝的意愿</a:t>
          </a:r>
        </a:p>
      </dgm:t>
    </dgm:pt>
    <dgm:pt modelId="{876E7C3D-8E5A-4FA3-A12A-46FDE75AC9BD}" type="parTrans" cxnId="{74F46F29-478C-4424-B4A4-87764F0AC431}">
      <dgm:prSet/>
      <dgm:spPr/>
      <dgm:t>
        <a:bodyPr/>
        <a:lstStyle/>
        <a:p>
          <a:endParaRPr lang="zh-CN" altLang="en-US"/>
        </a:p>
      </dgm:t>
    </dgm:pt>
    <dgm:pt modelId="{E4D71122-8995-420C-AC78-F9BEDE0AE165}" type="sibTrans" cxnId="{74F46F29-478C-4424-B4A4-87764F0AC431}">
      <dgm:prSet/>
      <dgm:spPr/>
      <dgm:t>
        <a:bodyPr/>
        <a:lstStyle/>
        <a:p>
          <a:endParaRPr lang="zh-CN" altLang="en-US"/>
        </a:p>
      </dgm:t>
    </dgm:pt>
    <dgm:pt modelId="{56926AC5-8DC9-4DBB-884B-B1F5E1F07967}" type="pres">
      <dgm:prSet presAssocID="{2389C815-16E7-4EFE-B61C-BAFD225638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8F7B1C-C328-45E8-A16B-D947C860C715}" type="pres">
      <dgm:prSet presAssocID="{2EABB466-0ECB-41E9-885D-2CC8327546F2}" presName="hierRoot1" presStyleCnt="0">
        <dgm:presLayoutVars>
          <dgm:hierBranch val="init"/>
        </dgm:presLayoutVars>
      </dgm:prSet>
      <dgm:spPr/>
    </dgm:pt>
    <dgm:pt modelId="{2CBBE0AD-15E6-43F6-B0AB-A93F6F438849}" type="pres">
      <dgm:prSet presAssocID="{2EABB466-0ECB-41E9-885D-2CC8327546F2}" presName="rootComposite1" presStyleCnt="0"/>
      <dgm:spPr/>
    </dgm:pt>
    <dgm:pt modelId="{41E50AE9-7348-42A7-8669-CE240542DC7A}" type="pres">
      <dgm:prSet presAssocID="{2EABB466-0ECB-41E9-885D-2CC8327546F2}" presName="rootText1" presStyleLbl="node0" presStyleIdx="0" presStyleCnt="1" custScaleX="153705" custScaleY="210920">
        <dgm:presLayoutVars>
          <dgm:chPref val="3"/>
        </dgm:presLayoutVars>
      </dgm:prSet>
      <dgm:spPr/>
    </dgm:pt>
    <dgm:pt modelId="{3F9A1550-1863-4F13-8B7F-92367DA58B72}" type="pres">
      <dgm:prSet presAssocID="{2EABB466-0ECB-41E9-885D-2CC8327546F2}" presName="rootConnector1" presStyleLbl="node1" presStyleIdx="0" presStyleCnt="0"/>
      <dgm:spPr/>
    </dgm:pt>
    <dgm:pt modelId="{9BF43C07-E77E-4388-97E7-F81BFDE9582A}" type="pres">
      <dgm:prSet presAssocID="{2EABB466-0ECB-41E9-885D-2CC8327546F2}" presName="hierChild2" presStyleCnt="0"/>
      <dgm:spPr/>
    </dgm:pt>
    <dgm:pt modelId="{BD58CC44-73E4-412D-8A94-8A3410F87939}" type="pres">
      <dgm:prSet presAssocID="{86E52C7B-31BB-483F-B08C-6CEFDEC48C7F}" presName="Name37" presStyleLbl="parChTrans1D2" presStyleIdx="0" presStyleCnt="5"/>
      <dgm:spPr/>
    </dgm:pt>
    <dgm:pt modelId="{37634D42-0E75-4970-B96C-ED43AA21F7F0}" type="pres">
      <dgm:prSet presAssocID="{70617B42-BC83-4DF0-AB8E-257657B8BEB0}" presName="hierRoot2" presStyleCnt="0">
        <dgm:presLayoutVars>
          <dgm:hierBranch val="init"/>
        </dgm:presLayoutVars>
      </dgm:prSet>
      <dgm:spPr/>
    </dgm:pt>
    <dgm:pt modelId="{C58F980B-88E3-4AB9-A232-9BDB43DD25EF}" type="pres">
      <dgm:prSet presAssocID="{70617B42-BC83-4DF0-AB8E-257657B8BEB0}" presName="rootComposite" presStyleCnt="0"/>
      <dgm:spPr/>
    </dgm:pt>
    <dgm:pt modelId="{780720E5-7158-413C-B1DF-4F9D7B9D3AEE}" type="pres">
      <dgm:prSet presAssocID="{70617B42-BC83-4DF0-AB8E-257657B8BEB0}" presName="rootText" presStyleLbl="node2" presStyleIdx="0" presStyleCnt="4" custScaleY="311929">
        <dgm:presLayoutVars>
          <dgm:chPref val="3"/>
        </dgm:presLayoutVars>
      </dgm:prSet>
      <dgm:spPr/>
    </dgm:pt>
    <dgm:pt modelId="{CDAE4CE2-E662-445C-9BC7-DD07BDB63C52}" type="pres">
      <dgm:prSet presAssocID="{70617B42-BC83-4DF0-AB8E-257657B8BEB0}" presName="rootConnector" presStyleLbl="node2" presStyleIdx="0" presStyleCnt="4"/>
      <dgm:spPr/>
    </dgm:pt>
    <dgm:pt modelId="{7FEC10F5-7D37-4447-AF2C-C6C2E0C456E2}" type="pres">
      <dgm:prSet presAssocID="{70617B42-BC83-4DF0-AB8E-257657B8BEB0}" presName="hierChild4" presStyleCnt="0"/>
      <dgm:spPr/>
    </dgm:pt>
    <dgm:pt modelId="{11ED613D-47FE-4D32-B44A-AE9F3EB5B6B0}" type="pres">
      <dgm:prSet presAssocID="{70617B42-BC83-4DF0-AB8E-257657B8BEB0}" presName="hierChild5" presStyleCnt="0"/>
      <dgm:spPr/>
    </dgm:pt>
    <dgm:pt modelId="{B13C480C-7619-44A1-947C-E327DC1B7F11}" type="pres">
      <dgm:prSet presAssocID="{147AFC97-4F1A-4D32-A0C7-31C0ABA6CCEE}" presName="Name37" presStyleLbl="parChTrans1D2" presStyleIdx="1" presStyleCnt="5"/>
      <dgm:spPr/>
    </dgm:pt>
    <dgm:pt modelId="{653B4C13-81E2-4C92-81DC-C23449FB3B34}" type="pres">
      <dgm:prSet presAssocID="{5F586ABF-60DD-48F1-9807-D5613B32D43A}" presName="hierRoot2" presStyleCnt="0">
        <dgm:presLayoutVars>
          <dgm:hierBranch val="init"/>
        </dgm:presLayoutVars>
      </dgm:prSet>
      <dgm:spPr/>
    </dgm:pt>
    <dgm:pt modelId="{F78A2323-8715-48A3-A73A-BCE64864869C}" type="pres">
      <dgm:prSet presAssocID="{5F586ABF-60DD-48F1-9807-D5613B32D43A}" presName="rootComposite" presStyleCnt="0"/>
      <dgm:spPr/>
    </dgm:pt>
    <dgm:pt modelId="{DB2FC5B1-D84F-469E-88F1-DEE7B5085429}" type="pres">
      <dgm:prSet presAssocID="{5F586ABF-60DD-48F1-9807-D5613B32D43A}" presName="rootText" presStyleLbl="node2" presStyleIdx="1" presStyleCnt="4" custScaleY="315659">
        <dgm:presLayoutVars>
          <dgm:chPref val="3"/>
        </dgm:presLayoutVars>
      </dgm:prSet>
      <dgm:spPr/>
    </dgm:pt>
    <dgm:pt modelId="{C3513055-0E05-4320-BF2D-3982F6D50AB8}" type="pres">
      <dgm:prSet presAssocID="{5F586ABF-60DD-48F1-9807-D5613B32D43A}" presName="rootConnector" presStyleLbl="node2" presStyleIdx="1" presStyleCnt="4"/>
      <dgm:spPr/>
    </dgm:pt>
    <dgm:pt modelId="{65914ABB-4F70-4D50-A062-61E56C0D486A}" type="pres">
      <dgm:prSet presAssocID="{5F586ABF-60DD-48F1-9807-D5613B32D43A}" presName="hierChild4" presStyleCnt="0"/>
      <dgm:spPr/>
    </dgm:pt>
    <dgm:pt modelId="{784ECB55-1A15-407C-BF4A-C92BA1A19CA3}" type="pres">
      <dgm:prSet presAssocID="{5F586ABF-60DD-48F1-9807-D5613B32D43A}" presName="hierChild5" presStyleCnt="0"/>
      <dgm:spPr/>
    </dgm:pt>
    <dgm:pt modelId="{44DEECE2-6736-41F6-919F-5530E305D86E}" type="pres">
      <dgm:prSet presAssocID="{876E7C3D-8E5A-4FA3-A12A-46FDE75AC9BD}" presName="Name37" presStyleLbl="parChTrans1D2" presStyleIdx="2" presStyleCnt="5"/>
      <dgm:spPr/>
    </dgm:pt>
    <dgm:pt modelId="{71B0A88A-5C58-4980-9928-0D5C206CB331}" type="pres">
      <dgm:prSet presAssocID="{639FC837-2382-4C23-AF0B-93C1C524B005}" presName="hierRoot2" presStyleCnt="0">
        <dgm:presLayoutVars>
          <dgm:hierBranch val="init"/>
        </dgm:presLayoutVars>
      </dgm:prSet>
      <dgm:spPr/>
    </dgm:pt>
    <dgm:pt modelId="{6FF541BB-7CCA-4DE4-A95E-02E665F202E6}" type="pres">
      <dgm:prSet presAssocID="{639FC837-2382-4C23-AF0B-93C1C524B005}" presName="rootComposite" presStyleCnt="0"/>
      <dgm:spPr/>
    </dgm:pt>
    <dgm:pt modelId="{044FA51B-8C93-44CF-83C2-BE2F8F31415E}" type="pres">
      <dgm:prSet presAssocID="{639FC837-2382-4C23-AF0B-93C1C524B005}" presName="rootText" presStyleLbl="node2" presStyleIdx="2" presStyleCnt="4" custScaleY="316420" custLinFactNeighborX="-1123" custLinFactNeighborY="-1847">
        <dgm:presLayoutVars>
          <dgm:chPref val="3"/>
        </dgm:presLayoutVars>
      </dgm:prSet>
      <dgm:spPr/>
    </dgm:pt>
    <dgm:pt modelId="{8BB3154A-A226-484B-95BB-E56AFA20876E}" type="pres">
      <dgm:prSet presAssocID="{639FC837-2382-4C23-AF0B-93C1C524B005}" presName="rootConnector" presStyleLbl="node2" presStyleIdx="2" presStyleCnt="4"/>
      <dgm:spPr/>
    </dgm:pt>
    <dgm:pt modelId="{314F0186-0F2C-4EA4-A51C-8422993F9140}" type="pres">
      <dgm:prSet presAssocID="{639FC837-2382-4C23-AF0B-93C1C524B005}" presName="hierChild4" presStyleCnt="0"/>
      <dgm:spPr/>
    </dgm:pt>
    <dgm:pt modelId="{19C6C123-D5E1-4D19-B1FA-905D14EA44B2}" type="pres">
      <dgm:prSet presAssocID="{639FC837-2382-4C23-AF0B-93C1C524B005}" presName="hierChild5" presStyleCnt="0"/>
      <dgm:spPr/>
    </dgm:pt>
    <dgm:pt modelId="{258FE7EA-625A-45C0-9986-40E1AE7A4817}" type="pres">
      <dgm:prSet presAssocID="{D258024A-F6EB-4F61-B12E-6398B3FADCFF}" presName="Name37" presStyleLbl="parChTrans1D2" presStyleIdx="3" presStyleCnt="5"/>
      <dgm:spPr/>
    </dgm:pt>
    <dgm:pt modelId="{0A526A56-A83E-43FB-9280-0A40019C71CA}" type="pres">
      <dgm:prSet presAssocID="{25D1B381-C170-49B9-ABC4-0D0D31B3A58E}" presName="hierRoot2" presStyleCnt="0">
        <dgm:presLayoutVars>
          <dgm:hierBranch val="init"/>
        </dgm:presLayoutVars>
      </dgm:prSet>
      <dgm:spPr/>
    </dgm:pt>
    <dgm:pt modelId="{3C133D00-0882-4EC7-B066-9B96382F1C0F}" type="pres">
      <dgm:prSet presAssocID="{25D1B381-C170-49B9-ABC4-0D0D31B3A58E}" presName="rootComposite" presStyleCnt="0"/>
      <dgm:spPr/>
    </dgm:pt>
    <dgm:pt modelId="{6A4E0C78-6DC8-4081-941F-BB20E6F5EFAA}" type="pres">
      <dgm:prSet presAssocID="{25D1B381-C170-49B9-ABC4-0D0D31B3A58E}" presName="rootText" presStyleLbl="node2" presStyleIdx="3" presStyleCnt="4" custScaleY="316420">
        <dgm:presLayoutVars>
          <dgm:chPref val="3"/>
        </dgm:presLayoutVars>
      </dgm:prSet>
      <dgm:spPr/>
    </dgm:pt>
    <dgm:pt modelId="{8A292826-9638-4C64-A17B-8EEA48C9A873}" type="pres">
      <dgm:prSet presAssocID="{25D1B381-C170-49B9-ABC4-0D0D31B3A58E}" presName="rootConnector" presStyleLbl="node2" presStyleIdx="3" presStyleCnt="4"/>
      <dgm:spPr/>
    </dgm:pt>
    <dgm:pt modelId="{9CAE25AE-F9E4-40B6-87DD-27ABB3FFA4D3}" type="pres">
      <dgm:prSet presAssocID="{25D1B381-C170-49B9-ABC4-0D0D31B3A58E}" presName="hierChild4" presStyleCnt="0"/>
      <dgm:spPr/>
    </dgm:pt>
    <dgm:pt modelId="{14271D97-E1F2-42FC-AAE0-EFC7925968AC}" type="pres">
      <dgm:prSet presAssocID="{25D1B381-C170-49B9-ABC4-0D0D31B3A58E}" presName="hierChild5" presStyleCnt="0"/>
      <dgm:spPr/>
    </dgm:pt>
    <dgm:pt modelId="{5AFF39AC-20B0-4342-BB8C-2BBEA60B3B06}" type="pres">
      <dgm:prSet presAssocID="{2EABB466-0ECB-41E9-885D-2CC8327546F2}" presName="hierChild3" presStyleCnt="0"/>
      <dgm:spPr/>
    </dgm:pt>
    <dgm:pt modelId="{52581B9F-7CF5-4403-AFE3-84D6EA2C7EC2}" type="pres">
      <dgm:prSet presAssocID="{05192974-CE87-41B9-8868-62172332E227}" presName="Name111" presStyleLbl="parChTrans1D2" presStyleIdx="4" presStyleCnt="5"/>
      <dgm:spPr/>
    </dgm:pt>
    <dgm:pt modelId="{D00469C6-A4C0-4398-9D6C-3A10CF465D79}" type="pres">
      <dgm:prSet presAssocID="{6ADF7963-6832-41B4-AC36-BF78AF2E5FCA}" presName="hierRoot3" presStyleCnt="0">
        <dgm:presLayoutVars>
          <dgm:hierBranch val="init"/>
        </dgm:presLayoutVars>
      </dgm:prSet>
      <dgm:spPr/>
    </dgm:pt>
    <dgm:pt modelId="{6F77B904-F7AB-467B-B318-A61EC802822B}" type="pres">
      <dgm:prSet presAssocID="{6ADF7963-6832-41B4-AC36-BF78AF2E5FCA}" presName="rootComposite3" presStyleCnt="0"/>
      <dgm:spPr/>
    </dgm:pt>
    <dgm:pt modelId="{2417B9B8-90E5-4479-B0F6-AE69838614DB}" type="pres">
      <dgm:prSet presAssocID="{6ADF7963-6832-41B4-AC36-BF78AF2E5FCA}" presName="rootText3" presStyleLbl="asst1" presStyleIdx="0" presStyleCnt="1" custScaleX="192067" custScaleY="155508" custLinFactNeighborX="3368" custLinFactNeighborY="-14679">
        <dgm:presLayoutVars>
          <dgm:chPref val="3"/>
        </dgm:presLayoutVars>
      </dgm:prSet>
      <dgm:spPr/>
    </dgm:pt>
    <dgm:pt modelId="{B967DFC6-7BB7-42E9-9D38-EC8C8C82DE29}" type="pres">
      <dgm:prSet presAssocID="{6ADF7963-6832-41B4-AC36-BF78AF2E5FCA}" presName="rootConnector3" presStyleLbl="asst1" presStyleIdx="0" presStyleCnt="1"/>
      <dgm:spPr/>
    </dgm:pt>
    <dgm:pt modelId="{F58FE22B-ED52-457A-966E-A31EC2F8C12E}" type="pres">
      <dgm:prSet presAssocID="{6ADF7963-6832-41B4-AC36-BF78AF2E5FCA}" presName="hierChild6" presStyleCnt="0"/>
      <dgm:spPr/>
    </dgm:pt>
    <dgm:pt modelId="{14AB55DE-C7CB-45A0-B709-49E962F83BF2}" type="pres">
      <dgm:prSet presAssocID="{6ADF7963-6832-41B4-AC36-BF78AF2E5FCA}" presName="hierChild7" presStyleCnt="0"/>
      <dgm:spPr/>
    </dgm:pt>
  </dgm:ptLst>
  <dgm:cxnLst>
    <dgm:cxn modelId="{8A252C11-9A0C-41C1-B82B-775843DEA2EC}" srcId="{2EABB466-0ECB-41E9-885D-2CC8327546F2}" destId="{70617B42-BC83-4DF0-AB8E-257657B8BEB0}" srcOrd="1" destOrd="0" parTransId="{86E52C7B-31BB-483F-B08C-6CEFDEC48C7F}" sibTransId="{1646D7B0-17FE-4401-B695-D5250856B69B}"/>
    <dgm:cxn modelId="{5B53A427-9B1D-409D-99CE-E3BF7586819F}" type="presOf" srcId="{86E52C7B-31BB-483F-B08C-6CEFDEC48C7F}" destId="{BD58CC44-73E4-412D-8A94-8A3410F87939}" srcOrd="0" destOrd="0" presId="urn:microsoft.com/office/officeart/2005/8/layout/orgChart1"/>
    <dgm:cxn modelId="{74F46F29-478C-4424-B4A4-87764F0AC431}" srcId="{2EABB466-0ECB-41E9-885D-2CC8327546F2}" destId="{639FC837-2382-4C23-AF0B-93C1C524B005}" srcOrd="3" destOrd="0" parTransId="{876E7C3D-8E5A-4FA3-A12A-46FDE75AC9BD}" sibTransId="{E4D71122-8995-420C-AC78-F9BEDE0AE165}"/>
    <dgm:cxn modelId="{F7308B32-7F0A-4710-91A6-FC7C8B1EF5CD}" type="presOf" srcId="{2EABB466-0ECB-41E9-885D-2CC8327546F2}" destId="{41E50AE9-7348-42A7-8669-CE240542DC7A}" srcOrd="0" destOrd="0" presId="urn:microsoft.com/office/officeart/2005/8/layout/orgChart1"/>
    <dgm:cxn modelId="{CEDB436E-968A-4516-A795-8AA9057B4329}" srcId="{2EABB466-0ECB-41E9-885D-2CC8327546F2}" destId="{6ADF7963-6832-41B4-AC36-BF78AF2E5FCA}" srcOrd="0" destOrd="0" parTransId="{05192974-CE87-41B9-8868-62172332E227}" sibTransId="{2AACE18B-8C03-4C6B-AA6A-ED34E8F6A914}"/>
    <dgm:cxn modelId="{BDD16772-3946-4599-AB9F-40D462626B33}" type="presOf" srcId="{5F586ABF-60DD-48F1-9807-D5613B32D43A}" destId="{DB2FC5B1-D84F-469E-88F1-DEE7B5085429}" srcOrd="0" destOrd="0" presId="urn:microsoft.com/office/officeart/2005/8/layout/orgChart1"/>
    <dgm:cxn modelId="{2DBE5574-2865-44A6-AEF8-7FA73558F14E}" type="presOf" srcId="{639FC837-2382-4C23-AF0B-93C1C524B005}" destId="{044FA51B-8C93-44CF-83C2-BE2F8F31415E}" srcOrd="0" destOrd="0" presId="urn:microsoft.com/office/officeart/2005/8/layout/orgChart1"/>
    <dgm:cxn modelId="{9D357674-2BDB-448F-8DD5-5899BCD5237F}" type="presOf" srcId="{2EABB466-0ECB-41E9-885D-2CC8327546F2}" destId="{3F9A1550-1863-4F13-8B7F-92367DA58B72}" srcOrd="1" destOrd="0" presId="urn:microsoft.com/office/officeart/2005/8/layout/orgChart1"/>
    <dgm:cxn modelId="{A4E27157-03B9-4B29-A2C5-0774BDBB8E44}" srcId="{2EABB466-0ECB-41E9-885D-2CC8327546F2}" destId="{5F586ABF-60DD-48F1-9807-D5613B32D43A}" srcOrd="2" destOrd="0" parTransId="{147AFC97-4F1A-4D32-A0C7-31C0ABA6CCEE}" sibTransId="{BD5142B4-C6FE-4FD0-9D1F-DDD4A6E0D99F}"/>
    <dgm:cxn modelId="{7EF87457-B99C-4748-9ECC-A1D8286AF074}" type="presOf" srcId="{70617B42-BC83-4DF0-AB8E-257657B8BEB0}" destId="{780720E5-7158-413C-B1DF-4F9D7B9D3AEE}" srcOrd="0" destOrd="0" presId="urn:microsoft.com/office/officeart/2005/8/layout/orgChart1"/>
    <dgm:cxn modelId="{87C9BC59-1A68-4474-89B9-08A8E863A738}" type="presOf" srcId="{5F586ABF-60DD-48F1-9807-D5613B32D43A}" destId="{C3513055-0E05-4320-BF2D-3982F6D50AB8}" srcOrd="1" destOrd="0" presId="urn:microsoft.com/office/officeart/2005/8/layout/orgChart1"/>
    <dgm:cxn modelId="{61BD0784-3EB3-4CEB-A923-2817B78BC1BD}" type="presOf" srcId="{2389C815-16E7-4EFE-B61C-BAFD2256380D}" destId="{56926AC5-8DC9-4DBB-884B-B1F5E1F07967}" srcOrd="0" destOrd="0" presId="urn:microsoft.com/office/officeart/2005/8/layout/orgChart1"/>
    <dgm:cxn modelId="{9F0C4F85-0381-4CF8-B83D-3D9CF53027B8}" srcId="{2EABB466-0ECB-41E9-885D-2CC8327546F2}" destId="{25D1B381-C170-49B9-ABC4-0D0D31B3A58E}" srcOrd="4" destOrd="0" parTransId="{D258024A-F6EB-4F61-B12E-6398B3FADCFF}" sibTransId="{4C7FBFFB-C13A-43F2-A7DB-3FF67D25C9A6}"/>
    <dgm:cxn modelId="{ADEB2A8A-4FEB-4750-ACDD-B44452DDA087}" type="presOf" srcId="{639FC837-2382-4C23-AF0B-93C1C524B005}" destId="{8BB3154A-A226-484B-95BB-E56AFA20876E}" srcOrd="1" destOrd="0" presId="urn:microsoft.com/office/officeart/2005/8/layout/orgChart1"/>
    <dgm:cxn modelId="{D26BCD8E-C38C-400B-9F6B-9895A473C418}" type="presOf" srcId="{6ADF7963-6832-41B4-AC36-BF78AF2E5FCA}" destId="{B967DFC6-7BB7-42E9-9D38-EC8C8C82DE29}" srcOrd="1" destOrd="0" presId="urn:microsoft.com/office/officeart/2005/8/layout/orgChart1"/>
    <dgm:cxn modelId="{FC3C9596-5C48-4B51-90E2-A4EF816D8C18}" type="presOf" srcId="{6ADF7963-6832-41B4-AC36-BF78AF2E5FCA}" destId="{2417B9B8-90E5-4479-B0F6-AE69838614DB}" srcOrd="0" destOrd="0" presId="urn:microsoft.com/office/officeart/2005/8/layout/orgChart1"/>
    <dgm:cxn modelId="{FC0C84B3-CB0D-4A69-B949-FB5CC9621294}" type="presOf" srcId="{70617B42-BC83-4DF0-AB8E-257657B8BEB0}" destId="{CDAE4CE2-E662-445C-9BC7-DD07BDB63C52}" srcOrd="1" destOrd="0" presId="urn:microsoft.com/office/officeart/2005/8/layout/orgChart1"/>
    <dgm:cxn modelId="{26B5EEB5-05FE-4D02-A51B-5C0D709BCAB6}" type="presOf" srcId="{876E7C3D-8E5A-4FA3-A12A-46FDE75AC9BD}" destId="{44DEECE2-6736-41F6-919F-5530E305D86E}" srcOrd="0" destOrd="0" presId="urn:microsoft.com/office/officeart/2005/8/layout/orgChart1"/>
    <dgm:cxn modelId="{571B48B7-AA12-4646-91A8-E593CC96B947}" type="presOf" srcId="{D258024A-F6EB-4F61-B12E-6398B3FADCFF}" destId="{258FE7EA-625A-45C0-9986-40E1AE7A4817}" srcOrd="0" destOrd="0" presId="urn:microsoft.com/office/officeart/2005/8/layout/orgChart1"/>
    <dgm:cxn modelId="{0B3485BA-0009-4FFE-B579-9C73E4D6A901}" type="presOf" srcId="{05192974-CE87-41B9-8868-62172332E227}" destId="{52581B9F-7CF5-4403-AFE3-84D6EA2C7EC2}" srcOrd="0" destOrd="0" presId="urn:microsoft.com/office/officeart/2005/8/layout/orgChart1"/>
    <dgm:cxn modelId="{145AB2C8-63C0-4DD8-B3DC-A9BA5917795C}" type="presOf" srcId="{147AFC97-4F1A-4D32-A0C7-31C0ABA6CCEE}" destId="{B13C480C-7619-44A1-947C-E327DC1B7F11}" srcOrd="0" destOrd="0" presId="urn:microsoft.com/office/officeart/2005/8/layout/orgChart1"/>
    <dgm:cxn modelId="{64F985E2-DB97-4753-AEA3-F0B4F1D32354}" type="presOf" srcId="{25D1B381-C170-49B9-ABC4-0D0D31B3A58E}" destId="{6A4E0C78-6DC8-4081-941F-BB20E6F5EFAA}" srcOrd="0" destOrd="0" presId="urn:microsoft.com/office/officeart/2005/8/layout/orgChart1"/>
    <dgm:cxn modelId="{0F3ADAE3-EA5F-4945-8305-63E6BB5E4967}" srcId="{2389C815-16E7-4EFE-B61C-BAFD2256380D}" destId="{2EABB466-0ECB-41E9-885D-2CC8327546F2}" srcOrd="0" destOrd="0" parTransId="{EF0F2057-E34D-4382-866B-4FB3B876D122}" sibTransId="{750EA06B-630A-4BD5-92B3-5FA417407C57}"/>
    <dgm:cxn modelId="{15FFB6ED-E9D7-4EF6-BF89-A91B5A3F9F4E}" type="presOf" srcId="{25D1B381-C170-49B9-ABC4-0D0D31B3A58E}" destId="{8A292826-9638-4C64-A17B-8EEA48C9A873}" srcOrd="1" destOrd="0" presId="urn:microsoft.com/office/officeart/2005/8/layout/orgChart1"/>
    <dgm:cxn modelId="{85750763-1560-440E-9B6B-8EEE60A8ED75}" type="presParOf" srcId="{56926AC5-8DC9-4DBB-884B-B1F5E1F07967}" destId="{EF8F7B1C-C328-45E8-A16B-D947C860C715}" srcOrd="0" destOrd="0" presId="urn:microsoft.com/office/officeart/2005/8/layout/orgChart1"/>
    <dgm:cxn modelId="{B371B946-1664-49E9-B882-EAEDAE5AB0C6}" type="presParOf" srcId="{EF8F7B1C-C328-45E8-A16B-D947C860C715}" destId="{2CBBE0AD-15E6-43F6-B0AB-A93F6F438849}" srcOrd="0" destOrd="0" presId="urn:microsoft.com/office/officeart/2005/8/layout/orgChart1"/>
    <dgm:cxn modelId="{7C1C1989-BA70-4E10-830E-574426BD45D7}" type="presParOf" srcId="{2CBBE0AD-15E6-43F6-B0AB-A93F6F438849}" destId="{41E50AE9-7348-42A7-8669-CE240542DC7A}" srcOrd="0" destOrd="0" presId="urn:microsoft.com/office/officeart/2005/8/layout/orgChart1"/>
    <dgm:cxn modelId="{7587047D-FD1D-4377-994F-A8042F796C83}" type="presParOf" srcId="{2CBBE0AD-15E6-43F6-B0AB-A93F6F438849}" destId="{3F9A1550-1863-4F13-8B7F-92367DA58B72}" srcOrd="1" destOrd="0" presId="urn:microsoft.com/office/officeart/2005/8/layout/orgChart1"/>
    <dgm:cxn modelId="{9C5C53F5-A459-47D5-B100-BEDBBB5BED3E}" type="presParOf" srcId="{EF8F7B1C-C328-45E8-A16B-D947C860C715}" destId="{9BF43C07-E77E-4388-97E7-F81BFDE9582A}" srcOrd="1" destOrd="0" presId="urn:microsoft.com/office/officeart/2005/8/layout/orgChart1"/>
    <dgm:cxn modelId="{1AF1A970-4633-4ABE-BBF8-1F70394DE82F}" type="presParOf" srcId="{9BF43C07-E77E-4388-97E7-F81BFDE9582A}" destId="{BD58CC44-73E4-412D-8A94-8A3410F87939}" srcOrd="0" destOrd="0" presId="urn:microsoft.com/office/officeart/2005/8/layout/orgChart1"/>
    <dgm:cxn modelId="{6F0325BE-E8CC-4DD5-90DC-CD4FA4842D15}" type="presParOf" srcId="{9BF43C07-E77E-4388-97E7-F81BFDE9582A}" destId="{37634D42-0E75-4970-B96C-ED43AA21F7F0}" srcOrd="1" destOrd="0" presId="urn:microsoft.com/office/officeart/2005/8/layout/orgChart1"/>
    <dgm:cxn modelId="{22C0A20B-5C8C-4738-B883-21819F1962E7}" type="presParOf" srcId="{37634D42-0E75-4970-B96C-ED43AA21F7F0}" destId="{C58F980B-88E3-4AB9-A232-9BDB43DD25EF}" srcOrd="0" destOrd="0" presId="urn:microsoft.com/office/officeart/2005/8/layout/orgChart1"/>
    <dgm:cxn modelId="{3229A327-7D33-4DCA-BCCF-0CAF0B74BE06}" type="presParOf" srcId="{C58F980B-88E3-4AB9-A232-9BDB43DD25EF}" destId="{780720E5-7158-413C-B1DF-4F9D7B9D3AEE}" srcOrd="0" destOrd="0" presId="urn:microsoft.com/office/officeart/2005/8/layout/orgChart1"/>
    <dgm:cxn modelId="{BE2B9686-5AA5-4A77-A236-A41A01347C19}" type="presParOf" srcId="{C58F980B-88E3-4AB9-A232-9BDB43DD25EF}" destId="{CDAE4CE2-E662-445C-9BC7-DD07BDB63C52}" srcOrd="1" destOrd="0" presId="urn:microsoft.com/office/officeart/2005/8/layout/orgChart1"/>
    <dgm:cxn modelId="{F9200E93-DFA0-4C78-9E8C-F149B8F4828C}" type="presParOf" srcId="{37634D42-0E75-4970-B96C-ED43AA21F7F0}" destId="{7FEC10F5-7D37-4447-AF2C-C6C2E0C456E2}" srcOrd="1" destOrd="0" presId="urn:microsoft.com/office/officeart/2005/8/layout/orgChart1"/>
    <dgm:cxn modelId="{48912D6B-4810-4E0B-9319-42729FD2601B}" type="presParOf" srcId="{37634D42-0E75-4970-B96C-ED43AA21F7F0}" destId="{11ED613D-47FE-4D32-B44A-AE9F3EB5B6B0}" srcOrd="2" destOrd="0" presId="urn:microsoft.com/office/officeart/2005/8/layout/orgChart1"/>
    <dgm:cxn modelId="{6DF3FEA7-37C6-4E0D-941D-1E7B0C5ABE56}" type="presParOf" srcId="{9BF43C07-E77E-4388-97E7-F81BFDE9582A}" destId="{B13C480C-7619-44A1-947C-E327DC1B7F11}" srcOrd="2" destOrd="0" presId="urn:microsoft.com/office/officeart/2005/8/layout/orgChart1"/>
    <dgm:cxn modelId="{B700346B-D21D-499F-9A84-5D11BAD04146}" type="presParOf" srcId="{9BF43C07-E77E-4388-97E7-F81BFDE9582A}" destId="{653B4C13-81E2-4C92-81DC-C23449FB3B34}" srcOrd="3" destOrd="0" presId="urn:microsoft.com/office/officeart/2005/8/layout/orgChart1"/>
    <dgm:cxn modelId="{93C5C3B0-3511-4CAD-BF25-16262F3EAE33}" type="presParOf" srcId="{653B4C13-81E2-4C92-81DC-C23449FB3B34}" destId="{F78A2323-8715-48A3-A73A-BCE64864869C}" srcOrd="0" destOrd="0" presId="urn:microsoft.com/office/officeart/2005/8/layout/orgChart1"/>
    <dgm:cxn modelId="{DF2F400C-2EF1-4459-8176-62A4F6608AA9}" type="presParOf" srcId="{F78A2323-8715-48A3-A73A-BCE64864869C}" destId="{DB2FC5B1-D84F-469E-88F1-DEE7B5085429}" srcOrd="0" destOrd="0" presId="urn:microsoft.com/office/officeart/2005/8/layout/orgChart1"/>
    <dgm:cxn modelId="{B9F22E1B-9826-47D3-AD00-B22D74541C85}" type="presParOf" srcId="{F78A2323-8715-48A3-A73A-BCE64864869C}" destId="{C3513055-0E05-4320-BF2D-3982F6D50AB8}" srcOrd="1" destOrd="0" presId="urn:microsoft.com/office/officeart/2005/8/layout/orgChart1"/>
    <dgm:cxn modelId="{F6237661-9D5D-479A-80B3-7B64409BB3A6}" type="presParOf" srcId="{653B4C13-81E2-4C92-81DC-C23449FB3B34}" destId="{65914ABB-4F70-4D50-A062-61E56C0D486A}" srcOrd="1" destOrd="0" presId="urn:microsoft.com/office/officeart/2005/8/layout/orgChart1"/>
    <dgm:cxn modelId="{2CF36E5A-9F7F-482F-A4E0-EDD1512C58E7}" type="presParOf" srcId="{653B4C13-81E2-4C92-81DC-C23449FB3B34}" destId="{784ECB55-1A15-407C-BF4A-C92BA1A19CA3}" srcOrd="2" destOrd="0" presId="urn:microsoft.com/office/officeart/2005/8/layout/orgChart1"/>
    <dgm:cxn modelId="{659EAEA1-F60A-4AD4-BCCC-ACDAA930BAF2}" type="presParOf" srcId="{9BF43C07-E77E-4388-97E7-F81BFDE9582A}" destId="{44DEECE2-6736-41F6-919F-5530E305D86E}" srcOrd="4" destOrd="0" presId="urn:microsoft.com/office/officeart/2005/8/layout/orgChart1"/>
    <dgm:cxn modelId="{3CF905BD-8942-4814-9A3A-B4924E54ECCB}" type="presParOf" srcId="{9BF43C07-E77E-4388-97E7-F81BFDE9582A}" destId="{71B0A88A-5C58-4980-9928-0D5C206CB331}" srcOrd="5" destOrd="0" presId="urn:microsoft.com/office/officeart/2005/8/layout/orgChart1"/>
    <dgm:cxn modelId="{3F0E565D-875A-40BA-ABD2-E4A936319767}" type="presParOf" srcId="{71B0A88A-5C58-4980-9928-0D5C206CB331}" destId="{6FF541BB-7CCA-4DE4-A95E-02E665F202E6}" srcOrd="0" destOrd="0" presId="urn:microsoft.com/office/officeart/2005/8/layout/orgChart1"/>
    <dgm:cxn modelId="{E2BD596D-C6FA-4552-9E4B-559C01492728}" type="presParOf" srcId="{6FF541BB-7CCA-4DE4-A95E-02E665F202E6}" destId="{044FA51B-8C93-44CF-83C2-BE2F8F31415E}" srcOrd="0" destOrd="0" presId="urn:microsoft.com/office/officeart/2005/8/layout/orgChart1"/>
    <dgm:cxn modelId="{3093619F-3D35-4227-9C5B-41D99D878322}" type="presParOf" srcId="{6FF541BB-7CCA-4DE4-A95E-02E665F202E6}" destId="{8BB3154A-A226-484B-95BB-E56AFA20876E}" srcOrd="1" destOrd="0" presId="urn:microsoft.com/office/officeart/2005/8/layout/orgChart1"/>
    <dgm:cxn modelId="{A5305CCD-1591-40E4-B4AA-CB5B042A17CC}" type="presParOf" srcId="{71B0A88A-5C58-4980-9928-0D5C206CB331}" destId="{314F0186-0F2C-4EA4-A51C-8422993F9140}" srcOrd="1" destOrd="0" presId="urn:microsoft.com/office/officeart/2005/8/layout/orgChart1"/>
    <dgm:cxn modelId="{F682B193-84FB-4A8A-ABF0-5FFFC916C342}" type="presParOf" srcId="{71B0A88A-5C58-4980-9928-0D5C206CB331}" destId="{19C6C123-D5E1-4D19-B1FA-905D14EA44B2}" srcOrd="2" destOrd="0" presId="urn:microsoft.com/office/officeart/2005/8/layout/orgChart1"/>
    <dgm:cxn modelId="{247597CA-5522-4E4B-8778-E719A10FDD40}" type="presParOf" srcId="{9BF43C07-E77E-4388-97E7-F81BFDE9582A}" destId="{258FE7EA-625A-45C0-9986-40E1AE7A4817}" srcOrd="6" destOrd="0" presId="urn:microsoft.com/office/officeart/2005/8/layout/orgChart1"/>
    <dgm:cxn modelId="{6FADE99C-814D-4DB4-A46E-325F0872CB2B}" type="presParOf" srcId="{9BF43C07-E77E-4388-97E7-F81BFDE9582A}" destId="{0A526A56-A83E-43FB-9280-0A40019C71CA}" srcOrd="7" destOrd="0" presId="urn:microsoft.com/office/officeart/2005/8/layout/orgChart1"/>
    <dgm:cxn modelId="{6BB37AED-9D2F-409B-98AB-B75345C0705A}" type="presParOf" srcId="{0A526A56-A83E-43FB-9280-0A40019C71CA}" destId="{3C133D00-0882-4EC7-B066-9B96382F1C0F}" srcOrd="0" destOrd="0" presId="urn:microsoft.com/office/officeart/2005/8/layout/orgChart1"/>
    <dgm:cxn modelId="{8095CF4F-3938-4A8C-9A8D-191EA1791609}" type="presParOf" srcId="{3C133D00-0882-4EC7-B066-9B96382F1C0F}" destId="{6A4E0C78-6DC8-4081-941F-BB20E6F5EFAA}" srcOrd="0" destOrd="0" presId="urn:microsoft.com/office/officeart/2005/8/layout/orgChart1"/>
    <dgm:cxn modelId="{A9E2D77F-DAAE-4C08-B91C-549444F9A14F}" type="presParOf" srcId="{3C133D00-0882-4EC7-B066-9B96382F1C0F}" destId="{8A292826-9638-4C64-A17B-8EEA48C9A873}" srcOrd="1" destOrd="0" presId="urn:microsoft.com/office/officeart/2005/8/layout/orgChart1"/>
    <dgm:cxn modelId="{B11A0A98-2024-40EC-B899-0A590E9BC60F}" type="presParOf" srcId="{0A526A56-A83E-43FB-9280-0A40019C71CA}" destId="{9CAE25AE-F9E4-40B6-87DD-27ABB3FFA4D3}" srcOrd="1" destOrd="0" presId="urn:microsoft.com/office/officeart/2005/8/layout/orgChart1"/>
    <dgm:cxn modelId="{D3C07ED0-09FF-42E0-9E63-AA61D2C53D82}" type="presParOf" srcId="{0A526A56-A83E-43FB-9280-0A40019C71CA}" destId="{14271D97-E1F2-42FC-AAE0-EFC7925968AC}" srcOrd="2" destOrd="0" presId="urn:microsoft.com/office/officeart/2005/8/layout/orgChart1"/>
    <dgm:cxn modelId="{8E253415-4957-4B89-8042-C57B8C1FB704}" type="presParOf" srcId="{EF8F7B1C-C328-45E8-A16B-D947C860C715}" destId="{5AFF39AC-20B0-4342-BB8C-2BBEA60B3B06}" srcOrd="2" destOrd="0" presId="urn:microsoft.com/office/officeart/2005/8/layout/orgChart1"/>
    <dgm:cxn modelId="{DA1524C9-10DE-475F-8026-6698CE579BC2}" type="presParOf" srcId="{5AFF39AC-20B0-4342-BB8C-2BBEA60B3B06}" destId="{52581B9F-7CF5-4403-AFE3-84D6EA2C7EC2}" srcOrd="0" destOrd="0" presId="urn:microsoft.com/office/officeart/2005/8/layout/orgChart1"/>
    <dgm:cxn modelId="{F550084C-4966-4AED-9E64-A10367E52F92}" type="presParOf" srcId="{5AFF39AC-20B0-4342-BB8C-2BBEA60B3B06}" destId="{D00469C6-A4C0-4398-9D6C-3A10CF465D79}" srcOrd="1" destOrd="0" presId="urn:microsoft.com/office/officeart/2005/8/layout/orgChart1"/>
    <dgm:cxn modelId="{FD7E47EE-38B3-4C80-AF1F-EB3EC49DD5AC}" type="presParOf" srcId="{D00469C6-A4C0-4398-9D6C-3A10CF465D79}" destId="{6F77B904-F7AB-467B-B318-A61EC802822B}" srcOrd="0" destOrd="0" presId="urn:microsoft.com/office/officeart/2005/8/layout/orgChart1"/>
    <dgm:cxn modelId="{E6119DEC-014B-4843-BD4C-F9248B2DBCB0}" type="presParOf" srcId="{6F77B904-F7AB-467B-B318-A61EC802822B}" destId="{2417B9B8-90E5-4479-B0F6-AE69838614DB}" srcOrd="0" destOrd="0" presId="urn:microsoft.com/office/officeart/2005/8/layout/orgChart1"/>
    <dgm:cxn modelId="{C77C2E1A-2ECF-4EA2-B899-39DDBD948772}" type="presParOf" srcId="{6F77B904-F7AB-467B-B318-A61EC802822B}" destId="{B967DFC6-7BB7-42E9-9D38-EC8C8C82DE29}" srcOrd="1" destOrd="0" presId="urn:microsoft.com/office/officeart/2005/8/layout/orgChart1"/>
    <dgm:cxn modelId="{4A1F61F8-128D-4096-A24A-D66824DC8A53}" type="presParOf" srcId="{D00469C6-A4C0-4398-9D6C-3A10CF465D79}" destId="{F58FE22B-ED52-457A-966E-A31EC2F8C12E}" srcOrd="1" destOrd="0" presId="urn:microsoft.com/office/officeart/2005/8/layout/orgChart1"/>
    <dgm:cxn modelId="{5B115C0D-2F4C-471B-ABC8-5C35E5D5AFBC}" type="presParOf" srcId="{D00469C6-A4C0-4398-9D6C-3A10CF465D79}" destId="{14AB55DE-C7CB-45A0-B709-49E962F83B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A6AB1-6F6D-4B00-ADE7-F7C1CB78227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771D092-1B09-4237-A411-93D52C9F4373}">
      <dgm:prSet phldrT="[文本]" custT="1"/>
      <dgm:spPr/>
      <dgm:t>
        <a:bodyPr/>
        <a:lstStyle/>
        <a:p>
          <a:r>
            <a:rPr lang="zh-CN" altLang="en-US" sz="3600" b="1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</a:rPr>
            <a:t>创业</a:t>
          </a:r>
          <a:r>
            <a:rPr lang="zh-CN" altLang="en-US" sz="3600" b="1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</a:rPr>
            <a:t>为</a:t>
          </a:r>
          <a:endParaRPr lang="en-US" altLang="zh-CN" sz="3600" b="1" dirty="0">
            <a:solidFill>
              <a:prstClr val="white"/>
            </a:solidFill>
            <a:latin typeface="Garamond" panose="02020404030301010803"/>
            <a:ea typeface="方正舒体" panose="02010601030101010101" pitchFamily="2" charset="-122"/>
          </a:endParaRPr>
        </a:p>
        <a:p>
          <a:r>
            <a:rPr lang="zh-CN" altLang="en-US" sz="3600" b="1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</a:rPr>
            <a:t>话题</a:t>
          </a:r>
        </a:p>
        <a:p>
          <a:endParaRPr lang="zh-CN" altLang="en-US" sz="2800" dirty="0"/>
        </a:p>
      </dgm:t>
    </dgm:pt>
    <dgm:pt modelId="{524CAEBD-F452-48EB-97C7-AA8A0C3BEBA5}" type="parTrans" cxnId="{F8F58563-6C80-417E-A4C1-420A5C93B0A7}">
      <dgm:prSet/>
      <dgm:spPr/>
      <dgm:t>
        <a:bodyPr/>
        <a:lstStyle/>
        <a:p>
          <a:endParaRPr lang="zh-CN" altLang="en-US"/>
        </a:p>
      </dgm:t>
    </dgm:pt>
    <dgm:pt modelId="{853D1121-79D5-444B-92FB-D4BB951F8CFB}" type="sibTrans" cxnId="{F8F58563-6C80-417E-A4C1-420A5C93B0A7}">
      <dgm:prSet/>
      <dgm:spPr/>
      <dgm:t>
        <a:bodyPr/>
        <a:lstStyle/>
        <a:p>
          <a:endParaRPr lang="zh-CN" altLang="en-US"/>
        </a:p>
      </dgm:t>
    </dgm:pt>
    <dgm:pt modelId="{57792DB6-5F68-4A08-BF49-4CEFC4A3172A}">
      <dgm:prSet phldrT="[文本]"/>
      <dgm:spPr/>
      <dgm:t>
        <a:bodyPr/>
        <a:lstStyle/>
        <a:p>
          <a:r>
            <a:rPr lang="zh-CN" b="1" dirty="0">
              <a:solidFill>
                <a:schemeClr val="accent3"/>
              </a:solidFill>
            </a:rPr>
            <a:t>微信小程序</a:t>
          </a:r>
          <a:endParaRPr lang="zh-CN" altLang="en-US" dirty="0">
            <a:solidFill>
              <a:schemeClr val="accent3"/>
            </a:solidFill>
          </a:endParaRPr>
        </a:p>
      </dgm:t>
    </dgm:pt>
    <dgm:pt modelId="{EF8BF6DC-6491-40BB-91A5-F4BF083E44A3}" type="parTrans" cxnId="{60930EF0-8E38-4338-BE47-EE948CF246EF}">
      <dgm:prSet/>
      <dgm:spPr/>
      <dgm:t>
        <a:bodyPr/>
        <a:lstStyle/>
        <a:p>
          <a:endParaRPr lang="zh-CN" altLang="en-US"/>
        </a:p>
      </dgm:t>
    </dgm:pt>
    <dgm:pt modelId="{EC2B96CD-5F3A-492F-A9AA-FCB65D62833D}" type="sibTrans" cxnId="{60930EF0-8E38-4338-BE47-EE948CF246EF}">
      <dgm:prSet/>
      <dgm:spPr/>
      <dgm:t>
        <a:bodyPr/>
        <a:lstStyle/>
        <a:p>
          <a:endParaRPr lang="zh-CN" altLang="en-US"/>
        </a:p>
      </dgm:t>
    </dgm:pt>
    <dgm:pt modelId="{413941D1-504D-4831-99A3-7B60BE6F5E4B}">
      <dgm:prSet phldrT="[文本]"/>
      <dgm:spPr/>
      <dgm:t>
        <a:bodyPr/>
        <a:lstStyle/>
        <a:p>
          <a:r>
            <a:rPr lang="zh-CN" b="1" dirty="0">
              <a:solidFill>
                <a:schemeClr val="accent4"/>
              </a:solidFill>
            </a:rPr>
            <a:t>微信公众号</a:t>
          </a:r>
          <a:endParaRPr lang="zh-CN" altLang="en-US" dirty="0">
            <a:solidFill>
              <a:schemeClr val="accent4"/>
            </a:solidFill>
          </a:endParaRPr>
        </a:p>
      </dgm:t>
    </dgm:pt>
    <dgm:pt modelId="{F00E8668-C1CC-4D4A-A8D5-44F23DF1104E}" type="parTrans" cxnId="{55BB968A-F33D-41F1-9DF2-C46C36DA7932}">
      <dgm:prSet/>
      <dgm:spPr/>
      <dgm:t>
        <a:bodyPr/>
        <a:lstStyle/>
        <a:p>
          <a:endParaRPr lang="zh-CN" altLang="en-US"/>
        </a:p>
      </dgm:t>
    </dgm:pt>
    <dgm:pt modelId="{5079225D-63DF-4672-AB5C-9E1AEE633B4F}" type="sibTrans" cxnId="{55BB968A-F33D-41F1-9DF2-C46C36DA7932}">
      <dgm:prSet/>
      <dgm:spPr/>
      <dgm:t>
        <a:bodyPr/>
        <a:lstStyle/>
        <a:p>
          <a:endParaRPr lang="zh-CN" altLang="en-US"/>
        </a:p>
      </dgm:t>
    </dgm:pt>
    <dgm:pt modelId="{F9AB4968-5378-4B39-AD5D-141F4BC4DFBB}">
      <dgm:prSet phldrT="[文本]"/>
      <dgm:spPr/>
      <dgm:t>
        <a:bodyPr/>
        <a:lstStyle/>
        <a:p>
          <a:r>
            <a:rPr lang="zh-CN" b="1" dirty="0">
              <a:solidFill>
                <a:srgbClr val="FFC000"/>
              </a:solidFill>
            </a:rPr>
            <a:t>手机ＡＰＰ</a:t>
          </a:r>
          <a:endParaRPr lang="en-US" altLang="zh-CN" b="1" dirty="0">
            <a:solidFill>
              <a:srgbClr val="FFC000"/>
            </a:solidFill>
          </a:endParaRPr>
        </a:p>
      </dgm:t>
    </dgm:pt>
    <dgm:pt modelId="{0734F5C2-CA6A-4040-9CED-4AD0AA33A4B6}" type="parTrans" cxnId="{8A2AC120-8350-49DA-BCC2-353218FE1297}">
      <dgm:prSet/>
      <dgm:spPr/>
      <dgm:t>
        <a:bodyPr/>
        <a:lstStyle/>
        <a:p>
          <a:endParaRPr lang="zh-CN" altLang="en-US"/>
        </a:p>
      </dgm:t>
    </dgm:pt>
    <dgm:pt modelId="{6FC6CB47-F4B1-4107-AC64-83B2FE19C49A}" type="sibTrans" cxnId="{8A2AC120-8350-49DA-BCC2-353218FE1297}">
      <dgm:prSet/>
      <dgm:spPr/>
      <dgm:t>
        <a:bodyPr/>
        <a:lstStyle/>
        <a:p>
          <a:endParaRPr lang="zh-CN" altLang="en-US"/>
        </a:p>
      </dgm:t>
    </dgm:pt>
    <dgm:pt modelId="{62062F42-CE9A-4017-8FA0-729F053F5FED}">
      <dgm:prSet phldrT="[文本]"/>
      <dgm:spPr/>
      <dgm:t>
        <a:bodyPr/>
        <a:lstStyle/>
        <a:p>
          <a:r>
            <a:rPr lang="zh-CN" altLang="en-US" b="1" dirty="0">
              <a:solidFill>
                <a:srgbClr val="FF0000"/>
              </a:solidFill>
            </a:rPr>
            <a:t>创业计划书</a:t>
          </a:r>
          <a:endParaRPr lang="en-US" altLang="zh-CN" b="1" dirty="0">
            <a:solidFill>
              <a:srgbClr val="FF0000"/>
            </a:solidFill>
          </a:endParaRPr>
        </a:p>
      </dgm:t>
    </dgm:pt>
    <dgm:pt modelId="{31F43392-45FC-498E-A753-64C80F05D7DF}" type="parTrans" cxnId="{4731A002-BE5C-4AE3-AF6F-5C6E2018BC07}">
      <dgm:prSet/>
      <dgm:spPr/>
      <dgm:t>
        <a:bodyPr/>
        <a:lstStyle/>
        <a:p>
          <a:endParaRPr lang="zh-CN" altLang="en-US"/>
        </a:p>
      </dgm:t>
    </dgm:pt>
    <dgm:pt modelId="{CC675F4A-7A10-49C9-8543-133BD3AC588B}" type="sibTrans" cxnId="{4731A002-BE5C-4AE3-AF6F-5C6E2018BC07}">
      <dgm:prSet/>
      <dgm:spPr/>
      <dgm:t>
        <a:bodyPr/>
        <a:lstStyle/>
        <a:p>
          <a:endParaRPr lang="zh-CN" altLang="en-US"/>
        </a:p>
      </dgm:t>
    </dgm:pt>
    <dgm:pt modelId="{545AAA22-1DAC-4D69-BFC1-40A87E64702B}" type="pres">
      <dgm:prSet presAssocID="{D41A6AB1-6F6D-4B00-ADE7-F7C1CB7822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2185D2-C5D2-4B72-96B8-72A9B823594B}" type="pres">
      <dgm:prSet presAssocID="{2771D092-1B09-4237-A411-93D52C9F4373}" presName="root1" presStyleCnt="0"/>
      <dgm:spPr/>
    </dgm:pt>
    <dgm:pt modelId="{D7FE9B9E-82EE-49FB-9C27-FD1F4E496323}" type="pres">
      <dgm:prSet presAssocID="{2771D092-1B09-4237-A411-93D52C9F4373}" presName="LevelOneTextNode" presStyleLbl="node0" presStyleIdx="0" presStyleCnt="1" custScaleY="180459">
        <dgm:presLayoutVars>
          <dgm:chPref val="3"/>
        </dgm:presLayoutVars>
      </dgm:prSet>
      <dgm:spPr/>
    </dgm:pt>
    <dgm:pt modelId="{AAE972E0-D847-4F00-A43B-C43111DBE919}" type="pres">
      <dgm:prSet presAssocID="{2771D092-1B09-4237-A411-93D52C9F4373}" presName="level2hierChild" presStyleCnt="0"/>
      <dgm:spPr/>
    </dgm:pt>
    <dgm:pt modelId="{911505C8-E95C-4D19-993A-497429AF8754}" type="pres">
      <dgm:prSet presAssocID="{EF8BF6DC-6491-40BB-91A5-F4BF083E44A3}" presName="conn2-1" presStyleLbl="parChTrans1D2" presStyleIdx="0" presStyleCnt="4"/>
      <dgm:spPr/>
    </dgm:pt>
    <dgm:pt modelId="{93C6597C-EB58-4E9E-B868-51597A1EDC6F}" type="pres">
      <dgm:prSet presAssocID="{EF8BF6DC-6491-40BB-91A5-F4BF083E44A3}" presName="connTx" presStyleLbl="parChTrans1D2" presStyleIdx="0" presStyleCnt="4"/>
      <dgm:spPr/>
    </dgm:pt>
    <dgm:pt modelId="{97A7B8C6-47B4-4996-BEFF-2880FEFE7980}" type="pres">
      <dgm:prSet presAssocID="{57792DB6-5F68-4A08-BF49-4CEFC4A3172A}" presName="root2" presStyleCnt="0"/>
      <dgm:spPr/>
    </dgm:pt>
    <dgm:pt modelId="{45E2DC75-C0F4-4849-AB64-D6DA281968C3}" type="pres">
      <dgm:prSet presAssocID="{57792DB6-5F68-4A08-BF49-4CEFC4A3172A}" presName="LevelTwoTextNode" presStyleLbl="node2" presStyleIdx="0" presStyleCnt="4">
        <dgm:presLayoutVars>
          <dgm:chPref val="3"/>
        </dgm:presLayoutVars>
      </dgm:prSet>
      <dgm:spPr/>
    </dgm:pt>
    <dgm:pt modelId="{35E4BD0D-830B-47BC-A9BD-444A8889E426}" type="pres">
      <dgm:prSet presAssocID="{57792DB6-5F68-4A08-BF49-4CEFC4A3172A}" presName="level3hierChild" presStyleCnt="0"/>
      <dgm:spPr/>
    </dgm:pt>
    <dgm:pt modelId="{83423635-CA7C-4A61-864A-37999EC97C38}" type="pres">
      <dgm:prSet presAssocID="{F00E8668-C1CC-4D4A-A8D5-44F23DF1104E}" presName="conn2-1" presStyleLbl="parChTrans1D2" presStyleIdx="1" presStyleCnt="4"/>
      <dgm:spPr/>
    </dgm:pt>
    <dgm:pt modelId="{C9591B5B-B7C4-4982-AE97-46E983CD1B56}" type="pres">
      <dgm:prSet presAssocID="{F00E8668-C1CC-4D4A-A8D5-44F23DF1104E}" presName="connTx" presStyleLbl="parChTrans1D2" presStyleIdx="1" presStyleCnt="4"/>
      <dgm:spPr/>
    </dgm:pt>
    <dgm:pt modelId="{6366859E-5A5A-4EB4-BB7E-8BEA6883872D}" type="pres">
      <dgm:prSet presAssocID="{413941D1-504D-4831-99A3-7B60BE6F5E4B}" presName="root2" presStyleCnt="0"/>
      <dgm:spPr/>
    </dgm:pt>
    <dgm:pt modelId="{6163011B-BB2F-4C81-B898-C05092B4E612}" type="pres">
      <dgm:prSet presAssocID="{413941D1-504D-4831-99A3-7B60BE6F5E4B}" presName="LevelTwoTextNode" presStyleLbl="node2" presStyleIdx="1" presStyleCnt="4">
        <dgm:presLayoutVars>
          <dgm:chPref val="3"/>
        </dgm:presLayoutVars>
      </dgm:prSet>
      <dgm:spPr/>
    </dgm:pt>
    <dgm:pt modelId="{565B9545-777D-4A1F-84A9-02124ACE2B4C}" type="pres">
      <dgm:prSet presAssocID="{413941D1-504D-4831-99A3-7B60BE6F5E4B}" presName="level3hierChild" presStyleCnt="0"/>
      <dgm:spPr/>
    </dgm:pt>
    <dgm:pt modelId="{1EA9F59C-36E1-4015-8E78-DEAE1FA5E350}" type="pres">
      <dgm:prSet presAssocID="{0734F5C2-CA6A-4040-9CED-4AD0AA33A4B6}" presName="conn2-1" presStyleLbl="parChTrans1D2" presStyleIdx="2" presStyleCnt="4"/>
      <dgm:spPr/>
    </dgm:pt>
    <dgm:pt modelId="{5B15DF63-FC31-415A-B7A8-E51BC5F7D58F}" type="pres">
      <dgm:prSet presAssocID="{0734F5C2-CA6A-4040-9CED-4AD0AA33A4B6}" presName="connTx" presStyleLbl="parChTrans1D2" presStyleIdx="2" presStyleCnt="4"/>
      <dgm:spPr/>
    </dgm:pt>
    <dgm:pt modelId="{3E7F5DD8-DE36-4682-BCC7-4CD6809E7DC8}" type="pres">
      <dgm:prSet presAssocID="{F9AB4968-5378-4B39-AD5D-141F4BC4DFBB}" presName="root2" presStyleCnt="0"/>
      <dgm:spPr/>
    </dgm:pt>
    <dgm:pt modelId="{2595AD6C-89E9-413B-A536-C57F0F599507}" type="pres">
      <dgm:prSet presAssocID="{F9AB4968-5378-4B39-AD5D-141F4BC4DFBB}" presName="LevelTwoTextNode" presStyleLbl="node2" presStyleIdx="2" presStyleCnt="4">
        <dgm:presLayoutVars>
          <dgm:chPref val="3"/>
        </dgm:presLayoutVars>
      </dgm:prSet>
      <dgm:spPr/>
    </dgm:pt>
    <dgm:pt modelId="{662F3047-AE39-435F-BDFE-5337DBC9675D}" type="pres">
      <dgm:prSet presAssocID="{F9AB4968-5378-4B39-AD5D-141F4BC4DFBB}" presName="level3hierChild" presStyleCnt="0"/>
      <dgm:spPr/>
    </dgm:pt>
    <dgm:pt modelId="{11872C18-DFC5-4187-9F4C-2FCA81EA65E5}" type="pres">
      <dgm:prSet presAssocID="{31F43392-45FC-498E-A753-64C80F05D7DF}" presName="conn2-1" presStyleLbl="parChTrans1D2" presStyleIdx="3" presStyleCnt="4"/>
      <dgm:spPr/>
    </dgm:pt>
    <dgm:pt modelId="{8E881755-19FE-4516-A745-E54B6E9ECD7D}" type="pres">
      <dgm:prSet presAssocID="{31F43392-45FC-498E-A753-64C80F05D7DF}" presName="connTx" presStyleLbl="parChTrans1D2" presStyleIdx="3" presStyleCnt="4"/>
      <dgm:spPr/>
    </dgm:pt>
    <dgm:pt modelId="{AA7ED79B-322A-4BCA-BAEC-CDD9C46FD7DD}" type="pres">
      <dgm:prSet presAssocID="{62062F42-CE9A-4017-8FA0-729F053F5FED}" presName="root2" presStyleCnt="0"/>
      <dgm:spPr/>
    </dgm:pt>
    <dgm:pt modelId="{9B475345-C96A-47AC-AEAD-349C660D9A5F}" type="pres">
      <dgm:prSet presAssocID="{62062F42-CE9A-4017-8FA0-729F053F5FED}" presName="LevelTwoTextNode" presStyleLbl="node2" presStyleIdx="3" presStyleCnt="4">
        <dgm:presLayoutVars>
          <dgm:chPref val="3"/>
        </dgm:presLayoutVars>
      </dgm:prSet>
      <dgm:spPr/>
    </dgm:pt>
    <dgm:pt modelId="{B707DB2A-39E4-464C-B224-07F2551D2CF1}" type="pres">
      <dgm:prSet presAssocID="{62062F42-CE9A-4017-8FA0-729F053F5FED}" presName="level3hierChild" presStyleCnt="0"/>
      <dgm:spPr/>
    </dgm:pt>
  </dgm:ptLst>
  <dgm:cxnLst>
    <dgm:cxn modelId="{507A3900-A007-428C-ACD2-52DE9EC910AB}" type="presOf" srcId="{413941D1-504D-4831-99A3-7B60BE6F5E4B}" destId="{6163011B-BB2F-4C81-B898-C05092B4E612}" srcOrd="0" destOrd="0" presId="urn:microsoft.com/office/officeart/2005/8/layout/hierarchy2"/>
    <dgm:cxn modelId="{4731A002-BE5C-4AE3-AF6F-5C6E2018BC07}" srcId="{2771D092-1B09-4237-A411-93D52C9F4373}" destId="{62062F42-CE9A-4017-8FA0-729F053F5FED}" srcOrd="3" destOrd="0" parTransId="{31F43392-45FC-498E-A753-64C80F05D7DF}" sibTransId="{CC675F4A-7A10-49C9-8543-133BD3AC588B}"/>
    <dgm:cxn modelId="{3211D30C-67B7-414F-8A2A-8C8252B41477}" type="presOf" srcId="{F9AB4968-5378-4B39-AD5D-141F4BC4DFBB}" destId="{2595AD6C-89E9-413B-A536-C57F0F599507}" srcOrd="0" destOrd="0" presId="urn:microsoft.com/office/officeart/2005/8/layout/hierarchy2"/>
    <dgm:cxn modelId="{98117413-3440-4DBF-8FCC-D695F61B10AD}" type="presOf" srcId="{0734F5C2-CA6A-4040-9CED-4AD0AA33A4B6}" destId="{1EA9F59C-36E1-4015-8E78-DEAE1FA5E350}" srcOrd="0" destOrd="0" presId="urn:microsoft.com/office/officeart/2005/8/layout/hierarchy2"/>
    <dgm:cxn modelId="{C14E1818-EC25-46CA-808E-8D7B75EA44B9}" type="presOf" srcId="{31F43392-45FC-498E-A753-64C80F05D7DF}" destId="{11872C18-DFC5-4187-9F4C-2FCA81EA65E5}" srcOrd="0" destOrd="0" presId="urn:microsoft.com/office/officeart/2005/8/layout/hierarchy2"/>
    <dgm:cxn modelId="{8A2AC120-8350-49DA-BCC2-353218FE1297}" srcId="{2771D092-1B09-4237-A411-93D52C9F4373}" destId="{F9AB4968-5378-4B39-AD5D-141F4BC4DFBB}" srcOrd="2" destOrd="0" parTransId="{0734F5C2-CA6A-4040-9CED-4AD0AA33A4B6}" sibTransId="{6FC6CB47-F4B1-4107-AC64-83B2FE19C49A}"/>
    <dgm:cxn modelId="{79A15423-BF89-446C-A698-BF859C0E5439}" type="presOf" srcId="{EF8BF6DC-6491-40BB-91A5-F4BF083E44A3}" destId="{911505C8-E95C-4D19-993A-497429AF8754}" srcOrd="0" destOrd="0" presId="urn:microsoft.com/office/officeart/2005/8/layout/hierarchy2"/>
    <dgm:cxn modelId="{DCF47641-85CA-4810-8572-19FEB99814AB}" type="presOf" srcId="{EF8BF6DC-6491-40BB-91A5-F4BF083E44A3}" destId="{93C6597C-EB58-4E9E-B868-51597A1EDC6F}" srcOrd="1" destOrd="0" presId="urn:microsoft.com/office/officeart/2005/8/layout/hierarchy2"/>
    <dgm:cxn modelId="{F8F58563-6C80-417E-A4C1-420A5C93B0A7}" srcId="{D41A6AB1-6F6D-4B00-ADE7-F7C1CB782273}" destId="{2771D092-1B09-4237-A411-93D52C9F4373}" srcOrd="0" destOrd="0" parTransId="{524CAEBD-F452-48EB-97C7-AA8A0C3BEBA5}" sibTransId="{853D1121-79D5-444B-92FB-D4BB951F8CFB}"/>
    <dgm:cxn modelId="{5B87084F-3410-48B3-9B59-D7411113EF66}" type="presOf" srcId="{0734F5C2-CA6A-4040-9CED-4AD0AA33A4B6}" destId="{5B15DF63-FC31-415A-B7A8-E51BC5F7D58F}" srcOrd="1" destOrd="0" presId="urn:microsoft.com/office/officeart/2005/8/layout/hierarchy2"/>
    <dgm:cxn modelId="{3FFBDF50-C415-41B2-875D-91D32FC64DC9}" type="presOf" srcId="{62062F42-CE9A-4017-8FA0-729F053F5FED}" destId="{9B475345-C96A-47AC-AEAD-349C660D9A5F}" srcOrd="0" destOrd="0" presId="urn:microsoft.com/office/officeart/2005/8/layout/hierarchy2"/>
    <dgm:cxn modelId="{6DE32F72-DBBE-45D4-AEAD-00E6BF48FA3B}" type="presOf" srcId="{D41A6AB1-6F6D-4B00-ADE7-F7C1CB782273}" destId="{545AAA22-1DAC-4D69-BFC1-40A87E64702B}" srcOrd="0" destOrd="0" presId="urn:microsoft.com/office/officeart/2005/8/layout/hierarchy2"/>
    <dgm:cxn modelId="{2D7D3953-1032-45DB-B8D6-B67D89609359}" type="presOf" srcId="{57792DB6-5F68-4A08-BF49-4CEFC4A3172A}" destId="{45E2DC75-C0F4-4849-AB64-D6DA281968C3}" srcOrd="0" destOrd="0" presId="urn:microsoft.com/office/officeart/2005/8/layout/hierarchy2"/>
    <dgm:cxn modelId="{D6E0AB75-0EC8-4E61-9D88-758D04337692}" type="presOf" srcId="{F00E8668-C1CC-4D4A-A8D5-44F23DF1104E}" destId="{C9591B5B-B7C4-4982-AE97-46E983CD1B56}" srcOrd="1" destOrd="0" presId="urn:microsoft.com/office/officeart/2005/8/layout/hierarchy2"/>
    <dgm:cxn modelId="{55BB968A-F33D-41F1-9DF2-C46C36DA7932}" srcId="{2771D092-1B09-4237-A411-93D52C9F4373}" destId="{413941D1-504D-4831-99A3-7B60BE6F5E4B}" srcOrd="1" destOrd="0" parTransId="{F00E8668-C1CC-4D4A-A8D5-44F23DF1104E}" sibTransId="{5079225D-63DF-4672-AB5C-9E1AEE633B4F}"/>
    <dgm:cxn modelId="{42218398-1D5E-468E-86DF-0FFB94F453AE}" type="presOf" srcId="{F00E8668-C1CC-4D4A-A8D5-44F23DF1104E}" destId="{83423635-CA7C-4A61-864A-37999EC97C38}" srcOrd="0" destOrd="0" presId="urn:microsoft.com/office/officeart/2005/8/layout/hierarchy2"/>
    <dgm:cxn modelId="{580B7CB4-0C35-4C91-99A6-3043470AC6F9}" type="presOf" srcId="{2771D092-1B09-4237-A411-93D52C9F4373}" destId="{D7FE9B9E-82EE-49FB-9C27-FD1F4E496323}" srcOrd="0" destOrd="0" presId="urn:microsoft.com/office/officeart/2005/8/layout/hierarchy2"/>
    <dgm:cxn modelId="{1BE99FC9-2234-404F-840A-917DC237C33C}" type="presOf" srcId="{31F43392-45FC-498E-A753-64C80F05D7DF}" destId="{8E881755-19FE-4516-A745-E54B6E9ECD7D}" srcOrd="1" destOrd="0" presId="urn:microsoft.com/office/officeart/2005/8/layout/hierarchy2"/>
    <dgm:cxn modelId="{60930EF0-8E38-4338-BE47-EE948CF246EF}" srcId="{2771D092-1B09-4237-A411-93D52C9F4373}" destId="{57792DB6-5F68-4A08-BF49-4CEFC4A3172A}" srcOrd="0" destOrd="0" parTransId="{EF8BF6DC-6491-40BB-91A5-F4BF083E44A3}" sibTransId="{EC2B96CD-5F3A-492F-A9AA-FCB65D62833D}"/>
    <dgm:cxn modelId="{2B7DD952-4844-40C0-B834-4A476C7715D3}" type="presParOf" srcId="{545AAA22-1DAC-4D69-BFC1-40A87E64702B}" destId="{5C2185D2-C5D2-4B72-96B8-72A9B823594B}" srcOrd="0" destOrd="0" presId="urn:microsoft.com/office/officeart/2005/8/layout/hierarchy2"/>
    <dgm:cxn modelId="{405760FE-0BC8-4B3B-9627-11A9D356A0C8}" type="presParOf" srcId="{5C2185D2-C5D2-4B72-96B8-72A9B823594B}" destId="{D7FE9B9E-82EE-49FB-9C27-FD1F4E496323}" srcOrd="0" destOrd="0" presId="urn:microsoft.com/office/officeart/2005/8/layout/hierarchy2"/>
    <dgm:cxn modelId="{1C79A37A-8568-4D68-B082-48A390CE7B84}" type="presParOf" srcId="{5C2185D2-C5D2-4B72-96B8-72A9B823594B}" destId="{AAE972E0-D847-4F00-A43B-C43111DBE919}" srcOrd="1" destOrd="0" presId="urn:microsoft.com/office/officeart/2005/8/layout/hierarchy2"/>
    <dgm:cxn modelId="{1C7FBD37-9272-411D-9029-7391A24BC2C4}" type="presParOf" srcId="{AAE972E0-D847-4F00-A43B-C43111DBE919}" destId="{911505C8-E95C-4D19-993A-497429AF8754}" srcOrd="0" destOrd="0" presId="urn:microsoft.com/office/officeart/2005/8/layout/hierarchy2"/>
    <dgm:cxn modelId="{647DB5CE-7D57-4039-85F1-E7AC0EFD98C7}" type="presParOf" srcId="{911505C8-E95C-4D19-993A-497429AF8754}" destId="{93C6597C-EB58-4E9E-B868-51597A1EDC6F}" srcOrd="0" destOrd="0" presId="urn:microsoft.com/office/officeart/2005/8/layout/hierarchy2"/>
    <dgm:cxn modelId="{4885E575-F174-4626-AD0E-438AE25ED18F}" type="presParOf" srcId="{AAE972E0-D847-4F00-A43B-C43111DBE919}" destId="{97A7B8C6-47B4-4996-BEFF-2880FEFE7980}" srcOrd="1" destOrd="0" presId="urn:microsoft.com/office/officeart/2005/8/layout/hierarchy2"/>
    <dgm:cxn modelId="{C296B250-B727-480B-A420-E104C1D13F04}" type="presParOf" srcId="{97A7B8C6-47B4-4996-BEFF-2880FEFE7980}" destId="{45E2DC75-C0F4-4849-AB64-D6DA281968C3}" srcOrd="0" destOrd="0" presId="urn:microsoft.com/office/officeart/2005/8/layout/hierarchy2"/>
    <dgm:cxn modelId="{1050371E-451B-484C-AC2E-9EF971721508}" type="presParOf" srcId="{97A7B8C6-47B4-4996-BEFF-2880FEFE7980}" destId="{35E4BD0D-830B-47BC-A9BD-444A8889E426}" srcOrd="1" destOrd="0" presId="urn:microsoft.com/office/officeart/2005/8/layout/hierarchy2"/>
    <dgm:cxn modelId="{BBC68564-8F07-4A6C-A176-0F24C35002C5}" type="presParOf" srcId="{AAE972E0-D847-4F00-A43B-C43111DBE919}" destId="{83423635-CA7C-4A61-864A-37999EC97C38}" srcOrd="2" destOrd="0" presId="urn:microsoft.com/office/officeart/2005/8/layout/hierarchy2"/>
    <dgm:cxn modelId="{A4F625C9-DE20-4CA9-8E34-1C3CB5EDE056}" type="presParOf" srcId="{83423635-CA7C-4A61-864A-37999EC97C38}" destId="{C9591B5B-B7C4-4982-AE97-46E983CD1B56}" srcOrd="0" destOrd="0" presId="urn:microsoft.com/office/officeart/2005/8/layout/hierarchy2"/>
    <dgm:cxn modelId="{39FC88B8-74DB-4258-B05B-8AD0BEABEC43}" type="presParOf" srcId="{AAE972E0-D847-4F00-A43B-C43111DBE919}" destId="{6366859E-5A5A-4EB4-BB7E-8BEA6883872D}" srcOrd="3" destOrd="0" presId="urn:microsoft.com/office/officeart/2005/8/layout/hierarchy2"/>
    <dgm:cxn modelId="{CF22315C-1760-42D0-B2AF-178D96B752C1}" type="presParOf" srcId="{6366859E-5A5A-4EB4-BB7E-8BEA6883872D}" destId="{6163011B-BB2F-4C81-B898-C05092B4E612}" srcOrd="0" destOrd="0" presId="urn:microsoft.com/office/officeart/2005/8/layout/hierarchy2"/>
    <dgm:cxn modelId="{EDE17001-6B5A-4FDA-AAE2-B5ACD658BE78}" type="presParOf" srcId="{6366859E-5A5A-4EB4-BB7E-8BEA6883872D}" destId="{565B9545-777D-4A1F-84A9-02124ACE2B4C}" srcOrd="1" destOrd="0" presId="urn:microsoft.com/office/officeart/2005/8/layout/hierarchy2"/>
    <dgm:cxn modelId="{7D1F8E05-6203-43DB-BDB1-747AD6CF16BE}" type="presParOf" srcId="{AAE972E0-D847-4F00-A43B-C43111DBE919}" destId="{1EA9F59C-36E1-4015-8E78-DEAE1FA5E350}" srcOrd="4" destOrd="0" presId="urn:microsoft.com/office/officeart/2005/8/layout/hierarchy2"/>
    <dgm:cxn modelId="{C4DBB7B0-4D51-4652-BAD6-6D8CB115276D}" type="presParOf" srcId="{1EA9F59C-36E1-4015-8E78-DEAE1FA5E350}" destId="{5B15DF63-FC31-415A-B7A8-E51BC5F7D58F}" srcOrd="0" destOrd="0" presId="urn:microsoft.com/office/officeart/2005/8/layout/hierarchy2"/>
    <dgm:cxn modelId="{B02E6ACA-400E-4FB4-81FD-B67481486150}" type="presParOf" srcId="{AAE972E0-D847-4F00-A43B-C43111DBE919}" destId="{3E7F5DD8-DE36-4682-BCC7-4CD6809E7DC8}" srcOrd="5" destOrd="0" presId="urn:microsoft.com/office/officeart/2005/8/layout/hierarchy2"/>
    <dgm:cxn modelId="{65F6FD02-366E-46BF-B7E3-8AC77F87DFF3}" type="presParOf" srcId="{3E7F5DD8-DE36-4682-BCC7-4CD6809E7DC8}" destId="{2595AD6C-89E9-413B-A536-C57F0F599507}" srcOrd="0" destOrd="0" presId="urn:microsoft.com/office/officeart/2005/8/layout/hierarchy2"/>
    <dgm:cxn modelId="{B2EDACCC-1BAF-414D-83CF-CEECAA5F8BF4}" type="presParOf" srcId="{3E7F5DD8-DE36-4682-BCC7-4CD6809E7DC8}" destId="{662F3047-AE39-435F-BDFE-5337DBC9675D}" srcOrd="1" destOrd="0" presId="urn:microsoft.com/office/officeart/2005/8/layout/hierarchy2"/>
    <dgm:cxn modelId="{D8C86CDF-5B48-46F8-A4E7-4478B14F2591}" type="presParOf" srcId="{AAE972E0-D847-4F00-A43B-C43111DBE919}" destId="{11872C18-DFC5-4187-9F4C-2FCA81EA65E5}" srcOrd="6" destOrd="0" presId="urn:microsoft.com/office/officeart/2005/8/layout/hierarchy2"/>
    <dgm:cxn modelId="{B36205D1-741C-4340-89BB-DA44A4773606}" type="presParOf" srcId="{11872C18-DFC5-4187-9F4C-2FCA81EA65E5}" destId="{8E881755-19FE-4516-A745-E54B6E9ECD7D}" srcOrd="0" destOrd="0" presId="urn:microsoft.com/office/officeart/2005/8/layout/hierarchy2"/>
    <dgm:cxn modelId="{27ACE53A-CD53-459C-AAC9-3052A5A59A6B}" type="presParOf" srcId="{AAE972E0-D847-4F00-A43B-C43111DBE919}" destId="{AA7ED79B-322A-4BCA-BAEC-CDD9C46FD7DD}" srcOrd="7" destOrd="0" presId="urn:microsoft.com/office/officeart/2005/8/layout/hierarchy2"/>
    <dgm:cxn modelId="{493BE7C3-0CEE-4F32-899F-9F69EE1E6E65}" type="presParOf" srcId="{AA7ED79B-322A-4BCA-BAEC-CDD9C46FD7DD}" destId="{9B475345-C96A-47AC-AEAD-349C660D9A5F}" srcOrd="0" destOrd="0" presId="urn:microsoft.com/office/officeart/2005/8/layout/hierarchy2"/>
    <dgm:cxn modelId="{16409D18-3BF2-4688-8566-0D732E6D5EBD}" type="presParOf" srcId="{AA7ED79B-322A-4BCA-BAEC-CDD9C46FD7DD}" destId="{B707DB2A-39E4-464C-B224-07F2551D2CF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13F06A-D9BB-4647-88C4-AC7EFF28A8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7FDE32-D529-418E-B13F-07FE56F48C6D}">
      <dgm:prSet phldrT="[文本]"/>
      <dgm:spPr/>
      <dgm:t>
        <a:bodyPr/>
        <a:lstStyle/>
        <a:p>
          <a:r>
            <a:rPr lang="zh-CN" altLang="en-US" dirty="0"/>
            <a:t>总部</a:t>
          </a:r>
        </a:p>
      </dgm:t>
    </dgm:pt>
    <dgm:pt modelId="{70C1E65A-5541-42D2-91F9-4906C941AEBC}" type="parTrans" cxnId="{03805DEE-8AA6-4F12-A1E2-14441272A908}">
      <dgm:prSet/>
      <dgm:spPr/>
      <dgm:t>
        <a:bodyPr/>
        <a:lstStyle/>
        <a:p>
          <a:endParaRPr lang="zh-CN" altLang="en-US"/>
        </a:p>
      </dgm:t>
    </dgm:pt>
    <dgm:pt modelId="{CFE7DDA1-0AF1-4B66-80DD-56B9BEE42AC1}" type="sibTrans" cxnId="{03805DEE-8AA6-4F12-A1E2-14441272A908}">
      <dgm:prSet/>
      <dgm:spPr/>
      <dgm:t>
        <a:bodyPr/>
        <a:lstStyle/>
        <a:p>
          <a:endParaRPr lang="zh-CN" altLang="en-US"/>
        </a:p>
      </dgm:t>
    </dgm:pt>
    <dgm:pt modelId="{234577D3-11D8-414E-84F3-40298B532D69}" type="asst">
      <dgm:prSet phldrT="[文本]"/>
      <dgm:spPr/>
      <dgm:t>
        <a:bodyPr/>
        <a:lstStyle/>
        <a:p>
          <a:r>
            <a:rPr lang="zh-CN" altLang="en-US" dirty="0"/>
            <a:t>各高校均有负责人</a:t>
          </a:r>
        </a:p>
      </dgm:t>
    </dgm:pt>
    <dgm:pt modelId="{6466E6E0-0521-42FF-8EF4-B7E116080508}" type="parTrans" cxnId="{38BF336C-DE5D-4C61-854B-9A50D952B567}">
      <dgm:prSet/>
      <dgm:spPr/>
      <dgm:t>
        <a:bodyPr/>
        <a:lstStyle/>
        <a:p>
          <a:endParaRPr lang="zh-CN" altLang="en-US"/>
        </a:p>
      </dgm:t>
    </dgm:pt>
    <dgm:pt modelId="{FC77435C-B1C2-4FE7-AF7B-0EE810158524}" type="sibTrans" cxnId="{38BF336C-DE5D-4C61-854B-9A50D952B567}">
      <dgm:prSet/>
      <dgm:spPr/>
      <dgm:t>
        <a:bodyPr/>
        <a:lstStyle/>
        <a:p>
          <a:endParaRPr lang="zh-CN" altLang="en-US"/>
        </a:p>
      </dgm:t>
    </dgm:pt>
    <dgm:pt modelId="{1AF5B616-E36A-4C9D-BF86-B72FB439ADAF}">
      <dgm:prSet phldrT="[文本]"/>
      <dgm:spPr/>
      <dgm:t>
        <a:bodyPr/>
        <a:lstStyle/>
        <a:p>
          <a:r>
            <a:rPr lang="zh-CN" altLang="en-US" dirty="0"/>
            <a:t>高校</a:t>
          </a:r>
          <a:r>
            <a:rPr lang="en-US" altLang="zh-CN" dirty="0"/>
            <a:t>1</a:t>
          </a:r>
          <a:endParaRPr lang="zh-CN" altLang="en-US" dirty="0"/>
        </a:p>
      </dgm:t>
    </dgm:pt>
    <dgm:pt modelId="{25EA3581-E660-4883-8723-13606E9CB4C5}" type="parTrans" cxnId="{4BE43B03-2D5D-42C9-AE8E-14C6A87037D3}">
      <dgm:prSet/>
      <dgm:spPr/>
      <dgm:t>
        <a:bodyPr/>
        <a:lstStyle/>
        <a:p>
          <a:endParaRPr lang="zh-CN" altLang="en-US"/>
        </a:p>
      </dgm:t>
    </dgm:pt>
    <dgm:pt modelId="{2BCD0256-9938-4FED-9769-85C9F0FC6255}" type="sibTrans" cxnId="{4BE43B03-2D5D-42C9-AE8E-14C6A87037D3}">
      <dgm:prSet/>
      <dgm:spPr/>
      <dgm:t>
        <a:bodyPr/>
        <a:lstStyle/>
        <a:p>
          <a:endParaRPr lang="zh-CN" altLang="en-US"/>
        </a:p>
      </dgm:t>
    </dgm:pt>
    <dgm:pt modelId="{CE274D2E-EA1F-434A-9685-6908A6187789}">
      <dgm:prSet phldrT="[文本]"/>
      <dgm:spPr/>
      <dgm:t>
        <a:bodyPr/>
        <a:lstStyle/>
        <a:p>
          <a:r>
            <a:rPr lang="zh-CN" altLang="en-US" dirty="0"/>
            <a:t>高校</a:t>
          </a:r>
          <a:r>
            <a:rPr lang="en-US" altLang="zh-CN" dirty="0"/>
            <a:t>2</a:t>
          </a:r>
          <a:endParaRPr lang="zh-CN" altLang="en-US" dirty="0"/>
        </a:p>
      </dgm:t>
    </dgm:pt>
    <dgm:pt modelId="{1C98CBA9-FC68-4225-B2A7-6DA064A0A6C3}" type="parTrans" cxnId="{0B6FB223-B94B-4091-AB2B-EA0AE7122CDC}">
      <dgm:prSet/>
      <dgm:spPr/>
      <dgm:t>
        <a:bodyPr/>
        <a:lstStyle/>
        <a:p>
          <a:endParaRPr lang="zh-CN" altLang="en-US"/>
        </a:p>
      </dgm:t>
    </dgm:pt>
    <dgm:pt modelId="{61801A69-B392-4437-BF81-58F178D4B66B}" type="sibTrans" cxnId="{0B6FB223-B94B-4091-AB2B-EA0AE7122CDC}">
      <dgm:prSet/>
      <dgm:spPr/>
      <dgm:t>
        <a:bodyPr/>
        <a:lstStyle/>
        <a:p>
          <a:endParaRPr lang="zh-CN" altLang="en-US"/>
        </a:p>
      </dgm:t>
    </dgm:pt>
    <dgm:pt modelId="{C326B1CA-8D02-451B-9E58-EAA65002695B}">
      <dgm:prSet phldrT="[文本]"/>
      <dgm:spPr/>
      <dgm:t>
        <a:bodyPr/>
        <a:lstStyle/>
        <a:p>
          <a:r>
            <a:rPr lang="zh-CN" altLang="en-US" dirty="0"/>
            <a:t>高校</a:t>
          </a:r>
          <a:r>
            <a:rPr lang="en-US" altLang="zh-CN" dirty="0"/>
            <a:t>n</a:t>
          </a:r>
        </a:p>
      </dgm:t>
    </dgm:pt>
    <dgm:pt modelId="{C9322640-B764-43AC-A771-53ED20C02C2B}" type="parTrans" cxnId="{96EA832F-A327-45AD-9704-54A722550767}">
      <dgm:prSet/>
      <dgm:spPr/>
      <dgm:t>
        <a:bodyPr/>
        <a:lstStyle/>
        <a:p>
          <a:endParaRPr lang="zh-CN" altLang="en-US"/>
        </a:p>
      </dgm:t>
    </dgm:pt>
    <dgm:pt modelId="{6625E7C8-ED6E-4353-B876-CFD7F5D8DDEC}" type="sibTrans" cxnId="{96EA832F-A327-45AD-9704-54A722550767}">
      <dgm:prSet/>
      <dgm:spPr/>
      <dgm:t>
        <a:bodyPr/>
        <a:lstStyle/>
        <a:p>
          <a:endParaRPr lang="zh-CN" altLang="en-US"/>
        </a:p>
      </dgm:t>
    </dgm:pt>
    <dgm:pt modelId="{7DFE4D97-8185-460B-B6EA-2FF322A59D88}" type="pres">
      <dgm:prSet presAssocID="{AC13F06A-D9BB-4647-88C4-AC7EFF28A8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ABD549-A2AE-41B3-9974-CB001DA9D3D4}" type="pres">
      <dgm:prSet presAssocID="{B37FDE32-D529-418E-B13F-07FE56F48C6D}" presName="hierRoot1" presStyleCnt="0">
        <dgm:presLayoutVars>
          <dgm:hierBranch val="init"/>
        </dgm:presLayoutVars>
      </dgm:prSet>
      <dgm:spPr/>
    </dgm:pt>
    <dgm:pt modelId="{2366FCDE-DE8B-4B5F-B414-F5CD45422055}" type="pres">
      <dgm:prSet presAssocID="{B37FDE32-D529-418E-B13F-07FE56F48C6D}" presName="rootComposite1" presStyleCnt="0"/>
      <dgm:spPr/>
    </dgm:pt>
    <dgm:pt modelId="{CD8D4DF1-15CF-4DDD-B7FE-50B513D15DDA}" type="pres">
      <dgm:prSet presAssocID="{B37FDE32-D529-418E-B13F-07FE56F48C6D}" presName="rootText1" presStyleLbl="node0" presStyleIdx="0" presStyleCnt="1">
        <dgm:presLayoutVars>
          <dgm:chPref val="3"/>
        </dgm:presLayoutVars>
      </dgm:prSet>
      <dgm:spPr/>
    </dgm:pt>
    <dgm:pt modelId="{88480047-34F5-49D2-8251-D8931FE615CA}" type="pres">
      <dgm:prSet presAssocID="{B37FDE32-D529-418E-B13F-07FE56F48C6D}" presName="rootConnector1" presStyleLbl="node1" presStyleIdx="0" presStyleCnt="0"/>
      <dgm:spPr/>
    </dgm:pt>
    <dgm:pt modelId="{F2E738A1-336E-41BA-A1BF-45B19E6757EC}" type="pres">
      <dgm:prSet presAssocID="{B37FDE32-D529-418E-B13F-07FE56F48C6D}" presName="hierChild2" presStyleCnt="0"/>
      <dgm:spPr/>
    </dgm:pt>
    <dgm:pt modelId="{B565A866-2FA6-4831-BC13-8AAB0EBC3E7B}" type="pres">
      <dgm:prSet presAssocID="{25EA3581-E660-4883-8723-13606E9CB4C5}" presName="Name37" presStyleLbl="parChTrans1D2" presStyleIdx="0" presStyleCnt="4"/>
      <dgm:spPr/>
    </dgm:pt>
    <dgm:pt modelId="{F24F9C9D-0E10-457B-AE1A-F619166DAE54}" type="pres">
      <dgm:prSet presAssocID="{1AF5B616-E36A-4C9D-BF86-B72FB439ADAF}" presName="hierRoot2" presStyleCnt="0">
        <dgm:presLayoutVars>
          <dgm:hierBranch val="init"/>
        </dgm:presLayoutVars>
      </dgm:prSet>
      <dgm:spPr/>
    </dgm:pt>
    <dgm:pt modelId="{4E7F567F-755C-466C-ACCB-BB647BF82155}" type="pres">
      <dgm:prSet presAssocID="{1AF5B616-E36A-4C9D-BF86-B72FB439ADAF}" presName="rootComposite" presStyleCnt="0"/>
      <dgm:spPr/>
    </dgm:pt>
    <dgm:pt modelId="{1F58A77A-F251-4C28-AF0F-6C12E0811456}" type="pres">
      <dgm:prSet presAssocID="{1AF5B616-E36A-4C9D-BF86-B72FB439ADAF}" presName="rootText" presStyleLbl="node2" presStyleIdx="0" presStyleCnt="3">
        <dgm:presLayoutVars>
          <dgm:chPref val="3"/>
        </dgm:presLayoutVars>
      </dgm:prSet>
      <dgm:spPr/>
    </dgm:pt>
    <dgm:pt modelId="{737DABC2-2332-4750-8F1C-D028BB001F91}" type="pres">
      <dgm:prSet presAssocID="{1AF5B616-E36A-4C9D-BF86-B72FB439ADAF}" presName="rootConnector" presStyleLbl="node2" presStyleIdx="0" presStyleCnt="3"/>
      <dgm:spPr/>
    </dgm:pt>
    <dgm:pt modelId="{F2B3DBAD-2794-4C6B-9CAE-93330FCABE34}" type="pres">
      <dgm:prSet presAssocID="{1AF5B616-E36A-4C9D-BF86-B72FB439ADAF}" presName="hierChild4" presStyleCnt="0"/>
      <dgm:spPr/>
    </dgm:pt>
    <dgm:pt modelId="{20C587D7-C704-4815-B101-05F9B50C1B72}" type="pres">
      <dgm:prSet presAssocID="{1AF5B616-E36A-4C9D-BF86-B72FB439ADAF}" presName="hierChild5" presStyleCnt="0"/>
      <dgm:spPr/>
    </dgm:pt>
    <dgm:pt modelId="{19F6532B-4FB7-4518-B80A-7B1893C73CB1}" type="pres">
      <dgm:prSet presAssocID="{1C98CBA9-FC68-4225-B2A7-6DA064A0A6C3}" presName="Name37" presStyleLbl="parChTrans1D2" presStyleIdx="1" presStyleCnt="4"/>
      <dgm:spPr/>
    </dgm:pt>
    <dgm:pt modelId="{DD45FA1E-5CEB-4EE1-8D63-39A2F8C84FDC}" type="pres">
      <dgm:prSet presAssocID="{CE274D2E-EA1F-434A-9685-6908A6187789}" presName="hierRoot2" presStyleCnt="0">
        <dgm:presLayoutVars>
          <dgm:hierBranch val="init"/>
        </dgm:presLayoutVars>
      </dgm:prSet>
      <dgm:spPr/>
    </dgm:pt>
    <dgm:pt modelId="{3AD65CBD-4D50-4E29-8BB2-75920BA41286}" type="pres">
      <dgm:prSet presAssocID="{CE274D2E-EA1F-434A-9685-6908A6187789}" presName="rootComposite" presStyleCnt="0"/>
      <dgm:spPr/>
    </dgm:pt>
    <dgm:pt modelId="{71755732-7744-4BAD-8BC0-03739F873E6A}" type="pres">
      <dgm:prSet presAssocID="{CE274D2E-EA1F-434A-9685-6908A6187789}" presName="rootText" presStyleLbl="node2" presStyleIdx="1" presStyleCnt="3">
        <dgm:presLayoutVars>
          <dgm:chPref val="3"/>
        </dgm:presLayoutVars>
      </dgm:prSet>
      <dgm:spPr/>
    </dgm:pt>
    <dgm:pt modelId="{4CE5AB78-C395-4749-A5D6-AF7257E905BB}" type="pres">
      <dgm:prSet presAssocID="{CE274D2E-EA1F-434A-9685-6908A6187789}" presName="rootConnector" presStyleLbl="node2" presStyleIdx="1" presStyleCnt="3"/>
      <dgm:spPr/>
    </dgm:pt>
    <dgm:pt modelId="{0E2E697B-A400-4FA8-88DA-43A4A8F0830A}" type="pres">
      <dgm:prSet presAssocID="{CE274D2E-EA1F-434A-9685-6908A6187789}" presName="hierChild4" presStyleCnt="0"/>
      <dgm:spPr/>
    </dgm:pt>
    <dgm:pt modelId="{34A35D00-C473-4640-B683-16C14A34F52B}" type="pres">
      <dgm:prSet presAssocID="{CE274D2E-EA1F-434A-9685-6908A6187789}" presName="hierChild5" presStyleCnt="0"/>
      <dgm:spPr/>
    </dgm:pt>
    <dgm:pt modelId="{132BF61E-BF08-47A2-BA4E-0E6BCC269DC4}" type="pres">
      <dgm:prSet presAssocID="{C9322640-B764-43AC-A771-53ED20C02C2B}" presName="Name37" presStyleLbl="parChTrans1D2" presStyleIdx="2" presStyleCnt="4"/>
      <dgm:spPr/>
    </dgm:pt>
    <dgm:pt modelId="{937E3F2B-2E4F-4775-B7E1-2DB18DC83973}" type="pres">
      <dgm:prSet presAssocID="{C326B1CA-8D02-451B-9E58-EAA65002695B}" presName="hierRoot2" presStyleCnt="0">
        <dgm:presLayoutVars>
          <dgm:hierBranch val="init"/>
        </dgm:presLayoutVars>
      </dgm:prSet>
      <dgm:spPr/>
    </dgm:pt>
    <dgm:pt modelId="{977D6D44-8759-478E-BA42-5C77A0BE5F20}" type="pres">
      <dgm:prSet presAssocID="{C326B1CA-8D02-451B-9E58-EAA65002695B}" presName="rootComposite" presStyleCnt="0"/>
      <dgm:spPr/>
    </dgm:pt>
    <dgm:pt modelId="{62722089-02A2-4E41-A453-C8C7D285B147}" type="pres">
      <dgm:prSet presAssocID="{C326B1CA-8D02-451B-9E58-EAA65002695B}" presName="rootText" presStyleLbl="node2" presStyleIdx="2" presStyleCnt="3">
        <dgm:presLayoutVars>
          <dgm:chPref val="3"/>
        </dgm:presLayoutVars>
      </dgm:prSet>
      <dgm:spPr/>
    </dgm:pt>
    <dgm:pt modelId="{E15D62EC-B344-4DA8-A9EC-D8CB623C4BC3}" type="pres">
      <dgm:prSet presAssocID="{C326B1CA-8D02-451B-9E58-EAA65002695B}" presName="rootConnector" presStyleLbl="node2" presStyleIdx="2" presStyleCnt="3"/>
      <dgm:spPr/>
    </dgm:pt>
    <dgm:pt modelId="{8986FD58-12D6-48F9-957D-46D56B90D71F}" type="pres">
      <dgm:prSet presAssocID="{C326B1CA-8D02-451B-9E58-EAA65002695B}" presName="hierChild4" presStyleCnt="0"/>
      <dgm:spPr/>
    </dgm:pt>
    <dgm:pt modelId="{F3F423F7-37D4-44FA-8B43-0DC2AE9DC7B8}" type="pres">
      <dgm:prSet presAssocID="{C326B1CA-8D02-451B-9E58-EAA65002695B}" presName="hierChild5" presStyleCnt="0"/>
      <dgm:spPr/>
    </dgm:pt>
    <dgm:pt modelId="{690BC4B3-22AA-49D8-9A95-78DAC77F5F8A}" type="pres">
      <dgm:prSet presAssocID="{B37FDE32-D529-418E-B13F-07FE56F48C6D}" presName="hierChild3" presStyleCnt="0"/>
      <dgm:spPr/>
    </dgm:pt>
    <dgm:pt modelId="{912CF24F-11C9-4BF1-A303-49109B9AEC4B}" type="pres">
      <dgm:prSet presAssocID="{6466E6E0-0521-42FF-8EF4-B7E116080508}" presName="Name111" presStyleLbl="parChTrans1D2" presStyleIdx="3" presStyleCnt="4"/>
      <dgm:spPr/>
    </dgm:pt>
    <dgm:pt modelId="{02D19B22-65B5-43D7-AC18-F24DA475FC2A}" type="pres">
      <dgm:prSet presAssocID="{234577D3-11D8-414E-84F3-40298B532D69}" presName="hierRoot3" presStyleCnt="0">
        <dgm:presLayoutVars>
          <dgm:hierBranch val="init"/>
        </dgm:presLayoutVars>
      </dgm:prSet>
      <dgm:spPr/>
    </dgm:pt>
    <dgm:pt modelId="{3024D309-1014-44BE-A768-0B320948A70E}" type="pres">
      <dgm:prSet presAssocID="{234577D3-11D8-414E-84F3-40298B532D69}" presName="rootComposite3" presStyleCnt="0"/>
      <dgm:spPr/>
    </dgm:pt>
    <dgm:pt modelId="{FC4D2FCF-7FE6-435F-86C7-3CCD9BB3F6F5}" type="pres">
      <dgm:prSet presAssocID="{234577D3-11D8-414E-84F3-40298B532D69}" presName="rootText3" presStyleLbl="asst1" presStyleIdx="0" presStyleCnt="1">
        <dgm:presLayoutVars>
          <dgm:chPref val="3"/>
        </dgm:presLayoutVars>
      </dgm:prSet>
      <dgm:spPr/>
    </dgm:pt>
    <dgm:pt modelId="{C8F393C5-2471-46CA-AA36-F3071B5926E7}" type="pres">
      <dgm:prSet presAssocID="{234577D3-11D8-414E-84F3-40298B532D69}" presName="rootConnector3" presStyleLbl="asst1" presStyleIdx="0" presStyleCnt="1"/>
      <dgm:spPr/>
    </dgm:pt>
    <dgm:pt modelId="{51E1ECC8-1198-440C-B939-196D1C2226F2}" type="pres">
      <dgm:prSet presAssocID="{234577D3-11D8-414E-84F3-40298B532D69}" presName="hierChild6" presStyleCnt="0"/>
      <dgm:spPr/>
    </dgm:pt>
    <dgm:pt modelId="{4C5266EF-4DE8-4244-B4D2-FE5A4473819C}" type="pres">
      <dgm:prSet presAssocID="{234577D3-11D8-414E-84F3-40298B532D69}" presName="hierChild7" presStyleCnt="0"/>
      <dgm:spPr/>
    </dgm:pt>
  </dgm:ptLst>
  <dgm:cxnLst>
    <dgm:cxn modelId="{4BE43B03-2D5D-42C9-AE8E-14C6A87037D3}" srcId="{B37FDE32-D529-418E-B13F-07FE56F48C6D}" destId="{1AF5B616-E36A-4C9D-BF86-B72FB439ADAF}" srcOrd="1" destOrd="0" parTransId="{25EA3581-E660-4883-8723-13606E9CB4C5}" sibTransId="{2BCD0256-9938-4FED-9769-85C9F0FC6255}"/>
    <dgm:cxn modelId="{55347609-2599-4F93-82BE-C811A5DAA352}" type="presOf" srcId="{AC13F06A-D9BB-4647-88C4-AC7EFF28A816}" destId="{7DFE4D97-8185-460B-B6EA-2FF322A59D88}" srcOrd="0" destOrd="0" presId="urn:microsoft.com/office/officeart/2005/8/layout/orgChart1"/>
    <dgm:cxn modelId="{724DA418-377F-4564-90B3-590B51BED937}" type="presOf" srcId="{C326B1CA-8D02-451B-9E58-EAA65002695B}" destId="{62722089-02A2-4E41-A453-C8C7D285B147}" srcOrd="0" destOrd="0" presId="urn:microsoft.com/office/officeart/2005/8/layout/orgChart1"/>
    <dgm:cxn modelId="{90871919-0CE0-43F3-B865-ED8AD6F8D9A4}" type="presOf" srcId="{234577D3-11D8-414E-84F3-40298B532D69}" destId="{C8F393C5-2471-46CA-AA36-F3071B5926E7}" srcOrd="1" destOrd="0" presId="urn:microsoft.com/office/officeart/2005/8/layout/orgChart1"/>
    <dgm:cxn modelId="{AA4E4B21-B4EC-4981-A2C6-20C1F2BE3100}" type="presOf" srcId="{6466E6E0-0521-42FF-8EF4-B7E116080508}" destId="{912CF24F-11C9-4BF1-A303-49109B9AEC4B}" srcOrd="0" destOrd="0" presId="urn:microsoft.com/office/officeart/2005/8/layout/orgChart1"/>
    <dgm:cxn modelId="{0B6FB223-B94B-4091-AB2B-EA0AE7122CDC}" srcId="{B37FDE32-D529-418E-B13F-07FE56F48C6D}" destId="{CE274D2E-EA1F-434A-9685-6908A6187789}" srcOrd="2" destOrd="0" parTransId="{1C98CBA9-FC68-4225-B2A7-6DA064A0A6C3}" sibTransId="{61801A69-B392-4437-BF81-58F178D4B66B}"/>
    <dgm:cxn modelId="{96EA832F-A327-45AD-9704-54A722550767}" srcId="{B37FDE32-D529-418E-B13F-07FE56F48C6D}" destId="{C326B1CA-8D02-451B-9E58-EAA65002695B}" srcOrd="3" destOrd="0" parTransId="{C9322640-B764-43AC-A771-53ED20C02C2B}" sibTransId="{6625E7C8-ED6E-4353-B876-CFD7F5D8DDEC}"/>
    <dgm:cxn modelId="{B1CF565C-68D8-4C14-AD30-3A8AB8225172}" type="presOf" srcId="{234577D3-11D8-414E-84F3-40298B532D69}" destId="{FC4D2FCF-7FE6-435F-86C7-3CCD9BB3F6F5}" srcOrd="0" destOrd="0" presId="urn:microsoft.com/office/officeart/2005/8/layout/orgChart1"/>
    <dgm:cxn modelId="{38BF336C-DE5D-4C61-854B-9A50D952B567}" srcId="{B37FDE32-D529-418E-B13F-07FE56F48C6D}" destId="{234577D3-11D8-414E-84F3-40298B532D69}" srcOrd="0" destOrd="0" parTransId="{6466E6E0-0521-42FF-8EF4-B7E116080508}" sibTransId="{FC77435C-B1C2-4FE7-AF7B-0EE810158524}"/>
    <dgm:cxn modelId="{A93D8F77-9DA3-4A54-A892-8C5E1762F65F}" type="presOf" srcId="{C9322640-B764-43AC-A771-53ED20C02C2B}" destId="{132BF61E-BF08-47A2-BA4E-0E6BCC269DC4}" srcOrd="0" destOrd="0" presId="urn:microsoft.com/office/officeart/2005/8/layout/orgChart1"/>
    <dgm:cxn modelId="{5B5E0F5A-08B6-4D8A-8EC1-FDCDD7706431}" type="presOf" srcId="{B37FDE32-D529-418E-B13F-07FE56F48C6D}" destId="{88480047-34F5-49D2-8251-D8931FE615CA}" srcOrd="1" destOrd="0" presId="urn:microsoft.com/office/officeart/2005/8/layout/orgChart1"/>
    <dgm:cxn modelId="{8C77E97A-EF14-4844-A45B-9DB21830FBB2}" type="presOf" srcId="{1AF5B616-E36A-4C9D-BF86-B72FB439ADAF}" destId="{737DABC2-2332-4750-8F1C-D028BB001F91}" srcOrd="1" destOrd="0" presId="urn:microsoft.com/office/officeart/2005/8/layout/orgChart1"/>
    <dgm:cxn modelId="{13C99C7F-6F3B-40C9-BD94-26B4297FD8F5}" type="presOf" srcId="{CE274D2E-EA1F-434A-9685-6908A6187789}" destId="{4CE5AB78-C395-4749-A5D6-AF7257E905BB}" srcOrd="1" destOrd="0" presId="urn:microsoft.com/office/officeart/2005/8/layout/orgChart1"/>
    <dgm:cxn modelId="{950590A1-190B-4FC8-B42E-CFD248C7C455}" type="presOf" srcId="{B37FDE32-D529-418E-B13F-07FE56F48C6D}" destId="{CD8D4DF1-15CF-4DDD-B7FE-50B513D15DDA}" srcOrd="0" destOrd="0" presId="urn:microsoft.com/office/officeart/2005/8/layout/orgChart1"/>
    <dgm:cxn modelId="{DE8873A3-1A5C-45F0-A798-D8E3FD8F23B2}" type="presOf" srcId="{1AF5B616-E36A-4C9D-BF86-B72FB439ADAF}" destId="{1F58A77A-F251-4C28-AF0F-6C12E0811456}" srcOrd="0" destOrd="0" presId="urn:microsoft.com/office/officeart/2005/8/layout/orgChart1"/>
    <dgm:cxn modelId="{50E69FAA-BD4C-4A80-8C96-0C4B13DD8986}" type="presOf" srcId="{C326B1CA-8D02-451B-9E58-EAA65002695B}" destId="{E15D62EC-B344-4DA8-A9EC-D8CB623C4BC3}" srcOrd="1" destOrd="0" presId="urn:microsoft.com/office/officeart/2005/8/layout/orgChart1"/>
    <dgm:cxn modelId="{C19558D5-35E2-4E3D-A6CF-031DB8EB2B37}" type="presOf" srcId="{1C98CBA9-FC68-4225-B2A7-6DA064A0A6C3}" destId="{19F6532B-4FB7-4518-B80A-7B1893C73CB1}" srcOrd="0" destOrd="0" presId="urn:microsoft.com/office/officeart/2005/8/layout/orgChart1"/>
    <dgm:cxn modelId="{23ED5AEA-25B6-459A-BEFC-9B62CD54FD12}" type="presOf" srcId="{25EA3581-E660-4883-8723-13606E9CB4C5}" destId="{B565A866-2FA6-4831-BC13-8AAB0EBC3E7B}" srcOrd="0" destOrd="0" presId="urn:microsoft.com/office/officeart/2005/8/layout/orgChart1"/>
    <dgm:cxn modelId="{03805DEE-8AA6-4F12-A1E2-14441272A908}" srcId="{AC13F06A-D9BB-4647-88C4-AC7EFF28A816}" destId="{B37FDE32-D529-418E-B13F-07FE56F48C6D}" srcOrd="0" destOrd="0" parTransId="{70C1E65A-5541-42D2-91F9-4906C941AEBC}" sibTransId="{CFE7DDA1-0AF1-4B66-80DD-56B9BEE42AC1}"/>
    <dgm:cxn modelId="{078AF2F7-D673-4DBE-A4A7-DD080D671F42}" type="presOf" srcId="{CE274D2E-EA1F-434A-9685-6908A6187789}" destId="{71755732-7744-4BAD-8BC0-03739F873E6A}" srcOrd="0" destOrd="0" presId="urn:microsoft.com/office/officeart/2005/8/layout/orgChart1"/>
    <dgm:cxn modelId="{88C09401-0A41-4593-BF7B-34C8AB9CBA6F}" type="presParOf" srcId="{7DFE4D97-8185-460B-B6EA-2FF322A59D88}" destId="{88ABD549-A2AE-41B3-9974-CB001DA9D3D4}" srcOrd="0" destOrd="0" presId="urn:microsoft.com/office/officeart/2005/8/layout/orgChart1"/>
    <dgm:cxn modelId="{93560DFB-8B16-4A39-BABF-98F1BC0811FB}" type="presParOf" srcId="{88ABD549-A2AE-41B3-9974-CB001DA9D3D4}" destId="{2366FCDE-DE8B-4B5F-B414-F5CD45422055}" srcOrd="0" destOrd="0" presId="urn:microsoft.com/office/officeart/2005/8/layout/orgChart1"/>
    <dgm:cxn modelId="{FE437681-F047-487A-A6C9-60B8D24479FC}" type="presParOf" srcId="{2366FCDE-DE8B-4B5F-B414-F5CD45422055}" destId="{CD8D4DF1-15CF-4DDD-B7FE-50B513D15DDA}" srcOrd="0" destOrd="0" presId="urn:microsoft.com/office/officeart/2005/8/layout/orgChart1"/>
    <dgm:cxn modelId="{B40C38D5-F640-44B9-984A-EDD67BE51468}" type="presParOf" srcId="{2366FCDE-DE8B-4B5F-B414-F5CD45422055}" destId="{88480047-34F5-49D2-8251-D8931FE615CA}" srcOrd="1" destOrd="0" presId="urn:microsoft.com/office/officeart/2005/8/layout/orgChart1"/>
    <dgm:cxn modelId="{347A0E88-EC3A-4AA6-BD1A-DF8D81055212}" type="presParOf" srcId="{88ABD549-A2AE-41B3-9974-CB001DA9D3D4}" destId="{F2E738A1-336E-41BA-A1BF-45B19E6757EC}" srcOrd="1" destOrd="0" presId="urn:microsoft.com/office/officeart/2005/8/layout/orgChart1"/>
    <dgm:cxn modelId="{17B82DD9-B10C-4728-B7C9-E26C20BFD245}" type="presParOf" srcId="{F2E738A1-336E-41BA-A1BF-45B19E6757EC}" destId="{B565A866-2FA6-4831-BC13-8AAB0EBC3E7B}" srcOrd="0" destOrd="0" presId="urn:microsoft.com/office/officeart/2005/8/layout/orgChart1"/>
    <dgm:cxn modelId="{717FD413-D9EE-4478-8D18-371531773647}" type="presParOf" srcId="{F2E738A1-336E-41BA-A1BF-45B19E6757EC}" destId="{F24F9C9D-0E10-457B-AE1A-F619166DAE54}" srcOrd="1" destOrd="0" presId="urn:microsoft.com/office/officeart/2005/8/layout/orgChart1"/>
    <dgm:cxn modelId="{C6FB3E73-E3D3-4527-BE0E-DC06F92A28D2}" type="presParOf" srcId="{F24F9C9D-0E10-457B-AE1A-F619166DAE54}" destId="{4E7F567F-755C-466C-ACCB-BB647BF82155}" srcOrd="0" destOrd="0" presId="urn:microsoft.com/office/officeart/2005/8/layout/orgChart1"/>
    <dgm:cxn modelId="{84EB8615-F054-490B-8D75-C8B70E7FF355}" type="presParOf" srcId="{4E7F567F-755C-466C-ACCB-BB647BF82155}" destId="{1F58A77A-F251-4C28-AF0F-6C12E0811456}" srcOrd="0" destOrd="0" presId="urn:microsoft.com/office/officeart/2005/8/layout/orgChart1"/>
    <dgm:cxn modelId="{94BEA6D3-D8B2-49AA-ABF6-829F7DEA967C}" type="presParOf" srcId="{4E7F567F-755C-466C-ACCB-BB647BF82155}" destId="{737DABC2-2332-4750-8F1C-D028BB001F91}" srcOrd="1" destOrd="0" presId="urn:microsoft.com/office/officeart/2005/8/layout/orgChart1"/>
    <dgm:cxn modelId="{5975CABB-8A28-4BF8-AA90-D24D6607D450}" type="presParOf" srcId="{F24F9C9D-0E10-457B-AE1A-F619166DAE54}" destId="{F2B3DBAD-2794-4C6B-9CAE-93330FCABE34}" srcOrd="1" destOrd="0" presId="urn:microsoft.com/office/officeart/2005/8/layout/orgChart1"/>
    <dgm:cxn modelId="{7F99B95E-AD75-49BB-A615-F28A5A0D3B3B}" type="presParOf" srcId="{F24F9C9D-0E10-457B-AE1A-F619166DAE54}" destId="{20C587D7-C704-4815-B101-05F9B50C1B72}" srcOrd="2" destOrd="0" presId="urn:microsoft.com/office/officeart/2005/8/layout/orgChart1"/>
    <dgm:cxn modelId="{C9B0AA20-D36D-4451-A512-D8D9E300FB3D}" type="presParOf" srcId="{F2E738A1-336E-41BA-A1BF-45B19E6757EC}" destId="{19F6532B-4FB7-4518-B80A-7B1893C73CB1}" srcOrd="2" destOrd="0" presId="urn:microsoft.com/office/officeart/2005/8/layout/orgChart1"/>
    <dgm:cxn modelId="{FF8A2E0F-20A4-4114-BDE8-B14C10F553FA}" type="presParOf" srcId="{F2E738A1-336E-41BA-A1BF-45B19E6757EC}" destId="{DD45FA1E-5CEB-4EE1-8D63-39A2F8C84FDC}" srcOrd="3" destOrd="0" presId="urn:microsoft.com/office/officeart/2005/8/layout/orgChart1"/>
    <dgm:cxn modelId="{476FC1D3-3353-4305-BCA1-BECC316D8327}" type="presParOf" srcId="{DD45FA1E-5CEB-4EE1-8D63-39A2F8C84FDC}" destId="{3AD65CBD-4D50-4E29-8BB2-75920BA41286}" srcOrd="0" destOrd="0" presId="urn:microsoft.com/office/officeart/2005/8/layout/orgChart1"/>
    <dgm:cxn modelId="{CFFE1DC1-4FFD-430B-A128-560E7D8FED64}" type="presParOf" srcId="{3AD65CBD-4D50-4E29-8BB2-75920BA41286}" destId="{71755732-7744-4BAD-8BC0-03739F873E6A}" srcOrd="0" destOrd="0" presId="urn:microsoft.com/office/officeart/2005/8/layout/orgChart1"/>
    <dgm:cxn modelId="{BCEAC5CB-F0F9-47C9-8C0A-14E9F9A0A044}" type="presParOf" srcId="{3AD65CBD-4D50-4E29-8BB2-75920BA41286}" destId="{4CE5AB78-C395-4749-A5D6-AF7257E905BB}" srcOrd="1" destOrd="0" presId="urn:microsoft.com/office/officeart/2005/8/layout/orgChart1"/>
    <dgm:cxn modelId="{FA5D92AA-66DD-46AC-8B75-A84EEA4BFEE4}" type="presParOf" srcId="{DD45FA1E-5CEB-4EE1-8D63-39A2F8C84FDC}" destId="{0E2E697B-A400-4FA8-88DA-43A4A8F0830A}" srcOrd="1" destOrd="0" presId="urn:microsoft.com/office/officeart/2005/8/layout/orgChart1"/>
    <dgm:cxn modelId="{1D34DC8D-E1CD-4752-92B8-CD7686B95519}" type="presParOf" srcId="{DD45FA1E-5CEB-4EE1-8D63-39A2F8C84FDC}" destId="{34A35D00-C473-4640-B683-16C14A34F52B}" srcOrd="2" destOrd="0" presId="urn:microsoft.com/office/officeart/2005/8/layout/orgChart1"/>
    <dgm:cxn modelId="{CE9B3F29-BD85-479B-A713-1565C400222C}" type="presParOf" srcId="{F2E738A1-336E-41BA-A1BF-45B19E6757EC}" destId="{132BF61E-BF08-47A2-BA4E-0E6BCC269DC4}" srcOrd="4" destOrd="0" presId="urn:microsoft.com/office/officeart/2005/8/layout/orgChart1"/>
    <dgm:cxn modelId="{71081D7A-43D3-4851-B2E8-EAF0369E66E9}" type="presParOf" srcId="{F2E738A1-336E-41BA-A1BF-45B19E6757EC}" destId="{937E3F2B-2E4F-4775-B7E1-2DB18DC83973}" srcOrd="5" destOrd="0" presId="urn:microsoft.com/office/officeart/2005/8/layout/orgChart1"/>
    <dgm:cxn modelId="{71802490-347E-4E3B-81CB-D2DDC183B256}" type="presParOf" srcId="{937E3F2B-2E4F-4775-B7E1-2DB18DC83973}" destId="{977D6D44-8759-478E-BA42-5C77A0BE5F20}" srcOrd="0" destOrd="0" presId="urn:microsoft.com/office/officeart/2005/8/layout/orgChart1"/>
    <dgm:cxn modelId="{AFCA1F22-820D-4A21-8DC2-E5C2CFEA7C29}" type="presParOf" srcId="{977D6D44-8759-478E-BA42-5C77A0BE5F20}" destId="{62722089-02A2-4E41-A453-C8C7D285B147}" srcOrd="0" destOrd="0" presId="urn:microsoft.com/office/officeart/2005/8/layout/orgChart1"/>
    <dgm:cxn modelId="{3A985BD7-ED47-4EF9-93B0-F5BBF1B39D88}" type="presParOf" srcId="{977D6D44-8759-478E-BA42-5C77A0BE5F20}" destId="{E15D62EC-B344-4DA8-A9EC-D8CB623C4BC3}" srcOrd="1" destOrd="0" presId="urn:microsoft.com/office/officeart/2005/8/layout/orgChart1"/>
    <dgm:cxn modelId="{2A833EE0-7F83-4697-B449-1993AE1ECE83}" type="presParOf" srcId="{937E3F2B-2E4F-4775-B7E1-2DB18DC83973}" destId="{8986FD58-12D6-48F9-957D-46D56B90D71F}" srcOrd="1" destOrd="0" presId="urn:microsoft.com/office/officeart/2005/8/layout/orgChart1"/>
    <dgm:cxn modelId="{0880AB00-89D3-4BB9-9160-547CCEABB78E}" type="presParOf" srcId="{937E3F2B-2E4F-4775-B7E1-2DB18DC83973}" destId="{F3F423F7-37D4-44FA-8B43-0DC2AE9DC7B8}" srcOrd="2" destOrd="0" presId="urn:microsoft.com/office/officeart/2005/8/layout/orgChart1"/>
    <dgm:cxn modelId="{8888C1D6-08DF-4B47-BE7C-E2D06AA2B082}" type="presParOf" srcId="{88ABD549-A2AE-41B3-9974-CB001DA9D3D4}" destId="{690BC4B3-22AA-49D8-9A95-78DAC77F5F8A}" srcOrd="2" destOrd="0" presId="urn:microsoft.com/office/officeart/2005/8/layout/orgChart1"/>
    <dgm:cxn modelId="{012E93EF-625F-4C85-BC7D-EF51ABA45251}" type="presParOf" srcId="{690BC4B3-22AA-49D8-9A95-78DAC77F5F8A}" destId="{912CF24F-11C9-4BF1-A303-49109B9AEC4B}" srcOrd="0" destOrd="0" presId="urn:microsoft.com/office/officeart/2005/8/layout/orgChart1"/>
    <dgm:cxn modelId="{6D61A2B6-4951-4B4C-B6A0-7C28DD56F46C}" type="presParOf" srcId="{690BC4B3-22AA-49D8-9A95-78DAC77F5F8A}" destId="{02D19B22-65B5-43D7-AC18-F24DA475FC2A}" srcOrd="1" destOrd="0" presId="urn:microsoft.com/office/officeart/2005/8/layout/orgChart1"/>
    <dgm:cxn modelId="{BF8D4E43-A5E4-4B4E-9BB7-88375CF3646A}" type="presParOf" srcId="{02D19B22-65B5-43D7-AC18-F24DA475FC2A}" destId="{3024D309-1014-44BE-A768-0B320948A70E}" srcOrd="0" destOrd="0" presId="urn:microsoft.com/office/officeart/2005/8/layout/orgChart1"/>
    <dgm:cxn modelId="{51A210A0-3778-400D-9A5B-7D9FA77630A5}" type="presParOf" srcId="{3024D309-1014-44BE-A768-0B320948A70E}" destId="{FC4D2FCF-7FE6-435F-86C7-3CCD9BB3F6F5}" srcOrd="0" destOrd="0" presId="urn:microsoft.com/office/officeart/2005/8/layout/orgChart1"/>
    <dgm:cxn modelId="{A0D7767F-5F2E-4B5C-8BFE-D98102EE71B4}" type="presParOf" srcId="{3024D309-1014-44BE-A768-0B320948A70E}" destId="{C8F393C5-2471-46CA-AA36-F3071B5926E7}" srcOrd="1" destOrd="0" presId="urn:microsoft.com/office/officeart/2005/8/layout/orgChart1"/>
    <dgm:cxn modelId="{72CF1D55-833A-401C-8D12-EE49650A2AE0}" type="presParOf" srcId="{02D19B22-65B5-43D7-AC18-F24DA475FC2A}" destId="{51E1ECC8-1198-440C-B939-196D1C2226F2}" srcOrd="1" destOrd="0" presId="urn:microsoft.com/office/officeart/2005/8/layout/orgChart1"/>
    <dgm:cxn modelId="{2EEC6B4A-97E6-48A5-9638-D2A55F5D11F5}" type="presParOf" srcId="{02D19B22-65B5-43D7-AC18-F24DA475FC2A}" destId="{4C5266EF-4DE8-4244-B4D2-FE5A447381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7D3A3D-C658-4AA9-A03A-52535C540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5F1FFE-6B02-482F-ADC3-7598183ED1CA}">
      <dgm:prSet phldrT="[文本]" custT="1"/>
      <dgm:spPr/>
      <dgm:t>
        <a:bodyPr/>
        <a:lstStyle/>
        <a:p>
          <a:r>
            <a:rPr lang="zh-CN" altLang="en-US" sz="3200" dirty="0"/>
            <a:t>成员</a:t>
          </a:r>
        </a:p>
      </dgm:t>
    </dgm:pt>
    <dgm:pt modelId="{8E28B721-E70D-40E7-A41E-9493B51DAB46}" type="parTrans" cxnId="{FC730385-060F-4A8A-B8AB-E7175480E439}">
      <dgm:prSet/>
      <dgm:spPr/>
      <dgm:t>
        <a:bodyPr/>
        <a:lstStyle/>
        <a:p>
          <a:endParaRPr lang="zh-CN" altLang="en-US"/>
        </a:p>
      </dgm:t>
    </dgm:pt>
    <dgm:pt modelId="{6A932C57-5AC1-4043-A237-20D83D095B56}" type="sibTrans" cxnId="{FC730385-060F-4A8A-B8AB-E7175480E439}">
      <dgm:prSet/>
      <dgm:spPr/>
      <dgm:t>
        <a:bodyPr/>
        <a:lstStyle/>
        <a:p>
          <a:endParaRPr lang="zh-CN" altLang="en-US"/>
        </a:p>
      </dgm:t>
    </dgm:pt>
    <dgm:pt modelId="{66388811-47B3-4ED3-B4F3-F95C98FF5B3A}">
      <dgm:prSet phldrT="[文本]" custT="1"/>
      <dgm:spPr/>
      <dgm:t>
        <a:bodyPr/>
        <a:lstStyle/>
        <a:p>
          <a:r>
            <a:rPr lang="zh-CN" altLang="en-US" sz="3200" dirty="0">
              <a:solidFill>
                <a:srgbClr val="7030A0"/>
              </a:solidFill>
            </a:rPr>
            <a:t>技术员</a:t>
          </a:r>
        </a:p>
      </dgm:t>
    </dgm:pt>
    <dgm:pt modelId="{EBD26F2E-B035-4234-8DD4-1A20732F83FD}" type="parTrans" cxnId="{6E426DDB-B7FD-45A9-8965-7D7DF57E92FD}">
      <dgm:prSet/>
      <dgm:spPr/>
      <dgm:t>
        <a:bodyPr/>
        <a:lstStyle/>
        <a:p>
          <a:endParaRPr lang="zh-CN" altLang="en-US"/>
        </a:p>
      </dgm:t>
    </dgm:pt>
    <dgm:pt modelId="{17B418AF-B5BF-4F6C-8A44-E81C4A385FCA}" type="sibTrans" cxnId="{6E426DDB-B7FD-45A9-8965-7D7DF57E92FD}">
      <dgm:prSet/>
      <dgm:spPr/>
      <dgm:t>
        <a:bodyPr/>
        <a:lstStyle/>
        <a:p>
          <a:endParaRPr lang="zh-CN" altLang="en-US"/>
        </a:p>
      </dgm:t>
    </dgm:pt>
    <dgm:pt modelId="{AE352983-1D90-4A14-97FE-64638A39B6B2}">
      <dgm:prSet phldrT="[文本]"/>
      <dgm:spPr/>
      <dgm:t>
        <a:bodyPr/>
        <a:lstStyle/>
        <a:p>
          <a:r>
            <a:rPr lang="zh-CN" altLang="en-US" dirty="0">
              <a:solidFill>
                <a:schemeClr val="accent3">
                  <a:lumMod val="50000"/>
                </a:schemeClr>
              </a:solidFill>
            </a:rPr>
            <a:t>编程</a:t>
          </a:r>
        </a:p>
      </dgm:t>
    </dgm:pt>
    <dgm:pt modelId="{5E72B6AF-9BD5-4336-B56B-64F06C3AC8C0}" type="parTrans" cxnId="{FBDC91EC-CA82-406F-AE38-A92B5707CADE}">
      <dgm:prSet/>
      <dgm:spPr/>
      <dgm:t>
        <a:bodyPr/>
        <a:lstStyle/>
        <a:p>
          <a:endParaRPr lang="zh-CN" altLang="en-US"/>
        </a:p>
      </dgm:t>
    </dgm:pt>
    <dgm:pt modelId="{6A447655-2D6F-4FBA-9A93-DB40252F47BD}" type="sibTrans" cxnId="{FBDC91EC-CA82-406F-AE38-A92B5707CADE}">
      <dgm:prSet/>
      <dgm:spPr/>
      <dgm:t>
        <a:bodyPr/>
        <a:lstStyle/>
        <a:p>
          <a:endParaRPr lang="zh-CN" altLang="en-US"/>
        </a:p>
      </dgm:t>
    </dgm:pt>
    <dgm:pt modelId="{E36741DE-5AA4-428D-9470-F48FC4C911F8}">
      <dgm:prSet phldrT="[文本]" custT="1"/>
      <dgm:spPr/>
      <dgm:t>
        <a:bodyPr/>
        <a:lstStyle/>
        <a:p>
          <a:r>
            <a:rPr lang="zh-CN" altLang="en-US" sz="3200" dirty="0">
              <a:solidFill>
                <a:schemeClr val="accent3">
                  <a:lumMod val="50000"/>
                </a:schemeClr>
              </a:solidFill>
            </a:rPr>
            <a:t>制作</a:t>
          </a:r>
          <a:r>
            <a:rPr lang="en-US" altLang="zh-CN" sz="3200" dirty="0">
              <a:solidFill>
                <a:schemeClr val="accent3">
                  <a:lumMod val="50000"/>
                </a:schemeClr>
              </a:solidFill>
            </a:rPr>
            <a:t>ppt</a:t>
          </a:r>
          <a:endParaRPr lang="zh-CN" altLang="en-US" sz="3200" dirty="0">
            <a:solidFill>
              <a:schemeClr val="accent3">
                <a:lumMod val="50000"/>
              </a:schemeClr>
            </a:solidFill>
          </a:endParaRPr>
        </a:p>
      </dgm:t>
    </dgm:pt>
    <dgm:pt modelId="{670096B7-1DD9-4A26-9A64-A05427A48A12}" type="parTrans" cxnId="{512C5DFD-5A2C-42D2-B035-6120D25B4CFC}">
      <dgm:prSet/>
      <dgm:spPr/>
      <dgm:t>
        <a:bodyPr/>
        <a:lstStyle/>
        <a:p>
          <a:endParaRPr lang="zh-CN" altLang="en-US"/>
        </a:p>
      </dgm:t>
    </dgm:pt>
    <dgm:pt modelId="{9148D432-A7D6-48C6-8CB4-CCF57558EA6A}" type="sibTrans" cxnId="{512C5DFD-5A2C-42D2-B035-6120D25B4CFC}">
      <dgm:prSet/>
      <dgm:spPr/>
      <dgm:t>
        <a:bodyPr/>
        <a:lstStyle/>
        <a:p>
          <a:endParaRPr lang="zh-CN" altLang="en-US"/>
        </a:p>
      </dgm:t>
    </dgm:pt>
    <dgm:pt modelId="{0FC18B1A-DA6F-473B-9559-8C5C510DDA66}">
      <dgm:prSet phldrT="[文本]" custT="1"/>
      <dgm:spPr/>
      <dgm:t>
        <a:bodyPr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队长</a:t>
          </a:r>
        </a:p>
      </dgm:t>
    </dgm:pt>
    <dgm:pt modelId="{AFA6B279-87A6-4385-93FD-06E3209B4197}" type="parTrans" cxnId="{EC3ED2AC-B7B2-45BC-B4D8-840BE3D9934E}">
      <dgm:prSet/>
      <dgm:spPr/>
      <dgm:t>
        <a:bodyPr/>
        <a:lstStyle/>
        <a:p>
          <a:endParaRPr lang="zh-CN" altLang="en-US"/>
        </a:p>
      </dgm:t>
    </dgm:pt>
    <dgm:pt modelId="{91929FB9-2EF9-4029-90FF-185CA04DE0DE}" type="sibTrans" cxnId="{EC3ED2AC-B7B2-45BC-B4D8-840BE3D9934E}">
      <dgm:prSet/>
      <dgm:spPr/>
      <dgm:t>
        <a:bodyPr/>
        <a:lstStyle/>
        <a:p>
          <a:endParaRPr lang="zh-CN" altLang="en-US"/>
        </a:p>
      </dgm:t>
    </dgm:pt>
    <dgm:pt modelId="{0E4207D1-979B-4190-BFE4-E9D326C94F18}">
      <dgm:prSet phldrT="[文本]" custT="1"/>
      <dgm:spPr/>
      <dgm:t>
        <a:bodyPr/>
        <a:lstStyle/>
        <a:p>
          <a:r>
            <a:rPr lang="zh-CN" altLang="en-US" sz="3200" dirty="0"/>
            <a:t>运营</a:t>
          </a:r>
        </a:p>
      </dgm:t>
    </dgm:pt>
    <dgm:pt modelId="{23717F6B-5870-4AC6-AAD8-00BE228C910B}" type="parTrans" cxnId="{66043749-9640-4C99-A614-6463D27A6132}">
      <dgm:prSet/>
      <dgm:spPr/>
      <dgm:t>
        <a:bodyPr/>
        <a:lstStyle/>
        <a:p>
          <a:endParaRPr lang="zh-CN" altLang="en-US"/>
        </a:p>
      </dgm:t>
    </dgm:pt>
    <dgm:pt modelId="{40EA0C8C-4EE8-443C-B3E5-4D1CB445EAFD}" type="sibTrans" cxnId="{66043749-9640-4C99-A614-6463D27A6132}">
      <dgm:prSet/>
      <dgm:spPr/>
      <dgm:t>
        <a:bodyPr/>
        <a:lstStyle/>
        <a:p>
          <a:endParaRPr lang="zh-CN" altLang="en-US"/>
        </a:p>
      </dgm:t>
    </dgm:pt>
    <dgm:pt modelId="{D64DB06E-853E-42D9-8728-78285EF03691}">
      <dgm:prSet custT="1"/>
      <dgm:spPr/>
      <dgm:t>
        <a:bodyPr/>
        <a:lstStyle/>
        <a:p>
          <a:r>
            <a:rPr lang="zh-CN" altLang="en-US" sz="2800" dirty="0">
              <a:solidFill>
                <a:schemeClr val="accent6">
                  <a:lumMod val="75000"/>
                </a:schemeClr>
              </a:solidFill>
            </a:rPr>
            <a:t>写作编辑文档</a:t>
          </a:r>
        </a:p>
      </dgm:t>
    </dgm:pt>
    <dgm:pt modelId="{746BBE8B-02C6-4DA7-BF7C-91A53421C2DD}" type="parTrans" cxnId="{0B4D7067-327A-4A96-A2B5-D3820D07F538}">
      <dgm:prSet/>
      <dgm:spPr/>
      <dgm:t>
        <a:bodyPr/>
        <a:lstStyle/>
        <a:p>
          <a:endParaRPr lang="zh-CN" altLang="en-US"/>
        </a:p>
      </dgm:t>
    </dgm:pt>
    <dgm:pt modelId="{FCEA9358-F360-4A9D-B84A-3CC5F574D9A7}" type="sibTrans" cxnId="{0B4D7067-327A-4A96-A2B5-D3820D07F538}">
      <dgm:prSet/>
      <dgm:spPr/>
      <dgm:t>
        <a:bodyPr/>
        <a:lstStyle/>
        <a:p>
          <a:endParaRPr lang="zh-CN" altLang="en-US"/>
        </a:p>
      </dgm:t>
    </dgm:pt>
    <dgm:pt modelId="{F50B7537-F309-4737-B489-69AB2C49601C}" type="pres">
      <dgm:prSet presAssocID="{DE7D3A3D-C658-4AA9-A03A-52535C540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B9D2AF-E2EB-4688-B55A-51D9E261151B}" type="pres">
      <dgm:prSet presAssocID="{855F1FFE-6B02-482F-ADC3-7598183ED1CA}" presName="hierRoot1" presStyleCnt="0"/>
      <dgm:spPr/>
    </dgm:pt>
    <dgm:pt modelId="{37188DE7-84F1-491A-A7C8-A7FDC94C50DD}" type="pres">
      <dgm:prSet presAssocID="{855F1FFE-6B02-482F-ADC3-7598183ED1CA}" presName="composite" presStyleCnt="0"/>
      <dgm:spPr/>
    </dgm:pt>
    <dgm:pt modelId="{B5D4F02B-4A48-4DEB-8AD2-D1C6732889AE}" type="pres">
      <dgm:prSet presAssocID="{855F1FFE-6B02-482F-ADC3-7598183ED1CA}" presName="background" presStyleLbl="node0" presStyleIdx="0" presStyleCnt="1"/>
      <dgm:spPr/>
    </dgm:pt>
    <dgm:pt modelId="{3E0E6FD5-9FEB-4747-BBE9-67A135B0FEE7}" type="pres">
      <dgm:prSet presAssocID="{855F1FFE-6B02-482F-ADC3-7598183ED1CA}" presName="text" presStyleLbl="fgAcc0" presStyleIdx="0" presStyleCnt="1">
        <dgm:presLayoutVars>
          <dgm:chPref val="3"/>
        </dgm:presLayoutVars>
      </dgm:prSet>
      <dgm:spPr/>
    </dgm:pt>
    <dgm:pt modelId="{7BB32A87-F943-41A5-A5E2-F3716FC90C6F}" type="pres">
      <dgm:prSet presAssocID="{855F1FFE-6B02-482F-ADC3-7598183ED1CA}" presName="hierChild2" presStyleCnt="0"/>
      <dgm:spPr/>
    </dgm:pt>
    <dgm:pt modelId="{E8A14964-AFA0-4727-8CF3-925DF36D4E10}" type="pres">
      <dgm:prSet presAssocID="{EBD26F2E-B035-4234-8DD4-1A20732F83FD}" presName="Name10" presStyleLbl="parChTrans1D2" presStyleIdx="0" presStyleCnt="2"/>
      <dgm:spPr/>
    </dgm:pt>
    <dgm:pt modelId="{D1AA48F0-CF4C-42AD-8EDC-40A9DFE44DF4}" type="pres">
      <dgm:prSet presAssocID="{66388811-47B3-4ED3-B4F3-F95C98FF5B3A}" presName="hierRoot2" presStyleCnt="0"/>
      <dgm:spPr/>
    </dgm:pt>
    <dgm:pt modelId="{586E58D7-6AC3-4540-9222-A0DDAF4E5FF5}" type="pres">
      <dgm:prSet presAssocID="{66388811-47B3-4ED3-B4F3-F95C98FF5B3A}" presName="composite2" presStyleCnt="0"/>
      <dgm:spPr/>
    </dgm:pt>
    <dgm:pt modelId="{4EEADF6D-D537-4958-9C73-E1F5F72CBD60}" type="pres">
      <dgm:prSet presAssocID="{66388811-47B3-4ED3-B4F3-F95C98FF5B3A}" presName="background2" presStyleLbl="node2" presStyleIdx="0" presStyleCnt="2"/>
      <dgm:spPr/>
    </dgm:pt>
    <dgm:pt modelId="{793D13ED-92AA-41AB-8142-34AE08433B9A}" type="pres">
      <dgm:prSet presAssocID="{66388811-47B3-4ED3-B4F3-F95C98FF5B3A}" presName="text2" presStyleLbl="fgAcc2" presStyleIdx="0" presStyleCnt="2" custLinFactNeighborX="-2873" custLinFactNeighborY="9048">
        <dgm:presLayoutVars>
          <dgm:chPref val="3"/>
        </dgm:presLayoutVars>
      </dgm:prSet>
      <dgm:spPr/>
    </dgm:pt>
    <dgm:pt modelId="{6168C3E6-DE04-4818-AA3E-774C410E04D9}" type="pres">
      <dgm:prSet presAssocID="{66388811-47B3-4ED3-B4F3-F95C98FF5B3A}" presName="hierChild3" presStyleCnt="0"/>
      <dgm:spPr/>
    </dgm:pt>
    <dgm:pt modelId="{00F3B99D-A274-4BCD-84F5-081EAA9CB6AB}" type="pres">
      <dgm:prSet presAssocID="{5E72B6AF-9BD5-4336-B56B-64F06C3AC8C0}" presName="Name17" presStyleLbl="parChTrans1D3" presStyleIdx="0" presStyleCnt="4"/>
      <dgm:spPr/>
    </dgm:pt>
    <dgm:pt modelId="{FCCA891B-34D9-4822-8660-EDA7EA00285F}" type="pres">
      <dgm:prSet presAssocID="{AE352983-1D90-4A14-97FE-64638A39B6B2}" presName="hierRoot3" presStyleCnt="0"/>
      <dgm:spPr/>
    </dgm:pt>
    <dgm:pt modelId="{9F49738A-92B8-4CBE-9D1C-7F97C3E58903}" type="pres">
      <dgm:prSet presAssocID="{AE352983-1D90-4A14-97FE-64638A39B6B2}" presName="composite3" presStyleCnt="0"/>
      <dgm:spPr/>
    </dgm:pt>
    <dgm:pt modelId="{DE9C3913-8849-4797-A62E-F3DFF35A23C3}" type="pres">
      <dgm:prSet presAssocID="{AE352983-1D90-4A14-97FE-64638A39B6B2}" presName="background3" presStyleLbl="node3" presStyleIdx="0" presStyleCnt="4"/>
      <dgm:spPr/>
    </dgm:pt>
    <dgm:pt modelId="{AA30FADB-BD6B-438E-92C6-2DE00D39C02F}" type="pres">
      <dgm:prSet presAssocID="{AE352983-1D90-4A14-97FE-64638A39B6B2}" presName="text3" presStyleLbl="fgAcc3" presStyleIdx="0" presStyleCnt="4">
        <dgm:presLayoutVars>
          <dgm:chPref val="3"/>
        </dgm:presLayoutVars>
      </dgm:prSet>
      <dgm:spPr/>
    </dgm:pt>
    <dgm:pt modelId="{27449416-919D-430B-83FE-F8537A20EC5C}" type="pres">
      <dgm:prSet presAssocID="{AE352983-1D90-4A14-97FE-64638A39B6B2}" presName="hierChild4" presStyleCnt="0"/>
      <dgm:spPr/>
    </dgm:pt>
    <dgm:pt modelId="{6FA8C94F-C1AC-451A-ADFB-C9991B6AAE04}" type="pres">
      <dgm:prSet presAssocID="{746BBE8B-02C6-4DA7-BF7C-91A53421C2DD}" presName="Name17" presStyleLbl="parChTrans1D3" presStyleIdx="1" presStyleCnt="4"/>
      <dgm:spPr/>
    </dgm:pt>
    <dgm:pt modelId="{6279FA8C-DC51-41BD-8373-5E6EFFDCEB15}" type="pres">
      <dgm:prSet presAssocID="{D64DB06E-853E-42D9-8728-78285EF03691}" presName="hierRoot3" presStyleCnt="0"/>
      <dgm:spPr/>
    </dgm:pt>
    <dgm:pt modelId="{AEC255FB-4E29-40E8-86E0-438CF9F0B79A}" type="pres">
      <dgm:prSet presAssocID="{D64DB06E-853E-42D9-8728-78285EF03691}" presName="composite3" presStyleCnt="0"/>
      <dgm:spPr/>
    </dgm:pt>
    <dgm:pt modelId="{8C88D662-3810-4ACD-8242-ED87EB059E0E}" type="pres">
      <dgm:prSet presAssocID="{D64DB06E-853E-42D9-8728-78285EF03691}" presName="background3" presStyleLbl="node3" presStyleIdx="1" presStyleCnt="4"/>
      <dgm:spPr/>
    </dgm:pt>
    <dgm:pt modelId="{158BCACC-671F-486F-A01F-5CFE7C98D0F7}" type="pres">
      <dgm:prSet presAssocID="{D64DB06E-853E-42D9-8728-78285EF03691}" presName="text3" presStyleLbl="fgAcc3" presStyleIdx="1" presStyleCnt="4">
        <dgm:presLayoutVars>
          <dgm:chPref val="3"/>
        </dgm:presLayoutVars>
      </dgm:prSet>
      <dgm:spPr/>
    </dgm:pt>
    <dgm:pt modelId="{A832369F-9FF2-4B64-9487-D1C52DEBC0DC}" type="pres">
      <dgm:prSet presAssocID="{D64DB06E-853E-42D9-8728-78285EF03691}" presName="hierChild4" presStyleCnt="0"/>
      <dgm:spPr/>
    </dgm:pt>
    <dgm:pt modelId="{BE5692E1-6948-45F7-A570-422E68CD20BE}" type="pres">
      <dgm:prSet presAssocID="{670096B7-1DD9-4A26-9A64-A05427A48A12}" presName="Name17" presStyleLbl="parChTrans1D3" presStyleIdx="2" presStyleCnt="4"/>
      <dgm:spPr/>
    </dgm:pt>
    <dgm:pt modelId="{D1A068DB-97ED-4E0E-9D7A-3FEB448E0C43}" type="pres">
      <dgm:prSet presAssocID="{E36741DE-5AA4-428D-9470-F48FC4C911F8}" presName="hierRoot3" presStyleCnt="0"/>
      <dgm:spPr/>
    </dgm:pt>
    <dgm:pt modelId="{FC9B88D1-BC74-4A14-ADC3-3BE27F7D3AA0}" type="pres">
      <dgm:prSet presAssocID="{E36741DE-5AA4-428D-9470-F48FC4C911F8}" presName="composite3" presStyleCnt="0"/>
      <dgm:spPr/>
    </dgm:pt>
    <dgm:pt modelId="{CE30DAF3-A133-4C3A-8F69-448D1C819EBB}" type="pres">
      <dgm:prSet presAssocID="{E36741DE-5AA4-428D-9470-F48FC4C911F8}" presName="background3" presStyleLbl="node3" presStyleIdx="2" presStyleCnt="4"/>
      <dgm:spPr/>
    </dgm:pt>
    <dgm:pt modelId="{B5BD7807-27D2-4A52-B2F4-DC66BF6DA804}" type="pres">
      <dgm:prSet presAssocID="{E36741DE-5AA4-428D-9470-F48FC4C911F8}" presName="text3" presStyleLbl="fgAcc3" presStyleIdx="2" presStyleCnt="4" custLinFactNeighborX="-5556" custLinFactNeighborY="304">
        <dgm:presLayoutVars>
          <dgm:chPref val="3"/>
        </dgm:presLayoutVars>
      </dgm:prSet>
      <dgm:spPr/>
    </dgm:pt>
    <dgm:pt modelId="{232B70CE-D6AD-4056-83B3-0FE4B9BDA62A}" type="pres">
      <dgm:prSet presAssocID="{E36741DE-5AA4-428D-9470-F48FC4C911F8}" presName="hierChild4" presStyleCnt="0"/>
      <dgm:spPr/>
    </dgm:pt>
    <dgm:pt modelId="{A8AB28B2-AA51-466E-99DA-CBB60880A44D}" type="pres">
      <dgm:prSet presAssocID="{AFA6B279-87A6-4385-93FD-06E3209B4197}" presName="Name10" presStyleLbl="parChTrans1D2" presStyleIdx="1" presStyleCnt="2"/>
      <dgm:spPr/>
    </dgm:pt>
    <dgm:pt modelId="{26BCC424-816D-4C68-B3DF-25CEABBCE69D}" type="pres">
      <dgm:prSet presAssocID="{0FC18B1A-DA6F-473B-9559-8C5C510DDA66}" presName="hierRoot2" presStyleCnt="0"/>
      <dgm:spPr/>
    </dgm:pt>
    <dgm:pt modelId="{C980B496-6C98-4879-9D0E-A6CD7050272F}" type="pres">
      <dgm:prSet presAssocID="{0FC18B1A-DA6F-473B-9559-8C5C510DDA66}" presName="composite2" presStyleCnt="0"/>
      <dgm:spPr/>
    </dgm:pt>
    <dgm:pt modelId="{592B8BA8-993E-40D3-836B-DAC65261112F}" type="pres">
      <dgm:prSet presAssocID="{0FC18B1A-DA6F-473B-9559-8C5C510DDA66}" presName="background2" presStyleLbl="node2" presStyleIdx="1" presStyleCnt="2"/>
      <dgm:spPr/>
    </dgm:pt>
    <dgm:pt modelId="{0930C393-7DEB-4275-B893-799AD64C628C}" type="pres">
      <dgm:prSet presAssocID="{0FC18B1A-DA6F-473B-9559-8C5C510DDA66}" presName="text2" presStyleLbl="fgAcc2" presStyleIdx="1" presStyleCnt="2">
        <dgm:presLayoutVars>
          <dgm:chPref val="3"/>
        </dgm:presLayoutVars>
      </dgm:prSet>
      <dgm:spPr/>
    </dgm:pt>
    <dgm:pt modelId="{197E24B4-F185-4DE2-8E4E-5EF6B375ADFA}" type="pres">
      <dgm:prSet presAssocID="{0FC18B1A-DA6F-473B-9559-8C5C510DDA66}" presName="hierChild3" presStyleCnt="0"/>
      <dgm:spPr/>
    </dgm:pt>
    <dgm:pt modelId="{AFE0D995-F00C-4CEB-9C99-E9A95773F270}" type="pres">
      <dgm:prSet presAssocID="{23717F6B-5870-4AC6-AAD8-00BE228C910B}" presName="Name17" presStyleLbl="parChTrans1D3" presStyleIdx="3" presStyleCnt="4"/>
      <dgm:spPr/>
    </dgm:pt>
    <dgm:pt modelId="{CD8D0FF0-FD30-4D87-8D5E-33562D5A4A0B}" type="pres">
      <dgm:prSet presAssocID="{0E4207D1-979B-4190-BFE4-E9D326C94F18}" presName="hierRoot3" presStyleCnt="0"/>
      <dgm:spPr/>
    </dgm:pt>
    <dgm:pt modelId="{13C9A1FA-44D5-4FE9-A21E-A6790BF2AE68}" type="pres">
      <dgm:prSet presAssocID="{0E4207D1-979B-4190-BFE4-E9D326C94F18}" presName="composite3" presStyleCnt="0"/>
      <dgm:spPr/>
    </dgm:pt>
    <dgm:pt modelId="{E140780E-4162-4719-882A-4BA227E78B8A}" type="pres">
      <dgm:prSet presAssocID="{0E4207D1-979B-4190-BFE4-E9D326C94F18}" presName="background3" presStyleLbl="node3" presStyleIdx="3" presStyleCnt="4"/>
      <dgm:spPr/>
    </dgm:pt>
    <dgm:pt modelId="{513C9DF8-7B45-4809-99F7-EFA34D8D02ED}" type="pres">
      <dgm:prSet presAssocID="{0E4207D1-979B-4190-BFE4-E9D326C94F18}" presName="text3" presStyleLbl="fgAcc3" presStyleIdx="3" presStyleCnt="4" custLinFactNeighborX="-1915" custLinFactNeighborY="169">
        <dgm:presLayoutVars>
          <dgm:chPref val="3"/>
        </dgm:presLayoutVars>
      </dgm:prSet>
      <dgm:spPr/>
    </dgm:pt>
    <dgm:pt modelId="{6876DBA6-5072-41B2-9E5B-2C64E81E4A26}" type="pres">
      <dgm:prSet presAssocID="{0E4207D1-979B-4190-BFE4-E9D326C94F18}" presName="hierChild4" presStyleCnt="0"/>
      <dgm:spPr/>
    </dgm:pt>
  </dgm:ptLst>
  <dgm:cxnLst>
    <dgm:cxn modelId="{EC28A311-FCC9-41BE-8BC0-5407C265D289}" type="presOf" srcId="{AFA6B279-87A6-4385-93FD-06E3209B4197}" destId="{A8AB28B2-AA51-466E-99DA-CBB60880A44D}" srcOrd="0" destOrd="0" presId="urn:microsoft.com/office/officeart/2005/8/layout/hierarchy1"/>
    <dgm:cxn modelId="{16832A1C-0DAA-4B87-B371-ECD28792A9F5}" type="presOf" srcId="{66388811-47B3-4ED3-B4F3-F95C98FF5B3A}" destId="{793D13ED-92AA-41AB-8142-34AE08433B9A}" srcOrd="0" destOrd="0" presId="urn:microsoft.com/office/officeart/2005/8/layout/hierarchy1"/>
    <dgm:cxn modelId="{9BE04121-90C2-4A31-A4AE-E08161E0D102}" type="presOf" srcId="{0E4207D1-979B-4190-BFE4-E9D326C94F18}" destId="{513C9DF8-7B45-4809-99F7-EFA34D8D02ED}" srcOrd="0" destOrd="0" presId="urn:microsoft.com/office/officeart/2005/8/layout/hierarchy1"/>
    <dgm:cxn modelId="{80252C27-F1CA-4D5B-B15C-B5A4DDD3842D}" type="presOf" srcId="{DE7D3A3D-C658-4AA9-A03A-52535C540154}" destId="{F50B7537-F309-4737-B489-69AB2C49601C}" srcOrd="0" destOrd="0" presId="urn:microsoft.com/office/officeart/2005/8/layout/hierarchy1"/>
    <dgm:cxn modelId="{0B4D7067-327A-4A96-A2B5-D3820D07F538}" srcId="{66388811-47B3-4ED3-B4F3-F95C98FF5B3A}" destId="{D64DB06E-853E-42D9-8728-78285EF03691}" srcOrd="1" destOrd="0" parTransId="{746BBE8B-02C6-4DA7-BF7C-91A53421C2DD}" sibTransId="{FCEA9358-F360-4A9D-B84A-3CC5F574D9A7}"/>
    <dgm:cxn modelId="{66043749-9640-4C99-A614-6463D27A6132}" srcId="{0FC18B1A-DA6F-473B-9559-8C5C510DDA66}" destId="{0E4207D1-979B-4190-BFE4-E9D326C94F18}" srcOrd="0" destOrd="0" parTransId="{23717F6B-5870-4AC6-AAD8-00BE228C910B}" sibTransId="{40EA0C8C-4EE8-443C-B3E5-4D1CB445EAFD}"/>
    <dgm:cxn modelId="{56964E51-F8E3-4774-8BEF-4A5016800D89}" type="presOf" srcId="{670096B7-1DD9-4A26-9A64-A05427A48A12}" destId="{BE5692E1-6948-45F7-A570-422E68CD20BE}" srcOrd="0" destOrd="0" presId="urn:microsoft.com/office/officeart/2005/8/layout/hierarchy1"/>
    <dgm:cxn modelId="{78DB0E72-13E4-4719-8CA9-EE52DA753BA5}" type="presOf" srcId="{746BBE8B-02C6-4DA7-BF7C-91A53421C2DD}" destId="{6FA8C94F-C1AC-451A-ADFB-C9991B6AAE04}" srcOrd="0" destOrd="0" presId="urn:microsoft.com/office/officeart/2005/8/layout/hierarchy1"/>
    <dgm:cxn modelId="{FC730385-060F-4A8A-B8AB-E7175480E439}" srcId="{DE7D3A3D-C658-4AA9-A03A-52535C540154}" destId="{855F1FFE-6B02-482F-ADC3-7598183ED1CA}" srcOrd="0" destOrd="0" parTransId="{8E28B721-E70D-40E7-A41E-9493B51DAB46}" sibTransId="{6A932C57-5AC1-4043-A237-20D83D095B56}"/>
    <dgm:cxn modelId="{EC3ED2AC-B7B2-45BC-B4D8-840BE3D9934E}" srcId="{855F1FFE-6B02-482F-ADC3-7598183ED1CA}" destId="{0FC18B1A-DA6F-473B-9559-8C5C510DDA66}" srcOrd="1" destOrd="0" parTransId="{AFA6B279-87A6-4385-93FD-06E3209B4197}" sibTransId="{91929FB9-2EF9-4029-90FF-185CA04DE0DE}"/>
    <dgm:cxn modelId="{26A770C0-13E7-4C3D-9E1E-50A3E0C23C64}" type="presOf" srcId="{855F1FFE-6B02-482F-ADC3-7598183ED1CA}" destId="{3E0E6FD5-9FEB-4747-BBE9-67A135B0FEE7}" srcOrd="0" destOrd="0" presId="urn:microsoft.com/office/officeart/2005/8/layout/hierarchy1"/>
    <dgm:cxn modelId="{C92706C4-B75F-4C09-B333-978A0F159DAB}" type="presOf" srcId="{23717F6B-5870-4AC6-AAD8-00BE228C910B}" destId="{AFE0D995-F00C-4CEB-9C99-E9A95773F270}" srcOrd="0" destOrd="0" presId="urn:microsoft.com/office/officeart/2005/8/layout/hierarchy1"/>
    <dgm:cxn modelId="{DF2E4AC9-8038-4C7E-A97F-AE1A2E070BAA}" type="presOf" srcId="{E36741DE-5AA4-428D-9470-F48FC4C911F8}" destId="{B5BD7807-27D2-4A52-B2F4-DC66BF6DA804}" srcOrd="0" destOrd="0" presId="urn:microsoft.com/office/officeart/2005/8/layout/hierarchy1"/>
    <dgm:cxn modelId="{0688E3D4-556C-45C9-AC0B-185132B13CF6}" type="presOf" srcId="{0FC18B1A-DA6F-473B-9559-8C5C510DDA66}" destId="{0930C393-7DEB-4275-B893-799AD64C628C}" srcOrd="0" destOrd="0" presId="urn:microsoft.com/office/officeart/2005/8/layout/hierarchy1"/>
    <dgm:cxn modelId="{1A0209DB-98F7-4DAD-95D2-C44D2695BFD9}" type="presOf" srcId="{5E72B6AF-9BD5-4336-B56B-64F06C3AC8C0}" destId="{00F3B99D-A274-4BCD-84F5-081EAA9CB6AB}" srcOrd="0" destOrd="0" presId="urn:microsoft.com/office/officeart/2005/8/layout/hierarchy1"/>
    <dgm:cxn modelId="{6E426DDB-B7FD-45A9-8965-7D7DF57E92FD}" srcId="{855F1FFE-6B02-482F-ADC3-7598183ED1CA}" destId="{66388811-47B3-4ED3-B4F3-F95C98FF5B3A}" srcOrd="0" destOrd="0" parTransId="{EBD26F2E-B035-4234-8DD4-1A20732F83FD}" sibTransId="{17B418AF-B5BF-4F6C-8A44-E81C4A385FCA}"/>
    <dgm:cxn modelId="{98D2E8E2-0296-4C05-8F88-EB2C09FBCB57}" type="presOf" srcId="{AE352983-1D90-4A14-97FE-64638A39B6B2}" destId="{AA30FADB-BD6B-438E-92C6-2DE00D39C02F}" srcOrd="0" destOrd="0" presId="urn:microsoft.com/office/officeart/2005/8/layout/hierarchy1"/>
    <dgm:cxn modelId="{435748E4-E649-4A2A-BE10-40066A6241E1}" type="presOf" srcId="{EBD26F2E-B035-4234-8DD4-1A20732F83FD}" destId="{E8A14964-AFA0-4727-8CF3-925DF36D4E10}" srcOrd="0" destOrd="0" presId="urn:microsoft.com/office/officeart/2005/8/layout/hierarchy1"/>
    <dgm:cxn modelId="{FBDC91EC-CA82-406F-AE38-A92B5707CADE}" srcId="{66388811-47B3-4ED3-B4F3-F95C98FF5B3A}" destId="{AE352983-1D90-4A14-97FE-64638A39B6B2}" srcOrd="0" destOrd="0" parTransId="{5E72B6AF-9BD5-4336-B56B-64F06C3AC8C0}" sibTransId="{6A447655-2D6F-4FBA-9A93-DB40252F47BD}"/>
    <dgm:cxn modelId="{956962F5-8D1B-4D10-9198-4100E4A31D49}" type="presOf" srcId="{D64DB06E-853E-42D9-8728-78285EF03691}" destId="{158BCACC-671F-486F-A01F-5CFE7C98D0F7}" srcOrd="0" destOrd="0" presId="urn:microsoft.com/office/officeart/2005/8/layout/hierarchy1"/>
    <dgm:cxn modelId="{512C5DFD-5A2C-42D2-B035-6120D25B4CFC}" srcId="{66388811-47B3-4ED3-B4F3-F95C98FF5B3A}" destId="{E36741DE-5AA4-428D-9470-F48FC4C911F8}" srcOrd="2" destOrd="0" parTransId="{670096B7-1DD9-4A26-9A64-A05427A48A12}" sibTransId="{9148D432-A7D6-48C6-8CB4-CCF57558EA6A}"/>
    <dgm:cxn modelId="{A3F0D95D-3527-4A90-BF72-CFAAEEBA883D}" type="presParOf" srcId="{F50B7537-F309-4737-B489-69AB2C49601C}" destId="{06B9D2AF-E2EB-4688-B55A-51D9E261151B}" srcOrd="0" destOrd="0" presId="urn:microsoft.com/office/officeart/2005/8/layout/hierarchy1"/>
    <dgm:cxn modelId="{1B0AB433-C9EF-4CE5-B07F-6F375A9C05DF}" type="presParOf" srcId="{06B9D2AF-E2EB-4688-B55A-51D9E261151B}" destId="{37188DE7-84F1-491A-A7C8-A7FDC94C50DD}" srcOrd="0" destOrd="0" presId="urn:microsoft.com/office/officeart/2005/8/layout/hierarchy1"/>
    <dgm:cxn modelId="{94731941-581D-4B07-90C7-678E82E29ECA}" type="presParOf" srcId="{37188DE7-84F1-491A-A7C8-A7FDC94C50DD}" destId="{B5D4F02B-4A48-4DEB-8AD2-D1C6732889AE}" srcOrd="0" destOrd="0" presId="urn:microsoft.com/office/officeart/2005/8/layout/hierarchy1"/>
    <dgm:cxn modelId="{6C5F4EF9-F301-4222-BF59-DC793F352F3C}" type="presParOf" srcId="{37188DE7-84F1-491A-A7C8-A7FDC94C50DD}" destId="{3E0E6FD5-9FEB-4747-BBE9-67A135B0FEE7}" srcOrd="1" destOrd="0" presId="urn:microsoft.com/office/officeart/2005/8/layout/hierarchy1"/>
    <dgm:cxn modelId="{98206BFC-8281-40B2-A8B7-D6C9E39B20F9}" type="presParOf" srcId="{06B9D2AF-E2EB-4688-B55A-51D9E261151B}" destId="{7BB32A87-F943-41A5-A5E2-F3716FC90C6F}" srcOrd="1" destOrd="0" presId="urn:microsoft.com/office/officeart/2005/8/layout/hierarchy1"/>
    <dgm:cxn modelId="{7E30AEF2-0862-4429-900A-BEAB7411FCE9}" type="presParOf" srcId="{7BB32A87-F943-41A5-A5E2-F3716FC90C6F}" destId="{E8A14964-AFA0-4727-8CF3-925DF36D4E10}" srcOrd="0" destOrd="0" presId="urn:microsoft.com/office/officeart/2005/8/layout/hierarchy1"/>
    <dgm:cxn modelId="{8C7AF1F3-C876-4D59-A161-E3D989842D68}" type="presParOf" srcId="{7BB32A87-F943-41A5-A5E2-F3716FC90C6F}" destId="{D1AA48F0-CF4C-42AD-8EDC-40A9DFE44DF4}" srcOrd="1" destOrd="0" presId="urn:microsoft.com/office/officeart/2005/8/layout/hierarchy1"/>
    <dgm:cxn modelId="{9A65D3CA-CD3B-4F25-AB7F-E25DF76D5209}" type="presParOf" srcId="{D1AA48F0-CF4C-42AD-8EDC-40A9DFE44DF4}" destId="{586E58D7-6AC3-4540-9222-A0DDAF4E5FF5}" srcOrd="0" destOrd="0" presId="urn:microsoft.com/office/officeart/2005/8/layout/hierarchy1"/>
    <dgm:cxn modelId="{373B0695-C897-450E-8863-B301C6342E8B}" type="presParOf" srcId="{586E58D7-6AC3-4540-9222-A0DDAF4E5FF5}" destId="{4EEADF6D-D537-4958-9C73-E1F5F72CBD60}" srcOrd="0" destOrd="0" presId="urn:microsoft.com/office/officeart/2005/8/layout/hierarchy1"/>
    <dgm:cxn modelId="{03874D54-38F4-47DC-B7BD-AACF61EE08A0}" type="presParOf" srcId="{586E58D7-6AC3-4540-9222-A0DDAF4E5FF5}" destId="{793D13ED-92AA-41AB-8142-34AE08433B9A}" srcOrd="1" destOrd="0" presId="urn:microsoft.com/office/officeart/2005/8/layout/hierarchy1"/>
    <dgm:cxn modelId="{3400B513-2AEE-4C1E-A042-3AA0DC319D90}" type="presParOf" srcId="{D1AA48F0-CF4C-42AD-8EDC-40A9DFE44DF4}" destId="{6168C3E6-DE04-4818-AA3E-774C410E04D9}" srcOrd="1" destOrd="0" presId="urn:microsoft.com/office/officeart/2005/8/layout/hierarchy1"/>
    <dgm:cxn modelId="{8B745A70-18B3-45AA-8EA1-01F67103AC07}" type="presParOf" srcId="{6168C3E6-DE04-4818-AA3E-774C410E04D9}" destId="{00F3B99D-A274-4BCD-84F5-081EAA9CB6AB}" srcOrd="0" destOrd="0" presId="urn:microsoft.com/office/officeart/2005/8/layout/hierarchy1"/>
    <dgm:cxn modelId="{79D10E26-25C2-4F93-924B-52CC2780C28A}" type="presParOf" srcId="{6168C3E6-DE04-4818-AA3E-774C410E04D9}" destId="{FCCA891B-34D9-4822-8660-EDA7EA00285F}" srcOrd="1" destOrd="0" presId="urn:microsoft.com/office/officeart/2005/8/layout/hierarchy1"/>
    <dgm:cxn modelId="{572ECCD6-31D4-407C-97FB-2E6C723BD67B}" type="presParOf" srcId="{FCCA891B-34D9-4822-8660-EDA7EA00285F}" destId="{9F49738A-92B8-4CBE-9D1C-7F97C3E58903}" srcOrd="0" destOrd="0" presId="urn:microsoft.com/office/officeart/2005/8/layout/hierarchy1"/>
    <dgm:cxn modelId="{778D70AE-0035-45AC-8316-E5F4B6F9361A}" type="presParOf" srcId="{9F49738A-92B8-4CBE-9D1C-7F97C3E58903}" destId="{DE9C3913-8849-4797-A62E-F3DFF35A23C3}" srcOrd="0" destOrd="0" presId="urn:microsoft.com/office/officeart/2005/8/layout/hierarchy1"/>
    <dgm:cxn modelId="{D1CB1DE7-1825-41FF-B841-8860370592D9}" type="presParOf" srcId="{9F49738A-92B8-4CBE-9D1C-7F97C3E58903}" destId="{AA30FADB-BD6B-438E-92C6-2DE00D39C02F}" srcOrd="1" destOrd="0" presId="urn:microsoft.com/office/officeart/2005/8/layout/hierarchy1"/>
    <dgm:cxn modelId="{332BEA26-1811-457D-8A34-496CBD5FA314}" type="presParOf" srcId="{FCCA891B-34D9-4822-8660-EDA7EA00285F}" destId="{27449416-919D-430B-83FE-F8537A20EC5C}" srcOrd="1" destOrd="0" presId="urn:microsoft.com/office/officeart/2005/8/layout/hierarchy1"/>
    <dgm:cxn modelId="{03C0506A-05C9-461D-A40C-9C523536DFE0}" type="presParOf" srcId="{6168C3E6-DE04-4818-AA3E-774C410E04D9}" destId="{6FA8C94F-C1AC-451A-ADFB-C9991B6AAE04}" srcOrd="2" destOrd="0" presId="urn:microsoft.com/office/officeart/2005/8/layout/hierarchy1"/>
    <dgm:cxn modelId="{E119F724-65FE-4AA8-BCDD-EF5754B861C4}" type="presParOf" srcId="{6168C3E6-DE04-4818-AA3E-774C410E04D9}" destId="{6279FA8C-DC51-41BD-8373-5E6EFFDCEB15}" srcOrd="3" destOrd="0" presId="urn:microsoft.com/office/officeart/2005/8/layout/hierarchy1"/>
    <dgm:cxn modelId="{A0CB40F8-D986-47D0-9AC0-917C96777E06}" type="presParOf" srcId="{6279FA8C-DC51-41BD-8373-5E6EFFDCEB15}" destId="{AEC255FB-4E29-40E8-86E0-438CF9F0B79A}" srcOrd="0" destOrd="0" presId="urn:microsoft.com/office/officeart/2005/8/layout/hierarchy1"/>
    <dgm:cxn modelId="{452DDE29-DAC3-4F1C-AD8E-0DF46C79D902}" type="presParOf" srcId="{AEC255FB-4E29-40E8-86E0-438CF9F0B79A}" destId="{8C88D662-3810-4ACD-8242-ED87EB059E0E}" srcOrd="0" destOrd="0" presId="urn:microsoft.com/office/officeart/2005/8/layout/hierarchy1"/>
    <dgm:cxn modelId="{97092B46-114E-4779-84D2-6825F7CCD4F2}" type="presParOf" srcId="{AEC255FB-4E29-40E8-86E0-438CF9F0B79A}" destId="{158BCACC-671F-486F-A01F-5CFE7C98D0F7}" srcOrd="1" destOrd="0" presId="urn:microsoft.com/office/officeart/2005/8/layout/hierarchy1"/>
    <dgm:cxn modelId="{02075457-1F54-410F-A967-12F0588A432E}" type="presParOf" srcId="{6279FA8C-DC51-41BD-8373-5E6EFFDCEB15}" destId="{A832369F-9FF2-4B64-9487-D1C52DEBC0DC}" srcOrd="1" destOrd="0" presId="urn:microsoft.com/office/officeart/2005/8/layout/hierarchy1"/>
    <dgm:cxn modelId="{6C9FFE90-A94D-4C90-81E1-C655D558D330}" type="presParOf" srcId="{6168C3E6-DE04-4818-AA3E-774C410E04D9}" destId="{BE5692E1-6948-45F7-A570-422E68CD20BE}" srcOrd="4" destOrd="0" presId="urn:microsoft.com/office/officeart/2005/8/layout/hierarchy1"/>
    <dgm:cxn modelId="{E3E5663F-2B01-469F-B1C0-E9FA6AA8D20F}" type="presParOf" srcId="{6168C3E6-DE04-4818-AA3E-774C410E04D9}" destId="{D1A068DB-97ED-4E0E-9D7A-3FEB448E0C43}" srcOrd="5" destOrd="0" presId="urn:microsoft.com/office/officeart/2005/8/layout/hierarchy1"/>
    <dgm:cxn modelId="{6053915D-7BB6-4F2B-A8EA-D62D69FA938A}" type="presParOf" srcId="{D1A068DB-97ED-4E0E-9D7A-3FEB448E0C43}" destId="{FC9B88D1-BC74-4A14-ADC3-3BE27F7D3AA0}" srcOrd="0" destOrd="0" presId="urn:microsoft.com/office/officeart/2005/8/layout/hierarchy1"/>
    <dgm:cxn modelId="{47822A38-6A1B-4C53-82E2-B1BC5E58D548}" type="presParOf" srcId="{FC9B88D1-BC74-4A14-ADC3-3BE27F7D3AA0}" destId="{CE30DAF3-A133-4C3A-8F69-448D1C819EBB}" srcOrd="0" destOrd="0" presId="urn:microsoft.com/office/officeart/2005/8/layout/hierarchy1"/>
    <dgm:cxn modelId="{9C174FC5-5DFD-419C-A010-7CB8DF94F6CD}" type="presParOf" srcId="{FC9B88D1-BC74-4A14-ADC3-3BE27F7D3AA0}" destId="{B5BD7807-27D2-4A52-B2F4-DC66BF6DA804}" srcOrd="1" destOrd="0" presId="urn:microsoft.com/office/officeart/2005/8/layout/hierarchy1"/>
    <dgm:cxn modelId="{C4E3333E-0B9F-466A-BC89-F7B55554077C}" type="presParOf" srcId="{D1A068DB-97ED-4E0E-9D7A-3FEB448E0C43}" destId="{232B70CE-D6AD-4056-83B3-0FE4B9BDA62A}" srcOrd="1" destOrd="0" presId="urn:microsoft.com/office/officeart/2005/8/layout/hierarchy1"/>
    <dgm:cxn modelId="{78972912-4C67-48E6-87E7-9E04C0DE32B2}" type="presParOf" srcId="{7BB32A87-F943-41A5-A5E2-F3716FC90C6F}" destId="{A8AB28B2-AA51-466E-99DA-CBB60880A44D}" srcOrd="2" destOrd="0" presId="urn:microsoft.com/office/officeart/2005/8/layout/hierarchy1"/>
    <dgm:cxn modelId="{7FFB56CF-301C-4752-B02F-283E9F4AD0DF}" type="presParOf" srcId="{7BB32A87-F943-41A5-A5E2-F3716FC90C6F}" destId="{26BCC424-816D-4C68-B3DF-25CEABBCE69D}" srcOrd="3" destOrd="0" presId="urn:microsoft.com/office/officeart/2005/8/layout/hierarchy1"/>
    <dgm:cxn modelId="{DDCE901F-05FE-4F64-8AC7-C57CECF7F31B}" type="presParOf" srcId="{26BCC424-816D-4C68-B3DF-25CEABBCE69D}" destId="{C980B496-6C98-4879-9D0E-A6CD7050272F}" srcOrd="0" destOrd="0" presId="urn:microsoft.com/office/officeart/2005/8/layout/hierarchy1"/>
    <dgm:cxn modelId="{EFEC90D9-BD7A-4EB3-9E92-E452689B1EE6}" type="presParOf" srcId="{C980B496-6C98-4879-9D0E-A6CD7050272F}" destId="{592B8BA8-993E-40D3-836B-DAC65261112F}" srcOrd="0" destOrd="0" presId="urn:microsoft.com/office/officeart/2005/8/layout/hierarchy1"/>
    <dgm:cxn modelId="{C42BB5BF-4159-48A3-80BC-08FA2B8BFAFB}" type="presParOf" srcId="{C980B496-6C98-4879-9D0E-A6CD7050272F}" destId="{0930C393-7DEB-4275-B893-799AD64C628C}" srcOrd="1" destOrd="0" presId="urn:microsoft.com/office/officeart/2005/8/layout/hierarchy1"/>
    <dgm:cxn modelId="{5F12DA46-5A67-41DE-895E-67773BE31404}" type="presParOf" srcId="{26BCC424-816D-4C68-B3DF-25CEABBCE69D}" destId="{197E24B4-F185-4DE2-8E4E-5EF6B375ADFA}" srcOrd="1" destOrd="0" presId="urn:microsoft.com/office/officeart/2005/8/layout/hierarchy1"/>
    <dgm:cxn modelId="{C84E5F80-3D0D-4DF8-8E95-C114DBC0783D}" type="presParOf" srcId="{197E24B4-F185-4DE2-8E4E-5EF6B375ADFA}" destId="{AFE0D995-F00C-4CEB-9C99-E9A95773F270}" srcOrd="0" destOrd="0" presId="urn:microsoft.com/office/officeart/2005/8/layout/hierarchy1"/>
    <dgm:cxn modelId="{C65D5085-FD97-4515-B72F-4FC24C3FCF04}" type="presParOf" srcId="{197E24B4-F185-4DE2-8E4E-5EF6B375ADFA}" destId="{CD8D0FF0-FD30-4D87-8D5E-33562D5A4A0B}" srcOrd="1" destOrd="0" presId="urn:microsoft.com/office/officeart/2005/8/layout/hierarchy1"/>
    <dgm:cxn modelId="{8685AEE8-30B2-4D8B-B7B5-6AA1479AA2B9}" type="presParOf" srcId="{CD8D0FF0-FD30-4D87-8D5E-33562D5A4A0B}" destId="{13C9A1FA-44D5-4FE9-A21E-A6790BF2AE68}" srcOrd="0" destOrd="0" presId="urn:microsoft.com/office/officeart/2005/8/layout/hierarchy1"/>
    <dgm:cxn modelId="{CC6A60B2-08EA-4CF1-8E56-973E9CED11CB}" type="presParOf" srcId="{13C9A1FA-44D5-4FE9-A21E-A6790BF2AE68}" destId="{E140780E-4162-4719-882A-4BA227E78B8A}" srcOrd="0" destOrd="0" presId="urn:microsoft.com/office/officeart/2005/8/layout/hierarchy1"/>
    <dgm:cxn modelId="{E1BE6648-4BB7-44CB-B5CE-3C8B958C038F}" type="presParOf" srcId="{13C9A1FA-44D5-4FE9-A21E-A6790BF2AE68}" destId="{513C9DF8-7B45-4809-99F7-EFA34D8D02ED}" srcOrd="1" destOrd="0" presId="urn:microsoft.com/office/officeart/2005/8/layout/hierarchy1"/>
    <dgm:cxn modelId="{87FF31B8-4666-4A7E-9E74-4CBF4CB49E8F}" type="presParOf" srcId="{CD8D0FF0-FD30-4D87-8D5E-33562D5A4A0B}" destId="{6876DBA6-5072-41B2-9E5B-2C64E81E4A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6DC0-D810-4462-8BAF-EAF962F24DE7}">
      <dsp:nvSpPr>
        <dsp:cNvPr id="0" name=""/>
        <dsp:cNvSpPr/>
      </dsp:nvSpPr>
      <dsp:spPr>
        <a:xfrm>
          <a:off x="8438" y="601793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>
              <a:solidFill>
                <a:srgbClr val="C00000"/>
              </a:solidFill>
            </a:rPr>
            <a:t>竞赛</a:t>
          </a:r>
        </a:p>
      </dsp:txBody>
      <dsp:txXfrm>
        <a:off x="52761" y="646116"/>
        <a:ext cx="2433544" cy="1424668"/>
      </dsp:txXfrm>
    </dsp:sp>
    <dsp:sp modelId="{D247FF43-6647-42D8-BBBD-D282C7796605}">
      <dsp:nvSpPr>
        <dsp:cNvPr id="0" name=""/>
        <dsp:cNvSpPr/>
      </dsp:nvSpPr>
      <dsp:spPr>
        <a:xfrm>
          <a:off x="2782847" y="1045698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2782847" y="1170799"/>
        <a:ext cx="374293" cy="375301"/>
      </dsp:txXfrm>
    </dsp:sp>
    <dsp:sp modelId="{1E9902B4-7A43-46FF-A4F6-10E9C52EED62}">
      <dsp:nvSpPr>
        <dsp:cNvPr id="0" name=""/>
        <dsp:cNvSpPr/>
      </dsp:nvSpPr>
      <dsp:spPr>
        <a:xfrm>
          <a:off x="3539504" y="601793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大创</a:t>
          </a:r>
        </a:p>
      </dsp:txBody>
      <dsp:txXfrm>
        <a:off x="3583827" y="646116"/>
        <a:ext cx="2433544" cy="1424668"/>
      </dsp:txXfrm>
    </dsp:sp>
    <dsp:sp modelId="{FC447398-78F9-45B1-AD58-B5DD23F1EDEA}">
      <dsp:nvSpPr>
        <dsp:cNvPr id="0" name=""/>
        <dsp:cNvSpPr/>
      </dsp:nvSpPr>
      <dsp:spPr>
        <a:xfrm rot="21570134">
          <a:off x="6316012" y="1030191"/>
          <a:ext cx="53919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/>
        </a:p>
      </dsp:txBody>
      <dsp:txXfrm>
        <a:off x="6316015" y="1155995"/>
        <a:ext cx="377436" cy="375301"/>
      </dsp:txXfrm>
    </dsp:sp>
    <dsp:sp modelId="{1C7B3CCD-3B01-4D18-B486-1F7FBC3DB9BA}">
      <dsp:nvSpPr>
        <dsp:cNvPr id="0" name=""/>
        <dsp:cNvSpPr/>
      </dsp:nvSpPr>
      <dsp:spPr>
        <a:xfrm>
          <a:off x="7079005" y="571042"/>
          <a:ext cx="2522190" cy="1513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100" kern="1200" dirty="0">
              <a:solidFill>
                <a:srgbClr val="C00000"/>
              </a:solidFill>
            </a:rPr>
            <a:t>创业</a:t>
          </a:r>
        </a:p>
      </dsp:txBody>
      <dsp:txXfrm>
        <a:off x="7123328" y="615365"/>
        <a:ext cx="2433544" cy="1424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C2F0-30F9-4FFD-A82C-E3E7C51D0822}">
      <dsp:nvSpPr>
        <dsp:cNvPr id="0" name=""/>
        <dsp:cNvSpPr/>
      </dsp:nvSpPr>
      <dsp:spPr>
        <a:xfrm rot="5400000">
          <a:off x="-219257" y="221911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2018.11</a:t>
          </a:r>
          <a:r>
            <a:rPr lang="zh-CN" sz="1800" kern="1200" dirty="0"/>
            <a:t>月中旬大挑</a:t>
          </a:r>
          <a:endParaRPr lang="zh-CN" altLang="en-US" sz="1800" kern="1200" dirty="0"/>
        </a:p>
      </dsp:txBody>
      <dsp:txXfrm rot="-5400000">
        <a:off x="2" y="514254"/>
        <a:ext cx="1023201" cy="438516"/>
      </dsp:txXfrm>
    </dsp:sp>
    <dsp:sp modelId="{A4B34BB9-5F18-48EF-B649-E85EB8E2952D}">
      <dsp:nvSpPr>
        <dsp:cNvPr id="0" name=""/>
        <dsp:cNvSpPr/>
      </dsp:nvSpPr>
      <dsp:spPr>
        <a:xfrm rot="5400000">
          <a:off x="4100293" y="-3075540"/>
          <a:ext cx="950615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latin typeface="仿宋" panose="02010609060101010101" pitchFamily="49" charset="-122"/>
              <a:ea typeface="仿宋" panose="02010609060101010101" pitchFamily="49" charset="-122"/>
            </a:rPr>
            <a:t>创新大赛中的“奥林匹克”，调研：以大学生对口语的需求以及学习方式为主，突出我们团队存在的必要性</a:t>
          </a:r>
        </a:p>
      </dsp:txBody>
      <dsp:txXfrm rot="-5400000">
        <a:off x="1023202" y="47956"/>
        <a:ext cx="7058393" cy="857805"/>
      </dsp:txXfrm>
    </dsp:sp>
    <dsp:sp modelId="{96079868-E4C0-4F54-869D-6F194D08913B}">
      <dsp:nvSpPr>
        <dsp:cNvPr id="0" name=""/>
        <dsp:cNvSpPr/>
      </dsp:nvSpPr>
      <dsp:spPr>
        <a:xfrm rot="5400000">
          <a:off x="-219257" y="1539125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2019.3</a:t>
          </a:r>
          <a:r>
            <a:rPr lang="zh-CN" altLang="en-US" sz="1800" kern="1200" dirty="0">
              <a:solidFill>
                <a:prstClr val="white"/>
              </a:solidFill>
              <a:latin typeface="Garamond" panose="02020404030301010803"/>
              <a:ea typeface="+mn-ea"/>
              <a:cs typeface="+mn-cs"/>
            </a:rPr>
            <a:t>月立项大创</a:t>
          </a:r>
          <a:endParaRPr lang="zh-CN" sz="1800" kern="1200" dirty="0">
            <a:solidFill>
              <a:prstClr val="white"/>
            </a:solidFill>
            <a:latin typeface="Garamond" panose="02020404030301010803"/>
            <a:ea typeface="+mn-ea"/>
            <a:cs typeface="+mn-cs"/>
          </a:endParaRPr>
        </a:p>
      </dsp:txBody>
      <dsp:txXfrm rot="-5400000">
        <a:off x="2" y="1831468"/>
        <a:ext cx="1023201" cy="438516"/>
      </dsp:txXfrm>
    </dsp:sp>
    <dsp:sp modelId="{64C57DCF-616F-403D-B12D-2B7A63758BD5}">
      <dsp:nvSpPr>
        <dsp:cNvPr id="0" name=""/>
        <dsp:cNvSpPr/>
      </dsp:nvSpPr>
      <dsp:spPr>
        <a:xfrm rot="5400000">
          <a:off x="4100542" y="-1771316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以创业为大主题，写创业计划书，开发微信打卡小程序，</a:t>
          </a:r>
          <a:r>
            <a:rPr lang="en-US" altLang="zh-CN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APP</a:t>
          </a: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等，作为附加成果展示</a:t>
          </a:r>
        </a:p>
      </dsp:txBody>
      <dsp:txXfrm rot="-5400000">
        <a:off x="1023202" y="1352405"/>
        <a:ext cx="7058417" cy="857354"/>
      </dsp:txXfrm>
    </dsp:sp>
    <dsp:sp modelId="{8F482242-BC4F-493E-8651-1C9F1FE927A2}">
      <dsp:nvSpPr>
        <dsp:cNvPr id="0" name=""/>
        <dsp:cNvSpPr/>
      </dsp:nvSpPr>
      <dsp:spPr>
        <a:xfrm rot="5400000">
          <a:off x="-219257" y="2856339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2019.4</a:t>
          </a:r>
          <a:r>
            <a:rPr lang="zh-CN" altLang="en-US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月“互联网</a:t>
          </a:r>
          <a:r>
            <a:rPr lang="en-US" altLang="zh-CN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+</a:t>
          </a:r>
          <a:r>
            <a:rPr lang="zh-CN" altLang="en-US" sz="1600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”大赛</a:t>
          </a:r>
        </a:p>
      </dsp:txBody>
      <dsp:txXfrm rot="-5400000">
        <a:off x="2" y="3148682"/>
        <a:ext cx="1023201" cy="438516"/>
      </dsp:txXfrm>
    </dsp:sp>
    <dsp:sp modelId="{83C1F896-6F1C-4692-BF5A-530BC59C753E}">
      <dsp:nvSpPr>
        <dsp:cNvPr id="0" name=""/>
        <dsp:cNvSpPr/>
      </dsp:nvSpPr>
      <dsp:spPr>
        <a:xfrm rot="5400000">
          <a:off x="4100542" y="-440258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将大创准备的成果变相为符合本赛要求的作品参赛，重在参与</a:t>
          </a:r>
        </a:p>
      </dsp:txBody>
      <dsp:txXfrm rot="-5400000">
        <a:off x="1023202" y="2683463"/>
        <a:ext cx="7058417" cy="857354"/>
      </dsp:txXfrm>
    </dsp:sp>
    <dsp:sp modelId="{551E6910-F1DF-42A0-ADF4-A1781513E0A2}">
      <dsp:nvSpPr>
        <dsp:cNvPr id="0" name=""/>
        <dsp:cNvSpPr/>
      </dsp:nvSpPr>
      <dsp:spPr>
        <a:xfrm rot="5400000">
          <a:off x="-219257" y="4173553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2019.11</a:t>
          </a:r>
          <a:r>
            <a:rPr lang="zh-CN" altLang="en-US" sz="1800" kern="1200" dirty="0"/>
            <a:t>月中旬小挑</a:t>
          </a:r>
        </a:p>
      </dsp:txBody>
      <dsp:txXfrm rot="-5400000">
        <a:off x="2" y="4465896"/>
        <a:ext cx="1023201" cy="438516"/>
      </dsp:txXfrm>
    </dsp:sp>
    <dsp:sp modelId="{DF15E3EF-2C7E-4D33-B6EA-32E89FB8A7C9}">
      <dsp:nvSpPr>
        <dsp:cNvPr id="0" name=""/>
        <dsp:cNvSpPr/>
      </dsp:nvSpPr>
      <dsp:spPr>
        <a:xfrm rot="5400000">
          <a:off x="4100542" y="876955"/>
          <a:ext cx="950116" cy="71047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rPr>
            <a:t>创业大赛中的“东方明珠”，同样将大创中的思想与成果变相为本赛事要求的作品参赛</a:t>
          </a:r>
        </a:p>
      </dsp:txBody>
      <dsp:txXfrm rot="-5400000">
        <a:off x="1023202" y="4000677"/>
        <a:ext cx="7058417" cy="857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81B9F-7CF5-4403-AFE3-84D6EA2C7EC2}">
      <dsp:nvSpPr>
        <dsp:cNvPr id="0" name=""/>
        <dsp:cNvSpPr/>
      </dsp:nvSpPr>
      <dsp:spPr>
        <a:xfrm>
          <a:off x="2605362" y="1428290"/>
          <a:ext cx="91440" cy="620108"/>
        </a:xfrm>
        <a:custGeom>
          <a:avLst/>
          <a:gdLst/>
          <a:ahLst/>
          <a:cxnLst/>
          <a:rect l="0" t="0" r="0" b="0"/>
          <a:pathLst>
            <a:path>
              <a:moveTo>
                <a:pt x="129900" y="0"/>
              </a:moveTo>
              <a:lnTo>
                <a:pt x="129900" y="620108"/>
              </a:lnTo>
              <a:lnTo>
                <a:pt x="45720" y="6201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FE7EA-625A-45C0-9986-40E1AE7A4817}">
      <dsp:nvSpPr>
        <dsp:cNvPr id="0" name=""/>
        <dsp:cNvSpPr/>
      </dsp:nvSpPr>
      <dsp:spPr>
        <a:xfrm>
          <a:off x="2735262" y="1428290"/>
          <a:ext cx="2142274" cy="1413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9543"/>
              </a:lnTo>
              <a:lnTo>
                <a:pt x="2142274" y="1289543"/>
              </a:lnTo>
              <a:lnTo>
                <a:pt x="2142274" y="14134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EECE2-6736-41F6-919F-5530E305D86E}">
      <dsp:nvSpPr>
        <dsp:cNvPr id="0" name=""/>
        <dsp:cNvSpPr/>
      </dsp:nvSpPr>
      <dsp:spPr>
        <a:xfrm>
          <a:off x="2735262" y="1428290"/>
          <a:ext cx="700836" cy="140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642"/>
              </a:lnTo>
              <a:lnTo>
                <a:pt x="700836" y="1278642"/>
              </a:lnTo>
              <a:lnTo>
                <a:pt x="700836" y="14025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C480C-7619-44A1-947C-E327DC1B7F11}">
      <dsp:nvSpPr>
        <dsp:cNvPr id="0" name=""/>
        <dsp:cNvSpPr/>
      </dsp:nvSpPr>
      <dsp:spPr>
        <a:xfrm>
          <a:off x="2021171" y="1428290"/>
          <a:ext cx="714091" cy="1413476"/>
        </a:xfrm>
        <a:custGeom>
          <a:avLst/>
          <a:gdLst/>
          <a:ahLst/>
          <a:cxnLst/>
          <a:rect l="0" t="0" r="0" b="0"/>
          <a:pathLst>
            <a:path>
              <a:moveTo>
                <a:pt x="714091" y="0"/>
              </a:moveTo>
              <a:lnTo>
                <a:pt x="714091" y="1289543"/>
              </a:lnTo>
              <a:lnTo>
                <a:pt x="0" y="1289543"/>
              </a:lnTo>
              <a:lnTo>
                <a:pt x="0" y="14134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CC44-73E4-412D-8A94-8A3410F87939}">
      <dsp:nvSpPr>
        <dsp:cNvPr id="0" name=""/>
        <dsp:cNvSpPr/>
      </dsp:nvSpPr>
      <dsp:spPr>
        <a:xfrm>
          <a:off x="592988" y="1428290"/>
          <a:ext cx="2142274" cy="1413476"/>
        </a:xfrm>
        <a:custGeom>
          <a:avLst/>
          <a:gdLst/>
          <a:ahLst/>
          <a:cxnLst/>
          <a:rect l="0" t="0" r="0" b="0"/>
          <a:pathLst>
            <a:path>
              <a:moveTo>
                <a:pt x="2142274" y="0"/>
              </a:moveTo>
              <a:lnTo>
                <a:pt x="2142274" y="1289543"/>
              </a:lnTo>
              <a:lnTo>
                <a:pt x="0" y="1289543"/>
              </a:lnTo>
              <a:lnTo>
                <a:pt x="0" y="14134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0AE9-7348-42A7-8669-CE240542DC7A}">
      <dsp:nvSpPr>
        <dsp:cNvPr id="0" name=""/>
        <dsp:cNvSpPr/>
      </dsp:nvSpPr>
      <dsp:spPr>
        <a:xfrm>
          <a:off x="1828159" y="183529"/>
          <a:ext cx="1814205" cy="1244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对大学生学习英语口语方式的调研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1828159" y="183529"/>
        <a:ext cx="1814205" cy="1244761"/>
      </dsp:txXfrm>
    </dsp:sp>
    <dsp:sp modelId="{780720E5-7158-413C-B1DF-4F9D7B9D3AEE}">
      <dsp:nvSpPr>
        <dsp:cNvPr id="0" name=""/>
        <dsp:cNvSpPr/>
      </dsp:nvSpPr>
      <dsp:spPr>
        <a:xfrm>
          <a:off x="2829" y="2841767"/>
          <a:ext cx="1180316" cy="18408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FFC000"/>
              </a:solidFill>
            </a:rPr>
            <a:t>填卷人的基本信息</a:t>
          </a:r>
          <a:endParaRPr lang="zh-CN" altLang="en-US" sz="2800" kern="1200" dirty="0">
            <a:solidFill>
              <a:srgbClr val="FFC000"/>
            </a:solidFill>
          </a:endParaRPr>
        </a:p>
      </dsp:txBody>
      <dsp:txXfrm>
        <a:off x="2829" y="2841767"/>
        <a:ext cx="1180316" cy="1840874"/>
      </dsp:txXfrm>
    </dsp:sp>
    <dsp:sp modelId="{DB2FC5B1-D84F-469E-88F1-DEE7B5085429}">
      <dsp:nvSpPr>
        <dsp:cNvPr id="0" name=""/>
        <dsp:cNvSpPr/>
      </dsp:nvSpPr>
      <dsp:spPr>
        <a:xfrm>
          <a:off x="1431012" y="2841767"/>
          <a:ext cx="1180316" cy="186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B0F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被调查者学习口语的方式</a:t>
          </a:r>
        </a:p>
      </dsp:txBody>
      <dsp:txXfrm>
        <a:off x="1431012" y="2841767"/>
        <a:ext cx="1180316" cy="1862887"/>
      </dsp:txXfrm>
    </dsp:sp>
    <dsp:sp modelId="{044FA51B-8C93-44CF-83C2-BE2F8F31415E}">
      <dsp:nvSpPr>
        <dsp:cNvPr id="0" name=""/>
        <dsp:cNvSpPr/>
      </dsp:nvSpPr>
      <dsp:spPr>
        <a:xfrm>
          <a:off x="2845940" y="2830866"/>
          <a:ext cx="1180316" cy="1867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加入聚华深蓝的意愿</a:t>
          </a:r>
        </a:p>
      </dsp:txBody>
      <dsp:txXfrm>
        <a:off x="2845940" y="2830866"/>
        <a:ext cx="1180316" cy="1867378"/>
      </dsp:txXfrm>
    </dsp:sp>
    <dsp:sp modelId="{6A4E0C78-6DC8-4081-941F-BB20E6F5EFAA}">
      <dsp:nvSpPr>
        <dsp:cNvPr id="0" name=""/>
        <dsp:cNvSpPr/>
      </dsp:nvSpPr>
      <dsp:spPr>
        <a:xfrm>
          <a:off x="4287378" y="2841767"/>
          <a:ext cx="1180316" cy="1867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b="1" kern="1200" dirty="0">
              <a:solidFill>
                <a:srgbClr val="FF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聚华深蓝</a:t>
          </a:r>
          <a:r>
            <a:rPr lang="zh-CN" altLang="en-US" sz="2800" b="1" kern="1200" dirty="0">
              <a:solidFill>
                <a:srgbClr val="FF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存在的必要性</a:t>
          </a:r>
        </a:p>
      </dsp:txBody>
      <dsp:txXfrm>
        <a:off x="4287378" y="2841767"/>
        <a:ext cx="1180316" cy="1867378"/>
      </dsp:txXfrm>
    </dsp:sp>
    <dsp:sp modelId="{2417B9B8-90E5-4479-B0F6-AE69838614DB}">
      <dsp:nvSpPr>
        <dsp:cNvPr id="0" name=""/>
        <dsp:cNvSpPr/>
      </dsp:nvSpPr>
      <dsp:spPr>
        <a:xfrm>
          <a:off x="384083" y="1589528"/>
          <a:ext cx="2266998" cy="917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solidFill>
                <a:schemeClr val="accent4">
                  <a:lumMod val="75000"/>
                </a:schemeClr>
              </a:solidFill>
            </a:rPr>
            <a:t>设置问卷</a:t>
          </a:r>
          <a:endParaRPr lang="en-US" altLang="zh-CN" sz="1600" b="1" kern="1200" dirty="0">
            <a:solidFill>
              <a:schemeClr val="accent4">
                <a:lumMod val="75000"/>
              </a:schemeClr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b="1" kern="1200" dirty="0">
              <a:solidFill>
                <a:schemeClr val="accent4">
                  <a:lumMod val="75000"/>
                </a:schemeClr>
              </a:solidFill>
            </a:rPr>
            <a:t>纸质</a:t>
          </a:r>
          <a:r>
            <a:rPr lang="en-US" sz="1600" b="1" kern="1200" dirty="0">
              <a:solidFill>
                <a:schemeClr val="accent4">
                  <a:lumMod val="75000"/>
                </a:schemeClr>
              </a:solidFill>
            </a:rPr>
            <a:t>+</a:t>
          </a:r>
          <a:r>
            <a:rPr lang="zh-CN" sz="1600" b="1" kern="1200" dirty="0">
              <a:solidFill>
                <a:schemeClr val="accent4">
                  <a:lumMod val="75000"/>
                </a:schemeClr>
              </a:solidFill>
            </a:rPr>
            <a:t>电子</a:t>
          </a:r>
          <a:endParaRPr lang="en-US" altLang="zh-CN" sz="1600" b="1" kern="1200" dirty="0">
            <a:solidFill>
              <a:schemeClr val="accent4">
                <a:lumMod val="75000"/>
              </a:schemeClr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accent4">
                  <a:lumMod val="75000"/>
                </a:schemeClr>
              </a:solidFill>
            </a:rPr>
            <a:t>12-20</a:t>
          </a:r>
          <a:r>
            <a:rPr lang="zh-CN" altLang="en-US" sz="1600" b="1" kern="1200" dirty="0">
              <a:solidFill>
                <a:schemeClr val="accent4">
                  <a:lumMod val="75000"/>
                </a:schemeClr>
              </a:solidFill>
            </a:rPr>
            <a:t>道</a:t>
          </a:r>
          <a:endParaRPr lang="zh-CN" altLang="en-US" sz="16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384083" y="1589528"/>
        <a:ext cx="2266998" cy="917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9B9E-82EE-49FB-9C27-FD1F4E496323}">
      <dsp:nvSpPr>
        <dsp:cNvPr id="0" name=""/>
        <dsp:cNvSpPr/>
      </dsp:nvSpPr>
      <dsp:spPr>
        <a:xfrm>
          <a:off x="100380" y="1455737"/>
          <a:ext cx="2195734" cy="198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</a:rPr>
            <a:t>创业</a:t>
          </a:r>
          <a:r>
            <a:rPr lang="zh-CN" altLang="en-US" sz="3600" b="1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</a:rPr>
            <a:t>为</a:t>
          </a:r>
          <a:endParaRPr lang="en-US" altLang="zh-CN" sz="3600" b="1" kern="1200" dirty="0">
            <a:solidFill>
              <a:prstClr val="white"/>
            </a:solidFill>
            <a:latin typeface="Garamond" panose="02020404030301010803"/>
            <a:ea typeface="方正舒体" panose="02010601030101010101" pitchFamily="2" charset="-122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1" kern="1200" dirty="0">
              <a:solidFill>
                <a:prstClr val="white"/>
              </a:solidFill>
              <a:latin typeface="Garamond" panose="02020404030301010803"/>
              <a:ea typeface="方正舒体" panose="02010601030101010101" pitchFamily="2" charset="-122"/>
            </a:rPr>
            <a:t>话题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158407" y="1513764"/>
        <a:ext cx="2079680" cy="1865146"/>
      </dsp:txXfrm>
    </dsp:sp>
    <dsp:sp modelId="{911505C8-E95C-4D19-993A-497429AF8754}">
      <dsp:nvSpPr>
        <dsp:cNvPr id="0" name=""/>
        <dsp:cNvSpPr/>
      </dsp:nvSpPr>
      <dsp:spPr>
        <a:xfrm rot="17692822">
          <a:off x="1691476" y="1479231"/>
          <a:ext cx="20875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87572" y="201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683073" y="1447237"/>
        <a:ext cx="104378" cy="104378"/>
      </dsp:txXfrm>
    </dsp:sp>
    <dsp:sp modelId="{45E2DC75-C0F4-4849-AB64-D6DA281968C3}">
      <dsp:nvSpPr>
        <dsp:cNvPr id="0" name=""/>
        <dsp:cNvSpPr/>
      </dsp:nvSpPr>
      <dsp:spPr>
        <a:xfrm>
          <a:off x="3174409" y="3582"/>
          <a:ext cx="2195734" cy="1097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>
              <a:solidFill>
                <a:schemeClr val="accent3"/>
              </a:solidFill>
            </a:rPr>
            <a:t>微信小程序</a:t>
          </a:r>
          <a:endParaRPr lang="zh-CN" altLang="en-US" sz="3200" kern="1200" dirty="0">
            <a:solidFill>
              <a:schemeClr val="accent3"/>
            </a:solidFill>
          </a:endParaRPr>
        </a:p>
      </dsp:txBody>
      <dsp:txXfrm>
        <a:off x="3206564" y="35737"/>
        <a:ext cx="2131424" cy="1033557"/>
      </dsp:txXfrm>
    </dsp:sp>
    <dsp:sp modelId="{83423635-CA7C-4A61-864A-37999EC97C38}">
      <dsp:nvSpPr>
        <dsp:cNvPr id="0" name=""/>
        <dsp:cNvSpPr/>
      </dsp:nvSpPr>
      <dsp:spPr>
        <a:xfrm rot="19457599">
          <a:off x="2194451" y="2110505"/>
          <a:ext cx="108162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81622" y="201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08221" y="2103660"/>
        <a:ext cx="54081" cy="54081"/>
      </dsp:txXfrm>
    </dsp:sp>
    <dsp:sp modelId="{6163011B-BB2F-4C81-B898-C05092B4E612}">
      <dsp:nvSpPr>
        <dsp:cNvPr id="0" name=""/>
        <dsp:cNvSpPr/>
      </dsp:nvSpPr>
      <dsp:spPr>
        <a:xfrm>
          <a:off x="3174409" y="1266129"/>
          <a:ext cx="2195734" cy="1097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>
              <a:solidFill>
                <a:schemeClr val="accent4"/>
              </a:solidFill>
            </a:rPr>
            <a:t>微信公众号</a:t>
          </a:r>
          <a:endParaRPr lang="zh-CN" altLang="en-US" sz="3200" kern="1200" dirty="0">
            <a:solidFill>
              <a:schemeClr val="accent4"/>
            </a:solidFill>
          </a:endParaRPr>
        </a:p>
      </dsp:txBody>
      <dsp:txXfrm>
        <a:off x="3206564" y="1298284"/>
        <a:ext cx="2131424" cy="1033557"/>
      </dsp:txXfrm>
    </dsp:sp>
    <dsp:sp modelId="{1EA9F59C-36E1-4015-8E78-DEAE1FA5E350}">
      <dsp:nvSpPr>
        <dsp:cNvPr id="0" name=""/>
        <dsp:cNvSpPr/>
      </dsp:nvSpPr>
      <dsp:spPr>
        <a:xfrm rot="2142401">
          <a:off x="2194451" y="2741779"/>
          <a:ext cx="108162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81622" y="201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708221" y="2734933"/>
        <a:ext cx="54081" cy="54081"/>
      </dsp:txXfrm>
    </dsp:sp>
    <dsp:sp modelId="{2595AD6C-89E9-413B-A536-C57F0F599507}">
      <dsp:nvSpPr>
        <dsp:cNvPr id="0" name=""/>
        <dsp:cNvSpPr/>
      </dsp:nvSpPr>
      <dsp:spPr>
        <a:xfrm>
          <a:off x="3174409" y="2528677"/>
          <a:ext cx="2195734" cy="1097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b="1" kern="1200" dirty="0">
              <a:solidFill>
                <a:srgbClr val="FFC000"/>
              </a:solidFill>
            </a:rPr>
            <a:t>手机ＡＰＰ</a:t>
          </a:r>
          <a:endParaRPr lang="en-US" altLang="zh-CN" sz="3200" b="1" kern="1200" dirty="0">
            <a:solidFill>
              <a:srgbClr val="FFC000"/>
            </a:solidFill>
          </a:endParaRPr>
        </a:p>
      </dsp:txBody>
      <dsp:txXfrm>
        <a:off x="3206564" y="2560832"/>
        <a:ext cx="2131424" cy="1033557"/>
      </dsp:txXfrm>
    </dsp:sp>
    <dsp:sp modelId="{11872C18-DFC5-4187-9F4C-2FCA81EA65E5}">
      <dsp:nvSpPr>
        <dsp:cNvPr id="0" name=""/>
        <dsp:cNvSpPr/>
      </dsp:nvSpPr>
      <dsp:spPr>
        <a:xfrm rot="3907178">
          <a:off x="1691476" y="3373053"/>
          <a:ext cx="20875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87572" y="2019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683073" y="3341058"/>
        <a:ext cx="104378" cy="104378"/>
      </dsp:txXfrm>
    </dsp:sp>
    <dsp:sp modelId="{9B475345-C96A-47AC-AEAD-349C660D9A5F}">
      <dsp:nvSpPr>
        <dsp:cNvPr id="0" name=""/>
        <dsp:cNvSpPr/>
      </dsp:nvSpPr>
      <dsp:spPr>
        <a:xfrm>
          <a:off x="3174409" y="3791225"/>
          <a:ext cx="2195734" cy="1097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kern="1200" dirty="0">
              <a:solidFill>
                <a:srgbClr val="FF0000"/>
              </a:solidFill>
            </a:rPr>
            <a:t>创业计划书</a:t>
          </a:r>
          <a:endParaRPr lang="en-US" altLang="zh-CN" sz="3200" b="1" kern="1200" dirty="0">
            <a:solidFill>
              <a:srgbClr val="FF0000"/>
            </a:solidFill>
          </a:endParaRPr>
        </a:p>
      </dsp:txBody>
      <dsp:txXfrm>
        <a:off x="3206564" y="3823380"/>
        <a:ext cx="2131424" cy="1033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CF24F-11C9-4BF1-A303-49109B9AEC4B}">
      <dsp:nvSpPr>
        <dsp:cNvPr id="0" name=""/>
        <dsp:cNvSpPr/>
      </dsp:nvSpPr>
      <dsp:spPr>
        <a:xfrm>
          <a:off x="3549133" y="1207289"/>
          <a:ext cx="232153" cy="1017051"/>
        </a:xfrm>
        <a:custGeom>
          <a:avLst/>
          <a:gdLst/>
          <a:ahLst/>
          <a:cxnLst/>
          <a:rect l="0" t="0" r="0" b="0"/>
          <a:pathLst>
            <a:path>
              <a:moveTo>
                <a:pt x="232153" y="0"/>
              </a:moveTo>
              <a:lnTo>
                <a:pt x="232153" y="1017051"/>
              </a:lnTo>
              <a:lnTo>
                <a:pt x="0" y="10170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BF61E-BF08-47A2-BA4E-0E6BCC269DC4}">
      <dsp:nvSpPr>
        <dsp:cNvPr id="0" name=""/>
        <dsp:cNvSpPr/>
      </dsp:nvSpPr>
      <dsp:spPr>
        <a:xfrm>
          <a:off x="3781286" y="1207289"/>
          <a:ext cx="2675288" cy="2034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1950"/>
              </a:lnTo>
              <a:lnTo>
                <a:pt x="2675288" y="1801950"/>
              </a:lnTo>
              <a:lnTo>
                <a:pt x="2675288" y="2034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6532B-4FB7-4518-B80A-7B1893C73CB1}">
      <dsp:nvSpPr>
        <dsp:cNvPr id="0" name=""/>
        <dsp:cNvSpPr/>
      </dsp:nvSpPr>
      <dsp:spPr>
        <a:xfrm>
          <a:off x="3735566" y="1207289"/>
          <a:ext cx="91440" cy="2034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4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5A866-2FA6-4831-BC13-8AAB0EBC3E7B}">
      <dsp:nvSpPr>
        <dsp:cNvPr id="0" name=""/>
        <dsp:cNvSpPr/>
      </dsp:nvSpPr>
      <dsp:spPr>
        <a:xfrm>
          <a:off x="1105998" y="1207289"/>
          <a:ext cx="2675288" cy="2034103"/>
        </a:xfrm>
        <a:custGeom>
          <a:avLst/>
          <a:gdLst/>
          <a:ahLst/>
          <a:cxnLst/>
          <a:rect l="0" t="0" r="0" b="0"/>
          <a:pathLst>
            <a:path>
              <a:moveTo>
                <a:pt x="2675288" y="0"/>
              </a:moveTo>
              <a:lnTo>
                <a:pt x="2675288" y="1801950"/>
              </a:lnTo>
              <a:lnTo>
                <a:pt x="0" y="1801950"/>
              </a:lnTo>
              <a:lnTo>
                <a:pt x="0" y="20341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D4DF1-15CF-4DDD-B7FE-50B513D15DDA}">
      <dsp:nvSpPr>
        <dsp:cNvPr id="0" name=""/>
        <dsp:cNvSpPr/>
      </dsp:nvSpPr>
      <dsp:spPr>
        <a:xfrm>
          <a:off x="2675795" y="101798"/>
          <a:ext cx="2210982" cy="110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总部</a:t>
          </a:r>
        </a:p>
      </dsp:txBody>
      <dsp:txXfrm>
        <a:off x="2675795" y="101798"/>
        <a:ext cx="2210982" cy="1105491"/>
      </dsp:txXfrm>
    </dsp:sp>
    <dsp:sp modelId="{1F58A77A-F251-4C28-AF0F-6C12E0811456}">
      <dsp:nvSpPr>
        <dsp:cNvPr id="0" name=""/>
        <dsp:cNvSpPr/>
      </dsp:nvSpPr>
      <dsp:spPr>
        <a:xfrm>
          <a:off x="507" y="3241392"/>
          <a:ext cx="2210982" cy="110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高校</a:t>
          </a:r>
          <a:r>
            <a:rPr lang="en-US" altLang="zh-CN" sz="3400" kern="1200" dirty="0"/>
            <a:t>1</a:t>
          </a:r>
          <a:endParaRPr lang="zh-CN" altLang="en-US" sz="3400" kern="1200" dirty="0"/>
        </a:p>
      </dsp:txBody>
      <dsp:txXfrm>
        <a:off x="507" y="3241392"/>
        <a:ext cx="2210982" cy="1105491"/>
      </dsp:txXfrm>
    </dsp:sp>
    <dsp:sp modelId="{71755732-7744-4BAD-8BC0-03739F873E6A}">
      <dsp:nvSpPr>
        <dsp:cNvPr id="0" name=""/>
        <dsp:cNvSpPr/>
      </dsp:nvSpPr>
      <dsp:spPr>
        <a:xfrm>
          <a:off x="2675795" y="3241392"/>
          <a:ext cx="2210982" cy="110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高校</a:t>
          </a:r>
          <a:r>
            <a:rPr lang="en-US" altLang="zh-CN" sz="3400" kern="1200" dirty="0"/>
            <a:t>2</a:t>
          </a:r>
          <a:endParaRPr lang="zh-CN" altLang="en-US" sz="3400" kern="1200" dirty="0"/>
        </a:p>
      </dsp:txBody>
      <dsp:txXfrm>
        <a:off x="2675795" y="3241392"/>
        <a:ext cx="2210982" cy="1105491"/>
      </dsp:txXfrm>
    </dsp:sp>
    <dsp:sp modelId="{62722089-02A2-4E41-A453-C8C7D285B147}">
      <dsp:nvSpPr>
        <dsp:cNvPr id="0" name=""/>
        <dsp:cNvSpPr/>
      </dsp:nvSpPr>
      <dsp:spPr>
        <a:xfrm>
          <a:off x="5351084" y="3241392"/>
          <a:ext cx="2210982" cy="110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高校</a:t>
          </a:r>
          <a:r>
            <a:rPr lang="en-US" altLang="zh-CN" sz="3400" kern="1200" dirty="0"/>
            <a:t>n</a:t>
          </a:r>
        </a:p>
      </dsp:txBody>
      <dsp:txXfrm>
        <a:off x="5351084" y="3241392"/>
        <a:ext cx="2210982" cy="1105491"/>
      </dsp:txXfrm>
    </dsp:sp>
    <dsp:sp modelId="{FC4D2FCF-7FE6-435F-86C7-3CCD9BB3F6F5}">
      <dsp:nvSpPr>
        <dsp:cNvPr id="0" name=""/>
        <dsp:cNvSpPr/>
      </dsp:nvSpPr>
      <dsp:spPr>
        <a:xfrm>
          <a:off x="1338151" y="1671595"/>
          <a:ext cx="2210982" cy="1105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各高校均有负责人</a:t>
          </a:r>
        </a:p>
      </dsp:txBody>
      <dsp:txXfrm>
        <a:off x="1338151" y="1671595"/>
        <a:ext cx="2210982" cy="11054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D995-F00C-4CEB-9C99-E9A95773F270}">
      <dsp:nvSpPr>
        <dsp:cNvPr id="0" name=""/>
        <dsp:cNvSpPr/>
      </dsp:nvSpPr>
      <dsp:spPr>
        <a:xfrm>
          <a:off x="7188685" y="2161024"/>
          <a:ext cx="91440" cy="403442"/>
        </a:xfrm>
        <a:custGeom>
          <a:avLst/>
          <a:gdLst/>
          <a:ahLst/>
          <a:cxnLst/>
          <a:rect l="0" t="0" r="0" b="0"/>
          <a:pathLst>
            <a:path>
              <a:moveTo>
                <a:pt x="72222" y="0"/>
              </a:moveTo>
              <a:lnTo>
                <a:pt x="72222" y="275237"/>
              </a:lnTo>
              <a:lnTo>
                <a:pt x="45720" y="275237"/>
              </a:lnTo>
              <a:lnTo>
                <a:pt x="45720" y="40344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B28B2-AA51-466E-99DA-CBB60880A44D}">
      <dsp:nvSpPr>
        <dsp:cNvPr id="0" name=""/>
        <dsp:cNvSpPr/>
      </dsp:nvSpPr>
      <dsp:spPr>
        <a:xfrm>
          <a:off x="5569446" y="879742"/>
          <a:ext cx="1691461" cy="402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5"/>
              </a:lnTo>
              <a:lnTo>
                <a:pt x="1691461" y="274285"/>
              </a:lnTo>
              <a:lnTo>
                <a:pt x="1691461" y="4024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692E1-6948-45F7-A570-422E68CD20BE}">
      <dsp:nvSpPr>
        <dsp:cNvPr id="0" name=""/>
        <dsp:cNvSpPr/>
      </dsp:nvSpPr>
      <dsp:spPr>
        <a:xfrm>
          <a:off x="3838224" y="2240537"/>
          <a:ext cx="1654330" cy="323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24"/>
              </a:lnTo>
              <a:lnTo>
                <a:pt x="1654330" y="195724"/>
              </a:lnTo>
              <a:lnTo>
                <a:pt x="1654330" y="3239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8C94F-C1AC-451A-ADFB-C9991B6AAE04}">
      <dsp:nvSpPr>
        <dsp:cNvPr id="0" name=""/>
        <dsp:cNvSpPr/>
      </dsp:nvSpPr>
      <dsp:spPr>
        <a:xfrm>
          <a:off x="3792504" y="2240537"/>
          <a:ext cx="91440" cy="3229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772"/>
              </a:lnTo>
              <a:lnTo>
                <a:pt x="85480" y="194772"/>
              </a:lnTo>
              <a:lnTo>
                <a:pt x="85480" y="3229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3B99D-A274-4BCD-84F5-081EAA9CB6AB}">
      <dsp:nvSpPr>
        <dsp:cNvPr id="0" name=""/>
        <dsp:cNvSpPr/>
      </dsp:nvSpPr>
      <dsp:spPr>
        <a:xfrm>
          <a:off x="2186523" y="2240537"/>
          <a:ext cx="1651701" cy="322977"/>
        </a:xfrm>
        <a:custGeom>
          <a:avLst/>
          <a:gdLst/>
          <a:ahLst/>
          <a:cxnLst/>
          <a:rect l="0" t="0" r="0" b="0"/>
          <a:pathLst>
            <a:path>
              <a:moveTo>
                <a:pt x="1651701" y="0"/>
              </a:moveTo>
              <a:lnTo>
                <a:pt x="1651701" y="194772"/>
              </a:lnTo>
              <a:lnTo>
                <a:pt x="0" y="194772"/>
              </a:lnTo>
              <a:lnTo>
                <a:pt x="0" y="3229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14964-AFA0-4727-8CF3-925DF36D4E10}">
      <dsp:nvSpPr>
        <dsp:cNvPr id="0" name=""/>
        <dsp:cNvSpPr/>
      </dsp:nvSpPr>
      <dsp:spPr>
        <a:xfrm>
          <a:off x="3838224" y="879742"/>
          <a:ext cx="1731221" cy="482003"/>
        </a:xfrm>
        <a:custGeom>
          <a:avLst/>
          <a:gdLst/>
          <a:ahLst/>
          <a:cxnLst/>
          <a:rect l="0" t="0" r="0" b="0"/>
          <a:pathLst>
            <a:path>
              <a:moveTo>
                <a:pt x="1731221" y="0"/>
              </a:moveTo>
              <a:lnTo>
                <a:pt x="1731221" y="353798"/>
              </a:lnTo>
              <a:lnTo>
                <a:pt x="0" y="353798"/>
              </a:lnTo>
              <a:lnTo>
                <a:pt x="0" y="48200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4F02B-4A48-4DEB-8AD2-D1C6732889AE}">
      <dsp:nvSpPr>
        <dsp:cNvPr id="0" name=""/>
        <dsp:cNvSpPr/>
      </dsp:nvSpPr>
      <dsp:spPr>
        <a:xfrm>
          <a:off x="4877484" y="951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E6FD5-9FEB-4747-BBE9-67A135B0FEE7}">
      <dsp:nvSpPr>
        <dsp:cNvPr id="0" name=""/>
        <dsp:cNvSpPr/>
      </dsp:nvSpPr>
      <dsp:spPr>
        <a:xfrm>
          <a:off x="5031253" y="147032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成员</a:t>
          </a:r>
        </a:p>
      </dsp:txBody>
      <dsp:txXfrm>
        <a:off x="5056992" y="172771"/>
        <a:ext cx="1332444" cy="827313"/>
      </dsp:txXfrm>
    </dsp:sp>
    <dsp:sp modelId="{4EEADF6D-D537-4958-9C73-E1F5F72CBD60}">
      <dsp:nvSpPr>
        <dsp:cNvPr id="0" name=""/>
        <dsp:cNvSpPr/>
      </dsp:nvSpPr>
      <dsp:spPr>
        <a:xfrm>
          <a:off x="3146263" y="1361746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D13ED-92AA-41AB-8142-34AE08433B9A}">
      <dsp:nvSpPr>
        <dsp:cNvPr id="0" name=""/>
        <dsp:cNvSpPr/>
      </dsp:nvSpPr>
      <dsp:spPr>
        <a:xfrm>
          <a:off x="3300032" y="1507827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7030A0"/>
              </a:solidFill>
            </a:rPr>
            <a:t>技术员</a:t>
          </a:r>
        </a:p>
      </dsp:txBody>
      <dsp:txXfrm>
        <a:off x="3325771" y="1533566"/>
        <a:ext cx="1332444" cy="827313"/>
      </dsp:txXfrm>
    </dsp:sp>
    <dsp:sp modelId="{DE9C3913-8849-4797-A62E-F3DFF35A23C3}">
      <dsp:nvSpPr>
        <dsp:cNvPr id="0" name=""/>
        <dsp:cNvSpPr/>
      </dsp:nvSpPr>
      <dsp:spPr>
        <a:xfrm>
          <a:off x="1494561" y="2563515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0FADB-BD6B-438E-92C6-2DE00D39C02F}">
      <dsp:nvSpPr>
        <dsp:cNvPr id="0" name=""/>
        <dsp:cNvSpPr/>
      </dsp:nvSpPr>
      <dsp:spPr>
        <a:xfrm>
          <a:off x="1648331" y="2709596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accent3">
                  <a:lumMod val="50000"/>
                </a:schemeClr>
              </a:solidFill>
            </a:rPr>
            <a:t>编程</a:t>
          </a:r>
        </a:p>
      </dsp:txBody>
      <dsp:txXfrm>
        <a:off x="1674070" y="2735335"/>
        <a:ext cx="1332444" cy="827313"/>
      </dsp:txXfrm>
    </dsp:sp>
    <dsp:sp modelId="{8C88D662-3810-4ACD-8242-ED87EB059E0E}">
      <dsp:nvSpPr>
        <dsp:cNvPr id="0" name=""/>
        <dsp:cNvSpPr/>
      </dsp:nvSpPr>
      <dsp:spPr>
        <a:xfrm>
          <a:off x="3186023" y="2563515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BCACC-671F-486F-A01F-5CFE7C98D0F7}">
      <dsp:nvSpPr>
        <dsp:cNvPr id="0" name=""/>
        <dsp:cNvSpPr/>
      </dsp:nvSpPr>
      <dsp:spPr>
        <a:xfrm>
          <a:off x="3339792" y="2709596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accent6">
                  <a:lumMod val="75000"/>
                </a:schemeClr>
              </a:solidFill>
            </a:rPr>
            <a:t>写作编辑文档</a:t>
          </a:r>
        </a:p>
      </dsp:txBody>
      <dsp:txXfrm>
        <a:off x="3365531" y="2735335"/>
        <a:ext cx="1332444" cy="827313"/>
      </dsp:txXfrm>
    </dsp:sp>
    <dsp:sp modelId="{CE30DAF3-A133-4C3A-8F69-448D1C819EBB}">
      <dsp:nvSpPr>
        <dsp:cNvPr id="0" name=""/>
        <dsp:cNvSpPr/>
      </dsp:nvSpPr>
      <dsp:spPr>
        <a:xfrm>
          <a:off x="4800593" y="2564467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7807-27D2-4A52-B2F4-DC66BF6DA804}">
      <dsp:nvSpPr>
        <dsp:cNvPr id="0" name=""/>
        <dsp:cNvSpPr/>
      </dsp:nvSpPr>
      <dsp:spPr>
        <a:xfrm>
          <a:off x="4954363" y="2710547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accent3">
                  <a:lumMod val="50000"/>
                </a:schemeClr>
              </a:solidFill>
            </a:rPr>
            <a:t>制作</a:t>
          </a:r>
          <a:r>
            <a:rPr lang="en-US" altLang="zh-CN" sz="3200" kern="1200" dirty="0">
              <a:solidFill>
                <a:schemeClr val="accent3">
                  <a:lumMod val="50000"/>
                </a:schemeClr>
              </a:solidFill>
            </a:rPr>
            <a:t>ppt</a:t>
          </a:r>
          <a:endParaRPr lang="zh-CN" altLang="en-US" sz="3200" kern="1200" dirty="0">
            <a:solidFill>
              <a:schemeClr val="accent3">
                <a:lumMod val="50000"/>
              </a:schemeClr>
            </a:solidFill>
          </a:endParaRPr>
        </a:p>
      </dsp:txBody>
      <dsp:txXfrm>
        <a:off x="4980102" y="2736286"/>
        <a:ext cx="1332444" cy="827313"/>
      </dsp:txXfrm>
    </dsp:sp>
    <dsp:sp modelId="{592B8BA8-993E-40D3-836B-DAC65261112F}">
      <dsp:nvSpPr>
        <dsp:cNvPr id="0" name=""/>
        <dsp:cNvSpPr/>
      </dsp:nvSpPr>
      <dsp:spPr>
        <a:xfrm>
          <a:off x="6568946" y="1282233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C393-7DEB-4275-B893-799AD64C628C}">
      <dsp:nvSpPr>
        <dsp:cNvPr id="0" name=""/>
        <dsp:cNvSpPr/>
      </dsp:nvSpPr>
      <dsp:spPr>
        <a:xfrm>
          <a:off x="6722715" y="1428314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rgbClr val="C00000"/>
              </a:solidFill>
              <a:latin typeface="Garamond" panose="02020404030301010803"/>
              <a:ea typeface="方正舒体" panose="02010601030101010101" pitchFamily="2" charset="-122"/>
              <a:cs typeface="+mn-cs"/>
            </a:rPr>
            <a:t>队长</a:t>
          </a:r>
        </a:p>
      </dsp:txBody>
      <dsp:txXfrm>
        <a:off x="6748454" y="1454053"/>
        <a:ext cx="1332444" cy="827313"/>
      </dsp:txXfrm>
    </dsp:sp>
    <dsp:sp modelId="{E140780E-4162-4719-882A-4BA227E78B8A}">
      <dsp:nvSpPr>
        <dsp:cNvPr id="0" name=""/>
        <dsp:cNvSpPr/>
      </dsp:nvSpPr>
      <dsp:spPr>
        <a:xfrm>
          <a:off x="6542443" y="2564467"/>
          <a:ext cx="1383922" cy="87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9DF8-7B45-4809-99F7-EFA34D8D02ED}">
      <dsp:nvSpPr>
        <dsp:cNvPr id="0" name=""/>
        <dsp:cNvSpPr/>
      </dsp:nvSpPr>
      <dsp:spPr>
        <a:xfrm>
          <a:off x="6696213" y="2710547"/>
          <a:ext cx="1383922" cy="87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运营</a:t>
          </a:r>
        </a:p>
      </dsp:txBody>
      <dsp:txXfrm>
        <a:off x="6721952" y="2736286"/>
        <a:ext cx="1332444" cy="82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4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50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6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4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3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5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3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1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3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4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0E91B-01CF-4BA1-B99B-46977742CDEF}" type="datetimeFigureOut">
              <a:rPr lang="zh-CN" altLang="en-US" smtClean="0"/>
              <a:t>2018/11/3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6B1E3-891F-4E3C-A128-78ADBAF2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440F-A50C-4252-8982-9FE085F30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69773"/>
            <a:ext cx="6815669" cy="1987823"/>
          </a:xfrm>
        </p:spPr>
        <p:txBody>
          <a:bodyPr/>
          <a:lstStyle/>
          <a:p>
            <a:r>
              <a:rPr lang="zh-CN" altLang="zh-CN" b="1" dirty="0"/>
              <a:t>聚华深蓝众创计划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BADDD9-1282-47D1-817A-CABABE8AC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-------</a:t>
            </a:r>
            <a:r>
              <a:rPr lang="zh-CN" altLang="zh-CN" sz="3200" b="1" dirty="0"/>
              <a:t>时代在召唤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68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EBD1F-CCA6-45BC-B5F3-B868BBFD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rgbClr val="FF0000"/>
                </a:solidFill>
              </a:rPr>
              <a:t>创业计划书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E18E5-A5B3-4AF0-808E-2C4F32B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b="1" dirty="0"/>
              <a:t>立足华电，待到时机成熟时，要在中关村建立一席之地，设置总部</a:t>
            </a:r>
            <a:endParaRPr lang="en-US" altLang="zh-CN" sz="3200" b="1" dirty="0"/>
          </a:p>
          <a:p>
            <a:r>
              <a:rPr lang="zh-CN" altLang="zh-CN" sz="3200" b="1" dirty="0"/>
              <a:t>建立高校联盟体制，各高校有相关负责人带领其校学生早读，负责人也要定期接受培训，各个学校内部运营机理与前述相同，即“缴费——打卡——奖励”</a:t>
            </a:r>
            <a:r>
              <a:rPr lang="en-US" altLang="zh-CN" sz="3200" b="1" dirty="0"/>
              <a:t>…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56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322A2BB-C14A-4B19-8033-F78220C99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274309"/>
              </p:ext>
            </p:extLst>
          </p:nvPr>
        </p:nvGraphicFramePr>
        <p:xfrm>
          <a:off x="2032001" y="719667"/>
          <a:ext cx="7562574" cy="444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5B82-B3AB-469E-98BB-B244F4D4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小挑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E4E78-6374-4A2F-A7ED-DC30A95B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3600" b="1" dirty="0"/>
              <a:t>由于采纳大创成果，这个比赛需要做的就是改进大创成果，制作</a:t>
            </a:r>
            <a:r>
              <a:rPr lang="en-US" altLang="zh-CN" sz="3600" b="1" dirty="0"/>
              <a:t>ppt</a:t>
            </a:r>
            <a:r>
              <a:rPr lang="zh-CN" altLang="zh-CN" sz="3600" b="1" dirty="0"/>
              <a:t>，展示创业思想（需具体阐述，从公司名称到运营机制都要面面俱到）</a:t>
            </a:r>
            <a:endParaRPr lang="en-US" altLang="zh-CN" sz="3600" b="1" dirty="0"/>
          </a:p>
          <a:p>
            <a:r>
              <a:rPr lang="zh-CN" altLang="zh-CN" sz="3600" b="1" dirty="0"/>
              <a:t>人数不限，建议有兴趣的同学自行组队，大创成员优先考虑</a:t>
            </a:r>
            <a:endParaRPr lang="zh-CN" altLang="en-US" sz="3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EF1522-1A72-4421-B32C-4886A466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/>
              <a:t>七人</a:t>
            </a:r>
            <a:endParaRPr lang="en-US" altLang="zh-CN" sz="3600" b="1" dirty="0"/>
          </a:p>
          <a:p>
            <a:r>
              <a:rPr lang="en-US" altLang="zh-CN" sz="3600" b="1" dirty="0"/>
              <a:t>(</a:t>
            </a:r>
            <a:r>
              <a:rPr lang="zh-CN" altLang="zh-CN" sz="3600" b="1" dirty="0"/>
              <a:t>队长一人</a:t>
            </a:r>
            <a:r>
              <a:rPr lang="en-US" altLang="zh-CN" sz="3600" b="1" dirty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15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6FDA-E607-4D6E-B6D3-9A7CAFAC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6000" b="1" dirty="0">
                <a:solidFill>
                  <a:srgbClr val="FFC000"/>
                </a:solidFill>
              </a:rPr>
              <a:t>我们需要什么成员？</a:t>
            </a:r>
            <a:endParaRPr lang="zh-CN" altLang="en-US" sz="6000" dirty="0">
              <a:solidFill>
                <a:srgbClr val="FFC000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9BBDCB-0ADE-49C5-AF59-F87C3152B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83515"/>
              </p:ext>
            </p:extLst>
          </p:nvPr>
        </p:nvGraphicFramePr>
        <p:xfrm>
          <a:off x="1295400" y="2285999"/>
          <a:ext cx="9601200" cy="35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90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901FF-F1BD-4937-9AB6-A6FAC8AE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Kunstler Script" panose="030304020206070D0D06" pitchFamily="66" charset="0"/>
              </a:rPr>
              <a:t>MY ADVICE</a:t>
            </a:r>
            <a:endParaRPr lang="zh-CN" altLang="en-US" dirty="0">
              <a:latin typeface="Kunstler Script" panose="030304020206070D0D06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9EBCB-CE9E-461C-80DC-CD0CABEA3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跨专业组队</a:t>
            </a:r>
            <a:r>
              <a:rPr lang="zh-CN" altLang="zh-CN" b="1" dirty="0"/>
              <a:t>：</a:t>
            </a:r>
            <a:r>
              <a:rPr lang="zh-CN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文理工商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兼备</a:t>
            </a:r>
            <a:r>
              <a:rPr lang="zh-CN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，技术需要慢慢练习，有兴趣者均可以做技术员</a:t>
            </a:r>
          </a:p>
          <a:p>
            <a:r>
              <a:rPr lang="zh-CN" altLang="zh-CN" b="1" dirty="0">
                <a:solidFill>
                  <a:srgbClr val="FFC000"/>
                </a:solidFill>
              </a:rPr>
              <a:t>运营者（队长）</a:t>
            </a:r>
            <a:r>
              <a:rPr lang="zh-CN" altLang="zh-CN" b="1" dirty="0"/>
              <a:t>：</a:t>
            </a:r>
            <a:r>
              <a:rPr lang="zh-CN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全盘负责整个比赛的进行，既要运筹帷幄维持项目的顺利进行，又要考虑队员的感受：对于积极上进者给予重视关怀，对于消极拖延者给予鼓励。总之，队长要以身作则，积极与导师队员商讨，借助互联网资源，把项目做好</a:t>
            </a:r>
            <a:endParaRPr lang="zh-CN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zh-CN" b="1" dirty="0">
                <a:solidFill>
                  <a:srgbClr val="0070C0"/>
                </a:solidFill>
              </a:rPr>
              <a:t>技术员</a:t>
            </a:r>
            <a:r>
              <a:rPr lang="zh-CN" altLang="zh-CN" b="1" dirty="0"/>
              <a:t>：</a:t>
            </a:r>
            <a:r>
              <a:rPr lang="zh-CN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对编程，制作ｐｐｔ，绘图，处理数据，写作编辑文案中的一项或多项进行学习深化</a:t>
            </a:r>
          </a:p>
        </p:txBody>
      </p:sp>
    </p:spTree>
    <p:extLst>
      <p:ext uri="{BB962C8B-B14F-4D97-AF65-F5344CB8AC3E}">
        <p14:creationId xmlns:p14="http://schemas.microsoft.com/office/powerpoint/2010/main" val="40788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>
            <a:extLst>
              <a:ext uri="{FF2B5EF4-FFF2-40B4-BE49-F238E27FC236}">
                <a16:creationId xmlns:a16="http://schemas.microsoft.com/office/drawing/2014/main" id="{A1B9DE85-E253-4180-A581-76ED074BD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175EC-9354-4969-B7AF-120CEF4FEF1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34525" name="Oval 29">
            <a:extLst>
              <a:ext uri="{FF2B5EF4-FFF2-40B4-BE49-F238E27FC236}">
                <a16:creationId xmlns:a16="http://schemas.microsoft.com/office/drawing/2014/main" id="{14276205-556C-40BE-A694-F4A3977169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76207" y="5953998"/>
            <a:ext cx="1607468" cy="65572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5"/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DA25F156-3DD6-42CD-AD7D-47EB2A31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681" y="3012810"/>
            <a:ext cx="9272360" cy="8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12" dirty="0">
                <a:latin typeface="Arial Black" panose="020B0A04020102020204" pitchFamily="34" charset="0"/>
              </a:rPr>
              <a:t>Thanks For Your Attention 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EE5F3850-12EF-4BBC-B69C-56FEF548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322" y="1632933"/>
            <a:ext cx="3156657" cy="102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6016">
                <a:latin typeface="Comic Sans MS" panose="030F0702030302020204" pitchFamily="66" charset="0"/>
              </a:rPr>
              <a:t>The End</a:t>
            </a:r>
          </a:p>
        </p:txBody>
      </p:sp>
      <p:grpSp>
        <p:nvGrpSpPr>
          <p:cNvPr id="234518" name="Group 22">
            <a:extLst>
              <a:ext uri="{FF2B5EF4-FFF2-40B4-BE49-F238E27FC236}">
                <a16:creationId xmlns:a16="http://schemas.microsoft.com/office/drawing/2014/main" id="{3934E7F2-DBA7-4E34-8CAF-D5C59F54E570}"/>
              </a:ext>
            </a:extLst>
          </p:cNvPr>
          <p:cNvGrpSpPr>
            <a:grpSpLocks/>
          </p:cNvGrpSpPr>
          <p:nvPr/>
        </p:nvGrpSpPr>
        <p:grpSpPr bwMode="auto">
          <a:xfrm>
            <a:off x="917089" y="5188462"/>
            <a:ext cx="1222312" cy="1225495"/>
            <a:chOff x="375" y="3260"/>
            <a:chExt cx="768" cy="770"/>
          </a:xfrm>
        </p:grpSpPr>
        <p:pic>
          <p:nvPicPr>
            <p:cNvPr id="234505" name="Picture 9" descr="png-2021">
              <a:extLst>
                <a:ext uri="{FF2B5EF4-FFF2-40B4-BE49-F238E27FC236}">
                  <a16:creationId xmlns:a16="http://schemas.microsoft.com/office/drawing/2014/main" id="{1C258308-0213-4545-A8BD-7ABD3BB3E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" y="3260"/>
              <a:ext cx="768" cy="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508" name="Picture 12" descr="c">
              <a:extLst>
                <a:ext uri="{FF2B5EF4-FFF2-40B4-BE49-F238E27FC236}">
                  <a16:creationId xmlns:a16="http://schemas.microsoft.com/office/drawing/2014/main" id="{83980C10-6ABE-44FE-8F6B-9CE017FB5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45" r="54781"/>
            <a:stretch>
              <a:fillRect/>
            </a:stretch>
          </p:blipFill>
          <p:spPr bwMode="auto">
            <a:xfrm>
              <a:off x="376" y="3648"/>
              <a:ext cx="350" cy="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519" name="Group 23">
            <a:extLst>
              <a:ext uri="{FF2B5EF4-FFF2-40B4-BE49-F238E27FC236}">
                <a16:creationId xmlns:a16="http://schemas.microsoft.com/office/drawing/2014/main" id="{358C9F4D-DB71-416A-8DC1-610D0863CA7C}"/>
              </a:ext>
            </a:extLst>
          </p:cNvPr>
          <p:cNvGrpSpPr>
            <a:grpSpLocks/>
          </p:cNvGrpSpPr>
          <p:nvPr/>
        </p:nvGrpSpPr>
        <p:grpSpPr bwMode="auto">
          <a:xfrm>
            <a:off x="917089" y="5185278"/>
            <a:ext cx="1231862" cy="1231862"/>
            <a:chOff x="1631" y="3070"/>
            <a:chExt cx="774" cy="774"/>
          </a:xfrm>
        </p:grpSpPr>
        <p:pic>
          <p:nvPicPr>
            <p:cNvPr id="234506" name="Picture 10" descr="a">
              <a:extLst>
                <a:ext uri="{FF2B5EF4-FFF2-40B4-BE49-F238E27FC236}">
                  <a16:creationId xmlns:a16="http://schemas.microsoft.com/office/drawing/2014/main" id="{515FABBE-CDC8-4373-AC18-B6121FACB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3070"/>
              <a:ext cx="774" cy="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509" name="Picture 13" descr="c">
              <a:extLst>
                <a:ext uri="{FF2B5EF4-FFF2-40B4-BE49-F238E27FC236}">
                  <a16:creationId xmlns:a16="http://schemas.microsoft.com/office/drawing/2014/main" id="{13B9C58C-3917-4A72-B3D4-CEA37E049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45" r="54781"/>
            <a:stretch>
              <a:fillRect/>
            </a:stretch>
          </p:blipFill>
          <p:spPr bwMode="auto">
            <a:xfrm>
              <a:off x="1632" y="3457"/>
              <a:ext cx="350" cy="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4512" name="Picture 16" descr="b">
            <a:extLst>
              <a:ext uri="{FF2B5EF4-FFF2-40B4-BE49-F238E27FC236}">
                <a16:creationId xmlns:a16="http://schemas.microsoft.com/office/drawing/2014/main" id="{FF96D716-7D45-419D-88EC-874B4F13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7251">
            <a:off x="1061920" y="4588447"/>
            <a:ext cx="1231862" cy="12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14" name="Oval 18">
            <a:extLst>
              <a:ext uri="{FF2B5EF4-FFF2-40B4-BE49-F238E27FC236}">
                <a16:creationId xmlns:a16="http://schemas.microsoft.com/office/drawing/2014/main" id="{CE6AFBF8-3AB7-4ADE-8FCB-0F73904DCF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85503" y="6205464"/>
            <a:ext cx="2089708" cy="48224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5"/>
          </a:p>
        </p:txBody>
      </p:sp>
      <p:pic>
        <p:nvPicPr>
          <p:cNvPr id="234522" name="Picture 26" descr="png-0151">
            <a:extLst>
              <a:ext uri="{FF2B5EF4-FFF2-40B4-BE49-F238E27FC236}">
                <a16:creationId xmlns:a16="http://schemas.microsoft.com/office/drawing/2014/main" id="{1B46B8F3-1CA6-4B00-A8B2-78CF55C2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35" y="3958191"/>
            <a:ext cx="2654710" cy="26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26" name="Oval 30">
            <a:extLst>
              <a:ext uri="{FF2B5EF4-FFF2-40B4-BE49-F238E27FC236}">
                <a16:creationId xmlns:a16="http://schemas.microsoft.com/office/drawing/2014/main" id="{F52A6F2A-B87D-4E7F-A3CF-2327955765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657391" y="3490276"/>
            <a:ext cx="324677" cy="187803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4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496 -0.00975 L 0.28265 -0.413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4" y="-20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879 -0.40863 L 0.32924 -0.40585 L 0.30692 -0.40306 L 0.30774 -0.34045 L 0.33834 -0.41976 L 0.33917 -0.33627 L 0.34413 -0.37941 L 0.35157 -0.39054 L 0.35984 -0.38636 L 0.36149 -0.36271 L 0.36563 -0.33488 L 0.3739 -0.35436 L 0.39953 -0.37245 L 0.39705 -0.38497 L 0.37968 -0.37941 L 0.37968 -0.36549 L 0.37803 -0.34323 L 0.39043 -0.33906 L 0.40036 -0.35019 L 0.47395 -0.41559 L 0.44914 -0.4128 L 0.44253 -0.38358 L 0.44501 -0.37245 L 0.46734 -0.37662 L 0.44418 -0.36688 L 0.44336 -0.34323 L 0.47064 -0.33766 L 0.48139 -0.38636 L 0.48139 -0.33349 L 0.48635 -0.37802 L 0.50041 -0.38915 L 0.50537 -0.37523 L 0.5062 -0.33071 L 0.54093 -0.37662 L 0.53597 -0.3808 L 0.52026 -0.37802 L 0.51778 -0.35158 L 0.5277 -0.33766 L 0.53928 -0.34601 L 0.54424 -0.41419 C 0.54506 -0.38915 0.54672 -0.33906 0.54672 -0.33882 " pathEditMode="relative" rAng="0" ptsTypes="AAAAAAAAAAAAAAAAAAAAAAAAAAAAAAAAAAAAAAAfA">
                                      <p:cBhvr>
                                        <p:cTn id="39" dur="5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1" y="334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703 -0.2129 L 0.0379 -0.2129 L 0.02467 -0.20362 L 0.02467 -0.15909 L 0.05223 -0.21661 L 0.05333 -0.15724 L 0.05664 -0.18692 L 0.06215 -0.19991 L 0.07097 -0.19991 L 0.07428 -0.15724 L 0.09192 -0.15909 L 0.10846 -0.16837 L 0.10625 -0.19249 L 0.08641 -0.1795 L 0.08972 -0.1628 L 0.10956 -0.16095 L 0.11508 -0.15167 L 0.125 -0.20362 L 0.1239 -0.15724 L 0.12831 -0.19805 L 0.14154 -0.20362 L 0.14374 -0.15724 L 0.15794 -0.21475 L 0.15918 -0.15538 L 0.17558 -0.19991 L 0.1691 -0.17208 L 0.18123 -0.15538 L 0.2121 -0.19805 L 0.19446 -0.20362 L 0.18881 -0.18507 L 0.20769 -0.17579 L 0.20659 -0.15724 L 0.19666 -0.15538 L 0.19115 -0.1628 L 0.26723 -0.2129 L 0.24297 -0.2129 L 0.24517 -0.15724 L 0.24738 -0.19249 L 0.26502 -0.19249 L 0.28597 -0.20176 L 0.27715 -0.18692 L 0.27825 -0.16837 L 0.28928 -0.15909 L 0.2992 -0.16466 L 0.30016 -0.18321 L 0.28928 -0.19991 L 0.31353 -0.1962 L 0.31353 -0.16095 L 0.32015 -0.19805 L 0.32662 -0.20362 L 0.35433 -0.21661 L 0.36756 -0.18692 L 0.38478 -0.2129 L 0.36866 -0.18507 L 0.36866 -0.14982 L 0.40173 -0.19805 L 0.38961 -0.17579 L 0.40725 -0.15353 L 0.41607 -0.17393 L 0.41607 -0.19434 L 0.40504 -0.20176 L 0.4315 -0.19991 L 0.43178 -0.15538 L 0.44363 -0.15909 L 0.44942 -0.1962 L 0.45231 -0.1628 L 0.46678 -0.1962 L 0.46899 -0.15167 L 0.4734 -0.19434 L 0.48332 -0.19991 L 0.52191 -0.21661 L 0.50537 -0.15909 L 0.52632 -0.21475 L 0.53735 -0.15353 L 0.5175 -0.17579 L 0.53183 -0.1795 L 0.55058 -0.21104 L 0.55388 -0.15909 L 0.56381 -0.16095 L 0.57483 -0.21475 L 0.57483 -0.1628 L 0.58586 -0.15724 L 0.59647 -0.17764 L 0.61673 -0.18321 L 0.61411 -0.19805 L 0.60019 -0.20176 L 0.59344 -0.19063 L 0.59647 -0.16466 L 0.60901 -0.15909 L 0.61783 -0.16651 L 0.63327 -0.1962 L 0.63175 -0.16095 L 0.63988 -0.20362 L 0.65201 -0.20176 L 0.65201 -0.15353 L 0.67186 -0.21104 L 0.66965 -0.15909 L 0.68068 -0.15909 L 0.6928 -0.21846 L 0.6928 -0.15538 L 0.70824 -0.20362 L 0.70714 -0.18507 L 0.70603 -0.16651 L 0.71692 -0.16095 L 0.73029 -0.16651 L 0.72808 -0.19434 L 0.71485 -0.20362 L 0.74462 -0.20176 L 0.74352 -0.16095 L 0.75014 -0.19805 L 0.76116 -0.20362 L 0.76116 -0.15909 " pathEditMode="relative" rAng="0" ptsTypes="AAAAAAAAAAAAAAAAAAAAAAAAAAAAAAAAAAAAAAAAAAAAAAAAAAAAAAAAAAAAAAAAAAAAAAAAAAAAAAAAAAAAAAAAAAAAAAAAAAAAAAAAAAAAAAAA">
                                      <p:cBhvr>
                                        <p:cTn id="45" dur="5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7" y="28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94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-7200000">
                                      <p:cBhvr>
                                        <p:cTn id="51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76116 -0.15916 L 0.82397 -0.3152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" y="-78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5675A-E829-4A4C-A1AD-EEDDB081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2DB88-70C6-41D7-9D31-DDD02F80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3200" dirty="0">
                <a:solidFill>
                  <a:schemeClr val="tx1"/>
                </a:solidFill>
              </a:rPr>
              <a:t>当代大学生对于提高英语口语的迫切需要</a:t>
            </a:r>
            <a:r>
              <a:rPr lang="en-US" altLang="zh-CN" sz="3200" dirty="0">
                <a:solidFill>
                  <a:schemeClr val="tx1"/>
                </a:solidFill>
              </a:rPr>
              <a:t>——</a:t>
            </a:r>
            <a:r>
              <a:rPr lang="zh-CN" altLang="zh-CN" sz="3200" dirty="0">
                <a:solidFill>
                  <a:schemeClr val="tx1"/>
                </a:solidFill>
              </a:rPr>
              <a:t>我校以李鹏扬为代表的聚华深蓝团队成立聚华深蓝家族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zh-CN" altLang="zh-CN" sz="3200" dirty="0"/>
              <a:t>提高大学生的英语口语水平</a:t>
            </a:r>
            <a:endParaRPr lang="en-US" altLang="zh-CN" sz="3200" dirty="0"/>
          </a:p>
          <a:p>
            <a:r>
              <a:rPr lang="zh-CN" altLang="zh-CN" sz="3200" dirty="0"/>
              <a:t>锻炼大学生的敢为人先的品质、团结协作的军队精神</a:t>
            </a:r>
            <a:endParaRPr lang="en-US" altLang="zh-CN" sz="3200" dirty="0"/>
          </a:p>
          <a:p>
            <a:r>
              <a:rPr lang="zh-CN" altLang="zh-CN" sz="3200" dirty="0"/>
              <a:t>培养新一代敢闯敢创的优秀大学生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56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9BFFF-F1FB-475E-91D9-AB49E28B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众创融合计划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52D85F7-DA6C-4AEA-9DF5-CE38D9023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138544"/>
              </p:ext>
            </p:extLst>
          </p:nvPr>
        </p:nvGraphicFramePr>
        <p:xfrm>
          <a:off x="1295400" y="2557464"/>
          <a:ext cx="9601200" cy="271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85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13250DB-C8B5-4800-9163-4F805B02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7767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03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F7C0-B86B-4CF4-A807-CC56D61A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大挑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7DC76DE-5EDF-4608-9AAC-3C38A1C12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98343"/>
              </p:ext>
            </p:extLst>
          </p:nvPr>
        </p:nvGraphicFramePr>
        <p:xfrm>
          <a:off x="5418138" y="1035671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54D37-EF85-4A43-9717-5995C9E0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sz="4100" b="1" dirty="0"/>
              <a:t>调研实践类</a:t>
            </a:r>
            <a:endParaRPr lang="en-US" altLang="zh-CN" sz="4100" b="1" dirty="0"/>
          </a:p>
          <a:p>
            <a:r>
              <a:rPr lang="zh-CN" altLang="zh-CN" sz="3200" b="1" dirty="0"/>
              <a:t>七人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r>
              <a:rPr lang="zh-CN" altLang="zh-CN" sz="3200" b="1" dirty="0"/>
              <a:t>编发问卷三人</a:t>
            </a:r>
            <a:endParaRPr lang="en-US" altLang="zh-CN" sz="3200" b="1" dirty="0"/>
          </a:p>
          <a:p>
            <a:r>
              <a:rPr lang="en-US" altLang="zh-CN" sz="3200" b="1" dirty="0"/>
              <a:t>PPT</a:t>
            </a:r>
            <a:r>
              <a:rPr lang="zh-CN" altLang="zh-CN" sz="3200" b="1" dirty="0"/>
              <a:t>制作两人</a:t>
            </a:r>
            <a:endParaRPr lang="en-US" altLang="zh-CN" sz="3200" b="1" dirty="0"/>
          </a:p>
          <a:p>
            <a:r>
              <a:rPr lang="zh-CN" altLang="zh-CN" sz="3200" b="1" dirty="0"/>
              <a:t>写</a:t>
            </a:r>
            <a:r>
              <a:rPr lang="zh-CN" altLang="en-US" sz="3200" b="1" dirty="0"/>
              <a:t>作</a:t>
            </a:r>
            <a:r>
              <a:rPr lang="zh-CN" altLang="zh-CN" sz="3200" b="1" dirty="0"/>
              <a:t>论文两人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72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C5980-F9AF-467F-B3BC-05A18AFE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大创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C7FA656-917F-4927-B7EC-E5E6E1877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528372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EC5B2-E2D8-4F62-A54D-FC9854102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五人：</a:t>
            </a:r>
            <a:endParaRPr lang="en-US" altLang="zh-CN" sz="3200" dirty="0"/>
          </a:p>
          <a:p>
            <a:r>
              <a:rPr lang="zh-CN" altLang="zh-CN" sz="3200" b="1" dirty="0"/>
              <a:t>编程两人</a:t>
            </a:r>
            <a:endParaRPr lang="en-US" altLang="zh-CN" sz="3200" b="1" dirty="0"/>
          </a:p>
          <a:p>
            <a:r>
              <a:rPr lang="zh-CN" altLang="zh-CN" sz="3200" b="1" dirty="0"/>
              <a:t>写创业计划书两人</a:t>
            </a:r>
            <a:endParaRPr lang="en-US" altLang="zh-CN" sz="3200" b="1" dirty="0"/>
          </a:p>
          <a:p>
            <a:r>
              <a:rPr lang="zh-CN" altLang="zh-CN" sz="3200" b="1" dirty="0"/>
              <a:t>写日志一人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791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6374-071A-4225-90E0-A68364B3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6000" b="1" dirty="0">
                <a:solidFill>
                  <a:srgbClr val="44709D"/>
                </a:solidFill>
                <a:latin typeface="Garamond" panose="02020404030301010803"/>
                <a:ea typeface="方正舒体" panose="02010601030101010101" pitchFamily="2" charset="-122"/>
                <a:cs typeface="+mn-cs"/>
              </a:rPr>
              <a:t>微信小程序</a:t>
            </a:r>
            <a:endParaRPr lang="zh-CN" altLang="en-US" sz="6000" b="1" dirty="0">
              <a:solidFill>
                <a:srgbClr val="44709D"/>
              </a:solidFill>
              <a:latin typeface="Garamond" panose="02020404030301010803"/>
              <a:ea typeface="方正舒体" panose="02010601030101010101" pitchFamily="2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9188-5FBA-476B-93BD-9DC62E56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800" b="1" dirty="0"/>
              <a:t>主要用于打卡，家族成员都要启用</a:t>
            </a:r>
            <a:endParaRPr lang="en-US" altLang="zh-CN" sz="2800" b="1" dirty="0"/>
          </a:p>
          <a:p>
            <a:r>
              <a:rPr lang="zh-CN" altLang="zh-CN" sz="2800" b="1" dirty="0"/>
              <a:t>当规模达到一定程度时，对外来学员采取收费机制：参与晨读者需要缴纳１０――２０元学费，用于资料以及服务费，在每月底对坚持打卡、表现优异的同学给予一定物质奖励或奖学金发放（或每周每月统计一次打卡情况，对打卡次数最多且内容图片真实的同学取前１０％给予奖学金发放）</a:t>
            </a:r>
            <a:endParaRPr lang="en-US" altLang="zh-CN" sz="2800" b="1" dirty="0"/>
          </a:p>
          <a:p>
            <a:r>
              <a:rPr lang="zh-CN" altLang="zh-CN" sz="2800" b="1" dirty="0"/>
              <a:t>旨在激励大家坚持晨读，坚持学习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657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A6B2A-48C1-4423-9BBA-F8087F17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6000" b="1" dirty="0">
                <a:solidFill>
                  <a:schemeClr val="accent4"/>
                </a:solidFill>
              </a:rPr>
              <a:t>微信公众号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15EF3-DD84-4110-832D-D75D51C4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b="1" dirty="0"/>
              <a:t>至少两个人更新维护</a:t>
            </a:r>
            <a:endParaRPr lang="en-US" altLang="zh-CN" sz="3600" b="1" dirty="0"/>
          </a:p>
          <a:p>
            <a:r>
              <a:rPr lang="zh-CN" altLang="zh-CN" sz="3600" b="1" dirty="0"/>
              <a:t>每周至少更新一次内容</a:t>
            </a:r>
            <a:endParaRPr lang="en-US" altLang="zh-CN" sz="3600" b="1" dirty="0"/>
          </a:p>
          <a:p>
            <a:r>
              <a:rPr lang="zh-CN" altLang="zh-CN" sz="3600" b="1" dirty="0"/>
              <a:t>本周任务，本周学习情况，考核情况，下周安排，以及励志英文小故事或视频电影推荐</a:t>
            </a:r>
            <a:r>
              <a:rPr lang="en-US" altLang="zh-CN" sz="3600" b="1" dirty="0"/>
              <a:t>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167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50DE-F344-4CE8-A7B5-DAD1CE06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6000" b="1" dirty="0">
                <a:solidFill>
                  <a:srgbClr val="FFC000"/>
                </a:solidFill>
                <a:latin typeface="+mj-ea"/>
              </a:rPr>
              <a:t>手机ＡＰ</a:t>
            </a:r>
            <a:r>
              <a:rPr lang="en-US" altLang="zh-CN" sz="6000" b="1" dirty="0">
                <a:solidFill>
                  <a:srgbClr val="FFC000"/>
                </a:solidFill>
                <a:latin typeface="+mj-ea"/>
              </a:rPr>
              <a:t>P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0824-E61A-4D6D-9586-E43C9895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/>
              <a:t>可</a:t>
            </a:r>
            <a:r>
              <a:rPr lang="zh-CN" altLang="zh-CN" sz="2800" b="1" dirty="0"/>
              <a:t>做可不做，看大家情况</a:t>
            </a:r>
            <a:endParaRPr lang="en-US" altLang="zh-CN" sz="2800" b="1" dirty="0"/>
          </a:p>
          <a:p>
            <a:r>
              <a:rPr lang="zh-CN" altLang="zh-CN" sz="2800" b="1" dirty="0"/>
              <a:t>如果公众号容量有限，可以将相关栏目放入</a:t>
            </a:r>
            <a:r>
              <a:rPr lang="en-US" altLang="zh-CN" sz="2800" b="1" dirty="0"/>
              <a:t>APP</a:t>
            </a:r>
          </a:p>
          <a:p>
            <a:r>
              <a:rPr lang="zh-CN" altLang="zh-CN" sz="2800" b="1" dirty="0"/>
              <a:t>ＡＰＰ主要用于线上推广，因目前团队仅在北京及其附近有扩散，对于其他地区高校先使用线上推广，即使用公众号或</a:t>
            </a:r>
            <a:r>
              <a:rPr lang="en-US" altLang="zh-CN" sz="2800" b="1" dirty="0"/>
              <a:t>APP</a:t>
            </a:r>
            <a:r>
              <a:rPr lang="zh-CN" altLang="zh-CN" sz="2800" b="1" dirty="0"/>
              <a:t>进行注册成为家族成员，生成学员学号，每个学员同样需要缴纳学费获得电子教材与发音音频，对于打卡情况好的同学依然有奖励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38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776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바탕</vt:lpstr>
      <vt:lpstr>KaiTi</vt:lpstr>
      <vt:lpstr>方正舒体</vt:lpstr>
      <vt:lpstr>仿宋</vt:lpstr>
      <vt:lpstr>Arial</vt:lpstr>
      <vt:lpstr>Arial Black</vt:lpstr>
      <vt:lpstr>Comic Sans MS</vt:lpstr>
      <vt:lpstr>Garamond</vt:lpstr>
      <vt:lpstr>Kunstler Script</vt:lpstr>
      <vt:lpstr>环保</vt:lpstr>
      <vt:lpstr>聚华深蓝众创计划 </vt:lpstr>
      <vt:lpstr>项目背景与意义</vt:lpstr>
      <vt:lpstr>众创融合计划</vt:lpstr>
      <vt:lpstr>PowerPoint 演示文稿</vt:lpstr>
      <vt:lpstr>大挑</vt:lpstr>
      <vt:lpstr>大创</vt:lpstr>
      <vt:lpstr>微信小程序</vt:lpstr>
      <vt:lpstr>微信公众号</vt:lpstr>
      <vt:lpstr>手机ＡＰP</vt:lpstr>
      <vt:lpstr>创业计划书</vt:lpstr>
      <vt:lpstr>PowerPoint 演示文稿</vt:lpstr>
      <vt:lpstr>小挑</vt:lpstr>
      <vt:lpstr>我们需要什么成员？</vt:lpstr>
      <vt:lpstr>MY ADVICE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2018-11-02T03:55:57Z</dcterms:created>
  <dcterms:modified xsi:type="dcterms:W3CDTF">2018-11-03T07:11:07Z</dcterms:modified>
</cp:coreProperties>
</file>