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58" r:id="rId5"/>
    <p:sldId id="259" r:id="rId6"/>
    <p:sldId id="272" r:id="rId7"/>
    <p:sldId id="262" r:id="rId8"/>
    <p:sldId id="271" r:id="rId9"/>
    <p:sldId id="260" r:id="rId10"/>
    <p:sldId id="261" r:id="rId11"/>
    <p:sldId id="263" r:id="rId12"/>
    <p:sldId id="264" r:id="rId13"/>
    <p:sldId id="265" r:id="rId14"/>
    <p:sldId id="266" r:id="rId15"/>
    <p:sldId id="267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C982B-C963-4857-AEEB-B573FDD87442}" v="30" dt="2024-10-05T04:12:52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ep Reddy Karumudi" userId="b41e01767a779e90" providerId="LiveId" clId="{397C982B-C963-4857-AEEB-B573FDD87442}"/>
    <pc:docChg chg="undo redo custSel addSld delSld modSld sldOrd addMainMaster delMainMaster">
      <pc:chgData name="Sandeep Reddy Karumudi" userId="b41e01767a779e90" providerId="LiveId" clId="{397C982B-C963-4857-AEEB-B573FDD87442}" dt="2024-10-05T20:17:29.358" v="2797" actId="26606"/>
      <pc:docMkLst>
        <pc:docMk/>
      </pc:docMkLst>
      <pc:sldChg chg="addSp delSp modSp new mod setBg modClrScheme delAnim modAnim chgLayout">
        <pc:chgData name="Sandeep Reddy Karumudi" userId="b41e01767a779e90" providerId="LiveId" clId="{397C982B-C963-4857-AEEB-B573FDD87442}" dt="2024-10-04T20:59:25.615" v="29" actId="26606"/>
        <pc:sldMkLst>
          <pc:docMk/>
          <pc:sldMk cId="4233995343" sldId="256"/>
        </pc:sldMkLst>
        <pc:spChg chg="del mod">
          <ac:chgData name="Sandeep Reddy Karumudi" userId="b41e01767a779e90" providerId="LiveId" clId="{397C982B-C963-4857-AEEB-B573FDD87442}" dt="2024-10-04T20:59:15.607" v="26" actId="478"/>
          <ac:spMkLst>
            <pc:docMk/>
            <pc:sldMk cId="4233995343" sldId="256"/>
            <ac:spMk id="2" creationId="{0BF26CB6-A14A-46EA-34B9-E4CC36C18C9A}"/>
          </ac:spMkLst>
        </pc:spChg>
        <pc:spChg chg="del mod">
          <ac:chgData name="Sandeep Reddy Karumudi" userId="b41e01767a779e90" providerId="LiveId" clId="{397C982B-C963-4857-AEEB-B573FDD87442}" dt="2024-10-04T20:59:18.022" v="27" actId="478"/>
          <ac:spMkLst>
            <pc:docMk/>
            <pc:sldMk cId="4233995343" sldId="256"/>
            <ac:spMk id="3" creationId="{48A6AC8B-1313-8217-08A3-FDB244617E27}"/>
          </ac:spMkLst>
        </pc:spChg>
        <pc:spChg chg="add del mod">
          <ac:chgData name="Sandeep Reddy Karumudi" userId="b41e01767a779e90" providerId="LiveId" clId="{397C982B-C963-4857-AEEB-B573FDD87442}" dt="2024-10-04T20:59:21.515" v="28" actId="478"/>
          <ac:spMkLst>
            <pc:docMk/>
            <pc:sldMk cId="4233995343" sldId="256"/>
            <ac:spMk id="5" creationId="{4A23A887-4B70-A27D-8FD6-D58D7AB01897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31" creationId="{362D44EE-C852-4460-B8B5-C4F2BC20510C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33" creationId="{658970D8-8D1D-4B5C-894B-E871CC86543D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35" creationId="{F227E5B6-9132-43CA-B503-37A18562ADF2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37" creationId="{03C2051E-A88D-48E5-BACF-AAED17892722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39" creationId="{7821A508-2985-4905-874A-527429BAABFA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41" creationId="{D2929CB1-0E3C-4B2D-ADC5-0154FB33BA44}"/>
          </ac:spMkLst>
        </pc:spChg>
        <pc:spChg chg="add del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43" creationId="{5F2F0C84-BE8C-4DC2-A6D3-30349A801D5C}"/>
          </ac:spMkLst>
        </pc:spChg>
        <pc:spChg chg="add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48" creationId="{1E94681D-2A4C-4A8D-B9B5-31D440D0328D}"/>
          </ac:spMkLst>
        </pc:spChg>
        <pc:spChg chg="add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50" creationId="{4EC7E010-C712-408D-9787-0842AFC9F4BB}"/>
          </ac:spMkLst>
        </pc:spChg>
        <pc:spChg chg="add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52" creationId="{0503FCEF-A9BA-4991-9220-E36615FB8B53}"/>
          </ac:spMkLst>
        </pc:spChg>
        <pc:spChg chg="add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54" creationId="{6B57F45B-5417-4073-A67A-343F2C881222}"/>
          </ac:spMkLst>
        </pc:spChg>
        <pc:spChg chg="add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56" creationId="{091B6077-4778-41B2-9147-335CF2F2F9FC}"/>
          </ac:spMkLst>
        </pc:spChg>
        <pc:spChg chg="add">
          <ac:chgData name="Sandeep Reddy Karumudi" userId="b41e01767a779e90" providerId="LiveId" clId="{397C982B-C963-4857-AEEB-B573FDD87442}" dt="2024-10-04T20:59:25.615" v="29" actId="26606"/>
          <ac:spMkLst>
            <pc:docMk/>
            <pc:sldMk cId="4233995343" sldId="256"/>
            <ac:spMk id="1058" creationId="{D527D497-40EC-49CA-9C48-FE4127084C9F}"/>
          </ac:spMkLst>
        </pc:spChg>
        <pc:picChg chg="add mod">
          <ac:chgData name="Sandeep Reddy Karumudi" userId="b41e01767a779e90" providerId="LiveId" clId="{397C982B-C963-4857-AEEB-B573FDD87442}" dt="2024-10-04T20:59:25.615" v="29" actId="26606"/>
          <ac:picMkLst>
            <pc:docMk/>
            <pc:sldMk cId="4233995343" sldId="256"/>
            <ac:picMk id="1026" creationId="{17FB4A05-2F63-3C39-184F-5FF3F965F068}"/>
          </ac:picMkLst>
        </pc:picChg>
      </pc:sldChg>
      <pc:sldChg chg="new del">
        <pc:chgData name="Sandeep Reddy Karumudi" userId="b41e01767a779e90" providerId="LiveId" clId="{397C982B-C963-4857-AEEB-B573FDD87442}" dt="2024-10-04T20:59:58.949" v="31" actId="2696"/>
        <pc:sldMkLst>
          <pc:docMk/>
          <pc:sldMk cId="2107556275" sldId="257"/>
        </pc:sldMkLst>
      </pc:sldChg>
      <pc:sldChg chg="addSp delSp modSp new mod setBg setClrOvrMap">
        <pc:chgData name="Sandeep Reddy Karumudi" userId="b41e01767a779e90" providerId="LiveId" clId="{397C982B-C963-4857-AEEB-B573FDD87442}" dt="2024-10-04T21:09:54.621" v="298" actId="478"/>
        <pc:sldMkLst>
          <pc:docMk/>
          <pc:sldMk cId="3771318311" sldId="257"/>
        </pc:sldMkLst>
        <pc:spChg chg="mod">
          <ac:chgData name="Sandeep Reddy Karumudi" userId="b41e01767a779e90" providerId="LiveId" clId="{397C982B-C963-4857-AEEB-B573FDD87442}" dt="2024-10-04T21:09:01.906" v="293" actId="26606"/>
          <ac:spMkLst>
            <pc:docMk/>
            <pc:sldMk cId="3771318311" sldId="257"/>
            <ac:spMk id="2" creationId="{4EC32A7F-2C91-4198-B1F7-6218E1EA3FB2}"/>
          </ac:spMkLst>
        </pc:spChg>
        <pc:spChg chg="add del mod">
          <ac:chgData name="Sandeep Reddy Karumudi" userId="b41e01767a779e90" providerId="LiveId" clId="{397C982B-C963-4857-AEEB-B573FDD87442}" dt="2024-10-04T21:07:26.764" v="288" actId="26606"/>
          <ac:spMkLst>
            <pc:docMk/>
            <pc:sldMk cId="3771318311" sldId="257"/>
            <ac:spMk id="3" creationId="{BD4C0BEE-7559-B4EB-9F2A-D2DC83C964C8}"/>
          </ac:spMkLst>
        </pc:spChg>
        <pc:spChg chg="add del mod">
          <ac:chgData name="Sandeep Reddy Karumudi" userId="b41e01767a779e90" providerId="LiveId" clId="{397C982B-C963-4857-AEEB-B573FDD87442}" dt="2024-10-04T21:09:54.621" v="298" actId="478"/>
          <ac:spMkLst>
            <pc:docMk/>
            <pc:sldMk cId="3771318311" sldId="257"/>
            <ac:spMk id="4" creationId="{56B3286C-3FAA-79DB-9A0B-3387E085A56F}"/>
          </ac:spMkLst>
        </pc:spChg>
        <pc:spChg chg="add del">
          <ac:chgData name="Sandeep Reddy Karumudi" userId="b41e01767a779e90" providerId="LiveId" clId="{397C982B-C963-4857-AEEB-B573FDD87442}" dt="2024-10-04T21:07:06.327" v="279" actId="26606"/>
          <ac:spMkLst>
            <pc:docMk/>
            <pc:sldMk cId="3771318311" sldId="257"/>
            <ac:spMk id="8" creationId="{ED15573D-0E45-4691-B525-471152EC18CD}"/>
          </ac:spMkLst>
        </pc:spChg>
        <pc:spChg chg="add del">
          <ac:chgData name="Sandeep Reddy Karumudi" userId="b41e01767a779e90" providerId="LiveId" clId="{397C982B-C963-4857-AEEB-B573FDD87442}" dt="2024-10-04T21:06:54.210" v="273" actId="26606"/>
          <ac:spMkLst>
            <pc:docMk/>
            <pc:sldMk cId="3771318311" sldId="257"/>
            <ac:spMk id="9" creationId="{A2AD6B69-E0A0-476D-9EE1-6B69F04C59F8}"/>
          </ac:spMkLst>
        </pc:spChg>
        <pc:spChg chg="add del">
          <ac:chgData name="Sandeep Reddy Karumudi" userId="b41e01767a779e90" providerId="LiveId" clId="{397C982B-C963-4857-AEEB-B573FDD87442}" dt="2024-10-04T21:07:06.327" v="279" actId="26606"/>
          <ac:spMkLst>
            <pc:docMk/>
            <pc:sldMk cId="3771318311" sldId="257"/>
            <ac:spMk id="10" creationId="{9E448559-19A4-4252-8C27-54C1DA906F8A}"/>
          </ac:spMkLst>
        </pc:spChg>
        <pc:spChg chg="add del">
          <ac:chgData name="Sandeep Reddy Karumudi" userId="b41e01767a779e90" providerId="LiveId" clId="{397C982B-C963-4857-AEEB-B573FDD87442}" dt="2024-10-04T21:06:54.210" v="273" actId="26606"/>
          <ac:spMkLst>
            <pc:docMk/>
            <pc:sldMk cId="3771318311" sldId="257"/>
            <ac:spMk id="11" creationId="{16BE10A1-AD5F-4AB3-8A94-41D62B494ADB}"/>
          </ac:spMkLst>
        </pc:spChg>
        <pc:spChg chg="add del">
          <ac:chgData name="Sandeep Reddy Karumudi" userId="b41e01767a779e90" providerId="LiveId" clId="{397C982B-C963-4857-AEEB-B573FDD87442}" dt="2024-10-04T21:07:06.327" v="279" actId="26606"/>
          <ac:spMkLst>
            <pc:docMk/>
            <pc:sldMk cId="3771318311" sldId="257"/>
            <ac:spMk id="12" creationId="{1B19C35E-4E30-4F1D-9FC2-F2FA6191E453}"/>
          </ac:spMkLst>
        </pc:spChg>
        <pc:spChg chg="add del">
          <ac:chgData name="Sandeep Reddy Karumudi" userId="b41e01767a779e90" providerId="LiveId" clId="{397C982B-C963-4857-AEEB-B573FDD87442}" dt="2024-10-04T21:06:54.210" v="273" actId="26606"/>
          <ac:spMkLst>
            <pc:docMk/>
            <pc:sldMk cId="3771318311" sldId="257"/>
            <ac:spMk id="13" creationId="{5684BFFE-6A90-4311-ACD5-B34177D46462}"/>
          </ac:spMkLst>
        </pc:spChg>
        <pc:spChg chg="add del">
          <ac:chgData name="Sandeep Reddy Karumudi" userId="b41e01767a779e90" providerId="LiveId" clId="{397C982B-C963-4857-AEEB-B573FDD87442}" dt="2024-10-04T21:06:58.148" v="275" actId="26606"/>
          <ac:spMkLst>
            <pc:docMk/>
            <pc:sldMk cId="3771318311" sldId="257"/>
            <ac:spMk id="15" creationId="{0EB72A9B-FD82-4F09-BF1E-D39311D3A0E3}"/>
          </ac:spMkLst>
        </pc:spChg>
        <pc:spChg chg="add del">
          <ac:chgData name="Sandeep Reddy Karumudi" userId="b41e01767a779e90" providerId="LiveId" clId="{397C982B-C963-4857-AEEB-B573FDD87442}" dt="2024-10-04T21:06:58.148" v="275" actId="26606"/>
          <ac:spMkLst>
            <pc:docMk/>
            <pc:sldMk cId="3771318311" sldId="257"/>
            <ac:spMk id="16" creationId="{DD39B371-6E4E-4070-AB4E-4D788405A5A6}"/>
          </ac:spMkLst>
        </pc:spChg>
        <pc:spChg chg="add del">
          <ac:chgData name="Sandeep Reddy Karumudi" userId="b41e01767a779e90" providerId="LiveId" clId="{397C982B-C963-4857-AEEB-B573FDD87442}" dt="2024-10-04T21:06:58.148" v="275" actId="26606"/>
          <ac:spMkLst>
            <pc:docMk/>
            <pc:sldMk cId="3771318311" sldId="257"/>
            <ac:spMk id="17" creationId="{B937DAED-8BFE-4563-BB45-B5E554D70A84}"/>
          </ac:spMkLst>
        </pc:spChg>
        <pc:spChg chg="add del">
          <ac:chgData name="Sandeep Reddy Karumudi" userId="b41e01767a779e90" providerId="LiveId" clId="{397C982B-C963-4857-AEEB-B573FDD87442}" dt="2024-10-04T21:07:02.036" v="277" actId="26606"/>
          <ac:spMkLst>
            <pc:docMk/>
            <pc:sldMk cId="3771318311" sldId="257"/>
            <ac:spMk id="20" creationId="{A7A821B9-0CFF-4B38-BBA6-D630BD3AFD07}"/>
          </ac:spMkLst>
        </pc:spChg>
        <pc:spChg chg="add del">
          <ac:chgData name="Sandeep Reddy Karumudi" userId="b41e01767a779e90" providerId="LiveId" clId="{397C982B-C963-4857-AEEB-B573FDD87442}" dt="2024-10-04T21:07:02.036" v="277" actId="26606"/>
          <ac:spMkLst>
            <pc:docMk/>
            <pc:sldMk cId="3771318311" sldId="257"/>
            <ac:spMk id="21" creationId="{C16394E5-E242-48C2-9BFF-BDCB27E4FE76}"/>
          </ac:spMkLst>
        </pc:spChg>
        <pc:spChg chg="add del">
          <ac:chgData name="Sandeep Reddy Karumudi" userId="b41e01767a779e90" providerId="LiveId" clId="{397C982B-C963-4857-AEEB-B573FDD87442}" dt="2024-10-04T21:07:02.036" v="277" actId="26606"/>
          <ac:spMkLst>
            <pc:docMk/>
            <pc:sldMk cId="3771318311" sldId="257"/>
            <ac:spMk id="22" creationId="{4E8EFCA7-18D5-4FA9-867D-374429893515}"/>
          </ac:spMkLst>
        </pc:spChg>
        <pc:spChg chg="add del">
          <ac:chgData name="Sandeep Reddy Karumudi" userId="b41e01767a779e90" providerId="LiveId" clId="{397C982B-C963-4857-AEEB-B573FDD87442}" dt="2024-10-04T21:07:02.036" v="277" actId="26606"/>
          <ac:spMkLst>
            <pc:docMk/>
            <pc:sldMk cId="3771318311" sldId="257"/>
            <ac:spMk id="23" creationId="{EB3182AD-CBBA-42F2-964B-8C864468853C}"/>
          </ac:spMkLst>
        </pc:spChg>
        <pc:spChg chg="add del">
          <ac:chgData name="Sandeep Reddy Karumudi" userId="b41e01767a779e90" providerId="LiveId" clId="{397C982B-C963-4857-AEEB-B573FDD87442}" dt="2024-10-04T21:07:06.327" v="279" actId="26606"/>
          <ac:spMkLst>
            <pc:docMk/>
            <pc:sldMk cId="3771318311" sldId="257"/>
            <ac:spMk id="26" creationId="{BD4C0BEE-7559-B4EB-9F2A-D2DC83C964C8}"/>
          </ac:spMkLst>
        </pc:spChg>
        <pc:spChg chg="add del">
          <ac:chgData name="Sandeep Reddy Karumudi" userId="b41e01767a779e90" providerId="LiveId" clId="{397C982B-C963-4857-AEEB-B573FDD87442}" dt="2024-10-04T21:07:17.950" v="285" actId="26606"/>
          <ac:spMkLst>
            <pc:docMk/>
            <pc:sldMk cId="3771318311" sldId="257"/>
            <ac:spMk id="32" creationId="{B6EE7E08-B389-43E5-B019-1B0A8ACBBD93}"/>
          </ac:spMkLst>
        </pc:spChg>
        <pc:spChg chg="add del">
          <ac:chgData name="Sandeep Reddy Karumudi" userId="b41e01767a779e90" providerId="LiveId" clId="{397C982B-C963-4857-AEEB-B573FDD87442}" dt="2024-10-04T21:07:17.950" v="285" actId="26606"/>
          <ac:spMkLst>
            <pc:docMk/>
            <pc:sldMk cId="3771318311" sldId="257"/>
            <ac:spMk id="34" creationId="{E60D94A5-8A09-4BAB-8F7C-69BC34C54DDE}"/>
          </ac:spMkLst>
        </pc:spChg>
        <pc:spChg chg="add del">
          <ac:chgData name="Sandeep Reddy Karumudi" userId="b41e01767a779e90" providerId="LiveId" clId="{397C982B-C963-4857-AEEB-B573FDD87442}" dt="2024-10-04T21:07:17.950" v="285" actId="26606"/>
          <ac:spMkLst>
            <pc:docMk/>
            <pc:sldMk cId="3771318311" sldId="257"/>
            <ac:spMk id="35" creationId="{7A1AE32B-3A6E-4C5E-8FEB-73861B9A26B5}"/>
          </ac:spMkLst>
        </pc:spChg>
        <pc:spChg chg="add del">
          <ac:chgData name="Sandeep Reddy Karumudi" userId="b41e01767a779e90" providerId="LiveId" clId="{397C982B-C963-4857-AEEB-B573FDD87442}" dt="2024-10-04T21:07:17.950" v="285" actId="26606"/>
          <ac:spMkLst>
            <pc:docMk/>
            <pc:sldMk cId="3771318311" sldId="257"/>
            <ac:spMk id="36" creationId="{BD4C0BEE-7559-B4EB-9F2A-D2DC83C964C8}"/>
          </ac:spMkLst>
        </pc:spChg>
        <pc:spChg chg="add del">
          <ac:chgData name="Sandeep Reddy Karumudi" userId="b41e01767a779e90" providerId="LiveId" clId="{397C982B-C963-4857-AEEB-B573FDD87442}" dt="2024-10-04T21:07:26.709" v="287" actId="26606"/>
          <ac:spMkLst>
            <pc:docMk/>
            <pc:sldMk cId="3771318311" sldId="257"/>
            <ac:spMk id="38" creationId="{09D6CD28-D147-4DC0-A5FF-335351C7D0C9}"/>
          </ac:spMkLst>
        </pc:spChg>
        <pc:spChg chg="add del">
          <ac:chgData name="Sandeep Reddy Karumudi" userId="b41e01767a779e90" providerId="LiveId" clId="{397C982B-C963-4857-AEEB-B573FDD87442}" dt="2024-10-04T21:07:26.709" v="287" actId="26606"/>
          <ac:spMkLst>
            <pc:docMk/>
            <pc:sldMk cId="3771318311" sldId="257"/>
            <ac:spMk id="39" creationId="{47CDDF69-9963-4CB8-8441-2D6CA2C66673}"/>
          </ac:spMkLst>
        </pc:spChg>
        <pc:spChg chg="add del">
          <ac:chgData name="Sandeep Reddy Karumudi" userId="b41e01767a779e90" providerId="LiveId" clId="{397C982B-C963-4857-AEEB-B573FDD87442}" dt="2024-10-04T21:07:26.709" v="287" actId="26606"/>
          <ac:spMkLst>
            <pc:docMk/>
            <pc:sldMk cId="3771318311" sldId="257"/>
            <ac:spMk id="40" creationId="{58B53A5F-63B3-4E86-93F7-275390D707F1}"/>
          </ac:spMkLst>
        </pc:spChg>
        <pc:spChg chg="add del">
          <ac:chgData name="Sandeep Reddy Karumudi" userId="b41e01767a779e90" providerId="LiveId" clId="{397C982B-C963-4857-AEEB-B573FDD87442}" dt="2024-10-04T21:09:05.677" v="296" actId="26606"/>
          <ac:spMkLst>
            <pc:docMk/>
            <pc:sldMk cId="3771318311" sldId="257"/>
            <ac:spMk id="43" creationId="{A2AD6B69-E0A0-476D-9EE1-6B69F04C59F8}"/>
          </ac:spMkLst>
        </pc:spChg>
        <pc:spChg chg="add del">
          <ac:chgData name="Sandeep Reddy Karumudi" userId="b41e01767a779e90" providerId="LiveId" clId="{397C982B-C963-4857-AEEB-B573FDD87442}" dt="2024-10-04T21:09:05.677" v="296" actId="26606"/>
          <ac:spMkLst>
            <pc:docMk/>
            <pc:sldMk cId="3771318311" sldId="257"/>
            <ac:spMk id="44" creationId="{16BE10A1-AD5F-4AB3-8A94-41D62B494ADB}"/>
          </ac:spMkLst>
        </pc:spChg>
        <pc:spChg chg="add del">
          <ac:chgData name="Sandeep Reddy Karumudi" userId="b41e01767a779e90" providerId="LiveId" clId="{397C982B-C963-4857-AEEB-B573FDD87442}" dt="2024-10-04T21:09:05.677" v="296" actId="26606"/>
          <ac:spMkLst>
            <pc:docMk/>
            <pc:sldMk cId="3771318311" sldId="257"/>
            <ac:spMk id="45" creationId="{5684BFFE-6A90-4311-ACD5-B34177D46462}"/>
          </ac:spMkLst>
        </pc:spChg>
        <pc:spChg chg="add del">
          <ac:chgData name="Sandeep Reddy Karumudi" userId="b41e01767a779e90" providerId="LiveId" clId="{397C982B-C963-4857-AEEB-B573FDD87442}" dt="2024-10-04T21:08:59.826" v="291" actId="26606"/>
          <ac:spMkLst>
            <pc:docMk/>
            <pc:sldMk cId="3771318311" sldId="257"/>
            <ac:spMk id="51" creationId="{A7A821B9-0CFF-4B38-BBA6-D630BD3AFD07}"/>
          </ac:spMkLst>
        </pc:spChg>
        <pc:spChg chg="add del">
          <ac:chgData name="Sandeep Reddy Karumudi" userId="b41e01767a779e90" providerId="LiveId" clId="{397C982B-C963-4857-AEEB-B573FDD87442}" dt="2024-10-04T21:08:59.826" v="291" actId="26606"/>
          <ac:spMkLst>
            <pc:docMk/>
            <pc:sldMk cId="3771318311" sldId="257"/>
            <ac:spMk id="53" creationId="{C16394E5-E242-48C2-9BFF-BDCB27E4FE76}"/>
          </ac:spMkLst>
        </pc:spChg>
        <pc:spChg chg="add del">
          <ac:chgData name="Sandeep Reddy Karumudi" userId="b41e01767a779e90" providerId="LiveId" clId="{397C982B-C963-4857-AEEB-B573FDD87442}" dt="2024-10-04T21:08:59.826" v="291" actId="26606"/>
          <ac:spMkLst>
            <pc:docMk/>
            <pc:sldMk cId="3771318311" sldId="257"/>
            <ac:spMk id="55" creationId="{4E8EFCA7-18D5-4FA9-867D-374429893515}"/>
          </ac:spMkLst>
        </pc:spChg>
        <pc:spChg chg="add del">
          <ac:chgData name="Sandeep Reddy Karumudi" userId="b41e01767a779e90" providerId="LiveId" clId="{397C982B-C963-4857-AEEB-B573FDD87442}" dt="2024-10-04T21:08:59.826" v="291" actId="26606"/>
          <ac:spMkLst>
            <pc:docMk/>
            <pc:sldMk cId="3771318311" sldId="257"/>
            <ac:spMk id="57" creationId="{EB3182AD-CBBA-42F2-964B-8C864468853C}"/>
          </ac:spMkLst>
        </pc:spChg>
        <pc:spChg chg="add del">
          <ac:chgData name="Sandeep Reddy Karumudi" userId="b41e01767a779e90" providerId="LiveId" clId="{397C982B-C963-4857-AEEB-B573FDD87442}" dt="2024-10-04T21:09:01.906" v="293" actId="26606"/>
          <ac:spMkLst>
            <pc:docMk/>
            <pc:sldMk cId="3771318311" sldId="257"/>
            <ac:spMk id="59" creationId="{0EB72A9B-FD82-4F09-BF1E-D39311D3A0E3}"/>
          </ac:spMkLst>
        </pc:spChg>
        <pc:spChg chg="add del">
          <ac:chgData name="Sandeep Reddy Karumudi" userId="b41e01767a779e90" providerId="LiveId" clId="{397C982B-C963-4857-AEEB-B573FDD87442}" dt="2024-10-04T21:09:01.906" v="293" actId="26606"/>
          <ac:spMkLst>
            <pc:docMk/>
            <pc:sldMk cId="3771318311" sldId="257"/>
            <ac:spMk id="60" creationId="{DD39B371-6E4E-4070-AB4E-4D788405A5A6}"/>
          </ac:spMkLst>
        </pc:spChg>
        <pc:spChg chg="add del">
          <ac:chgData name="Sandeep Reddy Karumudi" userId="b41e01767a779e90" providerId="LiveId" clId="{397C982B-C963-4857-AEEB-B573FDD87442}" dt="2024-10-04T21:09:01.906" v="293" actId="26606"/>
          <ac:spMkLst>
            <pc:docMk/>
            <pc:sldMk cId="3771318311" sldId="257"/>
            <ac:spMk id="61" creationId="{B937DAED-8BFE-4563-BB45-B5E554D70A84}"/>
          </ac:spMkLst>
        </pc:spChg>
        <pc:spChg chg="add del">
          <ac:chgData name="Sandeep Reddy Karumudi" userId="b41e01767a779e90" providerId="LiveId" clId="{397C982B-C963-4857-AEEB-B573FDD87442}" dt="2024-10-04T21:09:05.640" v="295" actId="26606"/>
          <ac:spMkLst>
            <pc:docMk/>
            <pc:sldMk cId="3771318311" sldId="257"/>
            <ac:spMk id="63" creationId="{A2AD6B69-E0A0-476D-9EE1-6B69F04C59F8}"/>
          </ac:spMkLst>
        </pc:spChg>
        <pc:spChg chg="add del">
          <ac:chgData name="Sandeep Reddy Karumudi" userId="b41e01767a779e90" providerId="LiveId" clId="{397C982B-C963-4857-AEEB-B573FDD87442}" dt="2024-10-04T21:09:05.640" v="295" actId="26606"/>
          <ac:spMkLst>
            <pc:docMk/>
            <pc:sldMk cId="3771318311" sldId="257"/>
            <ac:spMk id="64" creationId="{16BE10A1-AD5F-4AB3-8A94-41D62B494ADB}"/>
          </ac:spMkLst>
        </pc:spChg>
        <pc:spChg chg="add del">
          <ac:chgData name="Sandeep Reddy Karumudi" userId="b41e01767a779e90" providerId="LiveId" clId="{397C982B-C963-4857-AEEB-B573FDD87442}" dt="2024-10-04T21:09:05.640" v="295" actId="26606"/>
          <ac:spMkLst>
            <pc:docMk/>
            <pc:sldMk cId="3771318311" sldId="257"/>
            <ac:spMk id="65" creationId="{5684BFFE-6A90-4311-ACD5-B34177D46462}"/>
          </ac:spMkLst>
        </pc:spChg>
        <pc:spChg chg="add">
          <ac:chgData name="Sandeep Reddy Karumudi" userId="b41e01767a779e90" providerId="LiveId" clId="{397C982B-C963-4857-AEEB-B573FDD87442}" dt="2024-10-04T21:09:05.677" v="296" actId="26606"/>
          <ac:spMkLst>
            <pc:docMk/>
            <pc:sldMk cId="3771318311" sldId="257"/>
            <ac:spMk id="67" creationId="{A2AD6B69-E0A0-476D-9EE1-6B69F04C59F8}"/>
          </ac:spMkLst>
        </pc:spChg>
        <pc:spChg chg="add">
          <ac:chgData name="Sandeep Reddy Karumudi" userId="b41e01767a779e90" providerId="LiveId" clId="{397C982B-C963-4857-AEEB-B573FDD87442}" dt="2024-10-04T21:09:05.677" v="296" actId="26606"/>
          <ac:spMkLst>
            <pc:docMk/>
            <pc:sldMk cId="3771318311" sldId="257"/>
            <ac:spMk id="68" creationId="{16BE10A1-AD5F-4AB3-8A94-41D62B494ADB}"/>
          </ac:spMkLst>
        </pc:spChg>
        <pc:spChg chg="add">
          <ac:chgData name="Sandeep Reddy Karumudi" userId="b41e01767a779e90" providerId="LiveId" clId="{397C982B-C963-4857-AEEB-B573FDD87442}" dt="2024-10-04T21:09:05.677" v="296" actId="26606"/>
          <ac:spMkLst>
            <pc:docMk/>
            <pc:sldMk cId="3771318311" sldId="257"/>
            <ac:spMk id="69" creationId="{5684BFFE-6A90-4311-ACD5-B34177D46462}"/>
          </ac:spMkLst>
        </pc:spChg>
        <pc:graphicFrameChg chg="add del">
          <ac:chgData name="Sandeep Reddy Karumudi" userId="b41e01767a779e90" providerId="LiveId" clId="{397C982B-C963-4857-AEEB-B573FDD87442}" dt="2024-10-04T21:06:54.210" v="273" actId="26606"/>
          <ac:graphicFrameMkLst>
            <pc:docMk/>
            <pc:sldMk cId="3771318311" sldId="257"/>
            <ac:graphicFrameMk id="5" creationId="{9A2D86A1-FCC4-7846-AFFE-862B56D23C74}"/>
          </ac:graphicFrameMkLst>
        </pc:graphicFrameChg>
        <pc:graphicFrameChg chg="add del">
          <ac:chgData name="Sandeep Reddy Karumudi" userId="b41e01767a779e90" providerId="LiveId" clId="{397C982B-C963-4857-AEEB-B573FDD87442}" dt="2024-10-04T21:06:58.148" v="275" actId="26606"/>
          <ac:graphicFrameMkLst>
            <pc:docMk/>
            <pc:sldMk cId="3771318311" sldId="257"/>
            <ac:graphicFrameMk id="18" creationId="{76E08E08-D973-8E67-43B6-812D2F1923EE}"/>
          </ac:graphicFrameMkLst>
        </pc:graphicFrameChg>
        <pc:graphicFrameChg chg="add del">
          <ac:chgData name="Sandeep Reddy Karumudi" userId="b41e01767a779e90" providerId="LiveId" clId="{397C982B-C963-4857-AEEB-B573FDD87442}" dt="2024-10-04T21:07:02.036" v="277" actId="26606"/>
          <ac:graphicFrameMkLst>
            <pc:docMk/>
            <pc:sldMk cId="3771318311" sldId="257"/>
            <ac:graphicFrameMk id="24" creationId="{F1DD2CAD-9A96-020D-39B4-4C2155AAA1FD}"/>
          </ac:graphicFrameMkLst>
        </pc:graphicFrameChg>
        <pc:graphicFrameChg chg="add del">
          <ac:chgData name="Sandeep Reddy Karumudi" userId="b41e01767a779e90" providerId="LiveId" clId="{397C982B-C963-4857-AEEB-B573FDD87442}" dt="2024-10-04T21:07:10.535" v="281" actId="26606"/>
          <ac:graphicFrameMkLst>
            <pc:docMk/>
            <pc:sldMk cId="3771318311" sldId="257"/>
            <ac:graphicFrameMk id="28" creationId="{9D8DBB15-B68D-FF1E-8B8D-8923D884E64A}"/>
          </ac:graphicFrameMkLst>
        </pc:graphicFrameChg>
        <pc:graphicFrameChg chg="add del">
          <ac:chgData name="Sandeep Reddy Karumudi" userId="b41e01767a779e90" providerId="LiveId" clId="{397C982B-C963-4857-AEEB-B573FDD87442}" dt="2024-10-04T21:07:15.133" v="283" actId="26606"/>
          <ac:graphicFrameMkLst>
            <pc:docMk/>
            <pc:sldMk cId="3771318311" sldId="257"/>
            <ac:graphicFrameMk id="30" creationId="{2063C89F-1AC2-1827-B6D1-8EBE56A83F6D}"/>
          </ac:graphicFrameMkLst>
        </pc:graphicFrameChg>
        <pc:graphicFrameChg chg="add del">
          <ac:chgData name="Sandeep Reddy Karumudi" userId="b41e01767a779e90" providerId="LiveId" clId="{397C982B-C963-4857-AEEB-B573FDD87442}" dt="2024-10-04T21:07:26.709" v="287" actId="26606"/>
          <ac:graphicFrameMkLst>
            <pc:docMk/>
            <pc:sldMk cId="3771318311" sldId="257"/>
            <ac:graphicFrameMk id="41" creationId="{21A32C73-9DC2-58D2-8130-A764091CC524}"/>
          </ac:graphicFrameMkLst>
        </pc:graphicFrameChg>
        <pc:graphicFrameChg chg="add mod modGraphic">
          <ac:chgData name="Sandeep Reddy Karumudi" userId="b41e01767a779e90" providerId="LiveId" clId="{397C982B-C963-4857-AEEB-B573FDD87442}" dt="2024-10-04T21:09:05.677" v="296" actId="26606"/>
          <ac:graphicFrameMkLst>
            <pc:docMk/>
            <pc:sldMk cId="3771318311" sldId="257"/>
            <ac:graphicFrameMk id="46" creationId="{9A2D86A1-FCC4-7846-AFFE-862B56D23C74}"/>
          </ac:graphicFrameMkLst>
        </pc:graphicFrameChg>
        <pc:picChg chg="add del">
          <ac:chgData name="Sandeep Reddy Karumudi" userId="b41e01767a779e90" providerId="LiveId" clId="{397C982B-C963-4857-AEEB-B573FDD87442}" dt="2024-10-04T21:07:17.950" v="285" actId="26606"/>
          <ac:picMkLst>
            <pc:docMk/>
            <pc:sldMk cId="3771318311" sldId="257"/>
            <ac:picMk id="33" creationId="{89BEB2D9-430E-2ECA-52C1-2B1D22214834}"/>
          </ac:picMkLst>
        </pc:picChg>
      </pc:sldChg>
      <pc:sldChg chg="addSp delSp modSp new mod setBg setClrOvrMap">
        <pc:chgData name="Sandeep Reddy Karumudi" userId="b41e01767a779e90" providerId="LiveId" clId="{397C982B-C963-4857-AEEB-B573FDD87442}" dt="2024-10-04T21:35:02.922" v="789" actId="26606"/>
        <pc:sldMkLst>
          <pc:docMk/>
          <pc:sldMk cId="2244360883" sldId="258"/>
        </pc:sldMkLst>
        <pc:spChg chg="mod">
          <ac:chgData name="Sandeep Reddy Karumudi" userId="b41e01767a779e90" providerId="LiveId" clId="{397C982B-C963-4857-AEEB-B573FDD87442}" dt="2024-10-04T21:33:33.454" v="764" actId="26606"/>
          <ac:spMkLst>
            <pc:docMk/>
            <pc:sldMk cId="2244360883" sldId="258"/>
            <ac:spMk id="2" creationId="{58F41628-E819-A499-B527-4C3934A4D5B5}"/>
          </ac:spMkLst>
        </pc:spChg>
        <pc:spChg chg="add del mod">
          <ac:chgData name="Sandeep Reddy Karumudi" userId="b41e01767a779e90" providerId="LiveId" clId="{397C982B-C963-4857-AEEB-B573FDD87442}" dt="2024-10-04T21:29:43.980" v="727" actId="26606"/>
          <ac:spMkLst>
            <pc:docMk/>
            <pc:sldMk cId="2244360883" sldId="258"/>
            <ac:spMk id="3" creationId="{91D33CC0-C8FB-9601-6CBD-A29636A68CD7}"/>
          </ac:spMkLst>
        </pc:spChg>
        <pc:spChg chg="add del">
          <ac:chgData name="Sandeep Reddy Karumudi" userId="b41e01767a779e90" providerId="LiveId" clId="{397C982B-C963-4857-AEEB-B573FDD87442}" dt="2024-10-04T21:29:41.540" v="724" actId="26606"/>
          <ac:spMkLst>
            <pc:docMk/>
            <pc:sldMk cId="2244360883" sldId="258"/>
            <ac:spMk id="9" creationId="{A2AD6B69-E0A0-476D-9EE1-6B69F04C59F8}"/>
          </ac:spMkLst>
        </pc:spChg>
        <pc:spChg chg="add del">
          <ac:chgData name="Sandeep Reddy Karumudi" userId="b41e01767a779e90" providerId="LiveId" clId="{397C982B-C963-4857-AEEB-B573FDD87442}" dt="2024-10-04T21:29:41.540" v="724" actId="26606"/>
          <ac:spMkLst>
            <pc:docMk/>
            <pc:sldMk cId="2244360883" sldId="258"/>
            <ac:spMk id="11" creationId="{16BE10A1-AD5F-4AB3-8A94-41D62B494ADB}"/>
          </ac:spMkLst>
        </pc:spChg>
        <pc:spChg chg="add del">
          <ac:chgData name="Sandeep Reddy Karumudi" userId="b41e01767a779e90" providerId="LiveId" clId="{397C982B-C963-4857-AEEB-B573FDD87442}" dt="2024-10-04T21:29:41.540" v="724" actId="26606"/>
          <ac:spMkLst>
            <pc:docMk/>
            <pc:sldMk cId="2244360883" sldId="258"/>
            <ac:spMk id="13" creationId="{5684BFFE-6A90-4311-ACD5-B34177D46462}"/>
          </ac:spMkLst>
        </pc:spChg>
        <pc:spChg chg="add del">
          <ac:chgData name="Sandeep Reddy Karumudi" userId="b41e01767a779e90" providerId="LiveId" clId="{397C982B-C963-4857-AEEB-B573FDD87442}" dt="2024-10-04T21:29:43.958" v="726" actId="26606"/>
          <ac:spMkLst>
            <pc:docMk/>
            <pc:sldMk cId="2244360883" sldId="258"/>
            <ac:spMk id="15" creationId="{A2AD6B69-E0A0-476D-9EE1-6B69F04C59F8}"/>
          </ac:spMkLst>
        </pc:spChg>
        <pc:spChg chg="add del">
          <ac:chgData name="Sandeep Reddy Karumudi" userId="b41e01767a779e90" providerId="LiveId" clId="{397C982B-C963-4857-AEEB-B573FDD87442}" dt="2024-10-04T21:29:43.958" v="726" actId="26606"/>
          <ac:spMkLst>
            <pc:docMk/>
            <pc:sldMk cId="2244360883" sldId="258"/>
            <ac:spMk id="16" creationId="{16BE10A1-AD5F-4AB3-8A94-41D62B494ADB}"/>
          </ac:spMkLst>
        </pc:spChg>
        <pc:spChg chg="add del">
          <ac:chgData name="Sandeep Reddy Karumudi" userId="b41e01767a779e90" providerId="LiveId" clId="{397C982B-C963-4857-AEEB-B573FDD87442}" dt="2024-10-04T21:29:43.958" v="726" actId="26606"/>
          <ac:spMkLst>
            <pc:docMk/>
            <pc:sldMk cId="2244360883" sldId="258"/>
            <ac:spMk id="17" creationId="{5684BFFE-6A90-4311-ACD5-B34177D46462}"/>
          </ac:spMkLst>
        </pc:spChg>
        <pc:spChg chg="add del">
          <ac:chgData name="Sandeep Reddy Karumudi" userId="b41e01767a779e90" providerId="LiveId" clId="{397C982B-C963-4857-AEEB-B573FDD87442}" dt="2024-10-04T21:29:59.333" v="729" actId="26606"/>
          <ac:spMkLst>
            <pc:docMk/>
            <pc:sldMk cId="2244360883" sldId="258"/>
            <ac:spMk id="20" creationId="{B6EE7E08-B389-43E5-B019-1B0A8ACBBD93}"/>
          </ac:spMkLst>
        </pc:spChg>
        <pc:spChg chg="add del">
          <ac:chgData name="Sandeep Reddy Karumudi" userId="b41e01767a779e90" providerId="LiveId" clId="{397C982B-C963-4857-AEEB-B573FDD87442}" dt="2024-10-04T21:29:59.333" v="729" actId="26606"/>
          <ac:spMkLst>
            <pc:docMk/>
            <pc:sldMk cId="2244360883" sldId="258"/>
            <ac:spMk id="22" creationId="{E60D94A5-8A09-4BAB-8F7C-69BC34C54DDE}"/>
          </ac:spMkLst>
        </pc:spChg>
        <pc:spChg chg="add del">
          <ac:chgData name="Sandeep Reddy Karumudi" userId="b41e01767a779e90" providerId="LiveId" clId="{397C982B-C963-4857-AEEB-B573FDD87442}" dt="2024-10-04T21:29:59.333" v="729" actId="26606"/>
          <ac:spMkLst>
            <pc:docMk/>
            <pc:sldMk cId="2244360883" sldId="258"/>
            <ac:spMk id="23" creationId="{7A1AE32B-3A6E-4C5E-8FEB-73861B9A26B5}"/>
          </ac:spMkLst>
        </pc:spChg>
        <pc:spChg chg="add del mod">
          <ac:chgData name="Sandeep Reddy Karumudi" userId="b41e01767a779e90" providerId="LiveId" clId="{397C982B-C963-4857-AEEB-B573FDD87442}" dt="2024-10-04T21:31:27.147" v="745" actId="26606"/>
          <ac:spMkLst>
            <pc:docMk/>
            <pc:sldMk cId="2244360883" sldId="258"/>
            <ac:spMk id="24" creationId="{91D33CC0-C8FB-9601-6CBD-A29636A68CD7}"/>
          </ac:spMkLst>
        </pc:spChg>
        <pc:spChg chg="add del">
          <ac:chgData name="Sandeep Reddy Karumudi" userId="b41e01767a779e90" providerId="LiveId" clId="{397C982B-C963-4857-AEEB-B573FDD87442}" dt="2024-10-04T21:30:51.557" v="742" actId="26606"/>
          <ac:spMkLst>
            <pc:docMk/>
            <pc:sldMk cId="2244360883" sldId="258"/>
            <ac:spMk id="29" creationId="{11657BF2-BFFB-4FF0-9FE2-4D7F7A7C9D50}"/>
          </ac:spMkLst>
        </pc:spChg>
        <pc:spChg chg="add del">
          <ac:chgData name="Sandeep Reddy Karumudi" userId="b41e01767a779e90" providerId="LiveId" clId="{397C982B-C963-4857-AEEB-B573FDD87442}" dt="2024-10-04T21:30:51.557" v="742" actId="26606"/>
          <ac:spMkLst>
            <pc:docMk/>
            <pc:sldMk cId="2244360883" sldId="258"/>
            <ac:spMk id="31" creationId="{25397171-E233-4F26-9A8C-29C436537DC4}"/>
          </ac:spMkLst>
        </pc:spChg>
        <pc:spChg chg="add del">
          <ac:chgData name="Sandeep Reddy Karumudi" userId="b41e01767a779e90" providerId="LiveId" clId="{397C982B-C963-4857-AEEB-B573FDD87442}" dt="2024-10-04T21:30:51.557" v="742" actId="26606"/>
          <ac:spMkLst>
            <pc:docMk/>
            <pc:sldMk cId="2244360883" sldId="258"/>
            <ac:spMk id="33" creationId="{EA830B9C-C9EB-4D80-9552-AE9DE30758C9}"/>
          </ac:spMkLst>
        </pc:spChg>
        <pc:spChg chg="add del">
          <ac:chgData name="Sandeep Reddy Karumudi" userId="b41e01767a779e90" providerId="LiveId" clId="{397C982B-C963-4857-AEEB-B573FDD87442}" dt="2024-10-04T21:30:51.501" v="741" actId="26606"/>
          <ac:spMkLst>
            <pc:docMk/>
            <pc:sldMk cId="2244360883" sldId="258"/>
            <ac:spMk id="38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0:51.501" v="741" actId="26606"/>
          <ac:spMkLst>
            <pc:docMk/>
            <pc:sldMk cId="2244360883" sldId="258"/>
            <ac:spMk id="40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1:27.147" v="745" actId="26606"/>
          <ac:spMkLst>
            <pc:docMk/>
            <pc:sldMk cId="2244360883" sldId="258"/>
            <ac:spMk id="42" creationId="{BDADDF0F-63A7-4A0D-8CD6-1321F9DCEC62}"/>
          </ac:spMkLst>
        </pc:spChg>
        <pc:spChg chg="add del">
          <ac:chgData name="Sandeep Reddy Karumudi" userId="b41e01767a779e90" providerId="LiveId" clId="{397C982B-C963-4857-AEEB-B573FDD87442}" dt="2024-10-04T21:31:27.147" v="745" actId="26606"/>
          <ac:spMkLst>
            <pc:docMk/>
            <pc:sldMk cId="2244360883" sldId="258"/>
            <ac:spMk id="43" creationId="{D08D8648-8D4B-4942-9B18-2D7F69A6A950}"/>
          </ac:spMkLst>
        </pc:spChg>
        <pc:spChg chg="add del">
          <ac:chgData name="Sandeep Reddy Karumudi" userId="b41e01767a779e90" providerId="LiveId" clId="{397C982B-C963-4857-AEEB-B573FDD87442}" dt="2024-10-04T21:31:27.147" v="745" actId="26606"/>
          <ac:spMkLst>
            <pc:docMk/>
            <pc:sldMk cId="2244360883" sldId="258"/>
            <ac:spMk id="44" creationId="{AE5867F1-48B9-435A-ABFE-A0012824058B}"/>
          </ac:spMkLst>
        </pc:spChg>
        <pc:spChg chg="add del mod">
          <ac:chgData name="Sandeep Reddy Karumudi" userId="b41e01767a779e90" providerId="LiveId" clId="{397C982B-C963-4857-AEEB-B573FDD87442}" dt="2024-10-04T21:32:16.952" v="749" actId="26606"/>
          <ac:spMkLst>
            <pc:docMk/>
            <pc:sldMk cId="2244360883" sldId="258"/>
            <ac:spMk id="48" creationId="{91D33CC0-C8FB-9601-6CBD-A29636A68CD7}"/>
          </ac:spMkLst>
        </pc:spChg>
        <pc:spChg chg="add del">
          <ac:chgData name="Sandeep Reddy Karumudi" userId="b41e01767a779e90" providerId="LiveId" clId="{397C982B-C963-4857-AEEB-B573FDD87442}" dt="2024-10-04T21:33:33.454" v="764" actId="26606"/>
          <ac:spMkLst>
            <pc:docMk/>
            <pc:sldMk cId="2244360883" sldId="258"/>
            <ac:spMk id="49" creationId="{4E9EDDFA-8F05-462B-8D3E-5B9C4FBC735B}"/>
          </ac:spMkLst>
        </pc:spChg>
        <pc:spChg chg="add del">
          <ac:chgData name="Sandeep Reddy Karumudi" userId="b41e01767a779e90" providerId="LiveId" clId="{397C982B-C963-4857-AEEB-B573FDD87442}" dt="2024-10-04T21:33:33.454" v="764" actId="26606"/>
          <ac:spMkLst>
            <pc:docMk/>
            <pc:sldMk cId="2244360883" sldId="258"/>
            <ac:spMk id="51" creationId="{143F9A23-3237-4ED6-A1E9-C0E6530E053B}"/>
          </ac:spMkLst>
        </pc:spChg>
        <pc:spChg chg="add del">
          <ac:chgData name="Sandeep Reddy Karumudi" userId="b41e01767a779e90" providerId="LiveId" clId="{397C982B-C963-4857-AEEB-B573FDD87442}" dt="2024-10-04T21:33:33.454" v="764" actId="26606"/>
          <ac:spMkLst>
            <pc:docMk/>
            <pc:sldMk cId="2244360883" sldId="258"/>
            <ac:spMk id="53" creationId="{C63CD46D-4335-4BA4-842A-BF835A99CB2C}"/>
          </ac:spMkLst>
        </pc:spChg>
        <pc:spChg chg="add del">
          <ac:chgData name="Sandeep Reddy Karumudi" userId="b41e01767a779e90" providerId="LiveId" clId="{397C982B-C963-4857-AEEB-B573FDD87442}" dt="2024-10-04T21:32:39.456" v="753" actId="26606"/>
          <ac:spMkLst>
            <pc:docMk/>
            <pc:sldMk cId="2244360883" sldId="258"/>
            <ac:spMk id="62" creationId="{4E9EDDFA-8F05-462B-8D3E-5B9C4FBC735B}"/>
          </ac:spMkLst>
        </pc:spChg>
        <pc:spChg chg="add del">
          <ac:chgData name="Sandeep Reddy Karumudi" userId="b41e01767a779e90" providerId="LiveId" clId="{397C982B-C963-4857-AEEB-B573FDD87442}" dt="2024-10-04T21:32:39.456" v="753" actId="26606"/>
          <ac:spMkLst>
            <pc:docMk/>
            <pc:sldMk cId="2244360883" sldId="258"/>
            <ac:spMk id="64" creationId="{143F9A23-3237-4ED6-A1E9-C0E6530E053B}"/>
          </ac:spMkLst>
        </pc:spChg>
        <pc:spChg chg="add del">
          <ac:chgData name="Sandeep Reddy Karumudi" userId="b41e01767a779e90" providerId="LiveId" clId="{397C982B-C963-4857-AEEB-B573FDD87442}" dt="2024-10-04T21:32:39.456" v="753" actId="26606"/>
          <ac:spMkLst>
            <pc:docMk/>
            <pc:sldMk cId="2244360883" sldId="258"/>
            <ac:spMk id="66" creationId="{C63CD46D-4335-4BA4-842A-BF835A99CB2C}"/>
          </ac:spMkLst>
        </pc:spChg>
        <pc:spChg chg="add del">
          <ac:chgData name="Sandeep Reddy Karumudi" userId="b41e01767a779e90" providerId="LiveId" clId="{397C982B-C963-4857-AEEB-B573FDD87442}" dt="2024-10-04T21:33:09.753" v="755" actId="26606"/>
          <ac:spMkLst>
            <pc:docMk/>
            <pc:sldMk cId="2244360883" sldId="258"/>
            <ac:spMk id="68" creationId="{4E9EDDFA-8F05-462B-8D3E-5B9C4FBC735B}"/>
          </ac:spMkLst>
        </pc:spChg>
        <pc:spChg chg="add del">
          <ac:chgData name="Sandeep Reddy Karumudi" userId="b41e01767a779e90" providerId="LiveId" clId="{397C982B-C963-4857-AEEB-B573FDD87442}" dt="2024-10-04T21:33:09.753" v="755" actId="26606"/>
          <ac:spMkLst>
            <pc:docMk/>
            <pc:sldMk cId="2244360883" sldId="258"/>
            <ac:spMk id="69" creationId="{143F9A23-3237-4ED6-A1E9-C0E6530E053B}"/>
          </ac:spMkLst>
        </pc:spChg>
        <pc:spChg chg="add del">
          <ac:chgData name="Sandeep Reddy Karumudi" userId="b41e01767a779e90" providerId="LiveId" clId="{397C982B-C963-4857-AEEB-B573FDD87442}" dt="2024-10-04T21:33:09.753" v="755" actId="26606"/>
          <ac:spMkLst>
            <pc:docMk/>
            <pc:sldMk cId="2244360883" sldId="258"/>
            <ac:spMk id="70" creationId="{C63CD46D-4335-4BA4-842A-BF835A99CB2C}"/>
          </ac:spMkLst>
        </pc:spChg>
        <pc:spChg chg="add del">
          <ac:chgData name="Sandeep Reddy Karumudi" userId="b41e01767a779e90" providerId="LiveId" clId="{397C982B-C963-4857-AEEB-B573FDD87442}" dt="2024-10-04T21:33:12.982" v="757" actId="26606"/>
          <ac:spMkLst>
            <pc:docMk/>
            <pc:sldMk cId="2244360883" sldId="258"/>
            <ac:spMk id="72" creationId="{11657BF2-BFFB-4FF0-9FE2-4D7F7A7C9D50}"/>
          </ac:spMkLst>
        </pc:spChg>
        <pc:spChg chg="add del">
          <ac:chgData name="Sandeep Reddy Karumudi" userId="b41e01767a779e90" providerId="LiveId" clId="{397C982B-C963-4857-AEEB-B573FDD87442}" dt="2024-10-04T21:33:12.982" v="757" actId="26606"/>
          <ac:spMkLst>
            <pc:docMk/>
            <pc:sldMk cId="2244360883" sldId="258"/>
            <ac:spMk id="73" creationId="{25397171-E233-4F26-9A8C-29C436537DC4}"/>
          </ac:spMkLst>
        </pc:spChg>
        <pc:spChg chg="add del">
          <ac:chgData name="Sandeep Reddy Karumudi" userId="b41e01767a779e90" providerId="LiveId" clId="{397C982B-C963-4857-AEEB-B573FDD87442}" dt="2024-10-04T21:33:12.982" v="757" actId="26606"/>
          <ac:spMkLst>
            <pc:docMk/>
            <pc:sldMk cId="2244360883" sldId="258"/>
            <ac:spMk id="74" creationId="{EA830B9C-C9EB-4D80-9552-AE9DE30758C9}"/>
          </ac:spMkLst>
        </pc:spChg>
        <pc:spChg chg="add del">
          <ac:chgData name="Sandeep Reddy Karumudi" userId="b41e01767a779e90" providerId="LiveId" clId="{397C982B-C963-4857-AEEB-B573FDD87442}" dt="2024-10-04T21:33:16.206" v="759" actId="26606"/>
          <ac:spMkLst>
            <pc:docMk/>
            <pc:sldMk cId="2244360883" sldId="258"/>
            <ac:spMk id="76" creationId="{11657BF2-BFFB-4FF0-9FE2-4D7F7A7C9D50}"/>
          </ac:spMkLst>
        </pc:spChg>
        <pc:spChg chg="add del">
          <ac:chgData name="Sandeep Reddy Karumudi" userId="b41e01767a779e90" providerId="LiveId" clId="{397C982B-C963-4857-AEEB-B573FDD87442}" dt="2024-10-04T21:33:16.206" v="759" actId="26606"/>
          <ac:spMkLst>
            <pc:docMk/>
            <pc:sldMk cId="2244360883" sldId="258"/>
            <ac:spMk id="77" creationId="{25397171-E233-4F26-9A8C-29C436537DC4}"/>
          </ac:spMkLst>
        </pc:spChg>
        <pc:spChg chg="add del">
          <ac:chgData name="Sandeep Reddy Karumudi" userId="b41e01767a779e90" providerId="LiveId" clId="{397C982B-C963-4857-AEEB-B573FDD87442}" dt="2024-10-04T21:33:16.206" v="759" actId="26606"/>
          <ac:spMkLst>
            <pc:docMk/>
            <pc:sldMk cId="2244360883" sldId="258"/>
            <ac:spMk id="78" creationId="{EA830B9C-C9EB-4D80-9552-AE9DE30758C9}"/>
          </ac:spMkLst>
        </pc:spChg>
        <pc:spChg chg="add del">
          <ac:chgData name="Sandeep Reddy Karumudi" userId="b41e01767a779e90" providerId="LiveId" clId="{397C982B-C963-4857-AEEB-B573FDD87442}" dt="2024-10-04T21:33:17.681" v="761" actId="26606"/>
          <ac:spMkLst>
            <pc:docMk/>
            <pc:sldMk cId="2244360883" sldId="258"/>
            <ac:spMk id="80" creationId="{11657BF2-BFFB-4FF0-9FE2-4D7F7A7C9D50}"/>
          </ac:spMkLst>
        </pc:spChg>
        <pc:spChg chg="add del">
          <ac:chgData name="Sandeep Reddy Karumudi" userId="b41e01767a779e90" providerId="LiveId" clId="{397C982B-C963-4857-AEEB-B573FDD87442}" dt="2024-10-04T21:33:17.681" v="761" actId="26606"/>
          <ac:spMkLst>
            <pc:docMk/>
            <pc:sldMk cId="2244360883" sldId="258"/>
            <ac:spMk id="81" creationId="{25397171-E233-4F26-9A8C-29C436537DC4}"/>
          </ac:spMkLst>
        </pc:spChg>
        <pc:spChg chg="add del">
          <ac:chgData name="Sandeep Reddy Karumudi" userId="b41e01767a779e90" providerId="LiveId" clId="{397C982B-C963-4857-AEEB-B573FDD87442}" dt="2024-10-04T21:33:17.681" v="761" actId="26606"/>
          <ac:spMkLst>
            <pc:docMk/>
            <pc:sldMk cId="2244360883" sldId="258"/>
            <ac:spMk id="82" creationId="{EA830B9C-C9EB-4D80-9552-AE9DE30758C9}"/>
          </ac:spMkLst>
        </pc:spChg>
        <pc:spChg chg="add del">
          <ac:chgData name="Sandeep Reddy Karumudi" userId="b41e01767a779e90" providerId="LiveId" clId="{397C982B-C963-4857-AEEB-B573FDD87442}" dt="2024-10-04T21:33:33.257" v="763" actId="26606"/>
          <ac:spMkLst>
            <pc:docMk/>
            <pc:sldMk cId="2244360883" sldId="258"/>
            <ac:spMk id="84" creationId="{62E3493C-9EE5-40C5-9902-4A0416374CD5}"/>
          </ac:spMkLst>
        </pc:spChg>
        <pc:spChg chg="add del">
          <ac:chgData name="Sandeep Reddy Karumudi" userId="b41e01767a779e90" providerId="LiveId" clId="{397C982B-C963-4857-AEEB-B573FDD87442}" dt="2024-10-04T21:33:33.257" v="763" actId="26606"/>
          <ac:spMkLst>
            <pc:docMk/>
            <pc:sldMk cId="2244360883" sldId="258"/>
            <ac:spMk id="85" creationId="{C93C2DD8-0EC6-4B41-91E6-4A8E336AF89A}"/>
          </ac:spMkLst>
        </pc:spChg>
        <pc:spChg chg="add del">
          <ac:chgData name="Sandeep Reddy Karumudi" userId="b41e01767a779e90" providerId="LiveId" clId="{397C982B-C963-4857-AEEB-B573FDD87442}" dt="2024-10-04T21:33:33.257" v="763" actId="26606"/>
          <ac:spMkLst>
            <pc:docMk/>
            <pc:sldMk cId="2244360883" sldId="258"/>
            <ac:spMk id="86" creationId="{D5E3F933-FC69-4374-A35F-CF40365370FB}"/>
          </ac:spMkLst>
        </pc:spChg>
        <pc:spChg chg="add del">
          <ac:chgData name="Sandeep Reddy Karumudi" userId="b41e01767a779e90" providerId="LiveId" clId="{397C982B-C963-4857-AEEB-B573FDD87442}" dt="2024-10-04T21:35:02.922" v="789" actId="26606"/>
          <ac:spMkLst>
            <pc:docMk/>
            <pc:sldMk cId="2244360883" sldId="258"/>
            <ac:spMk id="88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5:02.922" v="789" actId="26606"/>
          <ac:spMkLst>
            <pc:docMk/>
            <pc:sldMk cId="2244360883" sldId="258"/>
            <ac:spMk id="89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3:51.515" v="766" actId="26606"/>
          <ac:spMkLst>
            <pc:docMk/>
            <pc:sldMk cId="2244360883" sldId="258"/>
            <ac:spMk id="94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3:51.515" v="766" actId="26606"/>
          <ac:spMkLst>
            <pc:docMk/>
            <pc:sldMk cId="2244360883" sldId="258"/>
            <ac:spMk id="96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3:59.501" v="768" actId="26606"/>
          <ac:spMkLst>
            <pc:docMk/>
            <pc:sldMk cId="2244360883" sldId="258"/>
            <ac:spMk id="98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3:59.501" v="768" actId="26606"/>
          <ac:spMkLst>
            <pc:docMk/>
            <pc:sldMk cId="2244360883" sldId="258"/>
            <ac:spMk id="99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01.336" v="770" actId="26606"/>
          <ac:spMkLst>
            <pc:docMk/>
            <pc:sldMk cId="2244360883" sldId="258"/>
            <ac:spMk id="101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4:01.336" v="770" actId="26606"/>
          <ac:spMkLst>
            <pc:docMk/>
            <pc:sldMk cId="2244360883" sldId="258"/>
            <ac:spMk id="102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11.424" v="772" actId="26606"/>
          <ac:spMkLst>
            <pc:docMk/>
            <pc:sldMk cId="2244360883" sldId="258"/>
            <ac:spMk id="104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4:11.424" v="772" actId="26606"/>
          <ac:spMkLst>
            <pc:docMk/>
            <pc:sldMk cId="2244360883" sldId="258"/>
            <ac:spMk id="105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14.593" v="774" actId="26606"/>
          <ac:spMkLst>
            <pc:docMk/>
            <pc:sldMk cId="2244360883" sldId="258"/>
            <ac:spMk id="107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4:14.593" v="774" actId="26606"/>
          <ac:spMkLst>
            <pc:docMk/>
            <pc:sldMk cId="2244360883" sldId="258"/>
            <ac:spMk id="108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16.402" v="776" actId="26606"/>
          <ac:spMkLst>
            <pc:docMk/>
            <pc:sldMk cId="2244360883" sldId="258"/>
            <ac:spMk id="110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4:16.402" v="776" actId="26606"/>
          <ac:spMkLst>
            <pc:docMk/>
            <pc:sldMk cId="2244360883" sldId="258"/>
            <ac:spMk id="111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18.765" v="778" actId="26606"/>
          <ac:spMkLst>
            <pc:docMk/>
            <pc:sldMk cId="2244360883" sldId="258"/>
            <ac:spMk id="113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4:18.765" v="778" actId="26606"/>
          <ac:spMkLst>
            <pc:docMk/>
            <pc:sldMk cId="2244360883" sldId="258"/>
            <ac:spMk id="114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43.582" v="780" actId="26606"/>
          <ac:spMkLst>
            <pc:docMk/>
            <pc:sldMk cId="2244360883" sldId="258"/>
            <ac:spMk id="116" creationId="{E192707B-B929-41A7-9B41-E959A1C689E4}"/>
          </ac:spMkLst>
        </pc:spChg>
        <pc:spChg chg="add del">
          <ac:chgData name="Sandeep Reddy Karumudi" userId="b41e01767a779e90" providerId="LiveId" clId="{397C982B-C963-4857-AEEB-B573FDD87442}" dt="2024-10-04T21:34:43.582" v="780" actId="26606"/>
          <ac:spMkLst>
            <pc:docMk/>
            <pc:sldMk cId="2244360883" sldId="258"/>
            <ac:spMk id="117" creationId="{8FB4235C-4505-46C7-AD8F-8769A1972FC1}"/>
          </ac:spMkLst>
        </pc:spChg>
        <pc:spChg chg="add del">
          <ac:chgData name="Sandeep Reddy Karumudi" userId="b41e01767a779e90" providerId="LiveId" clId="{397C982B-C963-4857-AEEB-B573FDD87442}" dt="2024-10-04T21:34:52.983" v="782" actId="26606"/>
          <ac:spMkLst>
            <pc:docMk/>
            <pc:sldMk cId="2244360883" sldId="258"/>
            <ac:spMk id="119" creationId="{47421797-7B77-498E-A01C-0A1194615BD5}"/>
          </ac:spMkLst>
        </pc:spChg>
        <pc:spChg chg="add del">
          <ac:chgData name="Sandeep Reddy Karumudi" userId="b41e01767a779e90" providerId="LiveId" clId="{397C982B-C963-4857-AEEB-B573FDD87442}" dt="2024-10-04T21:34:52.983" v="782" actId="26606"/>
          <ac:spMkLst>
            <pc:docMk/>
            <pc:sldMk cId="2244360883" sldId="258"/>
            <ac:spMk id="120" creationId="{926D38EC-CD1B-456B-A813-64F8D8E71DA5}"/>
          </ac:spMkLst>
        </pc:spChg>
        <pc:spChg chg="add del">
          <ac:chgData name="Sandeep Reddy Karumudi" userId="b41e01767a779e90" providerId="LiveId" clId="{397C982B-C963-4857-AEEB-B573FDD87442}" dt="2024-10-04T21:34:52.983" v="782" actId="26606"/>
          <ac:spMkLst>
            <pc:docMk/>
            <pc:sldMk cId="2244360883" sldId="258"/>
            <ac:spMk id="121" creationId="{2DC18E46-CA2E-43A8-A2EC-61D30FAC3678}"/>
          </ac:spMkLst>
        </pc:spChg>
        <pc:spChg chg="add del">
          <ac:chgData name="Sandeep Reddy Karumudi" userId="b41e01767a779e90" providerId="LiveId" clId="{397C982B-C963-4857-AEEB-B573FDD87442}" dt="2024-10-04T21:34:56.261" v="784" actId="26606"/>
          <ac:spMkLst>
            <pc:docMk/>
            <pc:sldMk cId="2244360883" sldId="258"/>
            <ac:spMk id="123" creationId="{47421797-7B77-498E-A01C-0A1194615BD5}"/>
          </ac:spMkLst>
        </pc:spChg>
        <pc:spChg chg="add del">
          <ac:chgData name="Sandeep Reddy Karumudi" userId="b41e01767a779e90" providerId="LiveId" clId="{397C982B-C963-4857-AEEB-B573FDD87442}" dt="2024-10-04T21:34:56.261" v="784" actId="26606"/>
          <ac:spMkLst>
            <pc:docMk/>
            <pc:sldMk cId="2244360883" sldId="258"/>
            <ac:spMk id="124" creationId="{926D38EC-CD1B-456B-A813-64F8D8E71DA5}"/>
          </ac:spMkLst>
        </pc:spChg>
        <pc:spChg chg="add del">
          <ac:chgData name="Sandeep Reddy Karumudi" userId="b41e01767a779e90" providerId="LiveId" clId="{397C982B-C963-4857-AEEB-B573FDD87442}" dt="2024-10-04T21:34:56.261" v="784" actId="26606"/>
          <ac:spMkLst>
            <pc:docMk/>
            <pc:sldMk cId="2244360883" sldId="258"/>
            <ac:spMk id="125" creationId="{2DC18E46-CA2E-43A8-A2EC-61D30FAC3678}"/>
          </ac:spMkLst>
        </pc:spChg>
        <pc:spChg chg="add del">
          <ac:chgData name="Sandeep Reddy Karumudi" userId="b41e01767a779e90" providerId="LiveId" clId="{397C982B-C963-4857-AEEB-B573FDD87442}" dt="2024-10-04T21:34:58.036" v="786" actId="26606"/>
          <ac:spMkLst>
            <pc:docMk/>
            <pc:sldMk cId="2244360883" sldId="258"/>
            <ac:spMk id="127" creationId="{47421797-7B77-498E-A01C-0A1194615BD5}"/>
          </ac:spMkLst>
        </pc:spChg>
        <pc:spChg chg="add del">
          <ac:chgData name="Sandeep Reddy Karumudi" userId="b41e01767a779e90" providerId="LiveId" clId="{397C982B-C963-4857-AEEB-B573FDD87442}" dt="2024-10-04T21:34:58.036" v="786" actId="26606"/>
          <ac:spMkLst>
            <pc:docMk/>
            <pc:sldMk cId="2244360883" sldId="258"/>
            <ac:spMk id="128" creationId="{926D38EC-CD1B-456B-A813-64F8D8E71DA5}"/>
          </ac:spMkLst>
        </pc:spChg>
        <pc:spChg chg="add del">
          <ac:chgData name="Sandeep Reddy Karumudi" userId="b41e01767a779e90" providerId="LiveId" clId="{397C982B-C963-4857-AEEB-B573FDD87442}" dt="2024-10-04T21:34:58.036" v="786" actId="26606"/>
          <ac:spMkLst>
            <pc:docMk/>
            <pc:sldMk cId="2244360883" sldId="258"/>
            <ac:spMk id="129" creationId="{2DC18E46-CA2E-43A8-A2EC-61D30FAC3678}"/>
          </ac:spMkLst>
        </pc:spChg>
        <pc:spChg chg="add del">
          <ac:chgData name="Sandeep Reddy Karumudi" userId="b41e01767a779e90" providerId="LiveId" clId="{397C982B-C963-4857-AEEB-B573FDD87442}" dt="2024-10-04T21:35:02.836" v="788" actId="26606"/>
          <ac:spMkLst>
            <pc:docMk/>
            <pc:sldMk cId="2244360883" sldId="258"/>
            <ac:spMk id="131" creationId="{47421797-7B77-498E-A01C-0A1194615BD5}"/>
          </ac:spMkLst>
        </pc:spChg>
        <pc:spChg chg="add del">
          <ac:chgData name="Sandeep Reddy Karumudi" userId="b41e01767a779e90" providerId="LiveId" clId="{397C982B-C963-4857-AEEB-B573FDD87442}" dt="2024-10-04T21:35:02.836" v="788" actId="26606"/>
          <ac:spMkLst>
            <pc:docMk/>
            <pc:sldMk cId="2244360883" sldId="258"/>
            <ac:spMk id="132" creationId="{926D38EC-CD1B-456B-A813-64F8D8E71DA5}"/>
          </ac:spMkLst>
        </pc:spChg>
        <pc:spChg chg="add del">
          <ac:chgData name="Sandeep Reddy Karumudi" userId="b41e01767a779e90" providerId="LiveId" clId="{397C982B-C963-4857-AEEB-B573FDD87442}" dt="2024-10-04T21:35:02.836" v="788" actId="26606"/>
          <ac:spMkLst>
            <pc:docMk/>
            <pc:sldMk cId="2244360883" sldId="258"/>
            <ac:spMk id="133" creationId="{2DC18E46-CA2E-43A8-A2EC-61D30FAC3678}"/>
          </ac:spMkLst>
        </pc:spChg>
        <pc:spChg chg="add">
          <ac:chgData name="Sandeep Reddy Karumudi" userId="b41e01767a779e90" providerId="LiveId" clId="{397C982B-C963-4857-AEEB-B573FDD87442}" dt="2024-10-04T21:35:02.922" v="789" actId="26606"/>
          <ac:spMkLst>
            <pc:docMk/>
            <pc:sldMk cId="2244360883" sldId="258"/>
            <ac:spMk id="135" creationId="{47421797-7B77-498E-A01C-0A1194615BD5}"/>
          </ac:spMkLst>
        </pc:spChg>
        <pc:spChg chg="add">
          <ac:chgData name="Sandeep Reddy Karumudi" userId="b41e01767a779e90" providerId="LiveId" clId="{397C982B-C963-4857-AEEB-B573FDD87442}" dt="2024-10-04T21:35:02.922" v="789" actId="26606"/>
          <ac:spMkLst>
            <pc:docMk/>
            <pc:sldMk cId="2244360883" sldId="258"/>
            <ac:spMk id="136" creationId="{926D38EC-CD1B-456B-A813-64F8D8E71DA5}"/>
          </ac:spMkLst>
        </pc:spChg>
        <pc:spChg chg="add">
          <ac:chgData name="Sandeep Reddy Karumudi" userId="b41e01767a779e90" providerId="LiveId" clId="{397C982B-C963-4857-AEEB-B573FDD87442}" dt="2024-10-04T21:35:02.922" v="789" actId="26606"/>
          <ac:spMkLst>
            <pc:docMk/>
            <pc:sldMk cId="2244360883" sldId="258"/>
            <ac:spMk id="137" creationId="{2DC18E46-CA2E-43A8-A2EC-61D30FAC3678}"/>
          </ac:spMkLst>
        </pc:spChg>
        <pc:graphicFrameChg chg="add del">
          <ac:chgData name="Sandeep Reddy Karumudi" userId="b41e01767a779e90" providerId="LiveId" clId="{397C982B-C963-4857-AEEB-B573FDD87442}" dt="2024-10-04T21:29:41.540" v="724" actId="26606"/>
          <ac:graphicFrameMkLst>
            <pc:docMk/>
            <pc:sldMk cId="2244360883" sldId="258"/>
            <ac:graphicFrameMk id="5" creationId="{73C741DC-3F9B-C019-754B-6645D9C7FD92}"/>
          </ac:graphicFrameMkLst>
        </pc:graphicFrameChg>
        <pc:graphicFrameChg chg="add del">
          <ac:chgData name="Sandeep Reddy Karumudi" userId="b41e01767a779e90" providerId="LiveId" clId="{397C982B-C963-4857-AEEB-B573FDD87442}" dt="2024-10-04T21:29:43.958" v="726" actId="26606"/>
          <ac:graphicFrameMkLst>
            <pc:docMk/>
            <pc:sldMk cId="2244360883" sldId="258"/>
            <ac:graphicFrameMk id="18" creationId="{239A2307-E5B3-1558-F3B5-73EA6821B571}"/>
          </ac:graphicFrameMkLst>
        </pc:graphicFrameChg>
        <pc:graphicFrameChg chg="add del">
          <ac:chgData name="Sandeep Reddy Karumudi" userId="b41e01767a779e90" providerId="LiveId" clId="{397C982B-C963-4857-AEEB-B573FDD87442}" dt="2024-10-04T21:31:27.093" v="744" actId="26606"/>
          <ac:graphicFrameMkLst>
            <pc:docMk/>
            <pc:sldMk cId="2244360883" sldId="258"/>
            <ac:graphicFrameMk id="46" creationId="{F2352ABD-38C7-2FD4-F0A3-7A256E30A9B1}"/>
          </ac:graphicFrameMkLst>
        </pc:graphicFrameChg>
        <pc:graphicFrameChg chg="add del">
          <ac:chgData name="Sandeep Reddy Karumudi" userId="b41e01767a779e90" providerId="LiveId" clId="{397C982B-C963-4857-AEEB-B573FDD87442}" dt="2024-10-04T21:32:16.900" v="748" actId="26606"/>
          <ac:graphicFrameMkLst>
            <pc:docMk/>
            <pc:sldMk cId="2244360883" sldId="258"/>
            <ac:graphicFrameMk id="55" creationId="{9D3F759C-9D71-BB6A-AF9D-BE4468551CB6}"/>
          </ac:graphicFrameMkLst>
        </pc:graphicFrameChg>
        <pc:graphicFrameChg chg="add mod modGraphic">
          <ac:chgData name="Sandeep Reddy Karumudi" userId="b41e01767a779e90" providerId="LiveId" clId="{397C982B-C963-4857-AEEB-B573FDD87442}" dt="2024-10-04T21:35:02.922" v="789" actId="26606"/>
          <ac:graphicFrameMkLst>
            <pc:docMk/>
            <pc:sldMk cId="2244360883" sldId="258"/>
            <ac:graphicFrameMk id="57" creationId="{8D700212-A61E-DDE9-1134-112057597905}"/>
          </ac:graphicFrameMkLst>
        </pc:graphicFrameChg>
        <pc:picChg chg="add mod ord">
          <ac:chgData name="Sandeep Reddy Karumudi" userId="b41e01767a779e90" providerId="LiveId" clId="{397C982B-C963-4857-AEEB-B573FDD87442}" dt="2024-10-04T21:35:02.922" v="789" actId="26606"/>
          <ac:picMkLst>
            <pc:docMk/>
            <pc:sldMk cId="2244360883" sldId="258"/>
            <ac:picMk id="21" creationId="{F14D56FF-0C76-5DCB-4A00-B33255F256F7}"/>
          </ac:picMkLst>
        </pc:picChg>
      </pc:sldChg>
      <pc:sldChg chg="addSp delSp modSp new mod setBg setClrOvrMap">
        <pc:chgData name="Sandeep Reddy Karumudi" userId="b41e01767a779e90" providerId="LiveId" clId="{397C982B-C963-4857-AEEB-B573FDD87442}" dt="2024-10-04T21:49:03.432" v="1090" actId="26606"/>
        <pc:sldMkLst>
          <pc:docMk/>
          <pc:sldMk cId="1165985460" sldId="259"/>
        </pc:sldMkLst>
        <pc:spChg chg="add del">
          <ac:chgData name="Sandeep Reddy Karumudi" userId="b41e01767a779e90" providerId="LiveId" clId="{397C982B-C963-4857-AEEB-B573FDD87442}" dt="2024-10-04T21:43:18.792" v="808" actId="26606"/>
          <ac:spMkLst>
            <pc:docMk/>
            <pc:sldMk cId="1165985460" sldId="259"/>
            <ac:spMk id="2" creationId="{15392691-1867-F4E0-F2BD-716221A1D6C6}"/>
          </ac:spMkLst>
        </pc:spChg>
        <pc:spChg chg="add del">
          <ac:chgData name="Sandeep Reddy Karumudi" userId="b41e01767a779e90" providerId="LiveId" clId="{397C982B-C963-4857-AEEB-B573FDD87442}" dt="2024-10-04T21:36:38.699" v="795" actId="22"/>
          <ac:spMkLst>
            <pc:docMk/>
            <pc:sldMk cId="1165985460" sldId="259"/>
            <ac:spMk id="3" creationId="{CCF67428-FF06-5509-10D3-FBC400E8BF20}"/>
          </ac:spMkLst>
        </pc:spChg>
        <pc:spChg chg="add del">
          <ac:chgData name="Sandeep Reddy Karumudi" userId="b41e01767a779e90" providerId="LiveId" clId="{397C982B-C963-4857-AEEB-B573FDD87442}" dt="2024-10-04T21:42:59.599" v="799" actId="26606"/>
          <ac:spMkLst>
            <pc:docMk/>
            <pc:sldMk cId="1165985460" sldId="259"/>
            <ac:spMk id="11" creationId="{06FA0E34-977F-3CA9-7029-66685D9BC25C}"/>
          </ac:spMkLst>
        </pc:spChg>
        <pc:spChg chg="add del">
          <ac:chgData name="Sandeep Reddy Karumudi" userId="b41e01767a779e90" providerId="LiveId" clId="{397C982B-C963-4857-AEEB-B573FDD87442}" dt="2024-10-04T21:42:43.192" v="797" actId="26606"/>
          <ac:spMkLst>
            <pc:docMk/>
            <pc:sldMk cId="1165985460" sldId="259"/>
            <ac:spMk id="12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4T21:42:43.192" v="797" actId="26606"/>
          <ac:spMkLst>
            <pc:docMk/>
            <pc:sldMk cId="1165985460" sldId="259"/>
            <ac:spMk id="14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4T21:42:43.192" v="797" actId="26606"/>
          <ac:spMkLst>
            <pc:docMk/>
            <pc:sldMk cId="1165985460" sldId="259"/>
            <ac:spMk id="16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4T21:42:43.192" v="797" actId="26606"/>
          <ac:spMkLst>
            <pc:docMk/>
            <pc:sldMk cId="1165985460" sldId="259"/>
            <ac:spMk id="18" creationId="{9664D085-C814-4D74-BCE0-2059F0DC0434}"/>
          </ac:spMkLst>
        </pc:spChg>
        <pc:spChg chg="add del">
          <ac:chgData name="Sandeep Reddy Karumudi" userId="b41e01767a779e90" providerId="LiveId" clId="{397C982B-C963-4857-AEEB-B573FDD87442}" dt="2024-10-04T21:42:43.192" v="797" actId="26606"/>
          <ac:spMkLst>
            <pc:docMk/>
            <pc:sldMk cId="1165985460" sldId="259"/>
            <ac:spMk id="20" creationId="{DDA5539E-D8B4-4F5A-B46F-C304F5D7A847}"/>
          </ac:spMkLst>
        </pc:spChg>
        <pc:spChg chg="add del">
          <ac:chgData name="Sandeep Reddy Karumudi" userId="b41e01767a779e90" providerId="LiveId" clId="{397C982B-C963-4857-AEEB-B573FDD87442}" dt="2024-10-04T21:42:59.599" v="799" actId="26606"/>
          <ac:spMkLst>
            <pc:docMk/>
            <pc:sldMk cId="1165985460" sldId="259"/>
            <ac:spMk id="22" creationId="{282E2A95-1A08-4118-83C6-B1CA5648E075}"/>
          </ac:spMkLst>
        </pc:spChg>
        <pc:spChg chg="add del">
          <ac:chgData name="Sandeep Reddy Karumudi" userId="b41e01767a779e90" providerId="LiveId" clId="{397C982B-C963-4857-AEEB-B573FDD87442}" dt="2024-10-04T21:42:59.599" v="799" actId="26606"/>
          <ac:spMkLst>
            <pc:docMk/>
            <pc:sldMk cId="1165985460" sldId="259"/>
            <ac:spMk id="23" creationId="{2FFEFC7E-85EE-4AC9-A351-FBEB13A1D622}"/>
          </ac:spMkLst>
        </pc:spChg>
        <pc:spChg chg="add del">
          <ac:chgData name="Sandeep Reddy Karumudi" userId="b41e01767a779e90" providerId="LiveId" clId="{397C982B-C963-4857-AEEB-B573FDD87442}" dt="2024-10-04T21:42:59.599" v="799" actId="26606"/>
          <ac:spMkLst>
            <pc:docMk/>
            <pc:sldMk cId="1165985460" sldId="259"/>
            <ac:spMk id="24" creationId="{CB2511BB-FC4C-45F3-94EB-661D6806C942}"/>
          </ac:spMkLst>
        </pc:spChg>
        <pc:spChg chg="add del">
          <ac:chgData name="Sandeep Reddy Karumudi" userId="b41e01767a779e90" providerId="LiveId" clId="{397C982B-C963-4857-AEEB-B573FDD87442}" dt="2024-10-04T21:42:59.599" v="799" actId="26606"/>
          <ac:spMkLst>
            <pc:docMk/>
            <pc:sldMk cId="1165985460" sldId="259"/>
            <ac:spMk id="25" creationId="{15392691-1867-F4E0-F2BD-716221A1D6C6}"/>
          </ac:spMkLst>
        </pc:spChg>
        <pc:spChg chg="add del">
          <ac:chgData name="Sandeep Reddy Karumudi" userId="b41e01767a779e90" providerId="LiveId" clId="{397C982B-C963-4857-AEEB-B573FDD87442}" dt="2024-10-04T21:42:59.599" v="799" actId="26606"/>
          <ac:spMkLst>
            <pc:docMk/>
            <pc:sldMk cId="1165985460" sldId="259"/>
            <ac:spMk id="26" creationId="{68DC0EC7-60EA-4BD3-BC04-D547DE1B2891}"/>
          </ac:spMkLst>
        </pc:spChg>
        <pc:spChg chg="add del">
          <ac:chgData name="Sandeep Reddy Karumudi" userId="b41e01767a779e90" providerId="LiveId" clId="{397C982B-C963-4857-AEEB-B573FDD87442}" dt="2024-10-04T21:43:10.748" v="801" actId="26606"/>
          <ac:spMkLst>
            <pc:docMk/>
            <pc:sldMk cId="1165985460" sldId="259"/>
            <ac:spMk id="28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4T21:43:10.748" v="801" actId="26606"/>
          <ac:spMkLst>
            <pc:docMk/>
            <pc:sldMk cId="1165985460" sldId="259"/>
            <ac:spMk id="29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4T21:43:10.748" v="801" actId="26606"/>
          <ac:spMkLst>
            <pc:docMk/>
            <pc:sldMk cId="1165985460" sldId="259"/>
            <ac:spMk id="30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4T21:43:10.748" v="801" actId="26606"/>
          <ac:spMkLst>
            <pc:docMk/>
            <pc:sldMk cId="1165985460" sldId="259"/>
            <ac:spMk id="31" creationId="{9664D085-C814-4D74-BCE0-2059F0DC0434}"/>
          </ac:spMkLst>
        </pc:spChg>
        <pc:spChg chg="add del">
          <ac:chgData name="Sandeep Reddy Karumudi" userId="b41e01767a779e90" providerId="LiveId" clId="{397C982B-C963-4857-AEEB-B573FDD87442}" dt="2024-10-04T21:43:10.748" v="801" actId="26606"/>
          <ac:spMkLst>
            <pc:docMk/>
            <pc:sldMk cId="1165985460" sldId="259"/>
            <ac:spMk id="32" creationId="{DDA5539E-D8B4-4F5A-B46F-C304F5D7A847}"/>
          </ac:spMkLst>
        </pc:spChg>
        <pc:spChg chg="add del">
          <ac:chgData name="Sandeep Reddy Karumudi" userId="b41e01767a779e90" providerId="LiveId" clId="{397C982B-C963-4857-AEEB-B573FDD87442}" dt="2024-10-04T21:43:12.252" v="803" actId="26606"/>
          <ac:spMkLst>
            <pc:docMk/>
            <pc:sldMk cId="1165985460" sldId="259"/>
            <ac:spMk id="34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4T21:43:12.252" v="803" actId="26606"/>
          <ac:spMkLst>
            <pc:docMk/>
            <pc:sldMk cId="1165985460" sldId="259"/>
            <ac:spMk id="35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4T21:43:12.252" v="803" actId="26606"/>
          <ac:spMkLst>
            <pc:docMk/>
            <pc:sldMk cId="1165985460" sldId="259"/>
            <ac:spMk id="36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4T21:43:12.252" v="803" actId="26606"/>
          <ac:spMkLst>
            <pc:docMk/>
            <pc:sldMk cId="1165985460" sldId="259"/>
            <ac:spMk id="37" creationId="{6B57F45B-5417-4073-A67A-343F2C881222}"/>
          </ac:spMkLst>
        </pc:spChg>
        <pc:spChg chg="add del">
          <ac:chgData name="Sandeep Reddy Karumudi" userId="b41e01767a779e90" providerId="LiveId" clId="{397C982B-C963-4857-AEEB-B573FDD87442}" dt="2024-10-04T21:43:12.252" v="803" actId="26606"/>
          <ac:spMkLst>
            <pc:docMk/>
            <pc:sldMk cId="1165985460" sldId="259"/>
            <ac:spMk id="38" creationId="{091B6077-4778-41B2-9147-335CF2F2F9FC}"/>
          </ac:spMkLst>
        </pc:spChg>
        <pc:spChg chg="add del">
          <ac:chgData name="Sandeep Reddy Karumudi" userId="b41e01767a779e90" providerId="LiveId" clId="{397C982B-C963-4857-AEEB-B573FDD87442}" dt="2024-10-04T21:43:12.252" v="803" actId="26606"/>
          <ac:spMkLst>
            <pc:docMk/>
            <pc:sldMk cId="1165985460" sldId="259"/>
            <ac:spMk id="39" creationId="{D527D497-40EC-49CA-9C48-FE4127084C9F}"/>
          </ac:spMkLst>
        </pc:spChg>
        <pc:spChg chg="add del">
          <ac:chgData name="Sandeep Reddy Karumudi" userId="b41e01767a779e90" providerId="LiveId" clId="{397C982B-C963-4857-AEEB-B573FDD87442}" dt="2024-10-04T21:43:16.632" v="805" actId="26606"/>
          <ac:spMkLst>
            <pc:docMk/>
            <pc:sldMk cId="1165985460" sldId="259"/>
            <ac:spMk id="41" creationId="{282E2A95-1A08-4118-83C6-B1CA5648E075}"/>
          </ac:spMkLst>
        </pc:spChg>
        <pc:spChg chg="add del">
          <ac:chgData name="Sandeep Reddy Karumudi" userId="b41e01767a779e90" providerId="LiveId" clId="{397C982B-C963-4857-AEEB-B573FDD87442}" dt="2024-10-04T21:43:16.632" v="805" actId="26606"/>
          <ac:spMkLst>
            <pc:docMk/>
            <pc:sldMk cId="1165985460" sldId="259"/>
            <ac:spMk id="42" creationId="{2FFEFC7E-85EE-4AC9-A351-FBEB13A1D622}"/>
          </ac:spMkLst>
        </pc:spChg>
        <pc:spChg chg="add del">
          <ac:chgData name="Sandeep Reddy Karumudi" userId="b41e01767a779e90" providerId="LiveId" clId="{397C982B-C963-4857-AEEB-B573FDD87442}" dt="2024-10-04T21:43:16.632" v="805" actId="26606"/>
          <ac:spMkLst>
            <pc:docMk/>
            <pc:sldMk cId="1165985460" sldId="259"/>
            <ac:spMk id="43" creationId="{CB2511BB-FC4C-45F3-94EB-661D6806C942}"/>
          </ac:spMkLst>
        </pc:spChg>
        <pc:spChg chg="add del">
          <ac:chgData name="Sandeep Reddy Karumudi" userId="b41e01767a779e90" providerId="LiveId" clId="{397C982B-C963-4857-AEEB-B573FDD87442}" dt="2024-10-04T21:43:16.632" v="805" actId="26606"/>
          <ac:spMkLst>
            <pc:docMk/>
            <pc:sldMk cId="1165985460" sldId="259"/>
            <ac:spMk id="44" creationId="{15392691-1867-F4E0-F2BD-716221A1D6C6}"/>
          </ac:spMkLst>
        </pc:spChg>
        <pc:spChg chg="add del">
          <ac:chgData name="Sandeep Reddy Karumudi" userId="b41e01767a779e90" providerId="LiveId" clId="{397C982B-C963-4857-AEEB-B573FDD87442}" dt="2024-10-04T21:43:16.632" v="805" actId="26606"/>
          <ac:spMkLst>
            <pc:docMk/>
            <pc:sldMk cId="1165985460" sldId="259"/>
            <ac:spMk id="45" creationId="{06FA0E34-977F-3CA9-7029-66685D9BC25C}"/>
          </ac:spMkLst>
        </pc:spChg>
        <pc:spChg chg="add del">
          <ac:chgData name="Sandeep Reddy Karumudi" userId="b41e01767a779e90" providerId="LiveId" clId="{397C982B-C963-4857-AEEB-B573FDD87442}" dt="2024-10-04T21:43:16.632" v="805" actId="26606"/>
          <ac:spMkLst>
            <pc:docMk/>
            <pc:sldMk cId="1165985460" sldId="259"/>
            <ac:spMk id="46" creationId="{68DC0EC7-60EA-4BD3-BC04-D547DE1B2891}"/>
          </ac:spMkLst>
        </pc:spChg>
        <pc:spChg chg="add del">
          <ac:chgData name="Sandeep Reddy Karumudi" userId="b41e01767a779e90" providerId="LiveId" clId="{397C982B-C963-4857-AEEB-B573FDD87442}" dt="2024-10-04T21:43:18.772" v="807" actId="26606"/>
          <ac:spMkLst>
            <pc:docMk/>
            <pc:sldMk cId="1165985460" sldId="259"/>
            <ac:spMk id="48" creationId="{15392691-1867-F4E0-F2BD-716221A1D6C6}"/>
          </ac:spMkLst>
        </pc:spChg>
        <pc:spChg chg="add del">
          <ac:chgData name="Sandeep Reddy Karumudi" userId="b41e01767a779e90" providerId="LiveId" clId="{397C982B-C963-4857-AEEB-B573FDD87442}" dt="2024-10-04T21:43:18.772" v="807" actId="26606"/>
          <ac:spMkLst>
            <pc:docMk/>
            <pc:sldMk cId="1165985460" sldId="259"/>
            <ac:spMk id="49" creationId="{0BBB6B01-5B73-410C-B70E-8CF2FA470D11}"/>
          </ac:spMkLst>
        </pc:spChg>
        <pc:spChg chg="add del">
          <ac:chgData name="Sandeep Reddy Karumudi" userId="b41e01767a779e90" providerId="LiveId" clId="{397C982B-C963-4857-AEEB-B573FDD87442}" dt="2024-10-04T21:43:18.772" v="807" actId="26606"/>
          <ac:spMkLst>
            <pc:docMk/>
            <pc:sldMk cId="1165985460" sldId="259"/>
            <ac:spMk id="50" creationId="{8712F587-12D0-435C-8E3F-F44C36EE71B8}"/>
          </ac:spMkLst>
        </pc:spChg>
        <pc:spChg chg="add del">
          <ac:chgData name="Sandeep Reddy Karumudi" userId="b41e01767a779e90" providerId="LiveId" clId="{397C982B-C963-4857-AEEB-B573FDD87442}" dt="2024-10-04T21:43:18.772" v="807" actId="26606"/>
          <ac:spMkLst>
            <pc:docMk/>
            <pc:sldMk cId="1165985460" sldId="259"/>
            <ac:spMk id="51" creationId="{1AFC7E6F-8BEB-7E01-3EC6-8CD9BECCEC24}"/>
          </ac:spMkLst>
        </pc:spChg>
        <pc:spChg chg="add del">
          <ac:chgData name="Sandeep Reddy Karumudi" userId="b41e01767a779e90" providerId="LiveId" clId="{397C982B-C963-4857-AEEB-B573FDD87442}" dt="2024-10-04T21:44:20.876" v="814" actId="26606"/>
          <ac:spMkLst>
            <pc:docMk/>
            <pc:sldMk cId="1165985460" sldId="259"/>
            <ac:spMk id="53" creationId="{282E2A95-1A08-4118-83C6-B1CA5648E075}"/>
          </ac:spMkLst>
        </pc:spChg>
        <pc:spChg chg="add del">
          <ac:chgData name="Sandeep Reddy Karumudi" userId="b41e01767a779e90" providerId="LiveId" clId="{397C982B-C963-4857-AEEB-B573FDD87442}" dt="2024-10-04T21:44:20.876" v="814" actId="26606"/>
          <ac:spMkLst>
            <pc:docMk/>
            <pc:sldMk cId="1165985460" sldId="259"/>
            <ac:spMk id="54" creationId="{2FFEFC7E-85EE-4AC9-A351-FBEB13A1D622}"/>
          </ac:spMkLst>
        </pc:spChg>
        <pc:spChg chg="add del">
          <ac:chgData name="Sandeep Reddy Karumudi" userId="b41e01767a779e90" providerId="LiveId" clId="{397C982B-C963-4857-AEEB-B573FDD87442}" dt="2024-10-04T21:44:20.876" v="814" actId="26606"/>
          <ac:spMkLst>
            <pc:docMk/>
            <pc:sldMk cId="1165985460" sldId="259"/>
            <ac:spMk id="55" creationId="{CB2511BB-FC4C-45F3-94EB-661D6806C942}"/>
          </ac:spMkLst>
        </pc:spChg>
        <pc:spChg chg="add mod ord">
          <ac:chgData name="Sandeep Reddy Karumudi" userId="b41e01767a779e90" providerId="LiveId" clId="{397C982B-C963-4857-AEEB-B573FDD87442}" dt="2024-10-04T21:48:28.182" v="1081" actId="26606"/>
          <ac:spMkLst>
            <pc:docMk/>
            <pc:sldMk cId="1165985460" sldId="259"/>
            <ac:spMk id="56" creationId="{15392691-1867-F4E0-F2BD-716221A1D6C6}"/>
          </ac:spMkLst>
        </pc:spChg>
        <pc:spChg chg="add del mod ord">
          <ac:chgData name="Sandeep Reddy Karumudi" userId="b41e01767a779e90" providerId="LiveId" clId="{397C982B-C963-4857-AEEB-B573FDD87442}" dt="2024-10-04T21:49:03.432" v="1090" actId="26606"/>
          <ac:spMkLst>
            <pc:docMk/>
            <pc:sldMk cId="1165985460" sldId="259"/>
            <ac:spMk id="57" creationId="{06FA0E34-977F-3CA9-7029-66685D9BC25C}"/>
          </ac:spMkLst>
        </pc:spChg>
        <pc:spChg chg="add del">
          <ac:chgData name="Sandeep Reddy Karumudi" userId="b41e01767a779e90" providerId="LiveId" clId="{397C982B-C963-4857-AEEB-B573FDD87442}" dt="2024-10-04T21:44:20.876" v="814" actId="26606"/>
          <ac:spMkLst>
            <pc:docMk/>
            <pc:sldMk cId="1165985460" sldId="259"/>
            <ac:spMk id="58" creationId="{68DC0EC7-60EA-4BD3-BC04-D547DE1B2891}"/>
          </ac:spMkLst>
        </pc:spChg>
        <pc:spChg chg="add del">
          <ac:chgData name="Sandeep Reddy Karumudi" userId="b41e01767a779e90" providerId="LiveId" clId="{397C982B-C963-4857-AEEB-B573FDD87442}" dt="2024-10-04T21:44:09.840" v="811" actId="26606"/>
          <ac:spMkLst>
            <pc:docMk/>
            <pc:sldMk cId="1165985460" sldId="259"/>
            <ac:spMk id="63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4T21:44:09.840" v="811" actId="26606"/>
          <ac:spMkLst>
            <pc:docMk/>
            <pc:sldMk cId="1165985460" sldId="259"/>
            <ac:spMk id="65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4T21:44:09.840" v="811" actId="26606"/>
          <ac:spMkLst>
            <pc:docMk/>
            <pc:sldMk cId="1165985460" sldId="259"/>
            <ac:spMk id="67" creationId="{DBC4BE4D-4B50-4F51-9F85-4B5D60B02D81}"/>
          </ac:spMkLst>
        </pc:spChg>
        <pc:spChg chg="add del">
          <ac:chgData name="Sandeep Reddy Karumudi" userId="b41e01767a779e90" providerId="LiveId" clId="{397C982B-C963-4857-AEEB-B573FDD87442}" dt="2024-10-04T21:44:20.858" v="813" actId="26606"/>
          <ac:spMkLst>
            <pc:docMk/>
            <pc:sldMk cId="1165985460" sldId="259"/>
            <ac:spMk id="69" creationId="{D5851415-CF4E-4C41-9E36-04E444B517EB}"/>
          </ac:spMkLst>
        </pc:spChg>
        <pc:spChg chg="add del">
          <ac:chgData name="Sandeep Reddy Karumudi" userId="b41e01767a779e90" providerId="LiveId" clId="{397C982B-C963-4857-AEEB-B573FDD87442}" dt="2024-10-04T21:44:20.858" v="813" actId="26606"/>
          <ac:spMkLst>
            <pc:docMk/>
            <pc:sldMk cId="1165985460" sldId="259"/>
            <ac:spMk id="70" creationId="{3EA2D33E-BAA2-467B-80B0-8887D9A99FBE}"/>
          </ac:spMkLst>
        </pc:spChg>
        <pc:spChg chg="add del">
          <ac:chgData name="Sandeep Reddy Karumudi" userId="b41e01767a779e90" providerId="LiveId" clId="{397C982B-C963-4857-AEEB-B573FDD87442}" dt="2024-10-04T21:44:20.858" v="813" actId="26606"/>
          <ac:spMkLst>
            <pc:docMk/>
            <pc:sldMk cId="1165985460" sldId="259"/>
            <ac:spMk id="71" creationId="{6067C508-2065-42E3-98D2-F3A9B8339BA0}"/>
          </ac:spMkLst>
        </pc:spChg>
        <pc:spChg chg="add del">
          <ac:chgData name="Sandeep Reddy Karumudi" userId="b41e01767a779e90" providerId="LiveId" clId="{397C982B-C963-4857-AEEB-B573FDD87442}" dt="2024-10-04T21:47:52.689" v="1075" actId="26606"/>
          <ac:spMkLst>
            <pc:docMk/>
            <pc:sldMk cId="1165985460" sldId="259"/>
            <ac:spMk id="73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4T21:47:52.689" v="1075" actId="26606"/>
          <ac:spMkLst>
            <pc:docMk/>
            <pc:sldMk cId="1165985460" sldId="259"/>
            <ac:spMk id="74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4T21:47:52.689" v="1075" actId="26606"/>
          <ac:spMkLst>
            <pc:docMk/>
            <pc:sldMk cId="1165985460" sldId="259"/>
            <ac:spMk id="75" creationId="{DBC4BE4D-4B50-4F51-9F85-4B5D60B02D81}"/>
          </ac:spMkLst>
        </pc:spChg>
        <pc:spChg chg="add del">
          <ac:chgData name="Sandeep Reddy Karumudi" userId="b41e01767a779e90" providerId="LiveId" clId="{397C982B-C963-4857-AEEB-B573FDD87442}" dt="2024-10-04T21:47:47.813" v="1070" actId="26606"/>
          <ac:spMkLst>
            <pc:docMk/>
            <pc:sldMk cId="1165985460" sldId="259"/>
            <ac:spMk id="80" creationId="{9FC88856-5C40-4F5B-BCD7-CD624FFEBFB0}"/>
          </ac:spMkLst>
        </pc:spChg>
        <pc:spChg chg="add del">
          <ac:chgData name="Sandeep Reddy Karumudi" userId="b41e01767a779e90" providerId="LiveId" clId="{397C982B-C963-4857-AEEB-B573FDD87442}" dt="2024-10-04T21:47:47.813" v="1070" actId="26606"/>
          <ac:spMkLst>
            <pc:docMk/>
            <pc:sldMk cId="1165985460" sldId="259"/>
            <ac:spMk id="82" creationId="{CD64F326-929E-45E2-B54D-DC7E17207734}"/>
          </ac:spMkLst>
        </pc:spChg>
        <pc:spChg chg="add del">
          <ac:chgData name="Sandeep Reddy Karumudi" userId="b41e01767a779e90" providerId="LiveId" clId="{397C982B-C963-4857-AEEB-B573FDD87442}" dt="2024-10-04T21:47:47.813" v="1070" actId="26606"/>
          <ac:spMkLst>
            <pc:docMk/>
            <pc:sldMk cId="1165985460" sldId="259"/>
            <ac:spMk id="84" creationId="{7BFCDFD7-7B3B-4ED9-B533-34D0B37244F1}"/>
          </ac:spMkLst>
        </pc:spChg>
        <pc:spChg chg="add del">
          <ac:chgData name="Sandeep Reddy Karumudi" userId="b41e01767a779e90" providerId="LiveId" clId="{397C982B-C963-4857-AEEB-B573FDD87442}" dt="2024-10-04T21:47:49.507" v="1072" actId="26606"/>
          <ac:spMkLst>
            <pc:docMk/>
            <pc:sldMk cId="1165985460" sldId="259"/>
            <ac:spMk id="86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4T21:47:49.507" v="1072" actId="26606"/>
          <ac:spMkLst>
            <pc:docMk/>
            <pc:sldMk cId="1165985460" sldId="259"/>
            <ac:spMk id="87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4T21:47:49.507" v="1072" actId="26606"/>
          <ac:spMkLst>
            <pc:docMk/>
            <pc:sldMk cId="1165985460" sldId="259"/>
            <ac:spMk id="88" creationId="{DBC4BE4D-4B50-4F51-9F85-4B5D60B02D81}"/>
          </ac:spMkLst>
        </pc:spChg>
        <pc:spChg chg="add del">
          <ac:chgData name="Sandeep Reddy Karumudi" userId="b41e01767a779e90" providerId="LiveId" clId="{397C982B-C963-4857-AEEB-B573FDD87442}" dt="2024-10-04T21:47:52.674" v="1074" actId="26606"/>
          <ac:spMkLst>
            <pc:docMk/>
            <pc:sldMk cId="1165985460" sldId="259"/>
            <ac:spMk id="90" creationId="{9FC88856-5C40-4F5B-BCD7-CD624FFEBFB0}"/>
          </ac:spMkLst>
        </pc:spChg>
        <pc:spChg chg="add del">
          <ac:chgData name="Sandeep Reddy Karumudi" userId="b41e01767a779e90" providerId="LiveId" clId="{397C982B-C963-4857-AEEB-B573FDD87442}" dt="2024-10-04T21:47:52.674" v="1074" actId="26606"/>
          <ac:spMkLst>
            <pc:docMk/>
            <pc:sldMk cId="1165985460" sldId="259"/>
            <ac:spMk id="91" creationId="{CD64F326-929E-45E2-B54D-DC7E17207734}"/>
          </ac:spMkLst>
        </pc:spChg>
        <pc:spChg chg="add del">
          <ac:chgData name="Sandeep Reddy Karumudi" userId="b41e01767a779e90" providerId="LiveId" clId="{397C982B-C963-4857-AEEB-B573FDD87442}" dt="2024-10-04T21:47:52.674" v="1074" actId="26606"/>
          <ac:spMkLst>
            <pc:docMk/>
            <pc:sldMk cId="1165985460" sldId="259"/>
            <ac:spMk id="92" creationId="{7BFCDFD7-7B3B-4ED9-B533-34D0B37244F1}"/>
          </ac:spMkLst>
        </pc:spChg>
        <pc:spChg chg="add del">
          <ac:chgData name="Sandeep Reddy Karumudi" userId="b41e01767a779e90" providerId="LiveId" clId="{397C982B-C963-4857-AEEB-B573FDD87442}" dt="2024-10-04T21:48:28.182" v="1081" actId="26606"/>
          <ac:spMkLst>
            <pc:docMk/>
            <pc:sldMk cId="1165985460" sldId="259"/>
            <ac:spMk id="94" creationId="{26C4D022-E2BC-435F-9CDB-44DC57C0701C}"/>
          </ac:spMkLst>
        </pc:spChg>
        <pc:spChg chg="add del">
          <ac:chgData name="Sandeep Reddy Karumudi" userId="b41e01767a779e90" providerId="LiveId" clId="{397C982B-C963-4857-AEEB-B573FDD87442}" dt="2024-10-04T21:48:28.182" v="1081" actId="26606"/>
          <ac:spMkLst>
            <pc:docMk/>
            <pc:sldMk cId="1165985460" sldId="259"/>
            <ac:spMk id="95" creationId="{C926CAD6-45B1-4A85-A196-E722067B1D21}"/>
          </ac:spMkLst>
        </pc:spChg>
        <pc:spChg chg="add del">
          <ac:chgData name="Sandeep Reddy Karumudi" userId="b41e01767a779e90" providerId="LiveId" clId="{397C982B-C963-4857-AEEB-B573FDD87442}" dt="2024-10-04T21:48:28.182" v="1081" actId="26606"/>
          <ac:spMkLst>
            <pc:docMk/>
            <pc:sldMk cId="1165985460" sldId="259"/>
            <ac:spMk id="96" creationId="{0E0936D5-2DCE-48A4-93BC-BA7861B4E343}"/>
          </ac:spMkLst>
        </pc:spChg>
        <pc:spChg chg="add del">
          <ac:chgData name="Sandeep Reddy Karumudi" userId="b41e01767a779e90" providerId="LiveId" clId="{397C982B-C963-4857-AEEB-B573FDD87442}" dt="2024-10-04T21:48:35.566" v="1083" actId="26606"/>
          <ac:spMkLst>
            <pc:docMk/>
            <pc:sldMk cId="1165985460" sldId="259"/>
            <ac:spMk id="101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4T21:48:35.566" v="1083" actId="26606"/>
          <ac:spMkLst>
            <pc:docMk/>
            <pc:sldMk cId="1165985460" sldId="259"/>
            <ac:spMk id="103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4T21:48:35.566" v="1083" actId="26606"/>
          <ac:spMkLst>
            <pc:docMk/>
            <pc:sldMk cId="1165985460" sldId="259"/>
            <ac:spMk id="105" creationId="{DBC4BE4D-4B50-4F51-9F85-4B5D60B02D81}"/>
          </ac:spMkLst>
        </pc:spChg>
        <pc:spChg chg="add">
          <ac:chgData name="Sandeep Reddy Karumudi" userId="b41e01767a779e90" providerId="LiveId" clId="{397C982B-C963-4857-AEEB-B573FDD87442}" dt="2024-10-04T21:48:35.566" v="1083" actId="26606"/>
          <ac:spMkLst>
            <pc:docMk/>
            <pc:sldMk cId="1165985460" sldId="259"/>
            <ac:spMk id="110" creationId="{78632963-757B-40C2-BB84-FC6107A54DAD}"/>
          </ac:spMkLst>
        </pc:spChg>
        <pc:spChg chg="add">
          <ac:chgData name="Sandeep Reddy Karumudi" userId="b41e01767a779e90" providerId="LiveId" clId="{397C982B-C963-4857-AEEB-B573FDD87442}" dt="2024-10-04T21:48:35.566" v="1083" actId="26606"/>
          <ac:spMkLst>
            <pc:docMk/>
            <pc:sldMk cId="1165985460" sldId="259"/>
            <ac:spMk id="112" creationId="{2853AE55-7E35-44B0-89F1-3F52B262AF33}"/>
          </ac:spMkLst>
        </pc:spChg>
        <pc:spChg chg="add">
          <ac:chgData name="Sandeep Reddy Karumudi" userId="b41e01767a779e90" providerId="LiveId" clId="{397C982B-C963-4857-AEEB-B573FDD87442}" dt="2024-10-04T21:48:35.566" v="1083" actId="26606"/>
          <ac:spMkLst>
            <pc:docMk/>
            <pc:sldMk cId="1165985460" sldId="259"/>
            <ac:spMk id="114" creationId="{DBC4BE4D-4B50-4F51-9F85-4B5D60B02D81}"/>
          </ac:spMkLst>
        </pc:spChg>
        <pc:graphicFrameChg chg="add del">
          <ac:chgData name="Sandeep Reddy Karumudi" userId="b41e01767a779e90" providerId="LiveId" clId="{397C982B-C963-4857-AEEB-B573FDD87442}" dt="2024-10-04T21:49:03.398" v="1089" actId="26606"/>
          <ac:graphicFrameMkLst>
            <pc:docMk/>
            <pc:sldMk cId="1165985460" sldId="259"/>
            <ac:graphicFrameMk id="116" creationId="{4B83AD4B-8E44-51B3-D671-49F3B2DCEA76}"/>
          </ac:graphicFrameMkLst>
        </pc:graphicFrameChg>
        <pc:graphicFrameChg chg="add">
          <ac:chgData name="Sandeep Reddy Karumudi" userId="b41e01767a779e90" providerId="LiveId" clId="{397C982B-C963-4857-AEEB-B573FDD87442}" dt="2024-10-04T21:49:03.432" v="1090" actId="26606"/>
          <ac:graphicFrameMkLst>
            <pc:docMk/>
            <pc:sldMk cId="1165985460" sldId="259"/>
            <ac:graphicFrameMk id="118" creationId="{F5196912-0B0B-D73E-B274-7BBA7747B2B5}"/>
          </ac:graphicFrameMkLst>
        </pc:graphicFrameChg>
        <pc:picChg chg="add del mod ord">
          <ac:chgData name="Sandeep Reddy Karumudi" userId="b41e01767a779e90" providerId="LiveId" clId="{397C982B-C963-4857-AEEB-B573FDD87442}" dt="2024-10-04T21:36:38.686" v="794" actId="22"/>
          <ac:picMkLst>
            <pc:docMk/>
            <pc:sldMk cId="1165985460" sldId="259"/>
            <ac:picMk id="5" creationId="{D4A2D6FA-67EA-F84A-DE5B-FE46C6F54ADF}"/>
          </ac:picMkLst>
        </pc:picChg>
        <pc:picChg chg="add mod ord">
          <ac:chgData name="Sandeep Reddy Karumudi" userId="b41e01767a779e90" providerId="LiveId" clId="{397C982B-C963-4857-AEEB-B573FDD87442}" dt="2024-10-04T21:48:41.032" v="1086" actId="27614"/>
          <ac:picMkLst>
            <pc:docMk/>
            <pc:sldMk cId="1165985460" sldId="259"/>
            <ac:picMk id="7" creationId="{7D18C223-CA5E-502F-6D8A-A54E311778C5}"/>
          </ac:picMkLst>
        </pc:picChg>
        <pc:picChg chg="add mod ord">
          <ac:chgData name="Sandeep Reddy Karumudi" userId="b41e01767a779e90" providerId="LiveId" clId="{397C982B-C963-4857-AEEB-B573FDD87442}" dt="2024-10-04T21:48:40.995" v="1084" actId="27614"/>
          <ac:picMkLst>
            <pc:docMk/>
            <pc:sldMk cId="1165985460" sldId="259"/>
            <ac:picMk id="9" creationId="{49C7D1DD-C787-DC60-54FD-9C244D18DBE7}"/>
          </ac:picMkLst>
        </pc:picChg>
      </pc:sldChg>
      <pc:sldChg chg="addSp delSp modSp new mod setBg">
        <pc:chgData name="Sandeep Reddy Karumudi" userId="b41e01767a779e90" providerId="LiveId" clId="{397C982B-C963-4857-AEEB-B573FDD87442}" dt="2024-10-04T21:57:35.751" v="1193" actId="26606"/>
        <pc:sldMkLst>
          <pc:docMk/>
          <pc:sldMk cId="2442898461" sldId="260"/>
        </pc:sldMkLst>
        <pc:spChg chg="mod">
          <ac:chgData name="Sandeep Reddy Karumudi" userId="b41e01767a779e90" providerId="LiveId" clId="{397C982B-C963-4857-AEEB-B573FDD87442}" dt="2024-10-04T21:57:35.751" v="1193" actId="26606"/>
          <ac:spMkLst>
            <pc:docMk/>
            <pc:sldMk cId="2442898461" sldId="260"/>
            <ac:spMk id="2" creationId="{6D72E6E3-C2A4-7B6A-CAEC-19AB0205AF53}"/>
          </ac:spMkLst>
        </pc:spChg>
        <pc:spChg chg="add del mod">
          <ac:chgData name="Sandeep Reddy Karumudi" userId="b41e01767a779e90" providerId="LiveId" clId="{397C982B-C963-4857-AEEB-B573FDD87442}" dt="2024-10-04T21:57:35.751" v="1193" actId="26606"/>
          <ac:spMkLst>
            <pc:docMk/>
            <pc:sldMk cId="2442898461" sldId="260"/>
            <ac:spMk id="3" creationId="{B5B5407B-46CD-8718-ED39-1190AB055B79}"/>
          </ac:spMkLst>
        </pc:spChg>
        <pc:spChg chg="add del">
          <ac:chgData name="Sandeep Reddy Karumudi" userId="b41e01767a779e90" providerId="LiveId" clId="{397C982B-C963-4857-AEEB-B573FDD87442}" dt="2024-10-04T21:57:05.059" v="1180" actId="26606"/>
          <ac:spMkLst>
            <pc:docMk/>
            <pc:sldMk cId="2442898461" sldId="260"/>
            <ac:spMk id="9" creationId="{A2AD6B69-E0A0-476D-9EE1-6B69F04C59F8}"/>
          </ac:spMkLst>
        </pc:spChg>
        <pc:spChg chg="add del">
          <ac:chgData name="Sandeep Reddy Karumudi" userId="b41e01767a779e90" providerId="LiveId" clId="{397C982B-C963-4857-AEEB-B573FDD87442}" dt="2024-10-04T21:57:17.660" v="1184" actId="26606"/>
          <ac:spMkLst>
            <pc:docMk/>
            <pc:sldMk cId="2442898461" sldId="260"/>
            <ac:spMk id="10" creationId="{0BBB6B01-5B73-410C-B70E-8CF2FA470D11}"/>
          </ac:spMkLst>
        </pc:spChg>
        <pc:spChg chg="add del">
          <ac:chgData name="Sandeep Reddy Karumudi" userId="b41e01767a779e90" providerId="LiveId" clId="{397C982B-C963-4857-AEEB-B573FDD87442}" dt="2024-10-04T21:57:05.059" v="1180" actId="26606"/>
          <ac:spMkLst>
            <pc:docMk/>
            <pc:sldMk cId="2442898461" sldId="260"/>
            <ac:spMk id="11" creationId="{16BE10A1-AD5F-4AB3-8A94-41D62B494ADB}"/>
          </ac:spMkLst>
        </pc:spChg>
        <pc:spChg chg="add del">
          <ac:chgData name="Sandeep Reddy Karumudi" userId="b41e01767a779e90" providerId="LiveId" clId="{397C982B-C963-4857-AEEB-B573FDD87442}" dt="2024-10-04T21:57:17.660" v="1184" actId="26606"/>
          <ac:spMkLst>
            <pc:docMk/>
            <pc:sldMk cId="2442898461" sldId="260"/>
            <ac:spMk id="12" creationId="{8712F587-12D0-435C-8E3F-F44C36EE71B8}"/>
          </ac:spMkLst>
        </pc:spChg>
        <pc:spChg chg="add del">
          <ac:chgData name="Sandeep Reddy Karumudi" userId="b41e01767a779e90" providerId="LiveId" clId="{397C982B-C963-4857-AEEB-B573FDD87442}" dt="2024-10-04T21:57:05.059" v="1180" actId="26606"/>
          <ac:spMkLst>
            <pc:docMk/>
            <pc:sldMk cId="2442898461" sldId="260"/>
            <ac:spMk id="13" creationId="{5684BFFE-6A90-4311-ACD5-B34177D46462}"/>
          </ac:spMkLst>
        </pc:spChg>
        <pc:spChg chg="add del">
          <ac:chgData name="Sandeep Reddy Karumudi" userId="b41e01767a779e90" providerId="LiveId" clId="{397C982B-C963-4857-AEEB-B573FDD87442}" dt="2024-10-04T21:57:13.649" v="1182" actId="26606"/>
          <ac:spMkLst>
            <pc:docMk/>
            <pc:sldMk cId="2442898461" sldId="260"/>
            <ac:spMk id="15" creationId="{0EB72A9B-FD82-4F09-BF1E-D39311D3A0E3}"/>
          </ac:spMkLst>
        </pc:spChg>
        <pc:spChg chg="add del">
          <ac:chgData name="Sandeep Reddy Karumudi" userId="b41e01767a779e90" providerId="LiveId" clId="{397C982B-C963-4857-AEEB-B573FDD87442}" dt="2024-10-04T21:57:13.649" v="1182" actId="26606"/>
          <ac:spMkLst>
            <pc:docMk/>
            <pc:sldMk cId="2442898461" sldId="260"/>
            <ac:spMk id="16" creationId="{DD39B371-6E4E-4070-AB4E-4D788405A5A6}"/>
          </ac:spMkLst>
        </pc:spChg>
        <pc:spChg chg="add del">
          <ac:chgData name="Sandeep Reddy Karumudi" userId="b41e01767a779e90" providerId="LiveId" clId="{397C982B-C963-4857-AEEB-B573FDD87442}" dt="2024-10-04T21:57:13.649" v="1182" actId="26606"/>
          <ac:spMkLst>
            <pc:docMk/>
            <pc:sldMk cId="2442898461" sldId="260"/>
            <ac:spMk id="17" creationId="{B937DAED-8BFE-4563-BB45-B5E554D70A84}"/>
          </ac:spMkLst>
        </pc:spChg>
        <pc:spChg chg="add del">
          <ac:chgData name="Sandeep Reddy Karumudi" userId="b41e01767a779e90" providerId="LiveId" clId="{397C982B-C963-4857-AEEB-B573FDD87442}" dt="2024-10-04T21:57:17.660" v="1184" actId="26606"/>
          <ac:spMkLst>
            <pc:docMk/>
            <pc:sldMk cId="2442898461" sldId="260"/>
            <ac:spMk id="20" creationId="{B5B5407B-46CD-8718-ED39-1190AB055B79}"/>
          </ac:spMkLst>
        </pc:spChg>
        <pc:spChg chg="add">
          <ac:chgData name="Sandeep Reddy Karumudi" userId="b41e01767a779e90" providerId="LiveId" clId="{397C982B-C963-4857-AEEB-B573FDD87442}" dt="2024-10-04T21:57:35.751" v="1193" actId="26606"/>
          <ac:spMkLst>
            <pc:docMk/>
            <pc:sldMk cId="2442898461" sldId="260"/>
            <ac:spMk id="30" creationId="{A2AD6B69-E0A0-476D-9EE1-6B69F04C59F8}"/>
          </ac:spMkLst>
        </pc:spChg>
        <pc:spChg chg="add">
          <ac:chgData name="Sandeep Reddy Karumudi" userId="b41e01767a779e90" providerId="LiveId" clId="{397C982B-C963-4857-AEEB-B573FDD87442}" dt="2024-10-04T21:57:35.751" v="1193" actId="26606"/>
          <ac:spMkLst>
            <pc:docMk/>
            <pc:sldMk cId="2442898461" sldId="260"/>
            <ac:spMk id="31" creationId="{16BE10A1-AD5F-4AB3-8A94-41D62B494ADB}"/>
          </ac:spMkLst>
        </pc:spChg>
        <pc:spChg chg="add">
          <ac:chgData name="Sandeep Reddy Karumudi" userId="b41e01767a779e90" providerId="LiveId" clId="{397C982B-C963-4857-AEEB-B573FDD87442}" dt="2024-10-04T21:57:35.751" v="1193" actId="26606"/>
          <ac:spMkLst>
            <pc:docMk/>
            <pc:sldMk cId="2442898461" sldId="260"/>
            <ac:spMk id="32" creationId="{5684BFFE-6A90-4311-ACD5-B34177D46462}"/>
          </ac:spMkLst>
        </pc:spChg>
        <pc:graphicFrameChg chg="add del">
          <ac:chgData name="Sandeep Reddy Karumudi" userId="b41e01767a779e90" providerId="LiveId" clId="{397C982B-C963-4857-AEEB-B573FDD87442}" dt="2024-10-04T21:57:05.059" v="1180" actId="26606"/>
          <ac:graphicFrameMkLst>
            <pc:docMk/>
            <pc:sldMk cId="2442898461" sldId="260"/>
            <ac:graphicFrameMk id="5" creationId="{024CF980-5271-02E8-4FBF-B2CAD2708408}"/>
          </ac:graphicFrameMkLst>
        </pc:graphicFrameChg>
        <pc:graphicFrameChg chg="add del">
          <ac:chgData name="Sandeep Reddy Karumudi" userId="b41e01767a779e90" providerId="LiveId" clId="{397C982B-C963-4857-AEEB-B573FDD87442}" dt="2024-10-04T21:57:13.649" v="1182" actId="26606"/>
          <ac:graphicFrameMkLst>
            <pc:docMk/>
            <pc:sldMk cId="2442898461" sldId="260"/>
            <ac:graphicFrameMk id="18" creationId="{D5AF61BB-9E54-2AB1-197C-ABC0034E46EB}"/>
          </ac:graphicFrameMkLst>
        </pc:graphicFrameChg>
        <pc:graphicFrameChg chg="add del">
          <ac:chgData name="Sandeep Reddy Karumudi" userId="b41e01767a779e90" providerId="LiveId" clId="{397C982B-C963-4857-AEEB-B573FDD87442}" dt="2024-10-04T21:57:21.927" v="1186" actId="26606"/>
          <ac:graphicFrameMkLst>
            <pc:docMk/>
            <pc:sldMk cId="2442898461" sldId="260"/>
            <ac:graphicFrameMk id="22" creationId="{F43AB04B-8267-2508-E483-47615DC0232F}"/>
          </ac:graphicFrameMkLst>
        </pc:graphicFrameChg>
        <pc:graphicFrameChg chg="add del">
          <ac:chgData name="Sandeep Reddy Karumudi" userId="b41e01767a779e90" providerId="LiveId" clId="{397C982B-C963-4857-AEEB-B573FDD87442}" dt="2024-10-04T21:57:30.264" v="1188" actId="26606"/>
          <ac:graphicFrameMkLst>
            <pc:docMk/>
            <pc:sldMk cId="2442898461" sldId="260"/>
            <ac:graphicFrameMk id="24" creationId="{0C4899A7-119C-10D3-CD1E-9BF53A8703F2}"/>
          </ac:graphicFrameMkLst>
        </pc:graphicFrameChg>
        <pc:graphicFrameChg chg="add del">
          <ac:chgData name="Sandeep Reddy Karumudi" userId="b41e01767a779e90" providerId="LiveId" clId="{397C982B-C963-4857-AEEB-B573FDD87442}" dt="2024-10-04T21:57:32.693" v="1190" actId="26606"/>
          <ac:graphicFrameMkLst>
            <pc:docMk/>
            <pc:sldMk cId="2442898461" sldId="260"/>
            <ac:graphicFrameMk id="26" creationId="{CBDD1CF5-2917-3A98-3D29-8F03A66F12E5}"/>
          </ac:graphicFrameMkLst>
        </pc:graphicFrameChg>
        <pc:graphicFrameChg chg="add del">
          <ac:chgData name="Sandeep Reddy Karumudi" userId="b41e01767a779e90" providerId="LiveId" clId="{397C982B-C963-4857-AEEB-B573FDD87442}" dt="2024-10-04T21:57:35.683" v="1192" actId="26606"/>
          <ac:graphicFrameMkLst>
            <pc:docMk/>
            <pc:sldMk cId="2442898461" sldId="260"/>
            <ac:graphicFrameMk id="28" creationId="{0C4899A7-119C-10D3-CD1E-9BF53A8703F2}"/>
          </ac:graphicFrameMkLst>
        </pc:graphicFrameChg>
        <pc:graphicFrameChg chg="add">
          <ac:chgData name="Sandeep Reddy Karumudi" userId="b41e01767a779e90" providerId="LiveId" clId="{397C982B-C963-4857-AEEB-B573FDD87442}" dt="2024-10-04T21:57:35.751" v="1193" actId="26606"/>
          <ac:graphicFrameMkLst>
            <pc:docMk/>
            <pc:sldMk cId="2442898461" sldId="260"/>
            <ac:graphicFrameMk id="33" creationId="{024CF980-5271-02E8-4FBF-B2CAD2708408}"/>
          </ac:graphicFrameMkLst>
        </pc:graphicFrameChg>
        <pc:picChg chg="add del">
          <ac:chgData name="Sandeep Reddy Karumudi" userId="b41e01767a779e90" providerId="LiveId" clId="{397C982B-C963-4857-AEEB-B573FDD87442}" dt="2024-10-04T21:57:17.660" v="1184" actId="26606"/>
          <ac:picMkLst>
            <pc:docMk/>
            <pc:sldMk cId="2442898461" sldId="260"/>
            <ac:picMk id="7" creationId="{EF125358-CF98-CD06-0DD2-A07827CE4CA1}"/>
          </ac:picMkLst>
        </pc:picChg>
      </pc:sldChg>
      <pc:sldChg chg="addSp delSp modSp new mod setBg setClrOvrMap">
        <pc:chgData name="Sandeep Reddy Karumudi" userId="b41e01767a779e90" providerId="LiveId" clId="{397C982B-C963-4857-AEEB-B573FDD87442}" dt="2024-10-04T22:02:04.931" v="1224" actId="26606"/>
        <pc:sldMkLst>
          <pc:docMk/>
          <pc:sldMk cId="1980712703" sldId="261"/>
        </pc:sldMkLst>
        <pc:spChg chg="mod ord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2" creationId="{B18BE706-93A3-FC00-63CF-64585338437E}"/>
          </ac:spMkLst>
        </pc:spChg>
        <pc:spChg chg="del">
          <ac:chgData name="Sandeep Reddy Karumudi" userId="b41e01767a779e90" providerId="LiveId" clId="{397C982B-C963-4857-AEEB-B573FDD87442}" dt="2024-10-04T21:59:51.100" v="1195" actId="22"/>
          <ac:spMkLst>
            <pc:docMk/>
            <pc:sldMk cId="1980712703" sldId="261"/>
            <ac:spMk id="3" creationId="{CBB2D40D-41D2-EED6-8F9E-EDAE33226955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12" creationId="{904DB13E-F722-4ED6-BB00-556651E95281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14" creationId="{66A413F7-FFE1-42E7-8C6C-E9CCC477F811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16" creationId="{BCE0B0FD-3413-40CC-A7D8-6A5058608D3C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18" creationId="{50C4C044-5B1C-40C8-8C7B-AA5E6D879D3E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25" creationId="{A6020133-135E-4D08-9F4A-D76B87578CCD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27" creationId="{0E7CA313-2F4B-4574-8399-12EF6A1BF292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29" creationId="{2644B391-9BFE-445C-A9EC-F544BB85FBC7}"/>
          </ac:spMkLst>
        </pc:spChg>
        <pc:spChg chg="add del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31" creationId="{80F26E69-87D9-4655-AE7B-280A87AA3CAD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38" creationId="{904DB13E-F722-4ED6-BB00-556651E95281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40" creationId="{66A413F7-FFE1-42E7-8C6C-E9CCC477F811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42" creationId="{BCE0B0FD-3413-40CC-A7D8-6A5058608D3C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44" creationId="{50C4C044-5B1C-40C8-8C7B-AA5E6D879D3E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51" creationId="{E346D14A-35B6-462B-940E-FB42AD8A38C1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53" creationId="{FC727E0C-AA2A-4BF0-B0C6-94E059D85514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55" creationId="{1F6B2E7B-50A4-474C-A0BF-55323ECDA182}"/>
          </ac:spMkLst>
        </pc:spChg>
        <pc:spChg chg="add del">
          <ac:chgData name="Sandeep Reddy Karumudi" userId="b41e01767a779e90" providerId="LiveId" clId="{397C982B-C963-4857-AEEB-B573FDD87442}" dt="2024-10-04T22:02:04.901" v="1223" actId="26606"/>
          <ac:spMkLst>
            <pc:docMk/>
            <pc:sldMk cId="1980712703" sldId="261"/>
            <ac:spMk id="57" creationId="{DAB684CD-1CA6-44AD-B86E-07661B89BAF9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65" creationId="{904DB13E-F722-4ED6-BB00-556651E95281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66" creationId="{66A413F7-FFE1-42E7-8C6C-E9CCC477F811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67" creationId="{BCE0B0FD-3413-40CC-A7D8-6A5058608D3C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68" creationId="{50C4C044-5B1C-40C8-8C7B-AA5E6D879D3E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70" creationId="{A6020133-135E-4D08-9F4A-D76B87578CCD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71" creationId="{0E7CA313-2F4B-4574-8399-12EF6A1BF292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72" creationId="{2644B391-9BFE-445C-A9EC-F544BB85FBC7}"/>
          </ac:spMkLst>
        </pc:spChg>
        <pc:spChg chg="add">
          <ac:chgData name="Sandeep Reddy Karumudi" userId="b41e01767a779e90" providerId="LiveId" clId="{397C982B-C963-4857-AEEB-B573FDD87442}" dt="2024-10-04T22:02:04.931" v="1224" actId="26606"/>
          <ac:spMkLst>
            <pc:docMk/>
            <pc:sldMk cId="1980712703" sldId="261"/>
            <ac:spMk id="73" creationId="{80F26E69-87D9-4655-AE7B-280A87AA3CAD}"/>
          </ac:spMkLst>
        </pc:spChg>
        <pc:grpChg chg="add del">
          <ac:chgData name="Sandeep Reddy Karumudi" userId="b41e01767a779e90" providerId="LiveId" clId="{397C982B-C963-4857-AEEB-B573FDD87442}" dt="2024-10-04T22:02:04.931" v="1224" actId="26606"/>
          <ac:grpSpMkLst>
            <pc:docMk/>
            <pc:sldMk cId="1980712703" sldId="261"/>
            <ac:grpSpMk id="20" creationId="{E26428D7-C6F3-473D-A360-A3F5C3E8728C}"/>
          </ac:grpSpMkLst>
        </pc:grpChg>
        <pc:grpChg chg="add del">
          <ac:chgData name="Sandeep Reddy Karumudi" userId="b41e01767a779e90" providerId="LiveId" clId="{397C982B-C963-4857-AEEB-B573FDD87442}" dt="2024-10-04T22:02:04.901" v="1223" actId="26606"/>
          <ac:grpSpMkLst>
            <pc:docMk/>
            <pc:sldMk cId="1980712703" sldId="261"/>
            <ac:grpSpMk id="46" creationId="{E26428D7-C6F3-473D-A360-A3F5C3E8728C}"/>
          </ac:grpSpMkLst>
        </pc:grpChg>
        <pc:grpChg chg="add">
          <ac:chgData name="Sandeep Reddy Karumudi" userId="b41e01767a779e90" providerId="LiveId" clId="{397C982B-C963-4857-AEEB-B573FDD87442}" dt="2024-10-04T22:02:04.931" v="1224" actId="26606"/>
          <ac:grpSpMkLst>
            <pc:docMk/>
            <pc:sldMk cId="1980712703" sldId="261"/>
            <ac:grpSpMk id="69" creationId="{E26428D7-C6F3-473D-A360-A3F5C3E8728C}"/>
          </ac:grpSpMkLst>
        </pc:grpChg>
        <pc:picChg chg="add mod ord">
          <ac:chgData name="Sandeep Reddy Karumudi" userId="b41e01767a779e90" providerId="LiveId" clId="{397C982B-C963-4857-AEEB-B573FDD87442}" dt="2024-10-04T22:02:04.901" v="1223" actId="26606"/>
          <ac:picMkLst>
            <pc:docMk/>
            <pc:sldMk cId="1980712703" sldId="261"/>
            <ac:picMk id="5" creationId="{7021D380-09CC-48D9-11D5-FE81F0A67629}"/>
          </ac:picMkLst>
        </pc:picChg>
        <pc:picChg chg="add mod">
          <ac:chgData name="Sandeep Reddy Karumudi" userId="b41e01767a779e90" providerId="LiveId" clId="{397C982B-C963-4857-AEEB-B573FDD87442}" dt="2024-10-04T22:02:04.901" v="1223" actId="26606"/>
          <ac:picMkLst>
            <pc:docMk/>
            <pc:sldMk cId="1980712703" sldId="261"/>
            <ac:picMk id="7" creationId="{C4AA686D-5816-28C8-8ED2-F86215F73102}"/>
          </ac:picMkLst>
        </pc:picChg>
        <pc:cxnChg chg="add del">
          <ac:chgData name="Sandeep Reddy Karumudi" userId="b41e01767a779e90" providerId="LiveId" clId="{397C982B-C963-4857-AEEB-B573FDD87442}" dt="2024-10-04T22:02:04.931" v="1224" actId="26606"/>
          <ac:cxnSpMkLst>
            <pc:docMk/>
            <pc:sldMk cId="1980712703" sldId="261"/>
            <ac:cxnSpMk id="33" creationId="{A5EECEE2-745A-4C3E-9A46-1B2ACCDC02D0}"/>
          </ac:cxnSpMkLst>
        </pc:cxnChg>
        <pc:cxnChg chg="add del">
          <ac:chgData name="Sandeep Reddy Karumudi" userId="b41e01767a779e90" providerId="LiveId" clId="{397C982B-C963-4857-AEEB-B573FDD87442}" dt="2024-10-04T22:02:04.901" v="1223" actId="26606"/>
          <ac:cxnSpMkLst>
            <pc:docMk/>
            <pc:sldMk cId="1980712703" sldId="261"/>
            <ac:cxnSpMk id="59" creationId="{A207C111-4AF5-46E6-9072-33829E27EC17}"/>
          </ac:cxnSpMkLst>
        </pc:cxnChg>
        <pc:cxnChg chg="add del">
          <ac:chgData name="Sandeep Reddy Karumudi" userId="b41e01767a779e90" providerId="LiveId" clId="{397C982B-C963-4857-AEEB-B573FDD87442}" dt="2024-10-04T22:02:04.901" v="1223" actId="26606"/>
          <ac:cxnSpMkLst>
            <pc:docMk/>
            <pc:sldMk cId="1980712703" sldId="261"/>
            <ac:cxnSpMk id="61" creationId="{51B42FE6-BEAF-413E-A213-73F20F11FDBF}"/>
          </ac:cxnSpMkLst>
        </pc:cxnChg>
        <pc:cxnChg chg="add del">
          <ac:chgData name="Sandeep Reddy Karumudi" userId="b41e01767a779e90" providerId="LiveId" clId="{397C982B-C963-4857-AEEB-B573FDD87442}" dt="2024-10-04T22:02:04.901" v="1223" actId="26606"/>
          <ac:cxnSpMkLst>
            <pc:docMk/>
            <pc:sldMk cId="1980712703" sldId="261"/>
            <ac:cxnSpMk id="63" creationId="{F232A2AC-37C6-4CAC-BAAD-1606F4BB6FF7}"/>
          </ac:cxnSpMkLst>
        </pc:cxnChg>
        <pc:cxnChg chg="add">
          <ac:chgData name="Sandeep Reddy Karumudi" userId="b41e01767a779e90" providerId="LiveId" clId="{397C982B-C963-4857-AEEB-B573FDD87442}" dt="2024-10-04T22:02:04.931" v="1224" actId="26606"/>
          <ac:cxnSpMkLst>
            <pc:docMk/>
            <pc:sldMk cId="1980712703" sldId="261"/>
            <ac:cxnSpMk id="74" creationId="{A5EECEE2-745A-4C3E-9A46-1B2ACCDC02D0}"/>
          </ac:cxnSpMkLst>
        </pc:cxnChg>
      </pc:sldChg>
      <pc:sldChg chg="addSp delSp modSp new mod ord setBg setClrOvrMap">
        <pc:chgData name="Sandeep Reddy Karumudi" userId="b41e01767a779e90" providerId="LiveId" clId="{397C982B-C963-4857-AEEB-B573FDD87442}" dt="2024-10-05T04:06:32.244" v="2741"/>
        <pc:sldMkLst>
          <pc:docMk/>
          <pc:sldMk cId="1967745623" sldId="262"/>
        </pc:sldMkLst>
        <pc:spChg chg="mod">
          <ac:chgData name="Sandeep Reddy Karumudi" userId="b41e01767a779e90" providerId="LiveId" clId="{397C982B-C963-4857-AEEB-B573FDD87442}" dt="2024-10-04T22:48:13.157" v="1257" actId="26606"/>
          <ac:spMkLst>
            <pc:docMk/>
            <pc:sldMk cId="1967745623" sldId="262"/>
            <ac:spMk id="2" creationId="{06427F63-5AB7-E79C-2661-B676CFB948A3}"/>
          </ac:spMkLst>
        </pc:spChg>
        <pc:spChg chg="mod ord">
          <ac:chgData name="Sandeep Reddy Karumudi" userId="b41e01767a779e90" providerId="LiveId" clId="{397C982B-C963-4857-AEEB-B573FDD87442}" dt="2024-10-04T22:49:24.628" v="1280" actId="113"/>
          <ac:spMkLst>
            <pc:docMk/>
            <pc:sldMk cId="1967745623" sldId="262"/>
            <ac:spMk id="3" creationId="{8C8D814E-F8C7-FD86-A569-F8CA535A3236}"/>
          </ac:spMkLst>
        </pc:spChg>
        <pc:spChg chg="add del">
          <ac:chgData name="Sandeep Reddy Karumudi" userId="b41e01767a779e90" providerId="LiveId" clId="{397C982B-C963-4857-AEEB-B573FDD87442}" dt="2024-10-04T22:46:53.349" v="1250" actId="26606"/>
          <ac:spMkLst>
            <pc:docMk/>
            <pc:sldMk cId="1967745623" sldId="262"/>
            <ac:spMk id="10" creationId="{2DC4AA0A-D9C3-4A0B-990D-1BCB0022A696}"/>
          </ac:spMkLst>
        </pc:spChg>
        <pc:spChg chg="add del">
          <ac:chgData name="Sandeep Reddy Karumudi" userId="b41e01767a779e90" providerId="LiveId" clId="{397C982B-C963-4857-AEEB-B573FDD87442}" dt="2024-10-04T22:46:53.349" v="1250" actId="26606"/>
          <ac:spMkLst>
            <pc:docMk/>
            <pc:sldMk cId="1967745623" sldId="262"/>
            <ac:spMk id="12" creationId="{370878C7-7719-40BD-AA97-751A85670594}"/>
          </ac:spMkLst>
        </pc:spChg>
        <pc:spChg chg="add del">
          <ac:chgData name="Sandeep Reddy Karumudi" userId="b41e01767a779e90" providerId="LiveId" clId="{397C982B-C963-4857-AEEB-B573FDD87442}" dt="2024-10-04T22:46:53.349" v="1250" actId="26606"/>
          <ac:spMkLst>
            <pc:docMk/>
            <pc:sldMk cId="1967745623" sldId="262"/>
            <ac:spMk id="14" creationId="{1D9D3865-C494-4C4A-8495-8245E905469D}"/>
          </ac:spMkLst>
        </pc:spChg>
        <pc:spChg chg="add del">
          <ac:chgData name="Sandeep Reddy Karumudi" userId="b41e01767a779e90" providerId="LiveId" clId="{397C982B-C963-4857-AEEB-B573FDD87442}" dt="2024-10-04T22:47:39.370" v="1252" actId="26606"/>
          <ac:spMkLst>
            <pc:docMk/>
            <pc:sldMk cId="1967745623" sldId="262"/>
            <ac:spMk id="18" creationId="{0BBB6B01-5B73-410C-B70E-8CF2FA470D11}"/>
          </ac:spMkLst>
        </pc:spChg>
        <pc:spChg chg="add del">
          <ac:chgData name="Sandeep Reddy Karumudi" userId="b41e01767a779e90" providerId="LiveId" clId="{397C982B-C963-4857-AEEB-B573FDD87442}" dt="2024-10-04T22:47:39.370" v="1252" actId="26606"/>
          <ac:spMkLst>
            <pc:docMk/>
            <pc:sldMk cId="1967745623" sldId="262"/>
            <ac:spMk id="19" creationId="{8712F587-12D0-435C-8E3F-F44C36EE71B8}"/>
          </ac:spMkLst>
        </pc:spChg>
        <pc:spChg chg="add del">
          <ac:chgData name="Sandeep Reddy Karumudi" userId="b41e01767a779e90" providerId="LiveId" clId="{397C982B-C963-4857-AEEB-B573FDD87442}" dt="2024-10-04T22:48:04.992" v="1254" actId="26606"/>
          <ac:spMkLst>
            <pc:docMk/>
            <pc:sldMk cId="1967745623" sldId="262"/>
            <ac:spMk id="21" creationId="{D5851415-CF4E-4C41-9E36-04E444B517EB}"/>
          </ac:spMkLst>
        </pc:spChg>
        <pc:spChg chg="add del">
          <ac:chgData name="Sandeep Reddy Karumudi" userId="b41e01767a779e90" providerId="LiveId" clId="{397C982B-C963-4857-AEEB-B573FDD87442}" dt="2024-10-04T22:48:04.992" v="1254" actId="26606"/>
          <ac:spMkLst>
            <pc:docMk/>
            <pc:sldMk cId="1967745623" sldId="262"/>
            <ac:spMk id="22" creationId="{4B516B89-DEA0-4832-8C56-F048168DAD88}"/>
          </ac:spMkLst>
        </pc:spChg>
        <pc:spChg chg="add del">
          <ac:chgData name="Sandeep Reddy Karumudi" userId="b41e01767a779e90" providerId="LiveId" clId="{397C982B-C963-4857-AEEB-B573FDD87442}" dt="2024-10-04T22:48:04.992" v="1254" actId="26606"/>
          <ac:spMkLst>
            <pc:docMk/>
            <pc:sldMk cId="1967745623" sldId="262"/>
            <ac:spMk id="23" creationId="{3EA2D33E-BAA2-467B-80B0-8887D9A99FBE}"/>
          </ac:spMkLst>
        </pc:spChg>
        <pc:spChg chg="add del">
          <ac:chgData name="Sandeep Reddy Karumudi" userId="b41e01767a779e90" providerId="LiveId" clId="{397C982B-C963-4857-AEEB-B573FDD87442}" dt="2024-10-04T22:48:04.992" v="1254" actId="26606"/>
          <ac:spMkLst>
            <pc:docMk/>
            <pc:sldMk cId="1967745623" sldId="262"/>
            <ac:spMk id="24" creationId="{6067C508-2065-42E3-98D2-F3A9B8339BA0}"/>
          </ac:spMkLst>
        </pc:spChg>
        <pc:spChg chg="add del">
          <ac:chgData name="Sandeep Reddy Karumudi" userId="b41e01767a779e90" providerId="LiveId" clId="{397C982B-C963-4857-AEEB-B573FDD87442}" dt="2024-10-04T22:48:13.144" v="1256" actId="26606"/>
          <ac:spMkLst>
            <pc:docMk/>
            <pc:sldMk cId="1967745623" sldId="262"/>
            <ac:spMk id="26" creationId="{282E2A95-1A08-4118-83C6-B1CA5648E075}"/>
          </ac:spMkLst>
        </pc:spChg>
        <pc:spChg chg="add del">
          <ac:chgData name="Sandeep Reddy Karumudi" userId="b41e01767a779e90" providerId="LiveId" clId="{397C982B-C963-4857-AEEB-B573FDD87442}" dt="2024-10-04T22:48:13.144" v="1256" actId="26606"/>
          <ac:spMkLst>
            <pc:docMk/>
            <pc:sldMk cId="1967745623" sldId="262"/>
            <ac:spMk id="27" creationId="{2FFEFC7E-85EE-4AC9-A351-FBEB13A1D622}"/>
          </ac:spMkLst>
        </pc:spChg>
        <pc:spChg chg="add del">
          <ac:chgData name="Sandeep Reddy Karumudi" userId="b41e01767a779e90" providerId="LiveId" clId="{397C982B-C963-4857-AEEB-B573FDD87442}" dt="2024-10-04T22:48:13.144" v="1256" actId="26606"/>
          <ac:spMkLst>
            <pc:docMk/>
            <pc:sldMk cId="1967745623" sldId="262"/>
            <ac:spMk id="28" creationId="{CB2511BB-FC4C-45F3-94EB-661D6806C942}"/>
          </ac:spMkLst>
        </pc:spChg>
        <pc:spChg chg="add del">
          <ac:chgData name="Sandeep Reddy Karumudi" userId="b41e01767a779e90" providerId="LiveId" clId="{397C982B-C963-4857-AEEB-B573FDD87442}" dt="2024-10-04T22:48:13.144" v="1256" actId="26606"/>
          <ac:spMkLst>
            <pc:docMk/>
            <pc:sldMk cId="1967745623" sldId="262"/>
            <ac:spMk id="29" creationId="{68DC0EC7-60EA-4BD3-BC04-D547DE1B2891}"/>
          </ac:spMkLst>
        </pc:spChg>
        <pc:spChg chg="add">
          <ac:chgData name="Sandeep Reddy Karumudi" userId="b41e01767a779e90" providerId="LiveId" clId="{397C982B-C963-4857-AEEB-B573FDD87442}" dt="2024-10-04T22:48:13.157" v="1257" actId="26606"/>
          <ac:spMkLst>
            <pc:docMk/>
            <pc:sldMk cId="1967745623" sldId="262"/>
            <ac:spMk id="31" creationId="{0BBB6B01-5B73-410C-B70E-8CF2FA470D11}"/>
          </ac:spMkLst>
        </pc:spChg>
        <pc:spChg chg="add">
          <ac:chgData name="Sandeep Reddy Karumudi" userId="b41e01767a779e90" providerId="LiveId" clId="{397C982B-C963-4857-AEEB-B573FDD87442}" dt="2024-10-04T22:48:13.157" v="1257" actId="26606"/>
          <ac:spMkLst>
            <pc:docMk/>
            <pc:sldMk cId="1967745623" sldId="262"/>
            <ac:spMk id="32" creationId="{8712F587-12D0-435C-8E3F-F44C36EE71B8}"/>
          </ac:spMkLst>
        </pc:spChg>
        <pc:picChg chg="add mod ord">
          <ac:chgData name="Sandeep Reddy Karumudi" userId="b41e01767a779e90" providerId="LiveId" clId="{397C982B-C963-4857-AEEB-B573FDD87442}" dt="2024-10-04T22:48:30.095" v="1261" actId="14100"/>
          <ac:picMkLst>
            <pc:docMk/>
            <pc:sldMk cId="1967745623" sldId="262"/>
            <ac:picMk id="5" creationId="{25D9FABA-DE4D-BE3D-4056-22A28DA4B24B}"/>
          </ac:picMkLst>
        </pc:picChg>
        <pc:cxnChg chg="add del">
          <ac:chgData name="Sandeep Reddy Karumudi" userId="b41e01767a779e90" providerId="LiveId" clId="{397C982B-C963-4857-AEEB-B573FDD87442}" dt="2024-10-04T22:46:53.349" v="1250" actId="26606"/>
          <ac:cxnSpMkLst>
            <pc:docMk/>
            <pc:sldMk cId="1967745623" sldId="262"/>
            <ac:cxnSpMk id="16" creationId="{B78EE79F-FCAA-4CF9-9746-730B51FC4CB3}"/>
          </ac:cxnSpMkLst>
        </pc:cxnChg>
      </pc:sldChg>
      <pc:sldChg chg="addSp delSp modSp new mod setBg">
        <pc:chgData name="Sandeep Reddy Karumudi" userId="b41e01767a779e90" providerId="LiveId" clId="{397C982B-C963-4857-AEEB-B573FDD87442}" dt="2024-10-04T23:00:45.216" v="1329" actId="26606"/>
        <pc:sldMkLst>
          <pc:docMk/>
          <pc:sldMk cId="3926541084" sldId="263"/>
        </pc:sldMkLst>
        <pc:spChg chg="mod">
          <ac:chgData name="Sandeep Reddy Karumudi" userId="b41e01767a779e90" providerId="LiveId" clId="{397C982B-C963-4857-AEEB-B573FDD87442}" dt="2024-10-04T23:00:45.216" v="1329" actId="26606"/>
          <ac:spMkLst>
            <pc:docMk/>
            <pc:sldMk cId="3926541084" sldId="263"/>
            <ac:spMk id="2" creationId="{0D6AA792-143B-40ED-D1C0-2744692C387A}"/>
          </ac:spMkLst>
        </pc:spChg>
        <pc:spChg chg="del mod">
          <ac:chgData name="Sandeep Reddy Karumudi" userId="b41e01767a779e90" providerId="LiveId" clId="{397C982B-C963-4857-AEEB-B573FDD87442}" dt="2024-10-04T23:00:45.216" v="1329" actId="26606"/>
          <ac:spMkLst>
            <pc:docMk/>
            <pc:sldMk cId="3926541084" sldId="263"/>
            <ac:spMk id="3" creationId="{C3562B97-6382-6536-42B4-26E66811147D}"/>
          </ac:spMkLst>
        </pc:spChg>
        <pc:spChg chg="add">
          <ac:chgData name="Sandeep Reddy Karumudi" userId="b41e01767a779e90" providerId="LiveId" clId="{397C982B-C963-4857-AEEB-B573FDD87442}" dt="2024-10-04T23:00:45.216" v="1329" actId="26606"/>
          <ac:spMkLst>
            <pc:docMk/>
            <pc:sldMk cId="3926541084" sldId="263"/>
            <ac:spMk id="9" creationId="{0EB72A9B-FD82-4F09-BF1E-D39311D3A0E3}"/>
          </ac:spMkLst>
        </pc:spChg>
        <pc:spChg chg="add">
          <ac:chgData name="Sandeep Reddy Karumudi" userId="b41e01767a779e90" providerId="LiveId" clId="{397C982B-C963-4857-AEEB-B573FDD87442}" dt="2024-10-04T23:00:45.216" v="1329" actId="26606"/>
          <ac:spMkLst>
            <pc:docMk/>
            <pc:sldMk cId="3926541084" sldId="263"/>
            <ac:spMk id="11" creationId="{DD39B371-6E4E-4070-AB4E-4D788405A5A6}"/>
          </ac:spMkLst>
        </pc:spChg>
        <pc:spChg chg="add">
          <ac:chgData name="Sandeep Reddy Karumudi" userId="b41e01767a779e90" providerId="LiveId" clId="{397C982B-C963-4857-AEEB-B573FDD87442}" dt="2024-10-04T23:00:45.216" v="1329" actId="26606"/>
          <ac:spMkLst>
            <pc:docMk/>
            <pc:sldMk cId="3926541084" sldId="263"/>
            <ac:spMk id="13" creationId="{B937DAED-8BFE-4563-BB45-B5E554D70A84}"/>
          </ac:spMkLst>
        </pc:spChg>
        <pc:graphicFrameChg chg="add">
          <ac:chgData name="Sandeep Reddy Karumudi" userId="b41e01767a779e90" providerId="LiveId" clId="{397C982B-C963-4857-AEEB-B573FDD87442}" dt="2024-10-04T23:00:45.216" v="1329" actId="26606"/>
          <ac:graphicFrameMkLst>
            <pc:docMk/>
            <pc:sldMk cId="3926541084" sldId="263"/>
            <ac:graphicFrameMk id="5" creationId="{75C279D3-3233-EE25-D0CB-89AD538086F0}"/>
          </ac:graphicFrameMkLst>
        </pc:graphicFrameChg>
      </pc:sldChg>
      <pc:sldChg chg="addSp delSp modSp new mod setBg setClrOvrMap">
        <pc:chgData name="Sandeep Reddy Karumudi" userId="b41e01767a779e90" providerId="LiveId" clId="{397C982B-C963-4857-AEEB-B573FDD87442}" dt="2024-10-05T01:34:33.486" v="1496" actId="26606"/>
        <pc:sldMkLst>
          <pc:docMk/>
          <pc:sldMk cId="2307119665" sldId="264"/>
        </pc:sldMkLst>
        <pc:spChg chg="del">
          <ac:chgData name="Sandeep Reddy Karumudi" userId="b41e01767a779e90" providerId="LiveId" clId="{397C982B-C963-4857-AEEB-B573FDD87442}" dt="2024-10-05T01:27:58.302" v="1330" actId="478"/>
          <ac:spMkLst>
            <pc:docMk/>
            <pc:sldMk cId="2307119665" sldId="264"/>
            <ac:spMk id="2" creationId="{E2B32E22-2AA8-9DED-6C55-6744A9612A28}"/>
          </ac:spMkLst>
        </pc:spChg>
        <pc:spChg chg="del mod">
          <ac:chgData name="Sandeep Reddy Karumudi" userId="b41e01767a779e90" providerId="LiveId" clId="{397C982B-C963-4857-AEEB-B573FDD87442}" dt="2024-10-05T01:28:05.777" v="1332" actId="22"/>
          <ac:spMkLst>
            <pc:docMk/>
            <pc:sldMk cId="2307119665" sldId="264"/>
            <ac:spMk id="3" creationId="{27342846-32FA-A0BD-C980-0ED64ACC3EED}"/>
          </ac:spMkLst>
        </pc:spChg>
        <pc:spChg chg="add del">
          <ac:chgData name="Sandeep Reddy Karumudi" userId="b41e01767a779e90" providerId="LiveId" clId="{397C982B-C963-4857-AEEB-B573FDD87442}" dt="2024-10-05T01:30:19.469" v="1337" actId="26606"/>
          <ac:spMkLst>
            <pc:docMk/>
            <pc:sldMk cId="2307119665" sldId="264"/>
            <ac:spMk id="11" creationId="{76293909-DC05-55D1-079F-F236B5F3BACA}"/>
          </ac:spMkLst>
        </pc:spChg>
        <pc:spChg chg="add del">
          <ac:chgData name="Sandeep Reddy Karumudi" userId="b41e01767a779e90" providerId="LiveId" clId="{397C982B-C963-4857-AEEB-B573FDD87442}" dt="2024-10-05T01:30:11.361" v="1335" actId="26606"/>
          <ac:spMkLst>
            <pc:docMk/>
            <pc:sldMk cId="2307119665" sldId="264"/>
            <ac:spMk id="12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0:11.361" v="1335" actId="26606"/>
          <ac:spMkLst>
            <pc:docMk/>
            <pc:sldMk cId="2307119665" sldId="264"/>
            <ac:spMk id="14" creationId="{44A7A5B0-A86B-4B2D-B579-7DD9405944A2}"/>
          </ac:spMkLst>
        </pc:spChg>
        <pc:spChg chg="add del">
          <ac:chgData name="Sandeep Reddy Karumudi" userId="b41e01767a779e90" providerId="LiveId" clId="{397C982B-C963-4857-AEEB-B573FDD87442}" dt="2024-10-05T01:30:11.361" v="1335" actId="26606"/>
          <ac:spMkLst>
            <pc:docMk/>
            <pc:sldMk cId="2307119665" sldId="264"/>
            <ac:spMk id="16" creationId="{D92E8A20-C7E5-410C-8629-67A1466260E3}"/>
          </ac:spMkLst>
        </pc:spChg>
        <pc:spChg chg="add del">
          <ac:chgData name="Sandeep Reddy Karumudi" userId="b41e01767a779e90" providerId="LiveId" clId="{397C982B-C963-4857-AEEB-B573FDD87442}" dt="2024-10-05T01:30:11.361" v="1335" actId="26606"/>
          <ac:spMkLst>
            <pc:docMk/>
            <pc:sldMk cId="2307119665" sldId="264"/>
            <ac:spMk id="18" creationId="{EF13B21C-9EAE-4AEE-99C4-07E169E7BDF4}"/>
          </ac:spMkLst>
        </pc:spChg>
        <pc:spChg chg="add del">
          <ac:chgData name="Sandeep Reddy Karumudi" userId="b41e01767a779e90" providerId="LiveId" clId="{397C982B-C963-4857-AEEB-B573FDD87442}" dt="2024-10-05T01:30:19.469" v="1337" actId="26606"/>
          <ac:spMkLst>
            <pc:docMk/>
            <pc:sldMk cId="2307119665" sldId="264"/>
            <ac:spMk id="20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5T01:30:19.469" v="1337" actId="26606"/>
          <ac:spMkLst>
            <pc:docMk/>
            <pc:sldMk cId="2307119665" sldId="264"/>
            <ac:spMk id="21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5T01:30:19.469" v="1337" actId="26606"/>
          <ac:spMkLst>
            <pc:docMk/>
            <pc:sldMk cId="2307119665" sldId="264"/>
            <ac:spMk id="22" creationId="{DBC4BE4D-4B50-4F51-9F85-4B5D60B02D81}"/>
          </ac:spMkLst>
        </pc:spChg>
        <pc:spChg chg="add del">
          <ac:chgData name="Sandeep Reddy Karumudi" userId="b41e01767a779e90" providerId="LiveId" clId="{397C982B-C963-4857-AEEB-B573FDD87442}" dt="2024-10-05T01:30:20.991" v="1339" actId="26606"/>
          <ac:spMkLst>
            <pc:docMk/>
            <pc:sldMk cId="2307119665" sldId="264"/>
            <ac:spMk id="24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0:20.991" v="1339" actId="26606"/>
          <ac:spMkLst>
            <pc:docMk/>
            <pc:sldMk cId="2307119665" sldId="264"/>
            <ac:spMk id="25" creationId="{44A7A5B0-A86B-4B2D-B579-7DD9405944A2}"/>
          </ac:spMkLst>
        </pc:spChg>
        <pc:spChg chg="add del">
          <ac:chgData name="Sandeep Reddy Karumudi" userId="b41e01767a779e90" providerId="LiveId" clId="{397C982B-C963-4857-AEEB-B573FDD87442}" dt="2024-10-05T01:30:20.991" v="1339" actId="26606"/>
          <ac:spMkLst>
            <pc:docMk/>
            <pc:sldMk cId="2307119665" sldId="264"/>
            <ac:spMk id="26" creationId="{D92E8A20-C7E5-410C-8629-67A1466260E3}"/>
          </ac:spMkLst>
        </pc:spChg>
        <pc:spChg chg="add del">
          <ac:chgData name="Sandeep Reddy Karumudi" userId="b41e01767a779e90" providerId="LiveId" clId="{397C982B-C963-4857-AEEB-B573FDD87442}" dt="2024-10-05T01:30:20.991" v="1339" actId="26606"/>
          <ac:spMkLst>
            <pc:docMk/>
            <pc:sldMk cId="2307119665" sldId="264"/>
            <ac:spMk id="27" creationId="{419C08F7-5C9F-4B0E-B456-7D65B36148F5}"/>
          </ac:spMkLst>
        </pc:spChg>
        <pc:spChg chg="add del">
          <ac:chgData name="Sandeep Reddy Karumudi" userId="b41e01767a779e90" providerId="LiveId" clId="{397C982B-C963-4857-AEEB-B573FDD87442}" dt="2024-10-05T01:30:39.238" v="1341" actId="26606"/>
          <ac:spMkLst>
            <pc:docMk/>
            <pc:sldMk cId="2307119665" sldId="264"/>
            <ac:spMk id="29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0:39.238" v="1341" actId="26606"/>
          <ac:spMkLst>
            <pc:docMk/>
            <pc:sldMk cId="2307119665" sldId="264"/>
            <ac:spMk id="30" creationId="{44A7A5B0-A86B-4B2D-B579-7DD9405944A2}"/>
          </ac:spMkLst>
        </pc:spChg>
        <pc:spChg chg="add del">
          <ac:chgData name="Sandeep Reddy Karumudi" userId="b41e01767a779e90" providerId="LiveId" clId="{397C982B-C963-4857-AEEB-B573FDD87442}" dt="2024-10-05T01:30:39.238" v="1341" actId="26606"/>
          <ac:spMkLst>
            <pc:docMk/>
            <pc:sldMk cId="2307119665" sldId="264"/>
            <ac:spMk id="31" creationId="{D92E8A20-C7E5-410C-8629-67A1466260E3}"/>
          </ac:spMkLst>
        </pc:spChg>
        <pc:spChg chg="add del">
          <ac:chgData name="Sandeep Reddy Karumudi" userId="b41e01767a779e90" providerId="LiveId" clId="{397C982B-C963-4857-AEEB-B573FDD87442}" dt="2024-10-05T01:30:39.238" v="1341" actId="26606"/>
          <ac:spMkLst>
            <pc:docMk/>
            <pc:sldMk cId="2307119665" sldId="264"/>
            <ac:spMk id="32" creationId="{EF13B21C-9EAE-4AEE-99C4-07E169E7BDF4}"/>
          </ac:spMkLst>
        </pc:spChg>
        <pc:spChg chg="add del">
          <ac:chgData name="Sandeep Reddy Karumudi" userId="b41e01767a779e90" providerId="LiveId" clId="{397C982B-C963-4857-AEEB-B573FDD87442}" dt="2024-10-05T01:30:50.053" v="1343" actId="26606"/>
          <ac:spMkLst>
            <pc:docMk/>
            <pc:sldMk cId="2307119665" sldId="264"/>
            <ac:spMk id="34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5T01:30:50.053" v="1343" actId="26606"/>
          <ac:spMkLst>
            <pc:docMk/>
            <pc:sldMk cId="2307119665" sldId="264"/>
            <ac:spMk id="35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5T01:30:50.053" v="1343" actId="26606"/>
          <ac:spMkLst>
            <pc:docMk/>
            <pc:sldMk cId="2307119665" sldId="264"/>
            <ac:spMk id="36" creationId="{DBC4BE4D-4B50-4F51-9F85-4B5D60B02D81}"/>
          </ac:spMkLst>
        </pc:spChg>
        <pc:spChg chg="add del">
          <ac:chgData name="Sandeep Reddy Karumudi" userId="b41e01767a779e90" providerId="LiveId" clId="{397C982B-C963-4857-AEEB-B573FDD87442}" dt="2024-10-05T01:30:50.053" v="1343" actId="26606"/>
          <ac:spMkLst>
            <pc:docMk/>
            <pc:sldMk cId="2307119665" sldId="264"/>
            <ac:spMk id="37" creationId="{76293909-DC05-55D1-079F-F236B5F3BACA}"/>
          </ac:spMkLst>
        </pc:spChg>
        <pc:spChg chg="add del">
          <ac:chgData name="Sandeep Reddy Karumudi" userId="b41e01767a779e90" providerId="LiveId" clId="{397C982B-C963-4857-AEEB-B573FDD87442}" dt="2024-10-05T01:30:51.961" v="1345" actId="26606"/>
          <ac:spMkLst>
            <pc:docMk/>
            <pc:sldMk cId="2307119665" sldId="264"/>
            <ac:spMk id="39" creationId="{E3C509F6-8EF0-F7B1-7A6B-ABCE59068F33}"/>
          </ac:spMkLst>
        </pc:spChg>
        <pc:spChg chg="add del">
          <ac:chgData name="Sandeep Reddy Karumudi" userId="b41e01767a779e90" providerId="LiveId" clId="{397C982B-C963-4857-AEEB-B573FDD87442}" dt="2024-10-05T01:30:51.961" v="1345" actId="26606"/>
          <ac:spMkLst>
            <pc:docMk/>
            <pc:sldMk cId="2307119665" sldId="264"/>
            <ac:spMk id="40" creationId="{1EE8F117-D5DC-4AF4-AD72-FB7A93BAA4F4}"/>
          </ac:spMkLst>
        </pc:spChg>
        <pc:spChg chg="add del">
          <ac:chgData name="Sandeep Reddy Karumudi" userId="b41e01767a779e90" providerId="LiveId" clId="{397C982B-C963-4857-AEEB-B573FDD87442}" dt="2024-10-05T01:30:55.913" v="1347" actId="26606"/>
          <ac:spMkLst>
            <pc:docMk/>
            <pc:sldMk cId="2307119665" sldId="264"/>
            <ac:spMk id="42" creationId="{77B2BA5B-1894-4AF7-A31A-68B310384EB4}"/>
          </ac:spMkLst>
        </pc:spChg>
        <pc:spChg chg="add del">
          <ac:chgData name="Sandeep Reddy Karumudi" userId="b41e01767a779e90" providerId="LiveId" clId="{397C982B-C963-4857-AEEB-B573FDD87442}" dt="2024-10-05T01:30:55.913" v="1347" actId="26606"/>
          <ac:spMkLst>
            <pc:docMk/>
            <pc:sldMk cId="2307119665" sldId="264"/>
            <ac:spMk id="43" creationId="{3F8292AA-2164-4B18-AEBD-CC13F4CA6F02}"/>
          </ac:spMkLst>
        </pc:spChg>
        <pc:spChg chg="add del">
          <ac:chgData name="Sandeep Reddy Karumudi" userId="b41e01767a779e90" providerId="LiveId" clId="{397C982B-C963-4857-AEEB-B573FDD87442}" dt="2024-10-05T01:30:55.913" v="1347" actId="26606"/>
          <ac:spMkLst>
            <pc:docMk/>
            <pc:sldMk cId="2307119665" sldId="264"/>
            <ac:spMk id="44" creationId="{492E3DD6-EE3F-4714-B087-11DF4E1FBC37}"/>
          </ac:spMkLst>
        </pc:spChg>
        <pc:spChg chg="add del">
          <ac:chgData name="Sandeep Reddy Karumudi" userId="b41e01767a779e90" providerId="LiveId" clId="{397C982B-C963-4857-AEEB-B573FDD87442}" dt="2024-10-05T01:30:55.913" v="1347" actId="26606"/>
          <ac:spMkLst>
            <pc:docMk/>
            <pc:sldMk cId="2307119665" sldId="264"/>
            <ac:spMk id="45" creationId="{E4B8AF56-74CD-C2A3-AC45-5C0338E4F6BC}"/>
          </ac:spMkLst>
        </pc:spChg>
        <pc:spChg chg="add del">
          <ac:chgData name="Sandeep Reddy Karumudi" userId="b41e01767a779e90" providerId="LiveId" clId="{397C982B-C963-4857-AEEB-B573FDD87442}" dt="2024-10-05T01:30:55.913" v="1347" actId="26606"/>
          <ac:spMkLst>
            <pc:docMk/>
            <pc:sldMk cId="2307119665" sldId="264"/>
            <ac:spMk id="46" creationId="{25B8B2C1-56D3-48CF-B950-1C2F68E19831}"/>
          </ac:spMkLst>
        </pc:spChg>
        <pc:spChg chg="add del">
          <ac:chgData name="Sandeep Reddy Karumudi" userId="b41e01767a779e90" providerId="LiveId" clId="{397C982B-C963-4857-AEEB-B573FDD87442}" dt="2024-10-05T01:30:55.913" v="1347" actId="26606"/>
          <ac:spMkLst>
            <pc:docMk/>
            <pc:sldMk cId="2307119665" sldId="264"/>
            <ac:spMk id="47" creationId="{4D37A8D7-D2CC-4162-895A-C3ECA645FB09}"/>
          </ac:spMkLst>
        </pc:spChg>
        <pc:spChg chg="add del">
          <ac:chgData name="Sandeep Reddy Karumudi" userId="b41e01767a779e90" providerId="LiveId" clId="{397C982B-C963-4857-AEEB-B573FDD87442}" dt="2024-10-05T01:34:33.486" v="1496" actId="26606"/>
          <ac:spMkLst>
            <pc:docMk/>
            <pc:sldMk cId="2307119665" sldId="264"/>
            <ac:spMk id="49" creationId="{78632963-757B-40C2-BB84-FC6107A54DAD}"/>
          </ac:spMkLst>
        </pc:spChg>
        <pc:spChg chg="add del">
          <ac:chgData name="Sandeep Reddy Karumudi" userId="b41e01767a779e90" providerId="LiveId" clId="{397C982B-C963-4857-AEEB-B573FDD87442}" dt="2024-10-05T01:34:33.486" v="1496" actId="26606"/>
          <ac:spMkLst>
            <pc:docMk/>
            <pc:sldMk cId="2307119665" sldId="264"/>
            <ac:spMk id="50" creationId="{2853AE55-7E35-44B0-89F1-3F52B262AF33}"/>
          </ac:spMkLst>
        </pc:spChg>
        <pc:spChg chg="add del">
          <ac:chgData name="Sandeep Reddy Karumudi" userId="b41e01767a779e90" providerId="LiveId" clId="{397C982B-C963-4857-AEEB-B573FDD87442}" dt="2024-10-05T01:34:33.486" v="1496" actId="26606"/>
          <ac:spMkLst>
            <pc:docMk/>
            <pc:sldMk cId="2307119665" sldId="264"/>
            <ac:spMk id="51" creationId="{DBC4BE4D-4B50-4F51-9F85-4B5D60B02D81}"/>
          </ac:spMkLst>
        </pc:spChg>
        <pc:spChg chg="add mod">
          <ac:chgData name="Sandeep Reddy Karumudi" userId="b41e01767a779e90" providerId="LiveId" clId="{397C982B-C963-4857-AEEB-B573FDD87442}" dt="2024-10-05T01:34:33.475" v="1495" actId="26606"/>
          <ac:spMkLst>
            <pc:docMk/>
            <pc:sldMk cId="2307119665" sldId="264"/>
            <ac:spMk id="52" creationId="{76293909-DC05-55D1-079F-F236B5F3BACA}"/>
          </ac:spMkLst>
        </pc:spChg>
        <pc:spChg chg="add del">
          <ac:chgData name="Sandeep Reddy Karumudi" userId="b41e01767a779e90" providerId="LiveId" clId="{397C982B-C963-4857-AEEB-B573FDD87442}" dt="2024-10-05T01:34:16.034" v="1493" actId="26606"/>
          <ac:spMkLst>
            <pc:docMk/>
            <pc:sldMk cId="2307119665" sldId="264"/>
            <ac:spMk id="57" creationId="{26C4D022-E2BC-435F-9CDB-44DC57C0701C}"/>
          </ac:spMkLst>
        </pc:spChg>
        <pc:spChg chg="add del">
          <ac:chgData name="Sandeep Reddy Karumudi" userId="b41e01767a779e90" providerId="LiveId" clId="{397C982B-C963-4857-AEEB-B573FDD87442}" dt="2024-10-05T01:34:16.034" v="1493" actId="26606"/>
          <ac:spMkLst>
            <pc:docMk/>
            <pc:sldMk cId="2307119665" sldId="264"/>
            <ac:spMk id="59" creationId="{C926CAD6-45B1-4A85-A196-E722067B1D21}"/>
          </ac:spMkLst>
        </pc:spChg>
        <pc:spChg chg="add del">
          <ac:chgData name="Sandeep Reddy Karumudi" userId="b41e01767a779e90" providerId="LiveId" clId="{397C982B-C963-4857-AEEB-B573FDD87442}" dt="2024-10-05T01:34:16.034" v="1493" actId="26606"/>
          <ac:spMkLst>
            <pc:docMk/>
            <pc:sldMk cId="2307119665" sldId="264"/>
            <ac:spMk id="61" creationId="{0E0936D5-2DCE-48A4-93BC-BA7861B4E343}"/>
          </ac:spMkLst>
        </pc:spChg>
        <pc:spChg chg="add del">
          <ac:chgData name="Sandeep Reddy Karumudi" userId="b41e01767a779e90" providerId="LiveId" clId="{397C982B-C963-4857-AEEB-B573FDD87442}" dt="2024-10-05T01:34:33.475" v="1495" actId="26606"/>
          <ac:spMkLst>
            <pc:docMk/>
            <pc:sldMk cId="2307119665" sldId="264"/>
            <ac:spMk id="63" creationId="{9FC88856-5C40-4F5B-BCD7-CD624FFEBFB0}"/>
          </ac:spMkLst>
        </pc:spChg>
        <pc:spChg chg="add del">
          <ac:chgData name="Sandeep Reddy Karumudi" userId="b41e01767a779e90" providerId="LiveId" clId="{397C982B-C963-4857-AEEB-B573FDD87442}" dt="2024-10-05T01:34:33.475" v="1495" actId="26606"/>
          <ac:spMkLst>
            <pc:docMk/>
            <pc:sldMk cId="2307119665" sldId="264"/>
            <ac:spMk id="64" creationId="{CD64F326-929E-45E2-B54D-DC7E17207734}"/>
          </ac:spMkLst>
        </pc:spChg>
        <pc:spChg chg="add del">
          <ac:chgData name="Sandeep Reddy Karumudi" userId="b41e01767a779e90" providerId="LiveId" clId="{397C982B-C963-4857-AEEB-B573FDD87442}" dt="2024-10-05T01:34:33.475" v="1495" actId="26606"/>
          <ac:spMkLst>
            <pc:docMk/>
            <pc:sldMk cId="2307119665" sldId="264"/>
            <ac:spMk id="65" creationId="{7BFCDFD7-7B3B-4ED9-B533-34D0B37244F1}"/>
          </ac:spMkLst>
        </pc:spChg>
        <pc:spChg chg="add">
          <ac:chgData name="Sandeep Reddy Karumudi" userId="b41e01767a779e90" providerId="LiveId" clId="{397C982B-C963-4857-AEEB-B573FDD87442}" dt="2024-10-05T01:34:33.486" v="1496" actId="26606"/>
          <ac:spMkLst>
            <pc:docMk/>
            <pc:sldMk cId="2307119665" sldId="264"/>
            <ac:spMk id="67" creationId="{78632963-757B-40C2-BB84-FC6107A54DAD}"/>
          </ac:spMkLst>
        </pc:spChg>
        <pc:spChg chg="add">
          <ac:chgData name="Sandeep Reddy Karumudi" userId="b41e01767a779e90" providerId="LiveId" clId="{397C982B-C963-4857-AEEB-B573FDD87442}" dt="2024-10-05T01:34:33.486" v="1496" actId="26606"/>
          <ac:spMkLst>
            <pc:docMk/>
            <pc:sldMk cId="2307119665" sldId="264"/>
            <ac:spMk id="68" creationId="{2853AE55-7E35-44B0-89F1-3F52B262AF33}"/>
          </ac:spMkLst>
        </pc:spChg>
        <pc:spChg chg="add">
          <ac:chgData name="Sandeep Reddy Karumudi" userId="b41e01767a779e90" providerId="LiveId" clId="{397C982B-C963-4857-AEEB-B573FDD87442}" dt="2024-10-05T01:34:33.486" v="1496" actId="26606"/>
          <ac:spMkLst>
            <pc:docMk/>
            <pc:sldMk cId="2307119665" sldId="264"/>
            <ac:spMk id="69" creationId="{DBC4BE4D-4B50-4F51-9F85-4B5D60B02D81}"/>
          </ac:spMkLst>
        </pc:spChg>
        <pc:picChg chg="add mod ord">
          <ac:chgData name="Sandeep Reddy Karumudi" userId="b41e01767a779e90" providerId="LiveId" clId="{397C982B-C963-4857-AEEB-B573FDD87442}" dt="2024-10-05T01:34:33.475" v="1495" actId="26606"/>
          <ac:picMkLst>
            <pc:docMk/>
            <pc:sldMk cId="2307119665" sldId="264"/>
            <ac:picMk id="5" creationId="{45A669B3-9800-11C8-52A1-FFB54DB8EE0B}"/>
          </ac:picMkLst>
        </pc:picChg>
        <pc:picChg chg="add mod">
          <ac:chgData name="Sandeep Reddy Karumudi" userId="b41e01767a779e90" providerId="LiveId" clId="{397C982B-C963-4857-AEEB-B573FDD87442}" dt="2024-10-05T01:34:33.475" v="1495" actId="26606"/>
          <ac:picMkLst>
            <pc:docMk/>
            <pc:sldMk cId="2307119665" sldId="264"/>
            <ac:picMk id="7" creationId="{0BFBE085-A48C-5FBB-6F40-54CA91B1BDC0}"/>
          </ac:picMkLst>
        </pc:picChg>
      </pc:sldChg>
      <pc:sldChg chg="addSp delSp modSp new mod setBg setClrOvrMap">
        <pc:chgData name="Sandeep Reddy Karumudi" userId="b41e01767a779e90" providerId="LiveId" clId="{397C982B-C963-4857-AEEB-B573FDD87442}" dt="2024-10-05T02:15:45.081" v="1959" actId="20577"/>
        <pc:sldMkLst>
          <pc:docMk/>
          <pc:sldMk cId="3965696888" sldId="265"/>
        </pc:sldMkLst>
        <pc:spChg chg="add del">
          <ac:chgData name="Sandeep Reddy Karumudi" userId="b41e01767a779e90" providerId="LiveId" clId="{397C982B-C963-4857-AEEB-B573FDD87442}" dt="2024-10-05T01:36:05.706" v="1501" actId="26606"/>
          <ac:spMkLst>
            <pc:docMk/>
            <pc:sldMk cId="3965696888" sldId="265"/>
            <ac:spMk id="2" creationId="{A6BC9267-AF13-A620-0579-4447EF41EC6D}"/>
          </ac:spMkLst>
        </pc:spChg>
        <pc:spChg chg="del">
          <ac:chgData name="Sandeep Reddy Karumudi" userId="b41e01767a779e90" providerId="LiveId" clId="{397C982B-C963-4857-AEEB-B573FDD87442}" dt="2024-10-05T01:35:59.513" v="1498" actId="22"/>
          <ac:spMkLst>
            <pc:docMk/>
            <pc:sldMk cId="3965696888" sldId="265"/>
            <ac:spMk id="3" creationId="{860441DC-D3F3-52D8-DA73-06B97FFFF68A}"/>
          </ac:spMkLst>
        </pc:spChg>
        <pc:spChg chg="add del mod">
          <ac:chgData name="Sandeep Reddy Karumudi" userId="b41e01767a779e90" providerId="LiveId" clId="{397C982B-C963-4857-AEEB-B573FDD87442}" dt="2024-10-05T01:40:15.986" v="1517"/>
          <ac:spMkLst>
            <pc:docMk/>
            <pc:sldMk cId="3965696888" sldId="265"/>
            <ac:spMk id="7" creationId="{E2629B4D-D69A-F1B3-E347-1FCA7F9F2AAC}"/>
          </ac:spMkLst>
        </pc:spChg>
        <pc:spChg chg="add del">
          <ac:chgData name="Sandeep Reddy Karumudi" userId="b41e01767a779e90" providerId="LiveId" clId="{397C982B-C963-4857-AEEB-B573FDD87442}" dt="2024-10-05T01:36:05.694" v="1500" actId="26606"/>
          <ac:spMkLst>
            <pc:docMk/>
            <pc:sldMk cId="3965696888" sldId="265"/>
            <ac:spMk id="10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6:05.694" v="1500" actId="26606"/>
          <ac:spMkLst>
            <pc:docMk/>
            <pc:sldMk cId="3965696888" sldId="265"/>
            <ac:spMk id="12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36:05.694" v="1500" actId="26606"/>
          <ac:spMkLst>
            <pc:docMk/>
            <pc:sldMk cId="3965696888" sldId="265"/>
            <ac:spMk id="14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36:05.694" v="1500" actId="26606"/>
          <ac:spMkLst>
            <pc:docMk/>
            <pc:sldMk cId="3965696888" sldId="265"/>
            <ac:spMk id="16" creationId="{9664D085-C814-4D74-BCE0-2059F0DC0434}"/>
          </ac:spMkLst>
        </pc:spChg>
        <pc:spChg chg="add del">
          <ac:chgData name="Sandeep Reddy Karumudi" userId="b41e01767a779e90" providerId="LiveId" clId="{397C982B-C963-4857-AEEB-B573FDD87442}" dt="2024-10-05T01:36:05.694" v="1500" actId="26606"/>
          <ac:spMkLst>
            <pc:docMk/>
            <pc:sldMk cId="3965696888" sldId="265"/>
            <ac:spMk id="18" creationId="{DDA5539E-D8B4-4F5A-B46F-C304F5D7A847}"/>
          </ac:spMkLst>
        </pc:spChg>
        <pc:spChg chg="add del">
          <ac:chgData name="Sandeep Reddy Karumudi" userId="b41e01767a779e90" providerId="LiveId" clId="{397C982B-C963-4857-AEEB-B573FDD87442}" dt="2024-10-05T01:39:19.577" v="1515" actId="26606"/>
          <ac:spMkLst>
            <pc:docMk/>
            <pc:sldMk cId="3965696888" sldId="265"/>
            <ac:spMk id="20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9:19.577" v="1515" actId="26606"/>
          <ac:spMkLst>
            <pc:docMk/>
            <pc:sldMk cId="3965696888" sldId="265"/>
            <ac:spMk id="21" creationId="{239EC50A-248F-46D1-97CD-65A2766F758B}"/>
          </ac:spMkLst>
        </pc:spChg>
        <pc:spChg chg="add del">
          <ac:chgData name="Sandeep Reddy Karumudi" userId="b41e01767a779e90" providerId="LiveId" clId="{397C982B-C963-4857-AEEB-B573FDD87442}" dt="2024-10-05T01:39:19.577" v="1515" actId="26606"/>
          <ac:spMkLst>
            <pc:docMk/>
            <pc:sldMk cId="3965696888" sldId="265"/>
            <ac:spMk id="22" creationId="{B4C843F0-96F8-4DFC-93E8-E3533F223874}"/>
          </ac:spMkLst>
        </pc:spChg>
        <pc:spChg chg="add del">
          <ac:chgData name="Sandeep Reddy Karumudi" userId="b41e01767a779e90" providerId="LiveId" clId="{397C982B-C963-4857-AEEB-B573FDD87442}" dt="2024-10-05T01:39:07.134" v="1510" actId="26606"/>
          <ac:spMkLst>
            <pc:docMk/>
            <pc:sldMk cId="3965696888" sldId="265"/>
            <ac:spMk id="26" creationId="{B25EC79B-D051-ECA5-B8A7-1860A6D13EE2}"/>
          </ac:spMkLst>
        </pc:spChg>
        <pc:spChg chg="add del">
          <ac:chgData name="Sandeep Reddy Karumudi" userId="b41e01767a779e90" providerId="LiveId" clId="{397C982B-C963-4857-AEEB-B573FDD87442}" dt="2024-10-05T01:39:09.390" v="1512" actId="26606"/>
          <ac:spMkLst>
            <pc:docMk/>
            <pc:sldMk cId="3965696888" sldId="265"/>
            <ac:spMk id="27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9:07.134" v="1510" actId="26606"/>
          <ac:spMkLst>
            <pc:docMk/>
            <pc:sldMk cId="3965696888" sldId="265"/>
            <ac:spMk id="29" creationId="{B6EE7E08-B389-43E5-B019-1B0A8ACBBD93}"/>
          </ac:spMkLst>
        </pc:spChg>
        <pc:spChg chg="add del">
          <ac:chgData name="Sandeep Reddy Karumudi" userId="b41e01767a779e90" providerId="LiveId" clId="{397C982B-C963-4857-AEEB-B573FDD87442}" dt="2024-10-05T01:39:07.134" v="1510" actId="26606"/>
          <ac:spMkLst>
            <pc:docMk/>
            <pc:sldMk cId="3965696888" sldId="265"/>
            <ac:spMk id="31" creationId="{E60D94A5-8A09-4BAB-8F7C-69BC34C54DDE}"/>
          </ac:spMkLst>
        </pc:spChg>
        <pc:spChg chg="add del">
          <ac:chgData name="Sandeep Reddy Karumudi" userId="b41e01767a779e90" providerId="LiveId" clId="{397C982B-C963-4857-AEEB-B573FDD87442}" dt="2024-10-05T01:39:07.134" v="1510" actId="26606"/>
          <ac:spMkLst>
            <pc:docMk/>
            <pc:sldMk cId="3965696888" sldId="265"/>
            <ac:spMk id="33" creationId="{7A1AE32B-3A6E-4C5E-8FEB-73861B9A26B5}"/>
          </ac:spMkLst>
        </pc:spChg>
        <pc:spChg chg="add del">
          <ac:chgData name="Sandeep Reddy Karumudi" userId="b41e01767a779e90" providerId="LiveId" clId="{397C982B-C963-4857-AEEB-B573FDD87442}" dt="2024-10-05T01:39:09.390" v="1512" actId="26606"/>
          <ac:spMkLst>
            <pc:docMk/>
            <pc:sldMk cId="3965696888" sldId="265"/>
            <ac:spMk id="35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39:09.390" v="1512" actId="26606"/>
          <ac:spMkLst>
            <pc:docMk/>
            <pc:sldMk cId="3965696888" sldId="265"/>
            <ac:spMk id="36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39:09.390" v="1512" actId="26606"/>
          <ac:spMkLst>
            <pc:docMk/>
            <pc:sldMk cId="3965696888" sldId="265"/>
            <ac:spMk id="37" creationId="{A069235B-22DB-4231-8291-D64DA2CDEB4E}"/>
          </ac:spMkLst>
        </pc:spChg>
        <pc:spChg chg="add del">
          <ac:chgData name="Sandeep Reddy Karumudi" userId="b41e01767a779e90" providerId="LiveId" clId="{397C982B-C963-4857-AEEB-B573FDD87442}" dt="2024-10-05T01:39:19.565" v="1514" actId="26606"/>
          <ac:spMkLst>
            <pc:docMk/>
            <pc:sldMk cId="3965696888" sldId="265"/>
            <ac:spMk id="39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9:19.565" v="1514" actId="26606"/>
          <ac:spMkLst>
            <pc:docMk/>
            <pc:sldMk cId="3965696888" sldId="265"/>
            <ac:spMk id="40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39:19.565" v="1514" actId="26606"/>
          <ac:spMkLst>
            <pc:docMk/>
            <pc:sldMk cId="3965696888" sldId="265"/>
            <ac:spMk id="41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39:19.565" v="1514" actId="26606"/>
          <ac:spMkLst>
            <pc:docMk/>
            <pc:sldMk cId="3965696888" sldId="265"/>
            <ac:spMk id="42" creationId="{6B57F45B-5417-4073-A67A-343F2C881222}"/>
          </ac:spMkLst>
        </pc:spChg>
        <pc:spChg chg="add del">
          <ac:chgData name="Sandeep Reddy Karumudi" userId="b41e01767a779e90" providerId="LiveId" clId="{397C982B-C963-4857-AEEB-B573FDD87442}" dt="2024-10-05T01:39:19.565" v="1514" actId="26606"/>
          <ac:spMkLst>
            <pc:docMk/>
            <pc:sldMk cId="3965696888" sldId="265"/>
            <ac:spMk id="43" creationId="{091B6077-4778-41B2-9147-335CF2F2F9FC}"/>
          </ac:spMkLst>
        </pc:spChg>
        <pc:spChg chg="add del">
          <ac:chgData name="Sandeep Reddy Karumudi" userId="b41e01767a779e90" providerId="LiveId" clId="{397C982B-C963-4857-AEEB-B573FDD87442}" dt="2024-10-05T01:39:19.565" v="1514" actId="26606"/>
          <ac:spMkLst>
            <pc:docMk/>
            <pc:sldMk cId="3965696888" sldId="265"/>
            <ac:spMk id="44" creationId="{D527D497-40EC-49CA-9C48-FE4127084C9F}"/>
          </ac:spMkLst>
        </pc:spChg>
        <pc:spChg chg="add del">
          <ac:chgData name="Sandeep Reddy Karumudi" userId="b41e01767a779e90" providerId="LiveId" clId="{397C982B-C963-4857-AEEB-B573FDD87442}" dt="2024-10-05T01:40:18.979" v="1520" actId="26606"/>
          <ac:spMkLst>
            <pc:docMk/>
            <pc:sldMk cId="3965696888" sldId="265"/>
            <ac:spMk id="46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40:18.979" v="1520" actId="26606"/>
          <ac:spMkLst>
            <pc:docMk/>
            <pc:sldMk cId="3965696888" sldId="265"/>
            <ac:spMk id="47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40:18.979" v="1520" actId="26606"/>
          <ac:spMkLst>
            <pc:docMk/>
            <pc:sldMk cId="3965696888" sldId="265"/>
            <ac:spMk id="48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40:18.979" v="1520" actId="26606"/>
          <ac:spMkLst>
            <pc:docMk/>
            <pc:sldMk cId="3965696888" sldId="265"/>
            <ac:spMk id="49" creationId="{A069235B-22DB-4231-8291-D64DA2CDEB4E}"/>
          </ac:spMkLst>
        </pc:spChg>
        <pc:spChg chg="add del">
          <ac:chgData name="Sandeep Reddy Karumudi" userId="b41e01767a779e90" providerId="LiveId" clId="{397C982B-C963-4857-AEEB-B573FDD87442}" dt="2024-10-05T01:40:35.511" v="1523" actId="26606"/>
          <ac:spMkLst>
            <pc:docMk/>
            <pc:sldMk cId="3965696888" sldId="265"/>
            <ac:spMk id="54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40:35.511" v="1523" actId="26606"/>
          <ac:spMkLst>
            <pc:docMk/>
            <pc:sldMk cId="3965696888" sldId="265"/>
            <ac:spMk id="56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40:35.511" v="1523" actId="26606"/>
          <ac:spMkLst>
            <pc:docMk/>
            <pc:sldMk cId="3965696888" sldId="265"/>
            <ac:spMk id="58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40:35.511" v="1523" actId="26606"/>
          <ac:spMkLst>
            <pc:docMk/>
            <pc:sldMk cId="3965696888" sldId="265"/>
            <ac:spMk id="60" creationId="{6B57F45B-5417-4073-A67A-343F2C881222}"/>
          </ac:spMkLst>
        </pc:spChg>
        <pc:spChg chg="add del">
          <ac:chgData name="Sandeep Reddy Karumudi" userId="b41e01767a779e90" providerId="LiveId" clId="{397C982B-C963-4857-AEEB-B573FDD87442}" dt="2024-10-05T01:40:35.511" v="1523" actId="26606"/>
          <ac:spMkLst>
            <pc:docMk/>
            <pc:sldMk cId="3965696888" sldId="265"/>
            <ac:spMk id="62" creationId="{091B6077-4778-41B2-9147-335CF2F2F9FC}"/>
          </ac:spMkLst>
        </pc:spChg>
        <pc:spChg chg="add del">
          <ac:chgData name="Sandeep Reddy Karumudi" userId="b41e01767a779e90" providerId="LiveId" clId="{397C982B-C963-4857-AEEB-B573FDD87442}" dt="2024-10-05T01:40:35.511" v="1523" actId="26606"/>
          <ac:spMkLst>
            <pc:docMk/>
            <pc:sldMk cId="3965696888" sldId="265"/>
            <ac:spMk id="64" creationId="{D527D497-40EC-49CA-9C48-FE4127084C9F}"/>
          </ac:spMkLst>
        </pc:spChg>
        <pc:spChg chg="add del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69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71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73" creationId="{0503FCEF-A9BA-4991-9220-E36615FB8B53}"/>
          </ac:spMkLst>
        </pc:spChg>
        <pc:spChg chg="add mod">
          <ac:chgData name="Sandeep Reddy Karumudi" userId="b41e01767a779e90" providerId="LiveId" clId="{397C982B-C963-4857-AEEB-B573FDD87442}" dt="2024-10-05T02:15:45.081" v="1959" actId="20577"/>
          <ac:spMkLst>
            <pc:docMk/>
            <pc:sldMk cId="3965696888" sldId="265"/>
            <ac:spMk id="77" creationId="{259E6582-ADCD-C316-78B7-1487A6FFA539}"/>
          </ac:spMkLst>
        </pc:spChg>
        <pc:spChg chg="add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80" creationId="{D5851415-CF4E-4C41-9E36-04E444B517EB}"/>
          </ac:spMkLst>
        </pc:spChg>
        <pc:spChg chg="add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82" creationId="{4B516B89-DEA0-4832-8C56-F048168DAD88}"/>
          </ac:spMkLst>
        </pc:spChg>
        <pc:spChg chg="add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84" creationId="{3EA2D33E-BAA2-467B-80B0-8887D9A99FBE}"/>
          </ac:spMkLst>
        </pc:spChg>
        <pc:spChg chg="add">
          <ac:chgData name="Sandeep Reddy Karumudi" userId="b41e01767a779e90" providerId="LiveId" clId="{397C982B-C963-4857-AEEB-B573FDD87442}" dt="2024-10-05T02:05:23.610" v="1575" actId="26606"/>
          <ac:spMkLst>
            <pc:docMk/>
            <pc:sldMk cId="3965696888" sldId="265"/>
            <ac:spMk id="86" creationId="{6067C508-2065-42E3-98D2-F3A9B8339BA0}"/>
          </ac:spMkLst>
        </pc:spChg>
        <pc:picChg chg="add del mod ord">
          <ac:chgData name="Sandeep Reddy Karumudi" userId="b41e01767a779e90" providerId="LiveId" clId="{397C982B-C963-4857-AEEB-B573FDD87442}" dt="2024-10-05T01:39:28.659" v="1516" actId="478"/>
          <ac:picMkLst>
            <pc:docMk/>
            <pc:sldMk cId="3965696888" sldId="265"/>
            <ac:picMk id="5" creationId="{360554BA-8B7B-95C0-459A-2266E636314C}"/>
          </ac:picMkLst>
        </pc:picChg>
        <pc:picChg chg="add mod">
          <ac:chgData name="Sandeep Reddy Karumudi" userId="b41e01767a779e90" providerId="LiveId" clId="{397C982B-C963-4857-AEEB-B573FDD87442}" dt="2024-10-05T02:05:23.610" v="1575" actId="26606"/>
          <ac:picMkLst>
            <pc:docMk/>
            <pc:sldMk cId="3965696888" sldId="265"/>
            <ac:picMk id="9" creationId="{D731F27E-E2F0-2BE3-7221-64C8A79628D5}"/>
          </ac:picMkLst>
        </pc:picChg>
      </pc:sldChg>
      <pc:sldChg chg="addSp delSp modSp new mod setBg">
        <pc:chgData name="Sandeep Reddy Karumudi" userId="b41e01767a779e90" providerId="LiveId" clId="{397C982B-C963-4857-AEEB-B573FDD87442}" dt="2024-10-05T02:15:17.511" v="1955" actId="2711"/>
        <pc:sldMkLst>
          <pc:docMk/>
          <pc:sldMk cId="2037843485" sldId="266"/>
        </pc:sldMkLst>
        <pc:spChg chg="add del">
          <ac:chgData name="Sandeep Reddy Karumudi" userId="b41e01767a779e90" providerId="LiveId" clId="{397C982B-C963-4857-AEEB-B573FDD87442}" dt="2024-10-05T01:38:47.702" v="1508" actId="26606"/>
          <ac:spMkLst>
            <pc:docMk/>
            <pc:sldMk cId="2037843485" sldId="266"/>
            <ac:spMk id="2" creationId="{B5235F35-F541-EDF9-4FD3-36CFBE471CB6}"/>
          </ac:spMkLst>
        </pc:spChg>
        <pc:spChg chg="del">
          <ac:chgData name="Sandeep Reddy Karumudi" userId="b41e01767a779e90" providerId="LiveId" clId="{397C982B-C963-4857-AEEB-B573FDD87442}" dt="2024-10-05T01:38:36.894" v="1503" actId="22"/>
          <ac:spMkLst>
            <pc:docMk/>
            <pc:sldMk cId="2037843485" sldId="266"/>
            <ac:spMk id="3" creationId="{9C9631E8-92B6-CBDF-8A6D-470B05A77A4A}"/>
          </ac:spMkLst>
        </pc:spChg>
        <pc:spChg chg="add del">
          <ac:chgData name="Sandeep Reddy Karumudi" userId="b41e01767a779e90" providerId="LiveId" clId="{397C982B-C963-4857-AEEB-B573FDD87442}" dt="2024-10-05T01:38:45.609" v="1505" actId="26606"/>
          <ac:spMkLst>
            <pc:docMk/>
            <pc:sldMk cId="2037843485" sldId="266"/>
            <ac:spMk id="10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8:45.609" v="1505" actId="26606"/>
          <ac:spMkLst>
            <pc:docMk/>
            <pc:sldMk cId="2037843485" sldId="266"/>
            <ac:spMk id="12" creationId="{239EC50A-248F-46D1-97CD-65A2766F758B}"/>
          </ac:spMkLst>
        </pc:spChg>
        <pc:spChg chg="add del">
          <ac:chgData name="Sandeep Reddy Karumudi" userId="b41e01767a779e90" providerId="LiveId" clId="{397C982B-C963-4857-AEEB-B573FDD87442}" dt="2024-10-05T01:38:45.609" v="1505" actId="26606"/>
          <ac:spMkLst>
            <pc:docMk/>
            <pc:sldMk cId="2037843485" sldId="266"/>
            <ac:spMk id="14" creationId="{B4C843F0-96F8-4DFC-93E8-E3533F223874}"/>
          </ac:spMkLst>
        </pc:spChg>
        <pc:spChg chg="add del">
          <ac:chgData name="Sandeep Reddy Karumudi" userId="b41e01767a779e90" providerId="LiveId" clId="{397C982B-C963-4857-AEEB-B573FDD87442}" dt="2024-10-05T01:38:47.684" v="1507" actId="26606"/>
          <ac:spMkLst>
            <pc:docMk/>
            <pc:sldMk cId="2037843485" sldId="266"/>
            <ac:spMk id="16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38:47.684" v="1507" actId="26606"/>
          <ac:spMkLst>
            <pc:docMk/>
            <pc:sldMk cId="2037843485" sldId="266"/>
            <ac:spMk id="17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38:47.684" v="1507" actId="26606"/>
          <ac:spMkLst>
            <pc:docMk/>
            <pc:sldMk cId="2037843485" sldId="266"/>
            <ac:spMk id="18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40:42.206" v="1524" actId="26606"/>
          <ac:spMkLst>
            <pc:docMk/>
            <pc:sldMk cId="2037843485" sldId="266"/>
            <ac:spMk id="20" creationId="{D527D497-40EC-49CA-9C48-FE4127084C9F}"/>
          </ac:spMkLst>
        </pc:spChg>
        <pc:spChg chg="add del">
          <ac:chgData name="Sandeep Reddy Karumudi" userId="b41e01767a779e90" providerId="LiveId" clId="{397C982B-C963-4857-AEEB-B573FDD87442}" dt="2024-10-05T01:40:42.206" v="1524" actId="26606"/>
          <ac:spMkLst>
            <pc:docMk/>
            <pc:sldMk cId="2037843485" sldId="266"/>
            <ac:spMk id="21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1:40:42.206" v="1524" actId="26606"/>
          <ac:spMkLst>
            <pc:docMk/>
            <pc:sldMk cId="2037843485" sldId="266"/>
            <ac:spMk id="22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1:40:42.206" v="1524" actId="26606"/>
          <ac:spMkLst>
            <pc:docMk/>
            <pc:sldMk cId="2037843485" sldId="266"/>
            <ac:spMk id="23" creationId="{0503FCEF-A9BA-4991-9220-E36615FB8B53}"/>
          </ac:spMkLst>
        </pc:spChg>
        <pc:spChg chg="add del">
          <ac:chgData name="Sandeep Reddy Karumudi" userId="b41e01767a779e90" providerId="LiveId" clId="{397C982B-C963-4857-AEEB-B573FDD87442}" dt="2024-10-05T01:40:42.206" v="1524" actId="26606"/>
          <ac:spMkLst>
            <pc:docMk/>
            <pc:sldMk cId="2037843485" sldId="266"/>
            <ac:spMk id="24" creationId="{6B57F45B-5417-4073-A67A-343F2C881222}"/>
          </ac:spMkLst>
        </pc:spChg>
        <pc:spChg chg="add del">
          <ac:chgData name="Sandeep Reddy Karumudi" userId="b41e01767a779e90" providerId="LiveId" clId="{397C982B-C963-4857-AEEB-B573FDD87442}" dt="2024-10-05T01:40:42.206" v="1524" actId="26606"/>
          <ac:spMkLst>
            <pc:docMk/>
            <pc:sldMk cId="2037843485" sldId="266"/>
            <ac:spMk id="25" creationId="{091B6077-4778-41B2-9147-335CF2F2F9FC}"/>
          </ac:spMkLst>
        </pc:spChg>
        <pc:spChg chg="add del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30" creationId="{1E94681D-2A4C-4A8D-B9B5-31D440D0328D}"/>
          </ac:spMkLst>
        </pc:spChg>
        <pc:spChg chg="add del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32" creationId="{4EC7E010-C712-408D-9787-0842AFC9F4BB}"/>
          </ac:spMkLst>
        </pc:spChg>
        <pc:spChg chg="add del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34" creationId="{0503FCEF-A9BA-4991-9220-E36615FB8B53}"/>
          </ac:spMkLst>
        </pc:spChg>
        <pc:spChg chg="add mod">
          <ac:chgData name="Sandeep Reddy Karumudi" userId="b41e01767a779e90" providerId="LiveId" clId="{397C982B-C963-4857-AEEB-B573FDD87442}" dt="2024-10-05T02:15:17.511" v="1955" actId="2711"/>
          <ac:spMkLst>
            <pc:docMk/>
            <pc:sldMk cId="2037843485" sldId="266"/>
            <ac:spMk id="38" creationId="{E73FAF86-5A12-8AF3-EF2C-23826ED29A8A}"/>
          </ac:spMkLst>
        </pc:spChg>
        <pc:spChg chg="add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41" creationId="{D5851415-CF4E-4C41-9E36-04E444B517EB}"/>
          </ac:spMkLst>
        </pc:spChg>
        <pc:spChg chg="add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43" creationId="{4B516B89-DEA0-4832-8C56-F048168DAD88}"/>
          </ac:spMkLst>
        </pc:spChg>
        <pc:spChg chg="add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45" creationId="{3EA2D33E-BAA2-467B-80B0-8887D9A99FBE}"/>
          </ac:spMkLst>
        </pc:spChg>
        <pc:spChg chg="add">
          <ac:chgData name="Sandeep Reddy Karumudi" userId="b41e01767a779e90" providerId="LiveId" clId="{397C982B-C963-4857-AEEB-B573FDD87442}" dt="2024-10-05T02:05:59.455" v="1609" actId="26606"/>
          <ac:spMkLst>
            <pc:docMk/>
            <pc:sldMk cId="2037843485" sldId="266"/>
            <ac:spMk id="47" creationId="{6067C508-2065-42E3-98D2-F3A9B8339BA0}"/>
          </ac:spMkLst>
        </pc:spChg>
        <pc:picChg chg="add mod ord">
          <ac:chgData name="Sandeep Reddy Karumudi" userId="b41e01767a779e90" providerId="LiveId" clId="{397C982B-C963-4857-AEEB-B573FDD87442}" dt="2024-10-05T02:05:59.455" v="1609" actId="26606"/>
          <ac:picMkLst>
            <pc:docMk/>
            <pc:sldMk cId="2037843485" sldId="266"/>
            <ac:picMk id="5" creationId="{BBB5BA27-7B51-B662-F17F-358EC08306EF}"/>
          </ac:picMkLst>
        </pc:picChg>
      </pc:sldChg>
      <pc:sldChg chg="addSp delSp modSp new mod setBg">
        <pc:chgData name="Sandeep Reddy Karumudi" userId="b41e01767a779e90" providerId="LiveId" clId="{397C982B-C963-4857-AEEB-B573FDD87442}" dt="2024-10-05T01:41:52.041" v="1531" actId="962"/>
        <pc:sldMkLst>
          <pc:docMk/>
          <pc:sldMk cId="3291239986" sldId="267"/>
        </pc:sldMkLst>
        <pc:spChg chg="del">
          <ac:chgData name="Sandeep Reddy Karumudi" userId="b41e01767a779e90" providerId="LiveId" clId="{397C982B-C963-4857-AEEB-B573FDD87442}" dt="2024-10-05T01:41:49.747" v="1529" actId="26606"/>
          <ac:spMkLst>
            <pc:docMk/>
            <pc:sldMk cId="3291239986" sldId="267"/>
            <ac:spMk id="2" creationId="{258A087C-64A5-10A6-6AB3-C8CE7508E749}"/>
          </ac:spMkLst>
        </pc:spChg>
        <pc:spChg chg="del">
          <ac:chgData name="Sandeep Reddy Karumudi" userId="b41e01767a779e90" providerId="LiveId" clId="{397C982B-C963-4857-AEEB-B573FDD87442}" dt="2024-10-05T01:41:47.094" v="1526"/>
          <ac:spMkLst>
            <pc:docMk/>
            <pc:sldMk cId="3291239986" sldId="267"/>
            <ac:spMk id="3" creationId="{B0D26BED-B8EF-4556-372A-EDB49A3E53E6}"/>
          </ac:spMkLst>
        </pc:spChg>
        <pc:spChg chg="add">
          <ac:chgData name="Sandeep Reddy Karumudi" userId="b41e01767a779e90" providerId="LiveId" clId="{397C982B-C963-4857-AEEB-B573FDD87442}" dt="2024-10-05T01:41:49.747" v="1529" actId="26606"/>
          <ac:spMkLst>
            <pc:docMk/>
            <pc:sldMk cId="3291239986" sldId="267"/>
            <ac:spMk id="10" creationId="{1E94681D-2A4C-4A8D-B9B5-31D440D0328D}"/>
          </ac:spMkLst>
        </pc:spChg>
        <pc:spChg chg="add">
          <ac:chgData name="Sandeep Reddy Karumudi" userId="b41e01767a779e90" providerId="LiveId" clId="{397C982B-C963-4857-AEEB-B573FDD87442}" dt="2024-10-05T01:41:49.747" v="1529" actId="26606"/>
          <ac:spMkLst>
            <pc:docMk/>
            <pc:sldMk cId="3291239986" sldId="267"/>
            <ac:spMk id="12" creationId="{4EC7E010-C712-408D-9787-0842AFC9F4BB}"/>
          </ac:spMkLst>
        </pc:spChg>
        <pc:spChg chg="add">
          <ac:chgData name="Sandeep Reddy Karumudi" userId="b41e01767a779e90" providerId="LiveId" clId="{397C982B-C963-4857-AEEB-B573FDD87442}" dt="2024-10-05T01:41:49.747" v="1529" actId="26606"/>
          <ac:spMkLst>
            <pc:docMk/>
            <pc:sldMk cId="3291239986" sldId="267"/>
            <ac:spMk id="14" creationId="{0503FCEF-A9BA-4991-9220-E36615FB8B53}"/>
          </ac:spMkLst>
        </pc:spChg>
        <pc:spChg chg="add">
          <ac:chgData name="Sandeep Reddy Karumudi" userId="b41e01767a779e90" providerId="LiveId" clId="{397C982B-C963-4857-AEEB-B573FDD87442}" dt="2024-10-05T01:41:49.747" v="1529" actId="26606"/>
          <ac:spMkLst>
            <pc:docMk/>
            <pc:sldMk cId="3291239986" sldId="267"/>
            <ac:spMk id="16" creationId="{9664D085-C814-4D74-BCE0-2059F0DC0434}"/>
          </ac:spMkLst>
        </pc:spChg>
        <pc:spChg chg="add">
          <ac:chgData name="Sandeep Reddy Karumudi" userId="b41e01767a779e90" providerId="LiveId" clId="{397C982B-C963-4857-AEEB-B573FDD87442}" dt="2024-10-05T01:41:49.747" v="1529" actId="26606"/>
          <ac:spMkLst>
            <pc:docMk/>
            <pc:sldMk cId="3291239986" sldId="267"/>
            <ac:spMk id="18" creationId="{DDA5539E-D8B4-4F5A-B46F-C304F5D7A847}"/>
          </ac:spMkLst>
        </pc:spChg>
        <pc:picChg chg="add mod">
          <ac:chgData name="Sandeep Reddy Karumudi" userId="b41e01767a779e90" providerId="LiveId" clId="{397C982B-C963-4857-AEEB-B573FDD87442}" dt="2024-10-05T01:41:52.041" v="1531" actId="962"/>
          <ac:picMkLst>
            <pc:docMk/>
            <pc:sldMk cId="3291239986" sldId="267"/>
            <ac:picMk id="5" creationId="{30688BAF-7BDA-36BA-3A78-29975824F12D}"/>
          </ac:picMkLst>
        </pc:picChg>
      </pc:sldChg>
      <pc:sldChg chg="addSp modSp new mod setBg setClrOvrMap">
        <pc:chgData name="Sandeep Reddy Karumudi" userId="b41e01767a779e90" providerId="LiveId" clId="{397C982B-C963-4857-AEEB-B573FDD87442}" dt="2024-10-05T04:04:45.354" v="2735" actId="27636"/>
        <pc:sldMkLst>
          <pc:docMk/>
          <pc:sldMk cId="3537491737" sldId="268"/>
        </pc:sldMkLst>
        <pc:spChg chg="mod">
          <ac:chgData name="Sandeep Reddy Karumudi" userId="b41e01767a779e90" providerId="LiveId" clId="{397C982B-C963-4857-AEEB-B573FDD87442}" dt="2024-10-05T04:00:47.801" v="2708" actId="26606"/>
          <ac:spMkLst>
            <pc:docMk/>
            <pc:sldMk cId="3537491737" sldId="268"/>
            <ac:spMk id="2" creationId="{7B763143-F62B-E442-A4DB-700A9A4BAE73}"/>
          </ac:spMkLst>
        </pc:spChg>
        <pc:spChg chg="mod">
          <ac:chgData name="Sandeep Reddy Karumudi" userId="b41e01767a779e90" providerId="LiveId" clId="{397C982B-C963-4857-AEEB-B573FDD87442}" dt="2024-10-05T04:04:45.354" v="2735" actId="27636"/>
          <ac:spMkLst>
            <pc:docMk/>
            <pc:sldMk cId="3537491737" sldId="268"/>
            <ac:spMk id="3" creationId="{70598755-7980-9992-44AE-4811BFE48CF6}"/>
          </ac:spMkLst>
        </pc:spChg>
        <pc:spChg chg="add">
          <ac:chgData name="Sandeep Reddy Karumudi" userId="b41e01767a779e90" providerId="LiveId" clId="{397C982B-C963-4857-AEEB-B573FDD87442}" dt="2024-10-05T04:00:47.801" v="2708" actId="26606"/>
          <ac:spMkLst>
            <pc:docMk/>
            <pc:sldMk cId="3537491737" sldId="268"/>
            <ac:spMk id="8" creationId="{ED15573D-0E45-4691-B525-471152EC18CD}"/>
          </ac:spMkLst>
        </pc:spChg>
        <pc:spChg chg="add">
          <ac:chgData name="Sandeep Reddy Karumudi" userId="b41e01767a779e90" providerId="LiveId" clId="{397C982B-C963-4857-AEEB-B573FDD87442}" dt="2024-10-05T04:00:47.801" v="2708" actId="26606"/>
          <ac:spMkLst>
            <pc:docMk/>
            <pc:sldMk cId="3537491737" sldId="268"/>
            <ac:spMk id="10" creationId="{9E448559-19A4-4252-8C27-54C1DA906F8A}"/>
          </ac:spMkLst>
        </pc:spChg>
        <pc:spChg chg="add">
          <ac:chgData name="Sandeep Reddy Karumudi" userId="b41e01767a779e90" providerId="LiveId" clId="{397C982B-C963-4857-AEEB-B573FDD87442}" dt="2024-10-05T04:00:47.801" v="2708" actId="26606"/>
          <ac:spMkLst>
            <pc:docMk/>
            <pc:sldMk cId="3537491737" sldId="268"/>
            <ac:spMk id="12" creationId="{1B19C35E-4E30-4F1D-9FC2-F2FA6191E453}"/>
          </ac:spMkLst>
        </pc:spChg>
      </pc:sldChg>
      <pc:sldChg chg="new del">
        <pc:chgData name="Sandeep Reddy Karumudi" userId="b41e01767a779e90" providerId="LiveId" clId="{397C982B-C963-4857-AEEB-B573FDD87442}" dt="2024-10-05T02:16:00.623" v="1961" actId="680"/>
        <pc:sldMkLst>
          <pc:docMk/>
          <pc:sldMk cId="588970384" sldId="269"/>
        </pc:sldMkLst>
      </pc:sldChg>
      <pc:sldChg chg="addSp delSp modSp new mod">
        <pc:chgData name="Sandeep Reddy Karumudi" userId="b41e01767a779e90" providerId="LiveId" clId="{397C982B-C963-4857-AEEB-B573FDD87442}" dt="2024-10-05T04:05:28.208" v="2739" actId="14100"/>
        <pc:sldMkLst>
          <pc:docMk/>
          <pc:sldMk cId="3904800383" sldId="269"/>
        </pc:sldMkLst>
        <pc:spChg chg="mod">
          <ac:chgData name="Sandeep Reddy Karumudi" userId="b41e01767a779e90" providerId="LiveId" clId="{397C982B-C963-4857-AEEB-B573FDD87442}" dt="2024-10-05T02:24:06.253" v="2049" actId="20577"/>
          <ac:spMkLst>
            <pc:docMk/>
            <pc:sldMk cId="3904800383" sldId="269"/>
            <ac:spMk id="2" creationId="{E76C7383-A554-625B-EA03-93EC058A24FA}"/>
          </ac:spMkLst>
        </pc:spChg>
        <pc:spChg chg="del">
          <ac:chgData name="Sandeep Reddy Karumudi" userId="b41e01767a779e90" providerId="LiveId" clId="{397C982B-C963-4857-AEEB-B573FDD87442}" dt="2024-10-05T02:19:24.801" v="1963" actId="22"/>
          <ac:spMkLst>
            <pc:docMk/>
            <pc:sldMk cId="3904800383" sldId="269"/>
            <ac:spMk id="3" creationId="{78226E9E-888F-2F9E-F442-9F4B092405F3}"/>
          </ac:spMkLst>
        </pc:spChg>
        <pc:spChg chg="add del mod">
          <ac:chgData name="Sandeep Reddy Karumudi" userId="b41e01767a779e90" providerId="LiveId" clId="{397C982B-C963-4857-AEEB-B573FDD87442}" dt="2024-10-05T02:23:24.518" v="1965" actId="22"/>
          <ac:spMkLst>
            <pc:docMk/>
            <pc:sldMk cId="3904800383" sldId="269"/>
            <ac:spMk id="7" creationId="{3BDC07F6-598D-D0E5-31FA-686F0A3FF4C8}"/>
          </ac:spMkLst>
        </pc:spChg>
        <pc:spChg chg="add del mod">
          <ac:chgData name="Sandeep Reddy Karumudi" userId="b41e01767a779e90" providerId="LiveId" clId="{397C982B-C963-4857-AEEB-B573FDD87442}" dt="2024-10-05T02:24:52.479" v="2051" actId="22"/>
          <ac:spMkLst>
            <pc:docMk/>
            <pc:sldMk cId="3904800383" sldId="269"/>
            <ac:spMk id="11" creationId="{A4009E0B-36D8-82FD-7FD4-C0DF776F28BB}"/>
          </ac:spMkLst>
        </pc:spChg>
        <pc:picChg chg="add del mod ord">
          <ac:chgData name="Sandeep Reddy Karumudi" userId="b41e01767a779e90" providerId="LiveId" clId="{397C982B-C963-4857-AEEB-B573FDD87442}" dt="2024-10-05T02:23:20.424" v="1964" actId="478"/>
          <ac:picMkLst>
            <pc:docMk/>
            <pc:sldMk cId="3904800383" sldId="269"/>
            <ac:picMk id="5" creationId="{7A000666-B18A-0074-6266-BB994D82C106}"/>
          </ac:picMkLst>
        </pc:picChg>
        <pc:picChg chg="add del mod ord">
          <ac:chgData name="Sandeep Reddy Karumudi" userId="b41e01767a779e90" providerId="LiveId" clId="{397C982B-C963-4857-AEEB-B573FDD87442}" dt="2024-10-05T02:24:49.828" v="2050" actId="478"/>
          <ac:picMkLst>
            <pc:docMk/>
            <pc:sldMk cId="3904800383" sldId="269"/>
            <ac:picMk id="9" creationId="{56181BE4-7E8F-F40E-2D8D-7A94064A95B5}"/>
          </ac:picMkLst>
        </pc:picChg>
        <pc:picChg chg="add mod ord">
          <ac:chgData name="Sandeep Reddy Karumudi" userId="b41e01767a779e90" providerId="LiveId" clId="{397C982B-C963-4857-AEEB-B573FDD87442}" dt="2024-10-05T04:05:28.208" v="2739" actId="14100"/>
          <ac:picMkLst>
            <pc:docMk/>
            <pc:sldMk cId="3904800383" sldId="269"/>
            <ac:picMk id="13" creationId="{E0CC79CF-97B5-A564-73C2-74D3B04F0027}"/>
          </ac:picMkLst>
        </pc:picChg>
      </pc:sldChg>
      <pc:sldChg chg="addSp delSp modSp new mod setBg setClrOvrMap">
        <pc:chgData name="Sandeep Reddy Karumudi" userId="b41e01767a779e90" providerId="LiveId" clId="{397C982B-C963-4857-AEEB-B573FDD87442}" dt="2024-10-05T20:17:29.358" v="2797" actId="26606"/>
        <pc:sldMkLst>
          <pc:docMk/>
          <pc:sldMk cId="3067461893" sldId="270"/>
        </pc:sldMkLst>
        <pc:spChg chg="mod or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2" creationId="{5B1B0B44-D2C5-7577-A809-D9901A3608BF}"/>
          </ac:spMkLst>
        </pc:spChg>
        <pc:spChg chg="del">
          <ac:chgData name="Sandeep Reddy Karumudi" userId="b41e01767a779e90" providerId="LiveId" clId="{397C982B-C963-4857-AEEB-B573FDD87442}" dt="2024-10-05T16:17:42.415" v="2784" actId="22"/>
          <ac:spMkLst>
            <pc:docMk/>
            <pc:sldMk cId="3067461893" sldId="270"/>
            <ac:spMk id="3" creationId="{54E8E521-A337-E4AD-EC81-1770F2C51D1F}"/>
          </ac:spMkLst>
        </pc:spChg>
        <pc:spChg chg="add del mod">
          <ac:chgData name="Sandeep Reddy Karumudi" userId="b41e01767a779e90" providerId="LiveId" clId="{397C982B-C963-4857-AEEB-B573FDD87442}" dt="2024-10-05T20:17:27.620" v="2796" actId="22"/>
          <ac:spMkLst>
            <pc:docMk/>
            <pc:sldMk cId="3067461893" sldId="270"/>
            <ac:spMk id="4" creationId="{574CA454-7BBE-969A-CD73-F38FD0A23498}"/>
          </ac:spMkLst>
        </pc:spChg>
        <pc:spChg chg="add del">
          <ac:chgData name="Sandeep Reddy Karumudi" userId="b41e01767a779e90" providerId="LiveId" clId="{397C982B-C963-4857-AEEB-B573FDD87442}" dt="2024-10-05T16:17:48.772" v="2786" actId="26606"/>
          <ac:spMkLst>
            <pc:docMk/>
            <pc:sldMk cId="3067461893" sldId="270"/>
            <ac:spMk id="10" creationId="{32DDC733-2747-A22B-78BC-30E060C02601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11" creationId="{904DB13E-F722-4ED6-BB00-556651E95281}"/>
          </ac:spMkLst>
        </pc:spChg>
        <pc:spChg chg="add del">
          <ac:chgData name="Sandeep Reddy Karumudi" userId="b41e01767a779e90" providerId="LiveId" clId="{397C982B-C963-4857-AEEB-B573FDD87442}" dt="2024-10-05T16:17:48.772" v="2786" actId="26606"/>
          <ac:spMkLst>
            <pc:docMk/>
            <pc:sldMk cId="3067461893" sldId="270"/>
            <ac:spMk id="13" creationId="{D5851415-CF4E-4C41-9E36-04E444B517EB}"/>
          </ac:spMkLst>
        </pc:spChg>
        <pc:spChg chg="add del">
          <ac:chgData name="Sandeep Reddy Karumudi" userId="b41e01767a779e90" providerId="LiveId" clId="{397C982B-C963-4857-AEEB-B573FDD87442}" dt="2024-10-05T16:17:48.772" v="2786" actId="26606"/>
          <ac:spMkLst>
            <pc:docMk/>
            <pc:sldMk cId="3067461893" sldId="270"/>
            <ac:spMk id="15" creationId="{4B516B89-DEA0-4832-8C56-F048168DAD88}"/>
          </ac:spMkLst>
        </pc:spChg>
        <pc:spChg chg="add del">
          <ac:chgData name="Sandeep Reddy Karumudi" userId="b41e01767a779e90" providerId="LiveId" clId="{397C982B-C963-4857-AEEB-B573FDD87442}" dt="2024-10-05T16:17:48.772" v="2786" actId="26606"/>
          <ac:spMkLst>
            <pc:docMk/>
            <pc:sldMk cId="3067461893" sldId="270"/>
            <ac:spMk id="17" creationId="{3EA2D33E-BAA2-467B-80B0-8887D9A99FBE}"/>
          </ac:spMkLst>
        </pc:spChg>
        <pc:spChg chg="add del">
          <ac:chgData name="Sandeep Reddy Karumudi" userId="b41e01767a779e90" providerId="LiveId" clId="{397C982B-C963-4857-AEEB-B573FDD87442}" dt="2024-10-05T16:17:48.772" v="2786" actId="26606"/>
          <ac:spMkLst>
            <pc:docMk/>
            <pc:sldMk cId="3067461893" sldId="270"/>
            <ac:spMk id="19" creationId="{6067C508-2065-42E3-98D2-F3A9B8339BA0}"/>
          </ac:spMkLst>
        </pc:spChg>
        <pc:spChg chg="add del">
          <ac:chgData name="Sandeep Reddy Karumudi" userId="b41e01767a779e90" providerId="LiveId" clId="{397C982B-C963-4857-AEEB-B573FDD87442}" dt="2024-10-05T16:18:03.843" v="2788" actId="26606"/>
          <ac:spMkLst>
            <pc:docMk/>
            <pc:sldMk cId="3067461893" sldId="270"/>
            <ac:spMk id="21" creationId="{4E9EDDFA-8F05-462B-8D3E-5B9C4FBC735B}"/>
          </ac:spMkLst>
        </pc:spChg>
        <pc:spChg chg="add del">
          <ac:chgData name="Sandeep Reddy Karumudi" userId="b41e01767a779e90" providerId="LiveId" clId="{397C982B-C963-4857-AEEB-B573FDD87442}" dt="2024-10-05T16:18:03.843" v="2788" actId="26606"/>
          <ac:spMkLst>
            <pc:docMk/>
            <pc:sldMk cId="3067461893" sldId="270"/>
            <ac:spMk id="22" creationId="{143F9A23-3237-4ED6-A1E9-C0E6530E053B}"/>
          </ac:spMkLst>
        </pc:spChg>
        <pc:spChg chg="add del">
          <ac:chgData name="Sandeep Reddy Karumudi" userId="b41e01767a779e90" providerId="LiveId" clId="{397C982B-C963-4857-AEEB-B573FDD87442}" dt="2024-10-05T16:18:03.843" v="2788" actId="26606"/>
          <ac:spMkLst>
            <pc:docMk/>
            <pc:sldMk cId="3067461893" sldId="270"/>
            <ac:spMk id="23" creationId="{C63CD46D-4335-4BA4-842A-BF835A99CB2C}"/>
          </ac:spMkLst>
        </pc:spChg>
        <pc:spChg chg="add del">
          <ac:chgData name="Sandeep Reddy Karumudi" userId="b41e01767a779e90" providerId="LiveId" clId="{397C982B-C963-4857-AEEB-B573FDD87442}" dt="2024-10-05T16:18:03.843" v="2788" actId="26606"/>
          <ac:spMkLst>
            <pc:docMk/>
            <pc:sldMk cId="3067461893" sldId="270"/>
            <ac:spMk id="24" creationId="{0CEF9032-80EE-EB99-A636-FF4EA0C96C9C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26" creationId="{E2ADD2F6-F7FC-464F-8F18-5BDBD27A732F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27" creationId="{1E8D93C5-28EB-42D0-86CE-D804955653CC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28" creationId="{5A3A31F1-FA83-497F-98FF-9A5621DC5560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29" creationId="{AB1B1E7D-F76D-4744-AF85-239E6998A4C5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30" creationId="{343FF9E2-8F7E-4BCC-9A50-C41AD8A56DD9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31" creationId="{3BB65211-00DB-45B6-A223-033B2D19CBE8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32" creationId="{47751BC8-250F-493B-BDF9-D45BA5991D8A}"/>
          </ac:spMkLst>
        </pc:spChg>
        <pc:spChg chg="add del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39" creationId="{1C3E817E-E139-426E-89E5-9DD346EC7514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44" creationId="{904DB13E-F722-4ED6-BB00-556651E95281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46" creationId="{1E8D93C5-28EB-42D0-86CE-D804955653CC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48" creationId="{AB1B1E7D-F76D-4744-AF85-239E6998A4C5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50" creationId="{3BB65211-00DB-45B6-A223-033B2D19CBE8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57" creationId="{EA4E4267-CAF0-4C38-8DC6-CD3B1A9F046E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59" creationId="{0EE3ACC5-126D-4BA4-8B45-7F0B5B839C51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61" creationId="{AB2868F7-FE10-4289-A5BD-90763C7A2F5A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63" creationId="{BD94142C-10EE-487C-A327-404FDF358F22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65" creationId="{5F7FAC2D-7A74-4939-A917-A1A5AF935685}"/>
          </ac:spMkLst>
        </pc:spChg>
        <pc:spChg chg="add">
          <ac:chgData name="Sandeep Reddy Karumudi" userId="b41e01767a779e90" providerId="LiveId" clId="{397C982B-C963-4857-AEEB-B573FDD87442}" dt="2024-10-05T20:17:29.358" v="2797" actId="26606"/>
          <ac:spMkLst>
            <pc:docMk/>
            <pc:sldMk cId="3067461893" sldId="270"/>
            <ac:spMk id="67" creationId="{BA53A868-C420-4BAE-9244-EC162AF05CFC}"/>
          </ac:spMkLst>
        </pc:spChg>
        <pc:grpChg chg="add del">
          <ac:chgData name="Sandeep Reddy Karumudi" userId="b41e01767a779e90" providerId="LiveId" clId="{397C982B-C963-4857-AEEB-B573FDD87442}" dt="2024-10-05T20:17:29.358" v="2797" actId="26606"/>
          <ac:grpSpMkLst>
            <pc:docMk/>
            <pc:sldMk cId="3067461893" sldId="270"/>
            <ac:grpSpMk id="33" creationId="{E26428D7-C6F3-473D-A360-A3F5C3E8728C}"/>
          </ac:grpSpMkLst>
        </pc:grpChg>
        <pc:grpChg chg="add">
          <ac:chgData name="Sandeep Reddy Karumudi" userId="b41e01767a779e90" providerId="LiveId" clId="{397C982B-C963-4857-AEEB-B573FDD87442}" dt="2024-10-05T20:17:29.358" v="2797" actId="26606"/>
          <ac:grpSpMkLst>
            <pc:docMk/>
            <pc:sldMk cId="3067461893" sldId="270"/>
            <ac:grpSpMk id="52" creationId="{E26428D7-C6F3-473D-A360-A3F5C3E8728C}"/>
          </ac:grpSpMkLst>
        </pc:grpChg>
        <pc:picChg chg="add del">
          <ac:chgData name="Sandeep Reddy Karumudi" userId="b41e01767a779e90" providerId="LiveId" clId="{397C982B-C963-4857-AEEB-B573FDD87442}" dt="2024-10-05T16:17:28.863" v="2745" actId="478"/>
          <ac:picMkLst>
            <pc:docMk/>
            <pc:sldMk cId="3067461893" sldId="270"/>
            <ac:picMk id="5" creationId="{1C64FFE2-6753-0CC8-DE21-BF2E83FD526B}"/>
          </ac:picMkLst>
        </pc:picChg>
        <pc:picChg chg="add del mod ord">
          <ac:chgData name="Sandeep Reddy Karumudi" userId="b41e01767a779e90" providerId="LiveId" clId="{397C982B-C963-4857-AEEB-B573FDD87442}" dt="2024-10-05T20:17:17.640" v="2793" actId="478"/>
          <ac:picMkLst>
            <pc:docMk/>
            <pc:sldMk cId="3067461893" sldId="270"/>
            <ac:picMk id="6" creationId="{F6E063E1-DA5E-3BAE-778D-21A8E813D6CC}"/>
          </ac:picMkLst>
        </pc:picChg>
        <pc:picChg chg="add del">
          <ac:chgData name="Sandeep Reddy Karumudi" userId="b41e01767a779e90" providerId="LiveId" clId="{397C982B-C963-4857-AEEB-B573FDD87442}" dt="2024-10-05T20:17:23.987" v="2795" actId="22"/>
          <ac:picMkLst>
            <pc:docMk/>
            <pc:sldMk cId="3067461893" sldId="270"/>
            <ac:picMk id="7" creationId="{F186E800-80B6-565C-97AA-40FDF11C8FC6}"/>
          </ac:picMkLst>
        </pc:picChg>
        <pc:picChg chg="add mod ord">
          <ac:chgData name="Sandeep Reddy Karumudi" userId="b41e01767a779e90" providerId="LiveId" clId="{397C982B-C963-4857-AEEB-B573FDD87442}" dt="2024-10-05T20:17:29.358" v="2797" actId="26606"/>
          <ac:picMkLst>
            <pc:docMk/>
            <pc:sldMk cId="3067461893" sldId="270"/>
            <ac:picMk id="9" creationId="{569510D2-9C0F-A7D3-E6A0-DCA5D7570678}"/>
          </ac:picMkLst>
        </pc:picChg>
        <pc:cxnChg chg="add del">
          <ac:chgData name="Sandeep Reddy Karumudi" userId="b41e01767a779e90" providerId="LiveId" clId="{397C982B-C963-4857-AEEB-B573FDD87442}" dt="2024-10-05T20:17:29.358" v="2797" actId="26606"/>
          <ac:cxnSpMkLst>
            <pc:docMk/>
            <pc:sldMk cId="3067461893" sldId="270"/>
            <ac:cxnSpMk id="34" creationId="{BF0F044C-8394-47CB-8E3D-FA56B0693961}"/>
          </ac:cxnSpMkLst>
        </pc:cxnChg>
        <pc:cxnChg chg="add del">
          <ac:chgData name="Sandeep Reddy Karumudi" userId="b41e01767a779e90" providerId="LiveId" clId="{397C982B-C963-4857-AEEB-B573FDD87442}" dt="2024-10-05T20:17:29.358" v="2797" actId="26606"/>
          <ac:cxnSpMkLst>
            <pc:docMk/>
            <pc:sldMk cId="3067461893" sldId="270"/>
            <ac:cxnSpMk id="36" creationId="{6B2DCD75-B707-4C51-8ADC-813834C09A87}"/>
          </ac:cxnSpMkLst>
        </pc:cxnChg>
        <pc:cxnChg chg="add del">
          <ac:chgData name="Sandeep Reddy Karumudi" userId="b41e01767a779e90" providerId="LiveId" clId="{397C982B-C963-4857-AEEB-B573FDD87442}" dt="2024-10-05T20:17:29.358" v="2797" actId="26606"/>
          <ac:cxnSpMkLst>
            <pc:docMk/>
            <pc:sldMk cId="3067461893" sldId="270"/>
            <ac:cxnSpMk id="38" creationId="{F4851414-8BB1-42EF-912B-608FCE07B247}"/>
          </ac:cxnSpMkLst>
        </pc:cxnChg>
        <pc:cxnChg chg="add">
          <ac:chgData name="Sandeep Reddy Karumudi" userId="b41e01767a779e90" providerId="LiveId" clId="{397C982B-C963-4857-AEEB-B573FDD87442}" dt="2024-10-05T20:17:29.358" v="2797" actId="26606"/>
          <ac:cxnSpMkLst>
            <pc:docMk/>
            <pc:sldMk cId="3067461893" sldId="270"/>
            <ac:cxnSpMk id="69" creationId="{F8D93CCA-A85E-4529-A6F0-8BB54D27BCD1}"/>
          </ac:cxnSpMkLst>
        </pc:cxnChg>
        <pc:cxnChg chg="add">
          <ac:chgData name="Sandeep Reddy Karumudi" userId="b41e01767a779e90" providerId="LiveId" clId="{397C982B-C963-4857-AEEB-B573FDD87442}" dt="2024-10-05T20:17:29.358" v="2797" actId="26606"/>
          <ac:cxnSpMkLst>
            <pc:docMk/>
            <pc:sldMk cId="3067461893" sldId="270"/>
            <ac:cxnSpMk id="71" creationId="{C2686EF3-81CC-419F-96C3-002A75880309}"/>
          </ac:cxnSpMkLst>
        </pc:cxnChg>
        <pc:cxnChg chg="add">
          <ac:chgData name="Sandeep Reddy Karumudi" userId="b41e01767a779e90" providerId="LiveId" clId="{397C982B-C963-4857-AEEB-B573FDD87442}" dt="2024-10-05T20:17:29.358" v="2797" actId="26606"/>
          <ac:cxnSpMkLst>
            <pc:docMk/>
            <pc:sldMk cId="3067461893" sldId="270"/>
            <ac:cxnSpMk id="73" creationId="{1ECFA516-C18C-41AE-AFF2-A0D0A59C9E90}"/>
          </ac:cxnSpMkLst>
        </pc:cxnChg>
      </pc:sldChg>
      <pc:sldChg chg="addSp delSp modSp new mod setBg">
        <pc:chgData name="Sandeep Reddy Karumudi" userId="b41e01767a779e90" providerId="LiveId" clId="{397C982B-C963-4857-AEEB-B573FDD87442}" dt="2024-10-05T04:12:00.751" v="2744" actId="26606"/>
        <pc:sldMkLst>
          <pc:docMk/>
          <pc:sldMk cId="1406397092" sldId="271"/>
        </pc:sldMkLst>
        <pc:spChg chg="del">
          <ac:chgData name="Sandeep Reddy Karumudi" userId="b41e01767a779e90" providerId="LiveId" clId="{397C982B-C963-4857-AEEB-B573FDD87442}" dt="2024-10-05T04:12:00.751" v="2744" actId="26606"/>
          <ac:spMkLst>
            <pc:docMk/>
            <pc:sldMk cId="1406397092" sldId="271"/>
            <ac:spMk id="2" creationId="{F20D5DC1-7842-B26C-0A06-4C2A09328F24}"/>
          </ac:spMkLst>
        </pc:spChg>
        <pc:spChg chg="del">
          <ac:chgData name="Sandeep Reddy Karumudi" userId="b41e01767a779e90" providerId="LiveId" clId="{397C982B-C963-4857-AEEB-B573FDD87442}" dt="2024-10-05T04:11:53.027" v="2743" actId="22"/>
          <ac:spMkLst>
            <pc:docMk/>
            <pc:sldMk cId="1406397092" sldId="271"/>
            <ac:spMk id="3" creationId="{90E5679E-D71F-8B44-A329-EB92CB53E95A}"/>
          </ac:spMkLst>
        </pc:spChg>
        <pc:spChg chg="add">
          <ac:chgData name="Sandeep Reddy Karumudi" userId="b41e01767a779e90" providerId="LiveId" clId="{397C982B-C963-4857-AEEB-B573FDD87442}" dt="2024-10-05T04:12:00.751" v="2744" actId="26606"/>
          <ac:spMkLst>
            <pc:docMk/>
            <pc:sldMk cId="1406397092" sldId="271"/>
            <ac:spMk id="10" creationId="{1E94681D-2A4C-4A8D-B9B5-31D440D0328D}"/>
          </ac:spMkLst>
        </pc:spChg>
        <pc:spChg chg="add">
          <ac:chgData name="Sandeep Reddy Karumudi" userId="b41e01767a779e90" providerId="LiveId" clId="{397C982B-C963-4857-AEEB-B573FDD87442}" dt="2024-10-05T04:12:00.751" v="2744" actId="26606"/>
          <ac:spMkLst>
            <pc:docMk/>
            <pc:sldMk cId="1406397092" sldId="271"/>
            <ac:spMk id="12" creationId="{4EC7E010-C712-408D-9787-0842AFC9F4BB}"/>
          </ac:spMkLst>
        </pc:spChg>
        <pc:spChg chg="add">
          <ac:chgData name="Sandeep Reddy Karumudi" userId="b41e01767a779e90" providerId="LiveId" clId="{397C982B-C963-4857-AEEB-B573FDD87442}" dt="2024-10-05T04:12:00.751" v="2744" actId="26606"/>
          <ac:spMkLst>
            <pc:docMk/>
            <pc:sldMk cId="1406397092" sldId="271"/>
            <ac:spMk id="14" creationId="{0503FCEF-A9BA-4991-9220-E36615FB8B53}"/>
          </ac:spMkLst>
        </pc:spChg>
        <pc:spChg chg="add">
          <ac:chgData name="Sandeep Reddy Karumudi" userId="b41e01767a779e90" providerId="LiveId" clId="{397C982B-C963-4857-AEEB-B573FDD87442}" dt="2024-10-05T04:12:00.751" v="2744" actId="26606"/>
          <ac:spMkLst>
            <pc:docMk/>
            <pc:sldMk cId="1406397092" sldId="271"/>
            <ac:spMk id="16" creationId="{A069235B-22DB-4231-8291-D64DA2CDEB4E}"/>
          </ac:spMkLst>
        </pc:spChg>
        <pc:picChg chg="add mod ord">
          <ac:chgData name="Sandeep Reddy Karumudi" userId="b41e01767a779e90" providerId="LiveId" clId="{397C982B-C963-4857-AEEB-B573FDD87442}" dt="2024-10-05T04:12:00.751" v="2744" actId="26606"/>
          <ac:picMkLst>
            <pc:docMk/>
            <pc:sldMk cId="1406397092" sldId="271"/>
            <ac:picMk id="5" creationId="{DC068BBF-F06B-DCEE-F370-9FF8E2DD1EA6}"/>
          </ac:picMkLst>
        </pc:picChg>
      </pc:sldChg>
      <pc:sldChg chg="addSp delSp modSp new mod setBg">
        <pc:chgData name="Sandeep Reddy Karumudi" userId="b41e01767a779e90" providerId="LiveId" clId="{397C982B-C963-4857-AEEB-B573FDD87442}" dt="2024-10-05T20:13:27.247" v="2792" actId="26606"/>
        <pc:sldMkLst>
          <pc:docMk/>
          <pc:sldMk cId="3109947200" sldId="272"/>
        </pc:sldMkLst>
        <pc:spChg chg="del">
          <ac:chgData name="Sandeep Reddy Karumudi" userId="b41e01767a779e90" providerId="LiveId" clId="{397C982B-C963-4857-AEEB-B573FDD87442}" dt="2024-10-05T20:13:27.247" v="2792" actId="26606"/>
          <ac:spMkLst>
            <pc:docMk/>
            <pc:sldMk cId="3109947200" sldId="272"/>
            <ac:spMk id="2" creationId="{6C58A32B-B482-EBE3-9C3A-CD70A4B7BDB0}"/>
          </ac:spMkLst>
        </pc:spChg>
        <pc:spChg chg="del">
          <ac:chgData name="Sandeep Reddy Karumudi" userId="b41e01767a779e90" providerId="LiveId" clId="{397C982B-C963-4857-AEEB-B573FDD87442}" dt="2024-10-05T20:13:27.247" v="2792" actId="26606"/>
          <ac:spMkLst>
            <pc:docMk/>
            <pc:sldMk cId="3109947200" sldId="272"/>
            <ac:spMk id="3" creationId="{9EA4F812-9DD8-F04A-1F8E-1DF2F76760DF}"/>
          </ac:spMkLst>
        </pc:spChg>
        <pc:spChg chg="add">
          <ac:chgData name="Sandeep Reddy Karumudi" userId="b41e01767a779e90" providerId="LiveId" clId="{397C982B-C963-4857-AEEB-B573FDD87442}" dt="2024-10-05T20:13:27.247" v="2792" actId="26606"/>
          <ac:spMkLst>
            <pc:docMk/>
            <pc:sldMk cId="3109947200" sldId="272"/>
            <ac:spMk id="10" creationId="{1E94681D-2A4C-4A8D-B9B5-31D440D0328D}"/>
          </ac:spMkLst>
        </pc:spChg>
        <pc:spChg chg="add">
          <ac:chgData name="Sandeep Reddy Karumudi" userId="b41e01767a779e90" providerId="LiveId" clId="{397C982B-C963-4857-AEEB-B573FDD87442}" dt="2024-10-05T20:13:27.247" v="2792" actId="26606"/>
          <ac:spMkLst>
            <pc:docMk/>
            <pc:sldMk cId="3109947200" sldId="272"/>
            <ac:spMk id="12" creationId="{4EC7E010-C712-408D-9787-0842AFC9F4BB}"/>
          </ac:spMkLst>
        </pc:spChg>
        <pc:spChg chg="add">
          <ac:chgData name="Sandeep Reddy Karumudi" userId="b41e01767a779e90" providerId="LiveId" clId="{397C982B-C963-4857-AEEB-B573FDD87442}" dt="2024-10-05T20:13:27.247" v="2792" actId="26606"/>
          <ac:spMkLst>
            <pc:docMk/>
            <pc:sldMk cId="3109947200" sldId="272"/>
            <ac:spMk id="14" creationId="{0503FCEF-A9BA-4991-9220-E36615FB8B53}"/>
          </ac:spMkLst>
        </pc:spChg>
        <pc:spChg chg="add">
          <ac:chgData name="Sandeep Reddy Karumudi" userId="b41e01767a779e90" providerId="LiveId" clId="{397C982B-C963-4857-AEEB-B573FDD87442}" dt="2024-10-05T20:13:27.247" v="2792" actId="26606"/>
          <ac:spMkLst>
            <pc:docMk/>
            <pc:sldMk cId="3109947200" sldId="272"/>
            <ac:spMk id="16" creationId="{A069235B-22DB-4231-8291-D64DA2CDEB4E}"/>
          </ac:spMkLst>
        </pc:spChg>
        <pc:picChg chg="add mod">
          <ac:chgData name="Sandeep Reddy Karumudi" userId="b41e01767a779e90" providerId="LiveId" clId="{397C982B-C963-4857-AEEB-B573FDD87442}" dt="2024-10-05T20:13:27.247" v="2792" actId="26606"/>
          <ac:picMkLst>
            <pc:docMk/>
            <pc:sldMk cId="3109947200" sldId="272"/>
            <ac:picMk id="5" creationId="{F34C1992-6E8D-46BB-4C8D-211E51C6B4CD}"/>
          </ac:picMkLst>
        </pc:picChg>
      </pc:sldChg>
      <pc:sldMasterChg chg="del delSldLayout">
        <pc:chgData name="Sandeep Reddy Karumudi" userId="b41e01767a779e90" providerId="LiveId" clId="{397C982B-C963-4857-AEEB-B573FDD87442}" dt="2024-10-04T20:59:25.615" v="29" actId="26606"/>
        <pc:sldMasterMkLst>
          <pc:docMk/>
          <pc:sldMasterMk cId="2892770603" sldId="2147483648"/>
        </pc:sldMasterMkLst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3238549074" sldId="2147483649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3795558355" sldId="2147483650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3452993299" sldId="2147483651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3967301686" sldId="2147483652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2537381587" sldId="2147483653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397844728" sldId="2147483654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1191379372" sldId="2147483655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2191460845" sldId="2147483656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1805056360" sldId="2147483657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646254055" sldId="2147483658"/>
          </pc:sldLayoutMkLst>
        </pc:sldLayoutChg>
        <pc:sldLayoutChg chg="del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892770603" sldId="2147483648"/>
            <pc:sldLayoutMk cId="1478333191" sldId="2147483659"/>
          </pc:sldLayoutMkLst>
        </pc:sldLayoutChg>
      </pc:sldMasterChg>
      <pc:sldMasterChg chg="add replId addSldLayout">
        <pc:chgData name="Sandeep Reddy Karumudi" userId="b41e01767a779e90" providerId="LiveId" clId="{397C982B-C963-4857-AEEB-B573FDD87442}" dt="2024-10-04T20:59:25.615" v="29" actId="26606"/>
        <pc:sldMasterMkLst>
          <pc:docMk/>
          <pc:sldMasterMk cId="2631092658" sldId="2147483660"/>
        </pc:sldMasterMkLst>
        <pc:sldLayoutChg chg="ad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2294617381" sldId="2147483661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27064977" sldId="2147483662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2619331891" sldId="2147483663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3261118664" sldId="2147483664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3239788627" sldId="2147483665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2590195430" sldId="2147483666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3789995718" sldId="2147483667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3209343035" sldId="2147483668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4168287692" sldId="2147483669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1348560205" sldId="2147483670"/>
          </pc:sldLayoutMkLst>
        </pc:sldLayoutChg>
        <pc:sldLayoutChg chg="add replId">
          <pc:chgData name="Sandeep Reddy Karumudi" userId="b41e01767a779e90" providerId="LiveId" clId="{397C982B-C963-4857-AEEB-B573FDD87442}" dt="2024-10-04T20:59:25.615" v="29" actId="26606"/>
          <pc:sldLayoutMkLst>
            <pc:docMk/>
            <pc:sldMasterMk cId="2631092658" sldId="2147483660"/>
            <pc:sldLayoutMk cId="3168654042" sldId="2147483671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AEA0C-ED1C-4376-849E-C3D5B1F047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A0EC8BE-3ED8-4352-A349-282F9C758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Lake – AWS S3</a:t>
          </a:r>
        </a:p>
      </dgm:t>
    </dgm:pt>
    <dgm:pt modelId="{5BBC0DDB-9B49-41B3-B83E-C13B431FFE83}" type="parTrans" cxnId="{33838910-A75A-40F8-BCE7-5B882D6777D8}">
      <dgm:prSet/>
      <dgm:spPr/>
      <dgm:t>
        <a:bodyPr/>
        <a:lstStyle/>
        <a:p>
          <a:endParaRPr lang="en-US"/>
        </a:p>
      </dgm:t>
    </dgm:pt>
    <dgm:pt modelId="{E7EBC710-01C4-471B-A1AC-F6178B7C8047}" type="sibTrans" cxnId="{33838910-A75A-40F8-BCE7-5B882D6777D8}">
      <dgm:prSet/>
      <dgm:spPr/>
      <dgm:t>
        <a:bodyPr/>
        <a:lstStyle/>
        <a:p>
          <a:endParaRPr lang="en-US"/>
        </a:p>
      </dgm:t>
    </dgm:pt>
    <dgm:pt modelId="{5A27AD0B-AA9B-41A3-A73D-820DB73B3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ETL – AWS Glue</a:t>
          </a:r>
        </a:p>
      </dgm:t>
    </dgm:pt>
    <dgm:pt modelId="{FEA44037-4FB5-4E33-B124-0E9B678206E0}" type="parTrans" cxnId="{A2BD3B2B-9AF4-4858-B20A-DA8F30B9BB51}">
      <dgm:prSet/>
      <dgm:spPr/>
      <dgm:t>
        <a:bodyPr/>
        <a:lstStyle/>
        <a:p>
          <a:endParaRPr lang="en-US"/>
        </a:p>
      </dgm:t>
    </dgm:pt>
    <dgm:pt modelId="{2ECEEE73-0CCC-40F9-8F91-0A5623842DF2}" type="sibTrans" cxnId="{A2BD3B2B-9AF4-4858-B20A-DA8F30B9BB51}">
      <dgm:prSet/>
      <dgm:spPr/>
      <dgm:t>
        <a:bodyPr/>
        <a:lstStyle/>
        <a:p>
          <a:endParaRPr lang="en-US"/>
        </a:p>
      </dgm:t>
    </dgm:pt>
    <dgm:pt modelId="{7F82E741-CEC7-41D0-BCA7-DBB4A44B8D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Warehouse – AWS Redshift</a:t>
          </a:r>
        </a:p>
      </dgm:t>
    </dgm:pt>
    <dgm:pt modelId="{DA513705-C96F-47F2-BD93-A43142E985C2}" type="parTrans" cxnId="{9507E092-2258-4780-A2EC-5399F2FFA7E7}">
      <dgm:prSet/>
      <dgm:spPr/>
      <dgm:t>
        <a:bodyPr/>
        <a:lstStyle/>
        <a:p>
          <a:endParaRPr lang="en-US"/>
        </a:p>
      </dgm:t>
    </dgm:pt>
    <dgm:pt modelId="{687FD453-2CFB-425A-BD9E-509EDFD82264}" type="sibTrans" cxnId="{9507E092-2258-4780-A2EC-5399F2FFA7E7}">
      <dgm:prSet/>
      <dgm:spPr/>
      <dgm:t>
        <a:bodyPr/>
        <a:lstStyle/>
        <a:p>
          <a:endParaRPr lang="en-US"/>
        </a:p>
      </dgm:t>
    </dgm:pt>
    <dgm:pt modelId="{6680D36F-1DAA-474F-BC06-829EEDA659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 – AWS Sagemaker (Canvas)</a:t>
          </a:r>
        </a:p>
      </dgm:t>
    </dgm:pt>
    <dgm:pt modelId="{EB83EAF9-A009-4544-A675-DFDFB3A2E44E}" type="parTrans" cxnId="{FF869D6F-D214-4972-867C-43353A92F086}">
      <dgm:prSet/>
      <dgm:spPr/>
      <dgm:t>
        <a:bodyPr/>
        <a:lstStyle/>
        <a:p>
          <a:endParaRPr lang="en-US"/>
        </a:p>
      </dgm:t>
    </dgm:pt>
    <dgm:pt modelId="{A0C90335-A2B5-438C-AB17-D1552EA014CC}" type="sibTrans" cxnId="{FF869D6F-D214-4972-867C-43353A92F086}">
      <dgm:prSet/>
      <dgm:spPr/>
      <dgm:t>
        <a:bodyPr/>
        <a:lstStyle/>
        <a:p>
          <a:endParaRPr lang="en-US"/>
        </a:p>
      </dgm:t>
    </dgm:pt>
    <dgm:pt modelId="{1647160F-DEF1-4BC4-B3D4-660DDDC064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Analysis – AWS QuickSight</a:t>
          </a:r>
        </a:p>
      </dgm:t>
    </dgm:pt>
    <dgm:pt modelId="{7D0C9FE1-159C-4EB9-AB0B-C95B3DE3CBD4}" type="parTrans" cxnId="{F4458015-6ADD-4D50-812A-86718D5DCD41}">
      <dgm:prSet/>
      <dgm:spPr/>
      <dgm:t>
        <a:bodyPr/>
        <a:lstStyle/>
        <a:p>
          <a:endParaRPr lang="en-US"/>
        </a:p>
      </dgm:t>
    </dgm:pt>
    <dgm:pt modelId="{CF564A21-9A61-4E74-8393-A312D1AF06EB}" type="sibTrans" cxnId="{F4458015-6ADD-4D50-812A-86718D5DCD41}">
      <dgm:prSet/>
      <dgm:spPr/>
      <dgm:t>
        <a:bodyPr/>
        <a:lstStyle/>
        <a:p>
          <a:endParaRPr lang="en-US"/>
        </a:p>
      </dgm:t>
    </dgm:pt>
    <dgm:pt modelId="{6E9D00D1-A685-43E5-96BF-78502B19A047}" type="pres">
      <dgm:prSet presAssocID="{A5FAEA0C-ED1C-4376-849E-C3D5B1F04723}" presName="root" presStyleCnt="0">
        <dgm:presLayoutVars>
          <dgm:dir/>
          <dgm:resizeHandles val="exact"/>
        </dgm:presLayoutVars>
      </dgm:prSet>
      <dgm:spPr/>
    </dgm:pt>
    <dgm:pt modelId="{120DB8AB-C35A-4A91-A173-1A71C6D6EFC2}" type="pres">
      <dgm:prSet presAssocID="{7A0EC8BE-3ED8-4352-A349-282F9C758637}" presName="compNode" presStyleCnt="0"/>
      <dgm:spPr/>
    </dgm:pt>
    <dgm:pt modelId="{B4CF46C7-0C6F-46D3-A23A-4784152936FA}" type="pres">
      <dgm:prSet presAssocID="{7A0EC8BE-3ED8-4352-A349-282F9C758637}" presName="bgRect" presStyleLbl="bgShp" presStyleIdx="0" presStyleCnt="5"/>
      <dgm:spPr/>
    </dgm:pt>
    <dgm:pt modelId="{FE5D7AA4-EA08-4EF1-93A5-692B5CAD183B}" type="pres">
      <dgm:prSet presAssocID="{7A0EC8BE-3ED8-4352-A349-282F9C7586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6826F82-4DF6-49E4-BE76-8D530BCE697D}" type="pres">
      <dgm:prSet presAssocID="{7A0EC8BE-3ED8-4352-A349-282F9C758637}" presName="spaceRect" presStyleCnt="0"/>
      <dgm:spPr/>
    </dgm:pt>
    <dgm:pt modelId="{F42FC565-65E5-4514-9B5E-20084D33663C}" type="pres">
      <dgm:prSet presAssocID="{7A0EC8BE-3ED8-4352-A349-282F9C758637}" presName="parTx" presStyleLbl="revTx" presStyleIdx="0" presStyleCnt="5">
        <dgm:presLayoutVars>
          <dgm:chMax val="0"/>
          <dgm:chPref val="0"/>
        </dgm:presLayoutVars>
      </dgm:prSet>
      <dgm:spPr/>
    </dgm:pt>
    <dgm:pt modelId="{D2805BA5-CD38-4C79-8116-6D8610B43BB2}" type="pres">
      <dgm:prSet presAssocID="{E7EBC710-01C4-471B-A1AC-F6178B7C8047}" presName="sibTrans" presStyleCnt="0"/>
      <dgm:spPr/>
    </dgm:pt>
    <dgm:pt modelId="{63380B12-475B-4D0A-9F98-569987CEAAFE}" type="pres">
      <dgm:prSet presAssocID="{5A27AD0B-AA9B-41A3-A73D-820DB73B37B4}" presName="compNode" presStyleCnt="0"/>
      <dgm:spPr/>
    </dgm:pt>
    <dgm:pt modelId="{5D38DD4F-D490-4B66-9C65-14340A51C367}" type="pres">
      <dgm:prSet presAssocID="{5A27AD0B-AA9B-41A3-A73D-820DB73B37B4}" presName="bgRect" presStyleLbl="bgShp" presStyleIdx="1" presStyleCnt="5"/>
      <dgm:spPr/>
    </dgm:pt>
    <dgm:pt modelId="{618B54C3-C1AF-47DC-AD15-1DF0DA5967DC}" type="pres">
      <dgm:prSet presAssocID="{5A27AD0B-AA9B-41A3-A73D-820DB73B37B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45F52A0A-ADC9-47AC-B88B-877483DA2937}" type="pres">
      <dgm:prSet presAssocID="{5A27AD0B-AA9B-41A3-A73D-820DB73B37B4}" presName="spaceRect" presStyleCnt="0"/>
      <dgm:spPr/>
    </dgm:pt>
    <dgm:pt modelId="{8985C2F7-16F9-4B16-991B-11CF05FD286B}" type="pres">
      <dgm:prSet presAssocID="{5A27AD0B-AA9B-41A3-A73D-820DB73B37B4}" presName="parTx" presStyleLbl="revTx" presStyleIdx="1" presStyleCnt="5">
        <dgm:presLayoutVars>
          <dgm:chMax val="0"/>
          <dgm:chPref val="0"/>
        </dgm:presLayoutVars>
      </dgm:prSet>
      <dgm:spPr/>
    </dgm:pt>
    <dgm:pt modelId="{46F5C8A1-5A0D-44A9-B000-4BB941D2EFD2}" type="pres">
      <dgm:prSet presAssocID="{2ECEEE73-0CCC-40F9-8F91-0A5623842DF2}" presName="sibTrans" presStyleCnt="0"/>
      <dgm:spPr/>
    </dgm:pt>
    <dgm:pt modelId="{860A3741-CB84-41A1-AE9C-1959F4FC3E80}" type="pres">
      <dgm:prSet presAssocID="{7F82E741-CEC7-41D0-BCA7-DBB4A44B8D5A}" presName="compNode" presStyleCnt="0"/>
      <dgm:spPr/>
    </dgm:pt>
    <dgm:pt modelId="{27DD86AA-07CE-4F07-A19A-6E2D59DEA39F}" type="pres">
      <dgm:prSet presAssocID="{7F82E741-CEC7-41D0-BCA7-DBB4A44B8D5A}" presName="bgRect" presStyleLbl="bgShp" presStyleIdx="2" presStyleCnt="5"/>
      <dgm:spPr/>
    </dgm:pt>
    <dgm:pt modelId="{608BECD4-2BA8-4B7A-8C94-1254357D7291}" type="pres">
      <dgm:prSet presAssocID="{7F82E741-CEC7-41D0-BCA7-DBB4A44B8D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FCC9ABF-F326-47BB-A45F-8F8DB0FB3530}" type="pres">
      <dgm:prSet presAssocID="{7F82E741-CEC7-41D0-BCA7-DBB4A44B8D5A}" presName="spaceRect" presStyleCnt="0"/>
      <dgm:spPr/>
    </dgm:pt>
    <dgm:pt modelId="{0DFB8A49-33E8-402B-B2C4-F46AB4719C1E}" type="pres">
      <dgm:prSet presAssocID="{7F82E741-CEC7-41D0-BCA7-DBB4A44B8D5A}" presName="parTx" presStyleLbl="revTx" presStyleIdx="2" presStyleCnt="5">
        <dgm:presLayoutVars>
          <dgm:chMax val="0"/>
          <dgm:chPref val="0"/>
        </dgm:presLayoutVars>
      </dgm:prSet>
      <dgm:spPr/>
    </dgm:pt>
    <dgm:pt modelId="{A80E2053-0403-4058-BC5F-A506D84919B6}" type="pres">
      <dgm:prSet presAssocID="{687FD453-2CFB-425A-BD9E-509EDFD82264}" presName="sibTrans" presStyleCnt="0"/>
      <dgm:spPr/>
    </dgm:pt>
    <dgm:pt modelId="{FCDD0483-EDBB-4510-8B46-E376BB7ADD54}" type="pres">
      <dgm:prSet presAssocID="{6680D36F-1DAA-474F-BC06-829EEDA6595F}" presName="compNode" presStyleCnt="0"/>
      <dgm:spPr/>
    </dgm:pt>
    <dgm:pt modelId="{CD923C00-9272-403A-99AF-0A6715A30BFC}" type="pres">
      <dgm:prSet presAssocID="{6680D36F-1DAA-474F-BC06-829EEDA6595F}" presName="bgRect" presStyleLbl="bgShp" presStyleIdx="3" presStyleCnt="5"/>
      <dgm:spPr/>
    </dgm:pt>
    <dgm:pt modelId="{C71C5709-9A77-4E04-85A2-C20C11C7C14E}" type="pres">
      <dgm:prSet presAssocID="{6680D36F-1DAA-474F-BC06-829EEDA659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F920DE18-146B-448E-9BD9-004821237D93}" type="pres">
      <dgm:prSet presAssocID="{6680D36F-1DAA-474F-BC06-829EEDA6595F}" presName="spaceRect" presStyleCnt="0"/>
      <dgm:spPr/>
    </dgm:pt>
    <dgm:pt modelId="{59E28A77-9E43-4759-98DE-ACA4F1657083}" type="pres">
      <dgm:prSet presAssocID="{6680D36F-1DAA-474F-BC06-829EEDA6595F}" presName="parTx" presStyleLbl="revTx" presStyleIdx="3" presStyleCnt="5">
        <dgm:presLayoutVars>
          <dgm:chMax val="0"/>
          <dgm:chPref val="0"/>
        </dgm:presLayoutVars>
      </dgm:prSet>
      <dgm:spPr/>
    </dgm:pt>
    <dgm:pt modelId="{7293004C-D240-476C-AF3A-F7AC4A3A35AA}" type="pres">
      <dgm:prSet presAssocID="{A0C90335-A2B5-438C-AB17-D1552EA014CC}" presName="sibTrans" presStyleCnt="0"/>
      <dgm:spPr/>
    </dgm:pt>
    <dgm:pt modelId="{B02B5C7C-A511-430E-85BE-876AE37B3759}" type="pres">
      <dgm:prSet presAssocID="{1647160F-DEF1-4BC4-B3D4-660DDDC0645C}" presName="compNode" presStyleCnt="0"/>
      <dgm:spPr/>
    </dgm:pt>
    <dgm:pt modelId="{650B36BC-B9A8-4CFF-92D2-141F3F0FEDD7}" type="pres">
      <dgm:prSet presAssocID="{1647160F-DEF1-4BC4-B3D4-660DDDC0645C}" presName="bgRect" presStyleLbl="bgShp" presStyleIdx="4" presStyleCnt="5"/>
      <dgm:spPr/>
    </dgm:pt>
    <dgm:pt modelId="{8B3D05C9-A3D8-4B3C-ABAB-0993B7C17A4A}" type="pres">
      <dgm:prSet presAssocID="{1647160F-DEF1-4BC4-B3D4-660DDDC064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EC59266-D432-4E72-A586-F3D4B704CABF}" type="pres">
      <dgm:prSet presAssocID="{1647160F-DEF1-4BC4-B3D4-660DDDC0645C}" presName="spaceRect" presStyleCnt="0"/>
      <dgm:spPr/>
    </dgm:pt>
    <dgm:pt modelId="{F27EF906-944D-420D-8B7F-6ACCC95695B5}" type="pres">
      <dgm:prSet presAssocID="{1647160F-DEF1-4BC4-B3D4-660DDDC064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3838910-A75A-40F8-BCE7-5B882D6777D8}" srcId="{A5FAEA0C-ED1C-4376-849E-C3D5B1F04723}" destId="{7A0EC8BE-3ED8-4352-A349-282F9C758637}" srcOrd="0" destOrd="0" parTransId="{5BBC0DDB-9B49-41B3-B83E-C13B431FFE83}" sibTransId="{E7EBC710-01C4-471B-A1AC-F6178B7C8047}"/>
    <dgm:cxn modelId="{F4458015-6ADD-4D50-812A-86718D5DCD41}" srcId="{A5FAEA0C-ED1C-4376-849E-C3D5B1F04723}" destId="{1647160F-DEF1-4BC4-B3D4-660DDDC0645C}" srcOrd="4" destOrd="0" parTransId="{7D0C9FE1-159C-4EB9-AB0B-C95B3DE3CBD4}" sibTransId="{CF564A21-9A61-4E74-8393-A312D1AF06EB}"/>
    <dgm:cxn modelId="{A2BD3B2B-9AF4-4858-B20A-DA8F30B9BB51}" srcId="{A5FAEA0C-ED1C-4376-849E-C3D5B1F04723}" destId="{5A27AD0B-AA9B-41A3-A73D-820DB73B37B4}" srcOrd="1" destOrd="0" parTransId="{FEA44037-4FB5-4E33-B124-0E9B678206E0}" sibTransId="{2ECEEE73-0CCC-40F9-8F91-0A5623842DF2}"/>
    <dgm:cxn modelId="{EC26B95C-7997-4B02-B464-63A84AA93FED}" type="presOf" srcId="{7A0EC8BE-3ED8-4352-A349-282F9C758637}" destId="{F42FC565-65E5-4514-9B5E-20084D33663C}" srcOrd="0" destOrd="0" presId="urn:microsoft.com/office/officeart/2018/2/layout/IconVerticalSolidList"/>
    <dgm:cxn modelId="{FF869D6F-D214-4972-867C-43353A92F086}" srcId="{A5FAEA0C-ED1C-4376-849E-C3D5B1F04723}" destId="{6680D36F-1DAA-474F-BC06-829EEDA6595F}" srcOrd="3" destOrd="0" parTransId="{EB83EAF9-A009-4544-A675-DFDFB3A2E44E}" sibTransId="{A0C90335-A2B5-438C-AB17-D1552EA014CC}"/>
    <dgm:cxn modelId="{3145D28C-4B46-4E37-8EA4-046C30CBD678}" type="presOf" srcId="{A5FAEA0C-ED1C-4376-849E-C3D5B1F04723}" destId="{6E9D00D1-A685-43E5-96BF-78502B19A047}" srcOrd="0" destOrd="0" presId="urn:microsoft.com/office/officeart/2018/2/layout/IconVerticalSolidList"/>
    <dgm:cxn modelId="{383FCD8E-F671-4580-8AAD-9805A8938FE0}" type="presOf" srcId="{6680D36F-1DAA-474F-BC06-829EEDA6595F}" destId="{59E28A77-9E43-4759-98DE-ACA4F1657083}" srcOrd="0" destOrd="0" presId="urn:microsoft.com/office/officeart/2018/2/layout/IconVerticalSolidList"/>
    <dgm:cxn modelId="{9507E092-2258-4780-A2EC-5399F2FFA7E7}" srcId="{A5FAEA0C-ED1C-4376-849E-C3D5B1F04723}" destId="{7F82E741-CEC7-41D0-BCA7-DBB4A44B8D5A}" srcOrd="2" destOrd="0" parTransId="{DA513705-C96F-47F2-BD93-A43142E985C2}" sibTransId="{687FD453-2CFB-425A-BD9E-509EDFD82264}"/>
    <dgm:cxn modelId="{D0DABB9B-E626-4EB6-A147-231BE5DC7F8F}" type="presOf" srcId="{5A27AD0B-AA9B-41A3-A73D-820DB73B37B4}" destId="{8985C2F7-16F9-4B16-991B-11CF05FD286B}" srcOrd="0" destOrd="0" presId="urn:microsoft.com/office/officeart/2018/2/layout/IconVerticalSolidList"/>
    <dgm:cxn modelId="{42D484A6-3D58-4146-BC19-979DFAB29073}" type="presOf" srcId="{1647160F-DEF1-4BC4-B3D4-660DDDC0645C}" destId="{F27EF906-944D-420D-8B7F-6ACCC95695B5}" srcOrd="0" destOrd="0" presId="urn:microsoft.com/office/officeart/2018/2/layout/IconVerticalSolidList"/>
    <dgm:cxn modelId="{ADD782F7-0631-463B-B35E-B6DD5818AB19}" type="presOf" srcId="{7F82E741-CEC7-41D0-BCA7-DBB4A44B8D5A}" destId="{0DFB8A49-33E8-402B-B2C4-F46AB4719C1E}" srcOrd="0" destOrd="0" presId="urn:microsoft.com/office/officeart/2018/2/layout/IconVerticalSolidList"/>
    <dgm:cxn modelId="{46A01D95-566F-45AC-B339-482BBE7648CB}" type="presParOf" srcId="{6E9D00D1-A685-43E5-96BF-78502B19A047}" destId="{120DB8AB-C35A-4A91-A173-1A71C6D6EFC2}" srcOrd="0" destOrd="0" presId="urn:microsoft.com/office/officeart/2018/2/layout/IconVerticalSolidList"/>
    <dgm:cxn modelId="{FB68C785-7A0F-49DE-80EE-C460549C83ED}" type="presParOf" srcId="{120DB8AB-C35A-4A91-A173-1A71C6D6EFC2}" destId="{B4CF46C7-0C6F-46D3-A23A-4784152936FA}" srcOrd="0" destOrd="0" presId="urn:microsoft.com/office/officeart/2018/2/layout/IconVerticalSolidList"/>
    <dgm:cxn modelId="{F0859C4B-2D44-4CE6-B834-81B01526D0F7}" type="presParOf" srcId="{120DB8AB-C35A-4A91-A173-1A71C6D6EFC2}" destId="{FE5D7AA4-EA08-4EF1-93A5-692B5CAD183B}" srcOrd="1" destOrd="0" presId="urn:microsoft.com/office/officeart/2018/2/layout/IconVerticalSolidList"/>
    <dgm:cxn modelId="{407446BF-6FDB-41A1-BD98-663EBB7B49A2}" type="presParOf" srcId="{120DB8AB-C35A-4A91-A173-1A71C6D6EFC2}" destId="{06826F82-4DF6-49E4-BE76-8D530BCE697D}" srcOrd="2" destOrd="0" presId="urn:microsoft.com/office/officeart/2018/2/layout/IconVerticalSolidList"/>
    <dgm:cxn modelId="{023F5F24-09B7-4EA5-90A0-7BED5D39A999}" type="presParOf" srcId="{120DB8AB-C35A-4A91-A173-1A71C6D6EFC2}" destId="{F42FC565-65E5-4514-9B5E-20084D33663C}" srcOrd="3" destOrd="0" presId="urn:microsoft.com/office/officeart/2018/2/layout/IconVerticalSolidList"/>
    <dgm:cxn modelId="{7A32108A-DA7E-443E-88D9-1544C2B035A1}" type="presParOf" srcId="{6E9D00D1-A685-43E5-96BF-78502B19A047}" destId="{D2805BA5-CD38-4C79-8116-6D8610B43BB2}" srcOrd="1" destOrd="0" presId="urn:microsoft.com/office/officeart/2018/2/layout/IconVerticalSolidList"/>
    <dgm:cxn modelId="{D715A211-EE13-4804-AF27-24FAF1281097}" type="presParOf" srcId="{6E9D00D1-A685-43E5-96BF-78502B19A047}" destId="{63380B12-475B-4D0A-9F98-569987CEAAFE}" srcOrd="2" destOrd="0" presId="urn:microsoft.com/office/officeart/2018/2/layout/IconVerticalSolidList"/>
    <dgm:cxn modelId="{7A6A6CF2-C5C9-4694-80D9-BA6F544C04DD}" type="presParOf" srcId="{63380B12-475B-4D0A-9F98-569987CEAAFE}" destId="{5D38DD4F-D490-4B66-9C65-14340A51C367}" srcOrd="0" destOrd="0" presId="urn:microsoft.com/office/officeart/2018/2/layout/IconVerticalSolidList"/>
    <dgm:cxn modelId="{5F6FF125-E991-4024-BFD7-0E7D45922021}" type="presParOf" srcId="{63380B12-475B-4D0A-9F98-569987CEAAFE}" destId="{618B54C3-C1AF-47DC-AD15-1DF0DA5967DC}" srcOrd="1" destOrd="0" presId="urn:microsoft.com/office/officeart/2018/2/layout/IconVerticalSolidList"/>
    <dgm:cxn modelId="{D4EDA72F-3996-451C-9914-ADB2EE28FCEC}" type="presParOf" srcId="{63380B12-475B-4D0A-9F98-569987CEAAFE}" destId="{45F52A0A-ADC9-47AC-B88B-877483DA2937}" srcOrd="2" destOrd="0" presId="urn:microsoft.com/office/officeart/2018/2/layout/IconVerticalSolidList"/>
    <dgm:cxn modelId="{003E74B7-6E68-4375-981A-A979C815E99D}" type="presParOf" srcId="{63380B12-475B-4D0A-9F98-569987CEAAFE}" destId="{8985C2F7-16F9-4B16-991B-11CF05FD286B}" srcOrd="3" destOrd="0" presId="urn:microsoft.com/office/officeart/2018/2/layout/IconVerticalSolidList"/>
    <dgm:cxn modelId="{07A273FE-AEEB-4B7C-A477-871B12E04080}" type="presParOf" srcId="{6E9D00D1-A685-43E5-96BF-78502B19A047}" destId="{46F5C8A1-5A0D-44A9-B000-4BB941D2EFD2}" srcOrd="3" destOrd="0" presId="urn:microsoft.com/office/officeart/2018/2/layout/IconVerticalSolidList"/>
    <dgm:cxn modelId="{7FA2647B-65A6-4EF8-A529-5654787AF122}" type="presParOf" srcId="{6E9D00D1-A685-43E5-96BF-78502B19A047}" destId="{860A3741-CB84-41A1-AE9C-1959F4FC3E80}" srcOrd="4" destOrd="0" presId="urn:microsoft.com/office/officeart/2018/2/layout/IconVerticalSolidList"/>
    <dgm:cxn modelId="{16EC42FA-3791-4A6A-AE40-3D680E749145}" type="presParOf" srcId="{860A3741-CB84-41A1-AE9C-1959F4FC3E80}" destId="{27DD86AA-07CE-4F07-A19A-6E2D59DEA39F}" srcOrd="0" destOrd="0" presId="urn:microsoft.com/office/officeart/2018/2/layout/IconVerticalSolidList"/>
    <dgm:cxn modelId="{C4709CF5-A4A7-4D04-BAC5-10DC86E58CD5}" type="presParOf" srcId="{860A3741-CB84-41A1-AE9C-1959F4FC3E80}" destId="{608BECD4-2BA8-4B7A-8C94-1254357D7291}" srcOrd="1" destOrd="0" presId="urn:microsoft.com/office/officeart/2018/2/layout/IconVerticalSolidList"/>
    <dgm:cxn modelId="{538591CA-B387-461C-B6BE-91C6648A9BD1}" type="presParOf" srcId="{860A3741-CB84-41A1-AE9C-1959F4FC3E80}" destId="{CFCC9ABF-F326-47BB-A45F-8F8DB0FB3530}" srcOrd="2" destOrd="0" presId="urn:microsoft.com/office/officeart/2018/2/layout/IconVerticalSolidList"/>
    <dgm:cxn modelId="{7F0E6C19-C10C-4673-963F-68E1294D0D4C}" type="presParOf" srcId="{860A3741-CB84-41A1-AE9C-1959F4FC3E80}" destId="{0DFB8A49-33E8-402B-B2C4-F46AB4719C1E}" srcOrd="3" destOrd="0" presId="urn:microsoft.com/office/officeart/2018/2/layout/IconVerticalSolidList"/>
    <dgm:cxn modelId="{F193668D-DE51-4DA7-BBC8-CDF50E55787D}" type="presParOf" srcId="{6E9D00D1-A685-43E5-96BF-78502B19A047}" destId="{A80E2053-0403-4058-BC5F-A506D84919B6}" srcOrd="5" destOrd="0" presId="urn:microsoft.com/office/officeart/2018/2/layout/IconVerticalSolidList"/>
    <dgm:cxn modelId="{8EA3FE69-A3C2-47AF-90E8-8E48B3329BEF}" type="presParOf" srcId="{6E9D00D1-A685-43E5-96BF-78502B19A047}" destId="{FCDD0483-EDBB-4510-8B46-E376BB7ADD54}" srcOrd="6" destOrd="0" presId="urn:microsoft.com/office/officeart/2018/2/layout/IconVerticalSolidList"/>
    <dgm:cxn modelId="{2CBE06A2-A2BE-4859-AB1A-C01ECE800659}" type="presParOf" srcId="{FCDD0483-EDBB-4510-8B46-E376BB7ADD54}" destId="{CD923C00-9272-403A-99AF-0A6715A30BFC}" srcOrd="0" destOrd="0" presId="urn:microsoft.com/office/officeart/2018/2/layout/IconVerticalSolidList"/>
    <dgm:cxn modelId="{ED7F7E55-865A-45ED-986B-B4F31C1819BA}" type="presParOf" srcId="{FCDD0483-EDBB-4510-8B46-E376BB7ADD54}" destId="{C71C5709-9A77-4E04-85A2-C20C11C7C14E}" srcOrd="1" destOrd="0" presId="urn:microsoft.com/office/officeart/2018/2/layout/IconVerticalSolidList"/>
    <dgm:cxn modelId="{3EE9457E-0949-4029-8CE7-40CDDBF6DB93}" type="presParOf" srcId="{FCDD0483-EDBB-4510-8B46-E376BB7ADD54}" destId="{F920DE18-146B-448E-9BD9-004821237D93}" srcOrd="2" destOrd="0" presId="urn:microsoft.com/office/officeart/2018/2/layout/IconVerticalSolidList"/>
    <dgm:cxn modelId="{F456C5B7-D335-4D6C-AE60-1EE8F2484225}" type="presParOf" srcId="{FCDD0483-EDBB-4510-8B46-E376BB7ADD54}" destId="{59E28A77-9E43-4759-98DE-ACA4F1657083}" srcOrd="3" destOrd="0" presId="urn:microsoft.com/office/officeart/2018/2/layout/IconVerticalSolidList"/>
    <dgm:cxn modelId="{141024AB-C219-4A7B-AA79-EF621DCC9658}" type="presParOf" srcId="{6E9D00D1-A685-43E5-96BF-78502B19A047}" destId="{7293004C-D240-476C-AF3A-F7AC4A3A35AA}" srcOrd="7" destOrd="0" presId="urn:microsoft.com/office/officeart/2018/2/layout/IconVerticalSolidList"/>
    <dgm:cxn modelId="{4DE90FBF-FE1A-4EC7-B592-8EEE78554247}" type="presParOf" srcId="{6E9D00D1-A685-43E5-96BF-78502B19A047}" destId="{B02B5C7C-A511-430E-85BE-876AE37B3759}" srcOrd="8" destOrd="0" presId="urn:microsoft.com/office/officeart/2018/2/layout/IconVerticalSolidList"/>
    <dgm:cxn modelId="{D3767BD8-16FE-44EA-B056-60E461944B61}" type="presParOf" srcId="{B02B5C7C-A511-430E-85BE-876AE37B3759}" destId="{650B36BC-B9A8-4CFF-92D2-141F3F0FEDD7}" srcOrd="0" destOrd="0" presId="urn:microsoft.com/office/officeart/2018/2/layout/IconVerticalSolidList"/>
    <dgm:cxn modelId="{B0881D86-E240-48AA-AC57-E3639CD032C4}" type="presParOf" srcId="{B02B5C7C-A511-430E-85BE-876AE37B3759}" destId="{8B3D05C9-A3D8-4B3C-ABAB-0993B7C17A4A}" srcOrd="1" destOrd="0" presId="urn:microsoft.com/office/officeart/2018/2/layout/IconVerticalSolidList"/>
    <dgm:cxn modelId="{2E486FC6-AE06-4AA5-B6E2-A2179ED422AE}" type="presParOf" srcId="{B02B5C7C-A511-430E-85BE-876AE37B3759}" destId="{6EC59266-D432-4E72-A586-F3D4B704CABF}" srcOrd="2" destOrd="0" presId="urn:microsoft.com/office/officeart/2018/2/layout/IconVerticalSolidList"/>
    <dgm:cxn modelId="{5A82C719-ED87-4A60-8630-38634A95A5AA}" type="presParOf" srcId="{B02B5C7C-A511-430E-85BE-876AE37B3759}" destId="{F27EF906-944D-420D-8B7F-6ACCC95695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E4BBCC-B401-4549-A055-5DA19037C8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6488E44-27F7-4C1E-9104-F0976421B0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Data Management</a:t>
          </a:r>
          <a:r>
            <a:rPr lang="en-US" b="0" i="0"/>
            <a:t>: Tools to organize, move, and manage your data.</a:t>
          </a:r>
          <a:endParaRPr lang="en-US"/>
        </a:p>
      </dgm:t>
    </dgm:pt>
    <dgm:pt modelId="{3F510B8E-8E61-45B3-B5A2-669EFC1665A3}" type="parTrans" cxnId="{0F554A18-076A-47F8-9F84-3356ABA596F8}">
      <dgm:prSet/>
      <dgm:spPr/>
      <dgm:t>
        <a:bodyPr/>
        <a:lstStyle/>
        <a:p>
          <a:endParaRPr lang="en-US"/>
        </a:p>
      </dgm:t>
    </dgm:pt>
    <dgm:pt modelId="{3A61D288-D4D3-4E0B-BFB1-ECDB8D226888}" type="sibTrans" cxnId="{0F554A18-076A-47F8-9F84-3356ABA596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83B6B7-52B1-41EE-A1D4-9EC2A108CC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Security</a:t>
          </a:r>
          <a:r>
            <a:rPr lang="en-US" b="0" i="0"/>
            <a:t>: Strong security features like encryption and access controls.</a:t>
          </a:r>
          <a:endParaRPr lang="en-US"/>
        </a:p>
      </dgm:t>
    </dgm:pt>
    <dgm:pt modelId="{BBC0C415-6388-4141-84AC-616C799539D5}" type="parTrans" cxnId="{DDF872D8-FB5A-4B5C-B5E0-D72243F98FE9}">
      <dgm:prSet/>
      <dgm:spPr/>
      <dgm:t>
        <a:bodyPr/>
        <a:lstStyle/>
        <a:p>
          <a:endParaRPr lang="en-US"/>
        </a:p>
      </dgm:t>
    </dgm:pt>
    <dgm:pt modelId="{AF23F02E-318A-4DB1-9504-AF07404594E6}" type="sibTrans" cxnId="{DDF872D8-FB5A-4B5C-B5E0-D72243F98F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17941D-4436-47FC-8E7D-A436D28E89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Scalability and Performance</a:t>
          </a:r>
          <a:r>
            <a:rPr lang="en-US" b="0" i="0"/>
            <a:t>: Handles large amounts of data and high request rates with low latency and high throughput.</a:t>
          </a:r>
          <a:endParaRPr lang="en-US"/>
        </a:p>
      </dgm:t>
    </dgm:pt>
    <dgm:pt modelId="{F50796B1-9679-44C1-AB2C-ECF10500EB51}" type="parTrans" cxnId="{98C42509-EC1D-408B-BDE7-5175174A5A4F}">
      <dgm:prSet/>
      <dgm:spPr/>
      <dgm:t>
        <a:bodyPr/>
        <a:lstStyle/>
        <a:p>
          <a:endParaRPr lang="en-US"/>
        </a:p>
      </dgm:t>
    </dgm:pt>
    <dgm:pt modelId="{9E74274E-7CCF-4D01-92ED-9734CA7C3713}" type="sibTrans" cxnId="{98C42509-EC1D-408B-BDE7-5175174A5A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6D4E48-7E13-4BCB-8017-1A64F12FA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</a:t>
          </a:r>
          <a:r>
            <a:rPr lang="en-US" b="1" i="0"/>
            <a:t>Flexibility: </a:t>
          </a:r>
          <a:r>
            <a:rPr lang="en-US" i="0"/>
            <a:t>Files such as </a:t>
          </a:r>
          <a:r>
            <a:rPr lang="en-US" b="0" i="0"/>
            <a:t>.txt, .csv, .json, .xml., .jpg, .png, .gif, .bmp., .mp4, .avi, .mov, .mkv</a:t>
          </a:r>
          <a:r>
            <a:rPr lang="en-US"/>
            <a:t>,</a:t>
          </a:r>
          <a:r>
            <a:rPr lang="en-US" b="0" i="0"/>
            <a:t> .pdf, .docx, .xlsx, .pptx, .mp3, .wav, and .aac, .log, backup files and Archives.</a:t>
          </a:r>
          <a:endParaRPr lang="en-US"/>
        </a:p>
      </dgm:t>
    </dgm:pt>
    <dgm:pt modelId="{573E0D51-959D-48A6-8FCA-A999FAE74503}" type="parTrans" cxnId="{F51383F1-240F-4C36-BBFA-B0B750A1FEE8}">
      <dgm:prSet/>
      <dgm:spPr/>
      <dgm:t>
        <a:bodyPr/>
        <a:lstStyle/>
        <a:p>
          <a:endParaRPr lang="en-US"/>
        </a:p>
      </dgm:t>
    </dgm:pt>
    <dgm:pt modelId="{E1ED8E1A-02BB-4485-AB15-D79F3D61458E}" type="sibTrans" cxnId="{F51383F1-240F-4C36-BBFA-B0B750A1FE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E60AEB-DDF8-4964-AAB6-021FC57611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S3 Bucket Name: </a:t>
          </a:r>
          <a:r>
            <a:rPr lang="en-US"/>
            <a:t>msba-fingroup-236</a:t>
          </a:r>
        </a:p>
      </dgm:t>
    </dgm:pt>
    <dgm:pt modelId="{BE3696FE-9940-4BA4-9EE1-E97D24A41234}" type="parTrans" cxnId="{DAA7F4DF-4126-413E-A7BE-2651612FD361}">
      <dgm:prSet/>
      <dgm:spPr/>
      <dgm:t>
        <a:bodyPr/>
        <a:lstStyle/>
        <a:p>
          <a:endParaRPr lang="en-US"/>
        </a:p>
      </dgm:t>
    </dgm:pt>
    <dgm:pt modelId="{C8E06ACC-0770-48E6-A238-0C62AF6698E7}" type="sibTrans" cxnId="{DAA7F4DF-4126-413E-A7BE-2651612FD361}">
      <dgm:prSet/>
      <dgm:spPr/>
      <dgm:t>
        <a:bodyPr/>
        <a:lstStyle/>
        <a:p>
          <a:endParaRPr lang="en-US"/>
        </a:p>
      </dgm:t>
    </dgm:pt>
    <dgm:pt modelId="{1463F1FD-F0A4-4F4E-B651-0FBDB0323927}" type="pres">
      <dgm:prSet presAssocID="{2DE4BBCC-B401-4549-A055-5DA19037C8C6}" presName="root" presStyleCnt="0">
        <dgm:presLayoutVars>
          <dgm:dir/>
          <dgm:resizeHandles val="exact"/>
        </dgm:presLayoutVars>
      </dgm:prSet>
      <dgm:spPr/>
    </dgm:pt>
    <dgm:pt modelId="{39B8FFA0-EE6B-4A72-B22C-CEC136C77711}" type="pres">
      <dgm:prSet presAssocID="{96488E44-27F7-4C1E-9104-F0976421B0B5}" presName="compNode" presStyleCnt="0"/>
      <dgm:spPr/>
    </dgm:pt>
    <dgm:pt modelId="{8C295A98-7D56-49C7-B2A1-C11A92305C6F}" type="pres">
      <dgm:prSet presAssocID="{96488E44-27F7-4C1E-9104-F0976421B0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CED13FD-D377-4784-9D62-E050421FD38B}" type="pres">
      <dgm:prSet presAssocID="{96488E44-27F7-4C1E-9104-F0976421B0B5}" presName="spaceRect" presStyleCnt="0"/>
      <dgm:spPr/>
    </dgm:pt>
    <dgm:pt modelId="{496E389C-940A-4352-968E-07A26736B12E}" type="pres">
      <dgm:prSet presAssocID="{96488E44-27F7-4C1E-9104-F0976421B0B5}" presName="textRect" presStyleLbl="revTx" presStyleIdx="0" presStyleCnt="5">
        <dgm:presLayoutVars>
          <dgm:chMax val="1"/>
          <dgm:chPref val="1"/>
        </dgm:presLayoutVars>
      </dgm:prSet>
      <dgm:spPr/>
    </dgm:pt>
    <dgm:pt modelId="{3783E5A8-4CBB-492B-804E-DAFA5596FCA2}" type="pres">
      <dgm:prSet presAssocID="{3A61D288-D4D3-4E0B-BFB1-ECDB8D226888}" presName="sibTrans" presStyleCnt="0"/>
      <dgm:spPr/>
    </dgm:pt>
    <dgm:pt modelId="{75727640-38A7-4D9A-92DD-885200E70D63}" type="pres">
      <dgm:prSet presAssocID="{CE83B6B7-52B1-41EE-A1D4-9EC2A108CCEB}" presName="compNode" presStyleCnt="0"/>
      <dgm:spPr/>
    </dgm:pt>
    <dgm:pt modelId="{09BE8513-4E64-4AD7-B106-E142339D58AF}" type="pres">
      <dgm:prSet presAssocID="{CE83B6B7-52B1-41EE-A1D4-9EC2A108CCE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C6C7CCDF-1609-48F6-983B-2A0E39D4AEAF}" type="pres">
      <dgm:prSet presAssocID="{CE83B6B7-52B1-41EE-A1D4-9EC2A108CCEB}" presName="spaceRect" presStyleCnt="0"/>
      <dgm:spPr/>
    </dgm:pt>
    <dgm:pt modelId="{888A4F11-3CC1-4087-A828-BB5C5A206B45}" type="pres">
      <dgm:prSet presAssocID="{CE83B6B7-52B1-41EE-A1D4-9EC2A108CCEB}" presName="textRect" presStyleLbl="revTx" presStyleIdx="1" presStyleCnt="5">
        <dgm:presLayoutVars>
          <dgm:chMax val="1"/>
          <dgm:chPref val="1"/>
        </dgm:presLayoutVars>
      </dgm:prSet>
      <dgm:spPr/>
    </dgm:pt>
    <dgm:pt modelId="{3C30C6E0-4172-4C38-84D2-8B94431F5E0E}" type="pres">
      <dgm:prSet presAssocID="{AF23F02E-318A-4DB1-9504-AF07404594E6}" presName="sibTrans" presStyleCnt="0"/>
      <dgm:spPr/>
    </dgm:pt>
    <dgm:pt modelId="{44189494-F63A-48CB-86AC-31123B9DDAF5}" type="pres">
      <dgm:prSet presAssocID="{4717941D-4436-47FC-8E7D-A436D28E89F1}" presName="compNode" presStyleCnt="0"/>
      <dgm:spPr/>
    </dgm:pt>
    <dgm:pt modelId="{861843BD-8B6A-4F8F-8207-E949225F4FA3}" type="pres">
      <dgm:prSet presAssocID="{4717941D-4436-47FC-8E7D-A436D28E89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B438497-A480-4D3A-960C-1511D162E687}" type="pres">
      <dgm:prSet presAssocID="{4717941D-4436-47FC-8E7D-A436D28E89F1}" presName="spaceRect" presStyleCnt="0"/>
      <dgm:spPr/>
    </dgm:pt>
    <dgm:pt modelId="{AD6D15DF-828B-4AA7-A0D2-CDA4667C101A}" type="pres">
      <dgm:prSet presAssocID="{4717941D-4436-47FC-8E7D-A436D28E89F1}" presName="textRect" presStyleLbl="revTx" presStyleIdx="2" presStyleCnt="5">
        <dgm:presLayoutVars>
          <dgm:chMax val="1"/>
          <dgm:chPref val="1"/>
        </dgm:presLayoutVars>
      </dgm:prSet>
      <dgm:spPr/>
    </dgm:pt>
    <dgm:pt modelId="{BAD3FC48-FF11-4A78-A251-2EBF9E7BB54D}" type="pres">
      <dgm:prSet presAssocID="{9E74274E-7CCF-4D01-92ED-9734CA7C3713}" presName="sibTrans" presStyleCnt="0"/>
      <dgm:spPr/>
    </dgm:pt>
    <dgm:pt modelId="{A79BA615-3B5F-4360-9DD1-E9BD9087299A}" type="pres">
      <dgm:prSet presAssocID="{9F6D4E48-7E13-4BCB-8017-1A64F12FA169}" presName="compNode" presStyleCnt="0"/>
      <dgm:spPr/>
    </dgm:pt>
    <dgm:pt modelId="{014234B9-DAE8-4B1E-8CB6-3565EA02129E}" type="pres">
      <dgm:prSet presAssocID="{9F6D4E48-7E13-4BCB-8017-1A64F12FA1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35E739-3D53-47D8-A999-9C8713EB352F}" type="pres">
      <dgm:prSet presAssocID="{9F6D4E48-7E13-4BCB-8017-1A64F12FA169}" presName="spaceRect" presStyleCnt="0"/>
      <dgm:spPr/>
    </dgm:pt>
    <dgm:pt modelId="{6307DE44-8C71-43B5-B719-5E3F92EA545F}" type="pres">
      <dgm:prSet presAssocID="{9F6D4E48-7E13-4BCB-8017-1A64F12FA169}" presName="textRect" presStyleLbl="revTx" presStyleIdx="3" presStyleCnt="5">
        <dgm:presLayoutVars>
          <dgm:chMax val="1"/>
          <dgm:chPref val="1"/>
        </dgm:presLayoutVars>
      </dgm:prSet>
      <dgm:spPr/>
    </dgm:pt>
    <dgm:pt modelId="{49BE646F-2B72-4571-9AED-EA5F80FE850B}" type="pres">
      <dgm:prSet presAssocID="{E1ED8E1A-02BB-4485-AB15-D79F3D61458E}" presName="sibTrans" presStyleCnt="0"/>
      <dgm:spPr/>
    </dgm:pt>
    <dgm:pt modelId="{82AB1F2C-2707-4EAC-9256-17D8FE2DFFCE}" type="pres">
      <dgm:prSet presAssocID="{56E60AEB-DDF8-4964-AAB6-021FC57611B2}" presName="compNode" presStyleCnt="0"/>
      <dgm:spPr/>
    </dgm:pt>
    <dgm:pt modelId="{5EE54CC4-0F34-4DFA-880D-6A3C512A5139}" type="pres">
      <dgm:prSet presAssocID="{56E60AEB-DDF8-4964-AAB6-021FC57611B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3C2C46A-494C-4525-9AA7-DCEB8EBB8818}" type="pres">
      <dgm:prSet presAssocID="{56E60AEB-DDF8-4964-AAB6-021FC57611B2}" presName="spaceRect" presStyleCnt="0"/>
      <dgm:spPr/>
    </dgm:pt>
    <dgm:pt modelId="{B12D6599-1767-44F8-A467-AD5FF9CC3C12}" type="pres">
      <dgm:prSet presAssocID="{56E60AEB-DDF8-4964-AAB6-021FC57611B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C42509-EC1D-408B-BDE7-5175174A5A4F}" srcId="{2DE4BBCC-B401-4549-A055-5DA19037C8C6}" destId="{4717941D-4436-47FC-8E7D-A436D28E89F1}" srcOrd="2" destOrd="0" parTransId="{F50796B1-9679-44C1-AB2C-ECF10500EB51}" sibTransId="{9E74274E-7CCF-4D01-92ED-9734CA7C3713}"/>
    <dgm:cxn modelId="{0F554A18-076A-47F8-9F84-3356ABA596F8}" srcId="{2DE4BBCC-B401-4549-A055-5DA19037C8C6}" destId="{96488E44-27F7-4C1E-9104-F0976421B0B5}" srcOrd="0" destOrd="0" parTransId="{3F510B8E-8E61-45B3-B5A2-669EFC1665A3}" sibTransId="{3A61D288-D4D3-4E0B-BFB1-ECDB8D226888}"/>
    <dgm:cxn modelId="{25D35E2E-9E16-4676-AA2A-144EF133AAD6}" type="presOf" srcId="{96488E44-27F7-4C1E-9104-F0976421B0B5}" destId="{496E389C-940A-4352-968E-07A26736B12E}" srcOrd="0" destOrd="0" presId="urn:microsoft.com/office/officeart/2018/2/layout/IconLabelList"/>
    <dgm:cxn modelId="{DD63D48C-42B5-4461-84CD-444719C096DA}" type="presOf" srcId="{9F6D4E48-7E13-4BCB-8017-1A64F12FA169}" destId="{6307DE44-8C71-43B5-B719-5E3F92EA545F}" srcOrd="0" destOrd="0" presId="urn:microsoft.com/office/officeart/2018/2/layout/IconLabelList"/>
    <dgm:cxn modelId="{D110B68D-EDEB-4535-99A0-A66E1A6ABB9B}" type="presOf" srcId="{4717941D-4436-47FC-8E7D-A436D28E89F1}" destId="{AD6D15DF-828B-4AA7-A0D2-CDA4667C101A}" srcOrd="0" destOrd="0" presId="urn:microsoft.com/office/officeart/2018/2/layout/IconLabelList"/>
    <dgm:cxn modelId="{B465D79A-4D48-4F04-B696-323A1A2CCEF8}" type="presOf" srcId="{56E60AEB-DDF8-4964-AAB6-021FC57611B2}" destId="{B12D6599-1767-44F8-A467-AD5FF9CC3C12}" srcOrd="0" destOrd="0" presId="urn:microsoft.com/office/officeart/2018/2/layout/IconLabelList"/>
    <dgm:cxn modelId="{4A98F4A2-3810-4FE6-8AB3-8ACC5391C03D}" type="presOf" srcId="{CE83B6B7-52B1-41EE-A1D4-9EC2A108CCEB}" destId="{888A4F11-3CC1-4087-A828-BB5C5A206B45}" srcOrd="0" destOrd="0" presId="urn:microsoft.com/office/officeart/2018/2/layout/IconLabelList"/>
    <dgm:cxn modelId="{ED9EEFAA-943B-441F-B7FC-C232F606E8F5}" type="presOf" srcId="{2DE4BBCC-B401-4549-A055-5DA19037C8C6}" destId="{1463F1FD-F0A4-4F4E-B651-0FBDB0323927}" srcOrd="0" destOrd="0" presId="urn:microsoft.com/office/officeart/2018/2/layout/IconLabelList"/>
    <dgm:cxn modelId="{DDF872D8-FB5A-4B5C-B5E0-D72243F98FE9}" srcId="{2DE4BBCC-B401-4549-A055-5DA19037C8C6}" destId="{CE83B6B7-52B1-41EE-A1D4-9EC2A108CCEB}" srcOrd="1" destOrd="0" parTransId="{BBC0C415-6388-4141-84AC-616C799539D5}" sibTransId="{AF23F02E-318A-4DB1-9504-AF07404594E6}"/>
    <dgm:cxn modelId="{DAA7F4DF-4126-413E-A7BE-2651612FD361}" srcId="{2DE4BBCC-B401-4549-A055-5DA19037C8C6}" destId="{56E60AEB-DDF8-4964-AAB6-021FC57611B2}" srcOrd="4" destOrd="0" parTransId="{BE3696FE-9940-4BA4-9EE1-E97D24A41234}" sibTransId="{C8E06ACC-0770-48E6-A238-0C62AF6698E7}"/>
    <dgm:cxn modelId="{F51383F1-240F-4C36-BBFA-B0B750A1FEE8}" srcId="{2DE4BBCC-B401-4549-A055-5DA19037C8C6}" destId="{9F6D4E48-7E13-4BCB-8017-1A64F12FA169}" srcOrd="3" destOrd="0" parTransId="{573E0D51-959D-48A6-8FCA-A999FAE74503}" sibTransId="{E1ED8E1A-02BB-4485-AB15-D79F3D61458E}"/>
    <dgm:cxn modelId="{3BC4D1FD-A653-4755-88F0-3B6DADB6F6F8}" type="presParOf" srcId="{1463F1FD-F0A4-4F4E-B651-0FBDB0323927}" destId="{39B8FFA0-EE6B-4A72-B22C-CEC136C77711}" srcOrd="0" destOrd="0" presId="urn:microsoft.com/office/officeart/2018/2/layout/IconLabelList"/>
    <dgm:cxn modelId="{B0A192CF-8E95-4F7F-B095-D34A807CEC29}" type="presParOf" srcId="{39B8FFA0-EE6B-4A72-B22C-CEC136C77711}" destId="{8C295A98-7D56-49C7-B2A1-C11A92305C6F}" srcOrd="0" destOrd="0" presId="urn:microsoft.com/office/officeart/2018/2/layout/IconLabelList"/>
    <dgm:cxn modelId="{4B81E67D-1597-448E-B7EB-4DC2BF76ECF3}" type="presParOf" srcId="{39B8FFA0-EE6B-4A72-B22C-CEC136C77711}" destId="{7CED13FD-D377-4784-9D62-E050421FD38B}" srcOrd="1" destOrd="0" presId="urn:microsoft.com/office/officeart/2018/2/layout/IconLabelList"/>
    <dgm:cxn modelId="{E756AD87-2BC9-4FA5-BB39-B5C3E58AEF50}" type="presParOf" srcId="{39B8FFA0-EE6B-4A72-B22C-CEC136C77711}" destId="{496E389C-940A-4352-968E-07A26736B12E}" srcOrd="2" destOrd="0" presId="urn:microsoft.com/office/officeart/2018/2/layout/IconLabelList"/>
    <dgm:cxn modelId="{A9B1E8DC-B0E1-4DF5-8DDE-DD67D87E2521}" type="presParOf" srcId="{1463F1FD-F0A4-4F4E-B651-0FBDB0323927}" destId="{3783E5A8-4CBB-492B-804E-DAFA5596FCA2}" srcOrd="1" destOrd="0" presId="urn:microsoft.com/office/officeart/2018/2/layout/IconLabelList"/>
    <dgm:cxn modelId="{3F8904E8-0C3B-443B-8949-0EA0CAAE1EC9}" type="presParOf" srcId="{1463F1FD-F0A4-4F4E-B651-0FBDB0323927}" destId="{75727640-38A7-4D9A-92DD-885200E70D63}" srcOrd="2" destOrd="0" presId="urn:microsoft.com/office/officeart/2018/2/layout/IconLabelList"/>
    <dgm:cxn modelId="{393F7CC7-B630-4826-8C08-704D26DAA162}" type="presParOf" srcId="{75727640-38A7-4D9A-92DD-885200E70D63}" destId="{09BE8513-4E64-4AD7-B106-E142339D58AF}" srcOrd="0" destOrd="0" presId="urn:microsoft.com/office/officeart/2018/2/layout/IconLabelList"/>
    <dgm:cxn modelId="{DD3E3006-38A9-4D2B-BBBD-00D768C9BCD3}" type="presParOf" srcId="{75727640-38A7-4D9A-92DD-885200E70D63}" destId="{C6C7CCDF-1609-48F6-983B-2A0E39D4AEAF}" srcOrd="1" destOrd="0" presId="urn:microsoft.com/office/officeart/2018/2/layout/IconLabelList"/>
    <dgm:cxn modelId="{8F1DF2ED-B983-44DA-9284-7D36CBBDB02E}" type="presParOf" srcId="{75727640-38A7-4D9A-92DD-885200E70D63}" destId="{888A4F11-3CC1-4087-A828-BB5C5A206B45}" srcOrd="2" destOrd="0" presId="urn:microsoft.com/office/officeart/2018/2/layout/IconLabelList"/>
    <dgm:cxn modelId="{A87AAAC9-0FF4-4B94-859B-7D016227EF30}" type="presParOf" srcId="{1463F1FD-F0A4-4F4E-B651-0FBDB0323927}" destId="{3C30C6E0-4172-4C38-84D2-8B94431F5E0E}" srcOrd="3" destOrd="0" presId="urn:microsoft.com/office/officeart/2018/2/layout/IconLabelList"/>
    <dgm:cxn modelId="{14103396-82B3-456E-A647-C0F14EC4F0AD}" type="presParOf" srcId="{1463F1FD-F0A4-4F4E-B651-0FBDB0323927}" destId="{44189494-F63A-48CB-86AC-31123B9DDAF5}" srcOrd="4" destOrd="0" presId="urn:microsoft.com/office/officeart/2018/2/layout/IconLabelList"/>
    <dgm:cxn modelId="{BE79EBD3-B5EB-4019-961A-5BB937A3EC73}" type="presParOf" srcId="{44189494-F63A-48CB-86AC-31123B9DDAF5}" destId="{861843BD-8B6A-4F8F-8207-E949225F4FA3}" srcOrd="0" destOrd="0" presId="urn:microsoft.com/office/officeart/2018/2/layout/IconLabelList"/>
    <dgm:cxn modelId="{4C2B5B6F-EEBA-4C6C-9A17-53DC7BD07F91}" type="presParOf" srcId="{44189494-F63A-48CB-86AC-31123B9DDAF5}" destId="{6B438497-A480-4D3A-960C-1511D162E687}" srcOrd="1" destOrd="0" presId="urn:microsoft.com/office/officeart/2018/2/layout/IconLabelList"/>
    <dgm:cxn modelId="{61916CF2-1801-4C9C-85CF-3F99BF814EDE}" type="presParOf" srcId="{44189494-F63A-48CB-86AC-31123B9DDAF5}" destId="{AD6D15DF-828B-4AA7-A0D2-CDA4667C101A}" srcOrd="2" destOrd="0" presId="urn:microsoft.com/office/officeart/2018/2/layout/IconLabelList"/>
    <dgm:cxn modelId="{146486B9-0F8A-4EEA-86E8-9B42A2371D12}" type="presParOf" srcId="{1463F1FD-F0A4-4F4E-B651-0FBDB0323927}" destId="{BAD3FC48-FF11-4A78-A251-2EBF9E7BB54D}" srcOrd="5" destOrd="0" presId="urn:microsoft.com/office/officeart/2018/2/layout/IconLabelList"/>
    <dgm:cxn modelId="{8BD305AD-1ECB-4A54-8555-4B93AAE31415}" type="presParOf" srcId="{1463F1FD-F0A4-4F4E-B651-0FBDB0323927}" destId="{A79BA615-3B5F-4360-9DD1-E9BD9087299A}" srcOrd="6" destOrd="0" presId="urn:microsoft.com/office/officeart/2018/2/layout/IconLabelList"/>
    <dgm:cxn modelId="{698906ED-E408-4F63-A513-97923E805A32}" type="presParOf" srcId="{A79BA615-3B5F-4360-9DD1-E9BD9087299A}" destId="{014234B9-DAE8-4B1E-8CB6-3565EA02129E}" srcOrd="0" destOrd="0" presId="urn:microsoft.com/office/officeart/2018/2/layout/IconLabelList"/>
    <dgm:cxn modelId="{399222B3-823A-4C47-943D-8F525FFF167D}" type="presParOf" srcId="{A79BA615-3B5F-4360-9DD1-E9BD9087299A}" destId="{A635E739-3D53-47D8-A999-9C8713EB352F}" srcOrd="1" destOrd="0" presId="urn:microsoft.com/office/officeart/2018/2/layout/IconLabelList"/>
    <dgm:cxn modelId="{DC5996E3-70C7-43B0-BDD8-E9E248C0ABF0}" type="presParOf" srcId="{A79BA615-3B5F-4360-9DD1-E9BD9087299A}" destId="{6307DE44-8C71-43B5-B719-5E3F92EA545F}" srcOrd="2" destOrd="0" presId="urn:microsoft.com/office/officeart/2018/2/layout/IconLabelList"/>
    <dgm:cxn modelId="{854C9CC0-8928-43A3-9465-E368002BCBB6}" type="presParOf" srcId="{1463F1FD-F0A4-4F4E-B651-0FBDB0323927}" destId="{49BE646F-2B72-4571-9AED-EA5F80FE850B}" srcOrd="7" destOrd="0" presId="urn:microsoft.com/office/officeart/2018/2/layout/IconLabelList"/>
    <dgm:cxn modelId="{AA8584AE-ECC7-46F6-82F9-A7EE115604E5}" type="presParOf" srcId="{1463F1FD-F0A4-4F4E-B651-0FBDB0323927}" destId="{82AB1F2C-2707-4EAC-9256-17D8FE2DFFCE}" srcOrd="8" destOrd="0" presId="urn:microsoft.com/office/officeart/2018/2/layout/IconLabelList"/>
    <dgm:cxn modelId="{5E172AB7-596A-4792-BD76-9E23A59A768D}" type="presParOf" srcId="{82AB1F2C-2707-4EAC-9256-17D8FE2DFFCE}" destId="{5EE54CC4-0F34-4DFA-880D-6A3C512A5139}" srcOrd="0" destOrd="0" presId="urn:microsoft.com/office/officeart/2018/2/layout/IconLabelList"/>
    <dgm:cxn modelId="{62A0A4C3-8777-4733-A266-53D93B2B71A6}" type="presParOf" srcId="{82AB1F2C-2707-4EAC-9256-17D8FE2DFFCE}" destId="{93C2C46A-494C-4525-9AA7-DCEB8EBB8818}" srcOrd="1" destOrd="0" presId="urn:microsoft.com/office/officeart/2018/2/layout/IconLabelList"/>
    <dgm:cxn modelId="{ED2EE90B-1E51-443F-BCDE-7D9A827D4072}" type="presParOf" srcId="{82AB1F2C-2707-4EAC-9256-17D8FE2DFFCE}" destId="{B12D6599-1767-44F8-A467-AD5FF9CC3C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CF78A2-1868-4AA6-BDFF-6FBEFCBBE3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1E044C-3EEB-4CD5-B8A5-FA525EE9AB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Folders – data_files, prediction</a:t>
          </a:r>
        </a:p>
      </dgm:t>
    </dgm:pt>
    <dgm:pt modelId="{927C689C-08A9-4295-ABA9-02280848BB4E}" type="parTrans" cxnId="{77C513CD-DA09-46BB-8486-E794BE35F0CF}">
      <dgm:prSet/>
      <dgm:spPr/>
      <dgm:t>
        <a:bodyPr/>
        <a:lstStyle/>
        <a:p>
          <a:endParaRPr lang="en-US"/>
        </a:p>
      </dgm:t>
    </dgm:pt>
    <dgm:pt modelId="{0B1246CA-4AD5-465B-9EAE-19DCCADA79FE}" type="sibTrans" cxnId="{77C513CD-DA09-46BB-8486-E794BE35F0CF}">
      <dgm:prSet/>
      <dgm:spPr/>
      <dgm:t>
        <a:bodyPr/>
        <a:lstStyle/>
        <a:p>
          <a:endParaRPr lang="en-US"/>
        </a:p>
      </dgm:t>
    </dgm:pt>
    <dgm:pt modelId="{AB5DFA73-EBEE-4174-8DFA-9274281E42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Files under data_files – datacorp financial data, bankruptcy data, financial ratios data.</a:t>
          </a:r>
        </a:p>
      </dgm:t>
    </dgm:pt>
    <dgm:pt modelId="{4C10F27E-FF90-4053-9A5B-1D331ACAB2E7}" type="parTrans" cxnId="{A9323ACD-DD82-4F72-8F6E-690DB963ABD9}">
      <dgm:prSet/>
      <dgm:spPr/>
      <dgm:t>
        <a:bodyPr/>
        <a:lstStyle/>
        <a:p>
          <a:endParaRPr lang="en-US"/>
        </a:p>
      </dgm:t>
    </dgm:pt>
    <dgm:pt modelId="{F3828C7F-4F03-4D7F-B1E6-AC63672AA27D}" type="sibTrans" cxnId="{A9323ACD-DD82-4F72-8F6E-690DB963ABD9}">
      <dgm:prSet/>
      <dgm:spPr/>
      <dgm:t>
        <a:bodyPr/>
        <a:lstStyle/>
        <a:p>
          <a:endParaRPr lang="en-US"/>
        </a:p>
      </dgm:t>
    </dgm:pt>
    <dgm:pt modelId="{8D86887B-6E7F-4AD1-860A-48E32E50B2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Files under Prediction – Unlabeled data.</a:t>
          </a:r>
        </a:p>
      </dgm:t>
    </dgm:pt>
    <dgm:pt modelId="{12614B5D-9604-4177-AD57-3928C224198D}" type="parTrans" cxnId="{9CA50703-9D91-40E7-9CDC-263D78BFF469}">
      <dgm:prSet/>
      <dgm:spPr/>
      <dgm:t>
        <a:bodyPr/>
        <a:lstStyle/>
        <a:p>
          <a:endParaRPr lang="en-US"/>
        </a:p>
      </dgm:t>
    </dgm:pt>
    <dgm:pt modelId="{AAE7AC86-0149-4444-BDF3-4C5FB3D777F5}" type="sibTrans" cxnId="{9CA50703-9D91-40E7-9CDC-263D78BFF469}">
      <dgm:prSet/>
      <dgm:spPr/>
      <dgm:t>
        <a:bodyPr/>
        <a:lstStyle/>
        <a:p>
          <a:endParaRPr lang="en-US"/>
        </a:p>
      </dgm:t>
    </dgm:pt>
    <dgm:pt modelId="{93592FAA-F1D9-43E9-BE19-DD9CD9C82D0F}" type="pres">
      <dgm:prSet presAssocID="{42CF78A2-1868-4AA6-BDFF-6FBEFCBBE3CF}" presName="root" presStyleCnt="0">
        <dgm:presLayoutVars>
          <dgm:dir/>
          <dgm:resizeHandles val="exact"/>
        </dgm:presLayoutVars>
      </dgm:prSet>
      <dgm:spPr/>
    </dgm:pt>
    <dgm:pt modelId="{EBAB539D-DB93-47B3-A290-8213FD5CEAC0}" type="pres">
      <dgm:prSet presAssocID="{DD1E044C-3EEB-4CD5-B8A5-FA525EE9ABF8}" presName="compNode" presStyleCnt="0"/>
      <dgm:spPr/>
    </dgm:pt>
    <dgm:pt modelId="{C0E1778F-9647-4459-91B1-0C7C75AD9F13}" type="pres">
      <dgm:prSet presAssocID="{DD1E044C-3EEB-4CD5-B8A5-FA525EE9ABF8}" presName="bgRect" presStyleLbl="bgShp" presStyleIdx="0" presStyleCnt="3"/>
      <dgm:spPr/>
    </dgm:pt>
    <dgm:pt modelId="{D0499FD5-94C2-42B4-9F9E-479943F218B4}" type="pres">
      <dgm:prSet presAssocID="{DD1E044C-3EEB-4CD5-B8A5-FA525EE9AB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608FD67-2D2F-4725-8BAB-D78A2A64DAD8}" type="pres">
      <dgm:prSet presAssocID="{DD1E044C-3EEB-4CD5-B8A5-FA525EE9ABF8}" presName="spaceRect" presStyleCnt="0"/>
      <dgm:spPr/>
    </dgm:pt>
    <dgm:pt modelId="{A2187998-A69C-43C3-973F-239077BA7DE3}" type="pres">
      <dgm:prSet presAssocID="{DD1E044C-3EEB-4CD5-B8A5-FA525EE9ABF8}" presName="parTx" presStyleLbl="revTx" presStyleIdx="0" presStyleCnt="3">
        <dgm:presLayoutVars>
          <dgm:chMax val="0"/>
          <dgm:chPref val="0"/>
        </dgm:presLayoutVars>
      </dgm:prSet>
      <dgm:spPr/>
    </dgm:pt>
    <dgm:pt modelId="{95426382-7580-4AA0-8D28-25C0F3BE6AF2}" type="pres">
      <dgm:prSet presAssocID="{0B1246CA-4AD5-465B-9EAE-19DCCADA79FE}" presName="sibTrans" presStyleCnt="0"/>
      <dgm:spPr/>
    </dgm:pt>
    <dgm:pt modelId="{F5D1B414-26C8-4E67-9BF5-7B155EECA676}" type="pres">
      <dgm:prSet presAssocID="{AB5DFA73-EBEE-4174-8DFA-9274281E42E4}" presName="compNode" presStyleCnt="0"/>
      <dgm:spPr/>
    </dgm:pt>
    <dgm:pt modelId="{7D986193-C1CF-485F-BA37-5B4F7D1D5F49}" type="pres">
      <dgm:prSet presAssocID="{AB5DFA73-EBEE-4174-8DFA-9274281E42E4}" presName="bgRect" presStyleLbl="bgShp" presStyleIdx="1" presStyleCnt="3"/>
      <dgm:spPr/>
    </dgm:pt>
    <dgm:pt modelId="{DE67C7DD-A1D8-442D-96A1-07C2FCFC480A}" type="pres">
      <dgm:prSet presAssocID="{AB5DFA73-EBEE-4174-8DFA-9274281E42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97CBE1E-6068-4154-A012-2027C86F6FA9}" type="pres">
      <dgm:prSet presAssocID="{AB5DFA73-EBEE-4174-8DFA-9274281E42E4}" presName="spaceRect" presStyleCnt="0"/>
      <dgm:spPr/>
    </dgm:pt>
    <dgm:pt modelId="{1ADF3DA1-A6F6-4160-A32D-E975791035C1}" type="pres">
      <dgm:prSet presAssocID="{AB5DFA73-EBEE-4174-8DFA-9274281E42E4}" presName="parTx" presStyleLbl="revTx" presStyleIdx="1" presStyleCnt="3">
        <dgm:presLayoutVars>
          <dgm:chMax val="0"/>
          <dgm:chPref val="0"/>
        </dgm:presLayoutVars>
      </dgm:prSet>
      <dgm:spPr/>
    </dgm:pt>
    <dgm:pt modelId="{F8556F12-485D-4CDF-B438-E31A46EA8925}" type="pres">
      <dgm:prSet presAssocID="{F3828C7F-4F03-4D7F-B1E6-AC63672AA27D}" presName="sibTrans" presStyleCnt="0"/>
      <dgm:spPr/>
    </dgm:pt>
    <dgm:pt modelId="{74E145A5-D014-4AB2-89A3-59F0E1F8E8D9}" type="pres">
      <dgm:prSet presAssocID="{8D86887B-6E7F-4AD1-860A-48E32E50B2A6}" presName="compNode" presStyleCnt="0"/>
      <dgm:spPr/>
    </dgm:pt>
    <dgm:pt modelId="{CCA96240-2D1A-4327-90DA-75828644D413}" type="pres">
      <dgm:prSet presAssocID="{8D86887B-6E7F-4AD1-860A-48E32E50B2A6}" presName="bgRect" presStyleLbl="bgShp" presStyleIdx="2" presStyleCnt="3"/>
      <dgm:spPr/>
    </dgm:pt>
    <dgm:pt modelId="{E632692B-BFE8-432D-A2A5-A215B9F0CE01}" type="pres">
      <dgm:prSet presAssocID="{8D86887B-6E7F-4AD1-860A-48E32E50B2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42A9969-7975-4624-A586-9762FAFC5A43}" type="pres">
      <dgm:prSet presAssocID="{8D86887B-6E7F-4AD1-860A-48E32E50B2A6}" presName="spaceRect" presStyleCnt="0"/>
      <dgm:spPr/>
    </dgm:pt>
    <dgm:pt modelId="{42A74A38-B22E-4739-835D-395A343C162C}" type="pres">
      <dgm:prSet presAssocID="{8D86887B-6E7F-4AD1-860A-48E32E50B2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CA50703-9D91-40E7-9CDC-263D78BFF469}" srcId="{42CF78A2-1868-4AA6-BDFF-6FBEFCBBE3CF}" destId="{8D86887B-6E7F-4AD1-860A-48E32E50B2A6}" srcOrd="2" destOrd="0" parTransId="{12614B5D-9604-4177-AD57-3928C224198D}" sibTransId="{AAE7AC86-0149-4444-BDF3-4C5FB3D777F5}"/>
    <dgm:cxn modelId="{6DE1331A-F5C8-440C-A4BE-F6C355B17C8E}" type="presOf" srcId="{42CF78A2-1868-4AA6-BDFF-6FBEFCBBE3CF}" destId="{93592FAA-F1D9-43E9-BE19-DD9CD9C82D0F}" srcOrd="0" destOrd="0" presId="urn:microsoft.com/office/officeart/2018/2/layout/IconVerticalSolidList"/>
    <dgm:cxn modelId="{C2AE4C45-B082-4BD2-B0DB-77A48C6379A9}" type="presOf" srcId="{AB5DFA73-EBEE-4174-8DFA-9274281E42E4}" destId="{1ADF3DA1-A6F6-4160-A32D-E975791035C1}" srcOrd="0" destOrd="0" presId="urn:microsoft.com/office/officeart/2018/2/layout/IconVerticalSolidList"/>
    <dgm:cxn modelId="{8CBBEB9E-D4FA-407D-92DE-368C9502CAD1}" type="presOf" srcId="{DD1E044C-3EEB-4CD5-B8A5-FA525EE9ABF8}" destId="{A2187998-A69C-43C3-973F-239077BA7DE3}" srcOrd="0" destOrd="0" presId="urn:microsoft.com/office/officeart/2018/2/layout/IconVerticalSolidList"/>
    <dgm:cxn modelId="{062B4E9F-2CF4-49EB-870C-9B7E75EB35E1}" type="presOf" srcId="{8D86887B-6E7F-4AD1-860A-48E32E50B2A6}" destId="{42A74A38-B22E-4739-835D-395A343C162C}" srcOrd="0" destOrd="0" presId="urn:microsoft.com/office/officeart/2018/2/layout/IconVerticalSolidList"/>
    <dgm:cxn modelId="{77C513CD-DA09-46BB-8486-E794BE35F0CF}" srcId="{42CF78A2-1868-4AA6-BDFF-6FBEFCBBE3CF}" destId="{DD1E044C-3EEB-4CD5-B8A5-FA525EE9ABF8}" srcOrd="0" destOrd="0" parTransId="{927C689C-08A9-4295-ABA9-02280848BB4E}" sibTransId="{0B1246CA-4AD5-465B-9EAE-19DCCADA79FE}"/>
    <dgm:cxn modelId="{A9323ACD-DD82-4F72-8F6E-690DB963ABD9}" srcId="{42CF78A2-1868-4AA6-BDFF-6FBEFCBBE3CF}" destId="{AB5DFA73-EBEE-4174-8DFA-9274281E42E4}" srcOrd="1" destOrd="0" parTransId="{4C10F27E-FF90-4053-9A5B-1D331ACAB2E7}" sibTransId="{F3828C7F-4F03-4D7F-B1E6-AC63672AA27D}"/>
    <dgm:cxn modelId="{CA6DD0F5-877E-48C3-99F1-E30A10CA8281}" type="presParOf" srcId="{93592FAA-F1D9-43E9-BE19-DD9CD9C82D0F}" destId="{EBAB539D-DB93-47B3-A290-8213FD5CEAC0}" srcOrd="0" destOrd="0" presId="urn:microsoft.com/office/officeart/2018/2/layout/IconVerticalSolidList"/>
    <dgm:cxn modelId="{73EB4423-B74A-4DA2-AFDC-7ADE49C55015}" type="presParOf" srcId="{EBAB539D-DB93-47B3-A290-8213FD5CEAC0}" destId="{C0E1778F-9647-4459-91B1-0C7C75AD9F13}" srcOrd="0" destOrd="0" presId="urn:microsoft.com/office/officeart/2018/2/layout/IconVerticalSolidList"/>
    <dgm:cxn modelId="{D1FC85B1-E24E-4194-B39A-872E71026750}" type="presParOf" srcId="{EBAB539D-DB93-47B3-A290-8213FD5CEAC0}" destId="{D0499FD5-94C2-42B4-9F9E-479943F218B4}" srcOrd="1" destOrd="0" presId="urn:microsoft.com/office/officeart/2018/2/layout/IconVerticalSolidList"/>
    <dgm:cxn modelId="{DC40680E-600E-4C5E-991D-DDF4D6E58104}" type="presParOf" srcId="{EBAB539D-DB93-47B3-A290-8213FD5CEAC0}" destId="{5608FD67-2D2F-4725-8BAB-D78A2A64DAD8}" srcOrd="2" destOrd="0" presId="urn:microsoft.com/office/officeart/2018/2/layout/IconVerticalSolidList"/>
    <dgm:cxn modelId="{61E3DD3B-256B-405B-9B88-26D7EDA58D4C}" type="presParOf" srcId="{EBAB539D-DB93-47B3-A290-8213FD5CEAC0}" destId="{A2187998-A69C-43C3-973F-239077BA7DE3}" srcOrd="3" destOrd="0" presId="urn:microsoft.com/office/officeart/2018/2/layout/IconVerticalSolidList"/>
    <dgm:cxn modelId="{32EA6DD9-44DE-4A4B-A901-7D5C7F556D4C}" type="presParOf" srcId="{93592FAA-F1D9-43E9-BE19-DD9CD9C82D0F}" destId="{95426382-7580-4AA0-8D28-25C0F3BE6AF2}" srcOrd="1" destOrd="0" presId="urn:microsoft.com/office/officeart/2018/2/layout/IconVerticalSolidList"/>
    <dgm:cxn modelId="{D0E50E7B-9B57-4458-8120-E88ED0244601}" type="presParOf" srcId="{93592FAA-F1D9-43E9-BE19-DD9CD9C82D0F}" destId="{F5D1B414-26C8-4E67-9BF5-7B155EECA676}" srcOrd="2" destOrd="0" presId="urn:microsoft.com/office/officeart/2018/2/layout/IconVerticalSolidList"/>
    <dgm:cxn modelId="{D38693F1-1A77-459C-B3E1-E0ADC0A6DD53}" type="presParOf" srcId="{F5D1B414-26C8-4E67-9BF5-7B155EECA676}" destId="{7D986193-C1CF-485F-BA37-5B4F7D1D5F49}" srcOrd="0" destOrd="0" presId="urn:microsoft.com/office/officeart/2018/2/layout/IconVerticalSolidList"/>
    <dgm:cxn modelId="{333624F1-4AE7-47BF-BC30-A2FC655D7091}" type="presParOf" srcId="{F5D1B414-26C8-4E67-9BF5-7B155EECA676}" destId="{DE67C7DD-A1D8-442D-96A1-07C2FCFC480A}" srcOrd="1" destOrd="0" presId="urn:microsoft.com/office/officeart/2018/2/layout/IconVerticalSolidList"/>
    <dgm:cxn modelId="{BBD269E1-7A1C-4D1C-B536-DBA7F467C82C}" type="presParOf" srcId="{F5D1B414-26C8-4E67-9BF5-7B155EECA676}" destId="{F97CBE1E-6068-4154-A012-2027C86F6FA9}" srcOrd="2" destOrd="0" presId="urn:microsoft.com/office/officeart/2018/2/layout/IconVerticalSolidList"/>
    <dgm:cxn modelId="{FE6DA5A3-DB7F-454D-AF68-370229B84658}" type="presParOf" srcId="{F5D1B414-26C8-4E67-9BF5-7B155EECA676}" destId="{1ADF3DA1-A6F6-4160-A32D-E975791035C1}" srcOrd="3" destOrd="0" presId="urn:microsoft.com/office/officeart/2018/2/layout/IconVerticalSolidList"/>
    <dgm:cxn modelId="{D10EFCB2-0C41-4163-84F1-2514F961EE74}" type="presParOf" srcId="{93592FAA-F1D9-43E9-BE19-DD9CD9C82D0F}" destId="{F8556F12-485D-4CDF-B438-E31A46EA8925}" srcOrd="3" destOrd="0" presId="urn:microsoft.com/office/officeart/2018/2/layout/IconVerticalSolidList"/>
    <dgm:cxn modelId="{472AA13B-CBD1-4C03-861D-2762F16B5052}" type="presParOf" srcId="{93592FAA-F1D9-43E9-BE19-DD9CD9C82D0F}" destId="{74E145A5-D014-4AB2-89A3-59F0E1F8E8D9}" srcOrd="4" destOrd="0" presId="urn:microsoft.com/office/officeart/2018/2/layout/IconVerticalSolidList"/>
    <dgm:cxn modelId="{A09A54C6-6294-4D72-95C8-540C7B13B63D}" type="presParOf" srcId="{74E145A5-D014-4AB2-89A3-59F0E1F8E8D9}" destId="{CCA96240-2D1A-4327-90DA-75828644D413}" srcOrd="0" destOrd="0" presId="urn:microsoft.com/office/officeart/2018/2/layout/IconVerticalSolidList"/>
    <dgm:cxn modelId="{359BA796-5A23-4A53-B754-6F480A009415}" type="presParOf" srcId="{74E145A5-D014-4AB2-89A3-59F0E1F8E8D9}" destId="{E632692B-BFE8-432D-A2A5-A215B9F0CE01}" srcOrd="1" destOrd="0" presId="urn:microsoft.com/office/officeart/2018/2/layout/IconVerticalSolidList"/>
    <dgm:cxn modelId="{5B1CE396-4FAD-4536-BBEA-2EDA88FB406D}" type="presParOf" srcId="{74E145A5-D014-4AB2-89A3-59F0E1F8E8D9}" destId="{442A9969-7975-4624-A586-9762FAFC5A43}" srcOrd="2" destOrd="0" presId="urn:microsoft.com/office/officeart/2018/2/layout/IconVerticalSolidList"/>
    <dgm:cxn modelId="{83056B53-1B5A-4D44-9FA7-3046FA9A93BA}" type="presParOf" srcId="{74E145A5-D014-4AB2-89A3-59F0E1F8E8D9}" destId="{42A74A38-B22E-4739-835D-395A343C16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69BA4-E465-4FF5-998F-7D4195920D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02B1B23-6D30-4528-9678-35D5BB98245D}">
      <dgm:prSet/>
      <dgm:spPr/>
      <dgm:t>
        <a:bodyPr/>
        <a:lstStyle/>
        <a:p>
          <a:r>
            <a:rPr lang="en-US"/>
            <a:t>AWS Glue: Serverless ETL service that automates the Extract, Transform, and Load process.</a:t>
          </a:r>
        </a:p>
      </dgm:t>
    </dgm:pt>
    <dgm:pt modelId="{92E176E8-B051-41C5-8485-88B1F825E902}" type="parTrans" cxnId="{521C1F7A-A19A-421B-AC03-39DC85729969}">
      <dgm:prSet/>
      <dgm:spPr/>
      <dgm:t>
        <a:bodyPr/>
        <a:lstStyle/>
        <a:p>
          <a:endParaRPr lang="en-US"/>
        </a:p>
      </dgm:t>
    </dgm:pt>
    <dgm:pt modelId="{BB7D4AC3-081B-4FB7-90B5-EB34503E1325}" type="sibTrans" cxnId="{521C1F7A-A19A-421B-AC03-39DC85729969}">
      <dgm:prSet/>
      <dgm:spPr/>
      <dgm:t>
        <a:bodyPr/>
        <a:lstStyle/>
        <a:p>
          <a:endParaRPr lang="en-US"/>
        </a:p>
      </dgm:t>
    </dgm:pt>
    <dgm:pt modelId="{A95EA1C6-BB60-460D-B2BE-A01DDC433BE9}">
      <dgm:prSet/>
      <dgm:spPr/>
      <dgm:t>
        <a:bodyPr/>
        <a:lstStyle/>
        <a:p>
          <a:r>
            <a:rPr lang="en-US"/>
            <a:t>Data Integration: Combines data from multiple sources into one place.</a:t>
          </a:r>
        </a:p>
      </dgm:t>
    </dgm:pt>
    <dgm:pt modelId="{94A91245-9480-46A6-BAB6-8AF3D6931F4E}" type="parTrans" cxnId="{7A026482-EE0C-4EE9-908C-31A343FD2802}">
      <dgm:prSet/>
      <dgm:spPr/>
      <dgm:t>
        <a:bodyPr/>
        <a:lstStyle/>
        <a:p>
          <a:endParaRPr lang="en-US"/>
        </a:p>
      </dgm:t>
    </dgm:pt>
    <dgm:pt modelId="{610D5B58-0EBD-4CD0-89BE-C0683CEE6BD3}" type="sibTrans" cxnId="{7A026482-EE0C-4EE9-908C-31A343FD2802}">
      <dgm:prSet/>
      <dgm:spPr/>
      <dgm:t>
        <a:bodyPr/>
        <a:lstStyle/>
        <a:p>
          <a:endParaRPr lang="en-US"/>
        </a:p>
      </dgm:t>
    </dgm:pt>
    <dgm:pt modelId="{79DF2A11-451A-46F9-B356-3691CBB08F1F}">
      <dgm:prSet/>
      <dgm:spPr/>
      <dgm:t>
        <a:bodyPr/>
        <a:lstStyle/>
        <a:p>
          <a:r>
            <a:rPr lang="en-US"/>
            <a:t>Scalability: Handles large volumes of data and scales as needed.</a:t>
          </a:r>
        </a:p>
      </dgm:t>
    </dgm:pt>
    <dgm:pt modelId="{F0E236D0-18D9-4C0D-9FC2-9BA0841E8439}" type="parTrans" cxnId="{EE670721-AB0B-4A0A-B2CE-5CB4EFC805C3}">
      <dgm:prSet/>
      <dgm:spPr/>
      <dgm:t>
        <a:bodyPr/>
        <a:lstStyle/>
        <a:p>
          <a:endParaRPr lang="en-US"/>
        </a:p>
      </dgm:t>
    </dgm:pt>
    <dgm:pt modelId="{79B2AF5C-1E65-4615-8ECB-8E29C98D44B8}" type="sibTrans" cxnId="{EE670721-AB0B-4A0A-B2CE-5CB4EFC805C3}">
      <dgm:prSet/>
      <dgm:spPr/>
      <dgm:t>
        <a:bodyPr/>
        <a:lstStyle/>
        <a:p>
          <a:endParaRPr lang="en-US"/>
        </a:p>
      </dgm:t>
    </dgm:pt>
    <dgm:pt modelId="{2E328397-7F2D-4EAE-8820-09D2AE32CF3D}">
      <dgm:prSet/>
      <dgm:spPr/>
      <dgm:t>
        <a:bodyPr/>
        <a:lstStyle/>
        <a:p>
          <a:r>
            <a:rPr lang="en-US"/>
            <a:t>Automation: ETL processes can run automatically on schedules or events.</a:t>
          </a:r>
        </a:p>
      </dgm:t>
    </dgm:pt>
    <dgm:pt modelId="{1B5471D2-B332-42D4-8BFD-FE8254CFE3A9}" type="parTrans" cxnId="{14D27F19-7E63-451A-A9DF-12899C825665}">
      <dgm:prSet/>
      <dgm:spPr/>
      <dgm:t>
        <a:bodyPr/>
        <a:lstStyle/>
        <a:p>
          <a:endParaRPr lang="en-US"/>
        </a:p>
      </dgm:t>
    </dgm:pt>
    <dgm:pt modelId="{C76FC909-4091-448D-B9FF-0ED5D3AB2C4C}" type="sibTrans" cxnId="{14D27F19-7E63-451A-A9DF-12899C825665}">
      <dgm:prSet/>
      <dgm:spPr/>
      <dgm:t>
        <a:bodyPr/>
        <a:lstStyle/>
        <a:p>
          <a:endParaRPr lang="en-US"/>
        </a:p>
      </dgm:t>
    </dgm:pt>
    <dgm:pt modelId="{5547045E-CD38-4877-9A50-6533E18C1A38}">
      <dgm:prSet/>
      <dgm:spPr/>
      <dgm:t>
        <a:bodyPr/>
        <a:lstStyle/>
        <a:p>
          <a:r>
            <a:rPr lang="en-US"/>
            <a:t>Data Quality: Ensures data is clean and accurate before loading.</a:t>
          </a:r>
        </a:p>
      </dgm:t>
    </dgm:pt>
    <dgm:pt modelId="{E2C24A42-23D4-470B-87BA-5B536CAF3F5D}" type="parTrans" cxnId="{4B734865-D620-4C0A-BA24-5A81957752F5}">
      <dgm:prSet/>
      <dgm:spPr/>
      <dgm:t>
        <a:bodyPr/>
        <a:lstStyle/>
        <a:p>
          <a:endParaRPr lang="en-US"/>
        </a:p>
      </dgm:t>
    </dgm:pt>
    <dgm:pt modelId="{628B42DD-5FD1-4EF8-843A-DC8F8FD737AD}" type="sibTrans" cxnId="{4B734865-D620-4C0A-BA24-5A81957752F5}">
      <dgm:prSet/>
      <dgm:spPr/>
      <dgm:t>
        <a:bodyPr/>
        <a:lstStyle/>
        <a:p>
          <a:endParaRPr lang="en-US"/>
        </a:p>
      </dgm:t>
    </dgm:pt>
    <dgm:pt modelId="{438BBF14-F9D0-4623-8F8E-804698DE29F5}" type="pres">
      <dgm:prSet presAssocID="{44969BA4-E465-4FF5-998F-7D4195920D88}" presName="root" presStyleCnt="0">
        <dgm:presLayoutVars>
          <dgm:dir/>
          <dgm:resizeHandles val="exact"/>
        </dgm:presLayoutVars>
      </dgm:prSet>
      <dgm:spPr/>
    </dgm:pt>
    <dgm:pt modelId="{EE89A853-A54D-428D-B4AF-39325E3893A4}" type="pres">
      <dgm:prSet presAssocID="{902B1B23-6D30-4528-9678-35D5BB98245D}" presName="compNode" presStyleCnt="0"/>
      <dgm:spPr/>
    </dgm:pt>
    <dgm:pt modelId="{6F06AA29-D1CD-474E-8D03-112550F231B4}" type="pres">
      <dgm:prSet presAssocID="{902B1B23-6D30-4528-9678-35D5BB98245D}" presName="bgRect" presStyleLbl="bgShp" presStyleIdx="0" presStyleCnt="5"/>
      <dgm:spPr/>
    </dgm:pt>
    <dgm:pt modelId="{913DBA08-002C-49AD-A47B-0043229AECFD}" type="pres">
      <dgm:prSet presAssocID="{902B1B23-6D30-4528-9678-35D5BB9824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D9E5AA03-24E5-4CCD-BC9A-58EEE6330A39}" type="pres">
      <dgm:prSet presAssocID="{902B1B23-6D30-4528-9678-35D5BB98245D}" presName="spaceRect" presStyleCnt="0"/>
      <dgm:spPr/>
    </dgm:pt>
    <dgm:pt modelId="{5E3375F3-1B6E-4CB1-BB4C-9E7A0A6CC51A}" type="pres">
      <dgm:prSet presAssocID="{902B1B23-6D30-4528-9678-35D5BB98245D}" presName="parTx" presStyleLbl="revTx" presStyleIdx="0" presStyleCnt="5">
        <dgm:presLayoutVars>
          <dgm:chMax val="0"/>
          <dgm:chPref val="0"/>
        </dgm:presLayoutVars>
      </dgm:prSet>
      <dgm:spPr/>
    </dgm:pt>
    <dgm:pt modelId="{DF9DBB4F-F29B-4C10-80DA-14782879B99C}" type="pres">
      <dgm:prSet presAssocID="{BB7D4AC3-081B-4FB7-90B5-EB34503E1325}" presName="sibTrans" presStyleCnt="0"/>
      <dgm:spPr/>
    </dgm:pt>
    <dgm:pt modelId="{B48AE16C-8B1D-46B2-9FC9-EC9101223B23}" type="pres">
      <dgm:prSet presAssocID="{A95EA1C6-BB60-460D-B2BE-A01DDC433BE9}" presName="compNode" presStyleCnt="0"/>
      <dgm:spPr/>
    </dgm:pt>
    <dgm:pt modelId="{3AE85361-847D-4A16-8875-9002D5234DD2}" type="pres">
      <dgm:prSet presAssocID="{A95EA1C6-BB60-460D-B2BE-A01DDC433BE9}" presName="bgRect" presStyleLbl="bgShp" presStyleIdx="1" presStyleCnt="5"/>
      <dgm:spPr/>
    </dgm:pt>
    <dgm:pt modelId="{FCD50B42-A55C-4B3A-BE34-6EF044CC9232}" type="pres">
      <dgm:prSet presAssocID="{A95EA1C6-BB60-460D-B2BE-A01DDC433BE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A56952-0887-4DA0-82DE-E9B383817902}" type="pres">
      <dgm:prSet presAssocID="{A95EA1C6-BB60-460D-B2BE-A01DDC433BE9}" presName="spaceRect" presStyleCnt="0"/>
      <dgm:spPr/>
    </dgm:pt>
    <dgm:pt modelId="{99A60858-D573-4C5F-85D0-48EF9AC84A5B}" type="pres">
      <dgm:prSet presAssocID="{A95EA1C6-BB60-460D-B2BE-A01DDC433BE9}" presName="parTx" presStyleLbl="revTx" presStyleIdx="1" presStyleCnt="5">
        <dgm:presLayoutVars>
          <dgm:chMax val="0"/>
          <dgm:chPref val="0"/>
        </dgm:presLayoutVars>
      </dgm:prSet>
      <dgm:spPr/>
    </dgm:pt>
    <dgm:pt modelId="{58024502-DCDA-458E-930E-27D40515FA46}" type="pres">
      <dgm:prSet presAssocID="{610D5B58-0EBD-4CD0-89BE-C0683CEE6BD3}" presName="sibTrans" presStyleCnt="0"/>
      <dgm:spPr/>
    </dgm:pt>
    <dgm:pt modelId="{2538F3D9-5F33-4E9F-9AF8-4C5B97A32B2E}" type="pres">
      <dgm:prSet presAssocID="{79DF2A11-451A-46F9-B356-3691CBB08F1F}" presName="compNode" presStyleCnt="0"/>
      <dgm:spPr/>
    </dgm:pt>
    <dgm:pt modelId="{8040DF57-D044-49D2-9953-6FBE3AC428A7}" type="pres">
      <dgm:prSet presAssocID="{79DF2A11-451A-46F9-B356-3691CBB08F1F}" presName="bgRect" presStyleLbl="bgShp" presStyleIdx="2" presStyleCnt="5"/>
      <dgm:spPr/>
    </dgm:pt>
    <dgm:pt modelId="{DBE46C0B-4AE5-4487-9728-423770205E08}" type="pres">
      <dgm:prSet presAssocID="{79DF2A11-451A-46F9-B356-3691CBB08F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6A70CA8-C1F4-4750-9F48-D0A51326F4A2}" type="pres">
      <dgm:prSet presAssocID="{79DF2A11-451A-46F9-B356-3691CBB08F1F}" presName="spaceRect" presStyleCnt="0"/>
      <dgm:spPr/>
    </dgm:pt>
    <dgm:pt modelId="{ACEEE7BC-B51C-40BA-A157-853EEAE20630}" type="pres">
      <dgm:prSet presAssocID="{79DF2A11-451A-46F9-B356-3691CBB08F1F}" presName="parTx" presStyleLbl="revTx" presStyleIdx="2" presStyleCnt="5">
        <dgm:presLayoutVars>
          <dgm:chMax val="0"/>
          <dgm:chPref val="0"/>
        </dgm:presLayoutVars>
      </dgm:prSet>
      <dgm:spPr/>
    </dgm:pt>
    <dgm:pt modelId="{E7C2388C-4890-4040-8407-50B30579AEE6}" type="pres">
      <dgm:prSet presAssocID="{79B2AF5C-1E65-4615-8ECB-8E29C98D44B8}" presName="sibTrans" presStyleCnt="0"/>
      <dgm:spPr/>
    </dgm:pt>
    <dgm:pt modelId="{6A020E8E-E9EA-4FEA-9A89-B942FE3331C7}" type="pres">
      <dgm:prSet presAssocID="{2E328397-7F2D-4EAE-8820-09D2AE32CF3D}" presName="compNode" presStyleCnt="0"/>
      <dgm:spPr/>
    </dgm:pt>
    <dgm:pt modelId="{298765C9-C1A8-4A8D-9EB6-A4816AFF989A}" type="pres">
      <dgm:prSet presAssocID="{2E328397-7F2D-4EAE-8820-09D2AE32CF3D}" presName="bgRect" presStyleLbl="bgShp" presStyleIdx="3" presStyleCnt="5"/>
      <dgm:spPr/>
    </dgm:pt>
    <dgm:pt modelId="{202220F2-E4F2-4F7B-8FC1-1F41A545C818}" type="pres">
      <dgm:prSet presAssocID="{2E328397-7F2D-4EAE-8820-09D2AE32CF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233B90D-1F7C-48B7-BB56-6984766102B8}" type="pres">
      <dgm:prSet presAssocID="{2E328397-7F2D-4EAE-8820-09D2AE32CF3D}" presName="spaceRect" presStyleCnt="0"/>
      <dgm:spPr/>
    </dgm:pt>
    <dgm:pt modelId="{006A9790-3EE2-4FBD-9406-1EBB4F780D0A}" type="pres">
      <dgm:prSet presAssocID="{2E328397-7F2D-4EAE-8820-09D2AE32CF3D}" presName="parTx" presStyleLbl="revTx" presStyleIdx="3" presStyleCnt="5">
        <dgm:presLayoutVars>
          <dgm:chMax val="0"/>
          <dgm:chPref val="0"/>
        </dgm:presLayoutVars>
      </dgm:prSet>
      <dgm:spPr/>
    </dgm:pt>
    <dgm:pt modelId="{89949352-68F3-4CDC-BB34-504A9DF970C0}" type="pres">
      <dgm:prSet presAssocID="{C76FC909-4091-448D-B9FF-0ED5D3AB2C4C}" presName="sibTrans" presStyleCnt="0"/>
      <dgm:spPr/>
    </dgm:pt>
    <dgm:pt modelId="{CE0350F5-1391-476E-B4A8-94A619737596}" type="pres">
      <dgm:prSet presAssocID="{5547045E-CD38-4877-9A50-6533E18C1A38}" presName="compNode" presStyleCnt="0"/>
      <dgm:spPr/>
    </dgm:pt>
    <dgm:pt modelId="{870D02E3-E349-4C75-A8CD-2DB1195787F8}" type="pres">
      <dgm:prSet presAssocID="{5547045E-CD38-4877-9A50-6533E18C1A38}" presName="bgRect" presStyleLbl="bgShp" presStyleIdx="4" presStyleCnt="5"/>
      <dgm:spPr/>
    </dgm:pt>
    <dgm:pt modelId="{CA0DB163-E433-4336-8173-1D2135EC3355}" type="pres">
      <dgm:prSet presAssocID="{5547045E-CD38-4877-9A50-6533E18C1A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F715AF7-E342-4F4D-8AE8-5B8409113B19}" type="pres">
      <dgm:prSet presAssocID="{5547045E-CD38-4877-9A50-6533E18C1A38}" presName="spaceRect" presStyleCnt="0"/>
      <dgm:spPr/>
    </dgm:pt>
    <dgm:pt modelId="{4A784A65-EB00-4BAE-BF1B-529E1C238959}" type="pres">
      <dgm:prSet presAssocID="{5547045E-CD38-4877-9A50-6533E18C1A3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8BD2C0C-6036-4607-8CBF-F64EBBE53760}" type="presOf" srcId="{2E328397-7F2D-4EAE-8820-09D2AE32CF3D}" destId="{006A9790-3EE2-4FBD-9406-1EBB4F780D0A}" srcOrd="0" destOrd="0" presId="urn:microsoft.com/office/officeart/2018/2/layout/IconVerticalSolidList"/>
    <dgm:cxn modelId="{836A090E-5CE7-425F-AA3B-C092AF865DB3}" type="presOf" srcId="{5547045E-CD38-4877-9A50-6533E18C1A38}" destId="{4A784A65-EB00-4BAE-BF1B-529E1C238959}" srcOrd="0" destOrd="0" presId="urn:microsoft.com/office/officeart/2018/2/layout/IconVerticalSolidList"/>
    <dgm:cxn modelId="{58EA7E10-BC26-48F6-A7B0-FF89525D3227}" type="presOf" srcId="{79DF2A11-451A-46F9-B356-3691CBB08F1F}" destId="{ACEEE7BC-B51C-40BA-A157-853EEAE20630}" srcOrd="0" destOrd="0" presId="urn:microsoft.com/office/officeart/2018/2/layout/IconVerticalSolidList"/>
    <dgm:cxn modelId="{A70EFF15-6ADA-42D9-AAE0-4E7DFFCF3C9A}" type="presOf" srcId="{902B1B23-6D30-4528-9678-35D5BB98245D}" destId="{5E3375F3-1B6E-4CB1-BB4C-9E7A0A6CC51A}" srcOrd="0" destOrd="0" presId="urn:microsoft.com/office/officeart/2018/2/layout/IconVerticalSolidList"/>
    <dgm:cxn modelId="{14D27F19-7E63-451A-A9DF-12899C825665}" srcId="{44969BA4-E465-4FF5-998F-7D4195920D88}" destId="{2E328397-7F2D-4EAE-8820-09D2AE32CF3D}" srcOrd="3" destOrd="0" parTransId="{1B5471D2-B332-42D4-8BFD-FE8254CFE3A9}" sibTransId="{C76FC909-4091-448D-B9FF-0ED5D3AB2C4C}"/>
    <dgm:cxn modelId="{EE670721-AB0B-4A0A-B2CE-5CB4EFC805C3}" srcId="{44969BA4-E465-4FF5-998F-7D4195920D88}" destId="{79DF2A11-451A-46F9-B356-3691CBB08F1F}" srcOrd="2" destOrd="0" parTransId="{F0E236D0-18D9-4C0D-9FC2-9BA0841E8439}" sibTransId="{79B2AF5C-1E65-4615-8ECB-8E29C98D44B8}"/>
    <dgm:cxn modelId="{3F01ED2B-7C46-41F8-B769-EEDC9020FFAF}" type="presOf" srcId="{A95EA1C6-BB60-460D-B2BE-A01DDC433BE9}" destId="{99A60858-D573-4C5F-85D0-48EF9AC84A5B}" srcOrd="0" destOrd="0" presId="urn:microsoft.com/office/officeart/2018/2/layout/IconVerticalSolidList"/>
    <dgm:cxn modelId="{8982633D-AA06-4DF0-A7A9-DF0C4D2F21AB}" type="presOf" srcId="{44969BA4-E465-4FF5-998F-7D4195920D88}" destId="{438BBF14-F9D0-4623-8F8E-804698DE29F5}" srcOrd="0" destOrd="0" presId="urn:microsoft.com/office/officeart/2018/2/layout/IconVerticalSolidList"/>
    <dgm:cxn modelId="{4B734865-D620-4C0A-BA24-5A81957752F5}" srcId="{44969BA4-E465-4FF5-998F-7D4195920D88}" destId="{5547045E-CD38-4877-9A50-6533E18C1A38}" srcOrd="4" destOrd="0" parTransId="{E2C24A42-23D4-470B-87BA-5B536CAF3F5D}" sibTransId="{628B42DD-5FD1-4EF8-843A-DC8F8FD737AD}"/>
    <dgm:cxn modelId="{521C1F7A-A19A-421B-AC03-39DC85729969}" srcId="{44969BA4-E465-4FF5-998F-7D4195920D88}" destId="{902B1B23-6D30-4528-9678-35D5BB98245D}" srcOrd="0" destOrd="0" parTransId="{92E176E8-B051-41C5-8485-88B1F825E902}" sibTransId="{BB7D4AC3-081B-4FB7-90B5-EB34503E1325}"/>
    <dgm:cxn modelId="{7A026482-EE0C-4EE9-908C-31A343FD2802}" srcId="{44969BA4-E465-4FF5-998F-7D4195920D88}" destId="{A95EA1C6-BB60-460D-B2BE-A01DDC433BE9}" srcOrd="1" destOrd="0" parTransId="{94A91245-9480-46A6-BAB6-8AF3D6931F4E}" sibTransId="{610D5B58-0EBD-4CD0-89BE-C0683CEE6BD3}"/>
    <dgm:cxn modelId="{1FD699BA-E3CF-4B97-9561-150E5D71CB93}" type="presParOf" srcId="{438BBF14-F9D0-4623-8F8E-804698DE29F5}" destId="{EE89A853-A54D-428D-B4AF-39325E3893A4}" srcOrd="0" destOrd="0" presId="urn:microsoft.com/office/officeart/2018/2/layout/IconVerticalSolidList"/>
    <dgm:cxn modelId="{46C5AE10-A72A-432A-AC02-015E4B6CD107}" type="presParOf" srcId="{EE89A853-A54D-428D-B4AF-39325E3893A4}" destId="{6F06AA29-D1CD-474E-8D03-112550F231B4}" srcOrd="0" destOrd="0" presId="urn:microsoft.com/office/officeart/2018/2/layout/IconVerticalSolidList"/>
    <dgm:cxn modelId="{010BCE73-A56E-4A74-A276-B6A5E1954C0E}" type="presParOf" srcId="{EE89A853-A54D-428D-B4AF-39325E3893A4}" destId="{913DBA08-002C-49AD-A47B-0043229AECFD}" srcOrd="1" destOrd="0" presId="urn:microsoft.com/office/officeart/2018/2/layout/IconVerticalSolidList"/>
    <dgm:cxn modelId="{6EFAA8B3-D06D-4CCE-B966-FCC58C0AB0C2}" type="presParOf" srcId="{EE89A853-A54D-428D-B4AF-39325E3893A4}" destId="{D9E5AA03-24E5-4CCD-BC9A-58EEE6330A39}" srcOrd="2" destOrd="0" presId="urn:microsoft.com/office/officeart/2018/2/layout/IconVerticalSolidList"/>
    <dgm:cxn modelId="{DA1CD4DC-9A35-4A07-9222-86A34473A1C9}" type="presParOf" srcId="{EE89A853-A54D-428D-B4AF-39325E3893A4}" destId="{5E3375F3-1B6E-4CB1-BB4C-9E7A0A6CC51A}" srcOrd="3" destOrd="0" presId="urn:microsoft.com/office/officeart/2018/2/layout/IconVerticalSolidList"/>
    <dgm:cxn modelId="{BE596E23-75EE-43BD-956E-9AA3D0DBD7BA}" type="presParOf" srcId="{438BBF14-F9D0-4623-8F8E-804698DE29F5}" destId="{DF9DBB4F-F29B-4C10-80DA-14782879B99C}" srcOrd="1" destOrd="0" presId="urn:microsoft.com/office/officeart/2018/2/layout/IconVerticalSolidList"/>
    <dgm:cxn modelId="{7EED6295-F398-424D-8342-376A79E3CAE7}" type="presParOf" srcId="{438BBF14-F9D0-4623-8F8E-804698DE29F5}" destId="{B48AE16C-8B1D-46B2-9FC9-EC9101223B23}" srcOrd="2" destOrd="0" presId="urn:microsoft.com/office/officeart/2018/2/layout/IconVerticalSolidList"/>
    <dgm:cxn modelId="{1C2EEF53-CD0A-403C-B54B-BA54FDBC04D4}" type="presParOf" srcId="{B48AE16C-8B1D-46B2-9FC9-EC9101223B23}" destId="{3AE85361-847D-4A16-8875-9002D5234DD2}" srcOrd="0" destOrd="0" presId="urn:microsoft.com/office/officeart/2018/2/layout/IconVerticalSolidList"/>
    <dgm:cxn modelId="{B1A2713E-7611-4637-ABF3-84BDF0109C98}" type="presParOf" srcId="{B48AE16C-8B1D-46B2-9FC9-EC9101223B23}" destId="{FCD50B42-A55C-4B3A-BE34-6EF044CC9232}" srcOrd="1" destOrd="0" presId="urn:microsoft.com/office/officeart/2018/2/layout/IconVerticalSolidList"/>
    <dgm:cxn modelId="{37E4F932-3621-4047-BC0B-BEA229DBBC86}" type="presParOf" srcId="{B48AE16C-8B1D-46B2-9FC9-EC9101223B23}" destId="{03A56952-0887-4DA0-82DE-E9B383817902}" srcOrd="2" destOrd="0" presId="urn:microsoft.com/office/officeart/2018/2/layout/IconVerticalSolidList"/>
    <dgm:cxn modelId="{0C055638-C40A-47F0-A3D9-81E7654D6B56}" type="presParOf" srcId="{B48AE16C-8B1D-46B2-9FC9-EC9101223B23}" destId="{99A60858-D573-4C5F-85D0-48EF9AC84A5B}" srcOrd="3" destOrd="0" presId="urn:microsoft.com/office/officeart/2018/2/layout/IconVerticalSolidList"/>
    <dgm:cxn modelId="{44AE4236-D0DD-4242-8218-599CB0DAB0AB}" type="presParOf" srcId="{438BBF14-F9D0-4623-8F8E-804698DE29F5}" destId="{58024502-DCDA-458E-930E-27D40515FA46}" srcOrd="3" destOrd="0" presId="urn:microsoft.com/office/officeart/2018/2/layout/IconVerticalSolidList"/>
    <dgm:cxn modelId="{D6006CC7-368F-4721-84FA-26E3F1786D56}" type="presParOf" srcId="{438BBF14-F9D0-4623-8F8E-804698DE29F5}" destId="{2538F3D9-5F33-4E9F-9AF8-4C5B97A32B2E}" srcOrd="4" destOrd="0" presId="urn:microsoft.com/office/officeart/2018/2/layout/IconVerticalSolidList"/>
    <dgm:cxn modelId="{219B6D5D-2458-40FF-9395-FDE4D5369139}" type="presParOf" srcId="{2538F3D9-5F33-4E9F-9AF8-4C5B97A32B2E}" destId="{8040DF57-D044-49D2-9953-6FBE3AC428A7}" srcOrd="0" destOrd="0" presId="urn:microsoft.com/office/officeart/2018/2/layout/IconVerticalSolidList"/>
    <dgm:cxn modelId="{E318AFF5-E308-4C66-AF5F-AE1B4A09A44F}" type="presParOf" srcId="{2538F3D9-5F33-4E9F-9AF8-4C5B97A32B2E}" destId="{DBE46C0B-4AE5-4487-9728-423770205E08}" srcOrd="1" destOrd="0" presId="urn:microsoft.com/office/officeart/2018/2/layout/IconVerticalSolidList"/>
    <dgm:cxn modelId="{569FF96F-B955-4F1A-8E98-29D69C1E8253}" type="presParOf" srcId="{2538F3D9-5F33-4E9F-9AF8-4C5B97A32B2E}" destId="{36A70CA8-C1F4-4750-9F48-D0A51326F4A2}" srcOrd="2" destOrd="0" presId="urn:microsoft.com/office/officeart/2018/2/layout/IconVerticalSolidList"/>
    <dgm:cxn modelId="{25EC8387-13B6-4A58-A52F-71D3E4D8438E}" type="presParOf" srcId="{2538F3D9-5F33-4E9F-9AF8-4C5B97A32B2E}" destId="{ACEEE7BC-B51C-40BA-A157-853EEAE20630}" srcOrd="3" destOrd="0" presId="urn:microsoft.com/office/officeart/2018/2/layout/IconVerticalSolidList"/>
    <dgm:cxn modelId="{850ECB3D-44CC-4D90-847E-158E5C8267C4}" type="presParOf" srcId="{438BBF14-F9D0-4623-8F8E-804698DE29F5}" destId="{E7C2388C-4890-4040-8407-50B30579AEE6}" srcOrd="5" destOrd="0" presId="urn:microsoft.com/office/officeart/2018/2/layout/IconVerticalSolidList"/>
    <dgm:cxn modelId="{B83817A2-09FE-4375-9441-5D389E385DEE}" type="presParOf" srcId="{438BBF14-F9D0-4623-8F8E-804698DE29F5}" destId="{6A020E8E-E9EA-4FEA-9A89-B942FE3331C7}" srcOrd="6" destOrd="0" presId="urn:microsoft.com/office/officeart/2018/2/layout/IconVerticalSolidList"/>
    <dgm:cxn modelId="{FA3C7AC9-FC8E-48B3-BC0D-E27BBADEACEF}" type="presParOf" srcId="{6A020E8E-E9EA-4FEA-9A89-B942FE3331C7}" destId="{298765C9-C1A8-4A8D-9EB6-A4816AFF989A}" srcOrd="0" destOrd="0" presId="urn:microsoft.com/office/officeart/2018/2/layout/IconVerticalSolidList"/>
    <dgm:cxn modelId="{21BEF215-9F18-4EB6-9378-D4DB941D230D}" type="presParOf" srcId="{6A020E8E-E9EA-4FEA-9A89-B942FE3331C7}" destId="{202220F2-E4F2-4F7B-8FC1-1F41A545C818}" srcOrd="1" destOrd="0" presId="urn:microsoft.com/office/officeart/2018/2/layout/IconVerticalSolidList"/>
    <dgm:cxn modelId="{D54CC381-E360-4592-A9C4-4BAAFDF16EC6}" type="presParOf" srcId="{6A020E8E-E9EA-4FEA-9A89-B942FE3331C7}" destId="{C233B90D-1F7C-48B7-BB56-6984766102B8}" srcOrd="2" destOrd="0" presId="urn:microsoft.com/office/officeart/2018/2/layout/IconVerticalSolidList"/>
    <dgm:cxn modelId="{D673BA8A-F7C4-4589-8063-B7667B628DD2}" type="presParOf" srcId="{6A020E8E-E9EA-4FEA-9A89-B942FE3331C7}" destId="{006A9790-3EE2-4FBD-9406-1EBB4F780D0A}" srcOrd="3" destOrd="0" presId="urn:microsoft.com/office/officeart/2018/2/layout/IconVerticalSolidList"/>
    <dgm:cxn modelId="{FF5F3AD8-8742-438C-9329-668291A9B7F7}" type="presParOf" srcId="{438BBF14-F9D0-4623-8F8E-804698DE29F5}" destId="{89949352-68F3-4CDC-BB34-504A9DF970C0}" srcOrd="7" destOrd="0" presId="urn:microsoft.com/office/officeart/2018/2/layout/IconVerticalSolidList"/>
    <dgm:cxn modelId="{8EBDE39A-E399-4643-BE36-F2BE457D6B20}" type="presParOf" srcId="{438BBF14-F9D0-4623-8F8E-804698DE29F5}" destId="{CE0350F5-1391-476E-B4A8-94A619737596}" srcOrd="8" destOrd="0" presId="urn:microsoft.com/office/officeart/2018/2/layout/IconVerticalSolidList"/>
    <dgm:cxn modelId="{F585B5FF-0F5E-4FF6-A188-3D1DB7E7A38C}" type="presParOf" srcId="{CE0350F5-1391-476E-B4A8-94A619737596}" destId="{870D02E3-E349-4C75-A8CD-2DB1195787F8}" srcOrd="0" destOrd="0" presId="urn:microsoft.com/office/officeart/2018/2/layout/IconVerticalSolidList"/>
    <dgm:cxn modelId="{8572DC0B-A6CE-47D9-8DF3-7FE1ED7AE8CA}" type="presParOf" srcId="{CE0350F5-1391-476E-B4A8-94A619737596}" destId="{CA0DB163-E433-4336-8173-1D2135EC3355}" srcOrd="1" destOrd="0" presId="urn:microsoft.com/office/officeart/2018/2/layout/IconVerticalSolidList"/>
    <dgm:cxn modelId="{584E311F-1629-45B9-A79C-C3210F993FDA}" type="presParOf" srcId="{CE0350F5-1391-476E-B4A8-94A619737596}" destId="{7F715AF7-E342-4F4D-8AE8-5B8409113B19}" srcOrd="2" destOrd="0" presId="urn:microsoft.com/office/officeart/2018/2/layout/IconVerticalSolidList"/>
    <dgm:cxn modelId="{3AA08DD0-AE83-45DC-9949-0F81FB40CC49}" type="presParOf" srcId="{CE0350F5-1391-476E-B4A8-94A619737596}" destId="{4A784A65-EB00-4BAE-BF1B-529E1C2389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DD9788-0C18-427D-AC0F-284AC12BA429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AC1F4A-9E23-45AF-96EB-2029B9485CCC}">
      <dgm:prSet/>
      <dgm:spPr/>
      <dgm:t>
        <a:bodyPr/>
        <a:lstStyle/>
        <a:p>
          <a:r>
            <a:rPr lang="en-US"/>
            <a:t>Build Models: Easily create machine learning models using built-in algorithms or your own.</a:t>
          </a:r>
        </a:p>
      </dgm:t>
    </dgm:pt>
    <dgm:pt modelId="{339F4442-CBAC-440C-871D-F385B0FD3580}" type="parTrans" cxnId="{5D036F63-3979-4E50-A87B-2A857EE5D482}">
      <dgm:prSet/>
      <dgm:spPr/>
      <dgm:t>
        <a:bodyPr/>
        <a:lstStyle/>
        <a:p>
          <a:endParaRPr lang="en-US"/>
        </a:p>
      </dgm:t>
    </dgm:pt>
    <dgm:pt modelId="{9DE6655D-D5CB-4923-AD13-278F43CEE91D}" type="sibTrans" cxnId="{5D036F63-3979-4E50-A87B-2A857EE5D48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3E29678-F4D7-4454-BBF3-48272A5DAA3F}">
      <dgm:prSet/>
      <dgm:spPr/>
      <dgm:t>
        <a:bodyPr/>
        <a:lstStyle/>
        <a:p>
          <a:r>
            <a:rPr lang="en-US"/>
            <a:t>Train Models: Train your models on managed infrastructure without worrying about setup.</a:t>
          </a:r>
        </a:p>
      </dgm:t>
    </dgm:pt>
    <dgm:pt modelId="{AED8FE88-C8E5-461F-A84C-9A6092576897}" type="parTrans" cxnId="{478FC0A8-FBA3-4045-AF08-B75F1CB35E6E}">
      <dgm:prSet/>
      <dgm:spPr/>
      <dgm:t>
        <a:bodyPr/>
        <a:lstStyle/>
        <a:p>
          <a:endParaRPr lang="en-US"/>
        </a:p>
      </dgm:t>
    </dgm:pt>
    <dgm:pt modelId="{D209C7A5-60EF-4F11-8570-C78BC75C78BA}" type="sibTrans" cxnId="{478FC0A8-FBA3-4045-AF08-B75F1CB35E6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8D6BCB0-3C8F-4FBF-9135-D3467E76607E}">
      <dgm:prSet/>
      <dgm:spPr/>
      <dgm:t>
        <a:bodyPr/>
        <a:lstStyle/>
        <a:p>
          <a:r>
            <a:rPr lang="en-US"/>
            <a:t>Deploy Models: Deploy trained models to a production-ready environment for real-time predictions.</a:t>
          </a:r>
        </a:p>
      </dgm:t>
    </dgm:pt>
    <dgm:pt modelId="{FD67A3CA-6DB3-4E61-83C4-C8E8C1986B6F}" type="parTrans" cxnId="{84CD317A-C425-45C5-9634-B1FF23E50301}">
      <dgm:prSet/>
      <dgm:spPr/>
      <dgm:t>
        <a:bodyPr/>
        <a:lstStyle/>
        <a:p>
          <a:endParaRPr lang="en-US"/>
        </a:p>
      </dgm:t>
    </dgm:pt>
    <dgm:pt modelId="{CF2288CC-773E-48E4-9C0C-D033A219B2DA}" type="sibTrans" cxnId="{84CD317A-C425-45C5-9634-B1FF23E5030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AEC9045-49C8-4B70-A52E-2FD7095EBBE9}">
      <dgm:prSet/>
      <dgm:spPr/>
      <dgm:t>
        <a:bodyPr/>
        <a:lstStyle/>
        <a:p>
          <a:r>
            <a:rPr lang="en-US"/>
            <a:t>Automate Workflows: Automate the entire machine learning workflow, from data preparation to deployment.</a:t>
          </a:r>
        </a:p>
      </dgm:t>
    </dgm:pt>
    <dgm:pt modelId="{9761339C-484B-4AA3-9DE9-3CA0FE4245C5}" type="parTrans" cxnId="{38F89CB0-11CC-4C52-931A-A0EF3FE70935}">
      <dgm:prSet/>
      <dgm:spPr/>
      <dgm:t>
        <a:bodyPr/>
        <a:lstStyle/>
        <a:p>
          <a:endParaRPr lang="en-US"/>
        </a:p>
      </dgm:t>
    </dgm:pt>
    <dgm:pt modelId="{B982EAF8-2B46-4B7A-A425-5FF920571D00}" type="sibTrans" cxnId="{38F89CB0-11CC-4C52-931A-A0EF3FE70935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C9EBE2D-2D01-48F6-B3FD-8FB71EC58AEB}">
      <dgm:prSet/>
      <dgm:spPr/>
      <dgm:t>
        <a:bodyPr/>
        <a:lstStyle/>
        <a:p>
          <a:r>
            <a:rPr lang="en-US"/>
            <a:t>Monitor Models: Monitor and manage your models to ensure they perform well over time.</a:t>
          </a:r>
        </a:p>
      </dgm:t>
    </dgm:pt>
    <dgm:pt modelId="{00884DFC-EC2F-41F5-B2CE-5E94812F8C1E}" type="parTrans" cxnId="{691AF3E3-5877-40F7-9695-268B012988DB}">
      <dgm:prSet/>
      <dgm:spPr/>
      <dgm:t>
        <a:bodyPr/>
        <a:lstStyle/>
        <a:p>
          <a:endParaRPr lang="en-US"/>
        </a:p>
      </dgm:t>
    </dgm:pt>
    <dgm:pt modelId="{0F99EC0D-AF4A-47FC-9B93-018D620B15D6}" type="sibTrans" cxnId="{691AF3E3-5877-40F7-9695-268B012988DB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03A00546-8D98-474B-AC63-ED84F7D8D03A}" type="pres">
      <dgm:prSet presAssocID="{90DD9788-0C18-427D-AC0F-284AC12BA429}" presName="Name0" presStyleCnt="0">
        <dgm:presLayoutVars>
          <dgm:animLvl val="lvl"/>
          <dgm:resizeHandles val="exact"/>
        </dgm:presLayoutVars>
      </dgm:prSet>
      <dgm:spPr/>
    </dgm:pt>
    <dgm:pt modelId="{4BDEA733-E894-44E6-909C-B8882A7D778A}" type="pres">
      <dgm:prSet presAssocID="{C7AC1F4A-9E23-45AF-96EB-2029B9485CCC}" presName="compositeNode" presStyleCnt="0">
        <dgm:presLayoutVars>
          <dgm:bulletEnabled val="1"/>
        </dgm:presLayoutVars>
      </dgm:prSet>
      <dgm:spPr/>
    </dgm:pt>
    <dgm:pt modelId="{92604734-9A97-4D23-932A-85A13EF36168}" type="pres">
      <dgm:prSet presAssocID="{C7AC1F4A-9E23-45AF-96EB-2029B9485CCC}" presName="bgRect" presStyleLbl="alignNode1" presStyleIdx="0" presStyleCnt="5"/>
      <dgm:spPr/>
    </dgm:pt>
    <dgm:pt modelId="{ADA4D837-0E3B-44D8-B729-763FC6C37B5E}" type="pres">
      <dgm:prSet presAssocID="{9DE6655D-D5CB-4923-AD13-278F43CEE91D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78A36385-9EBA-4F1E-A3C6-AB6E2B0B14BA}" type="pres">
      <dgm:prSet presAssocID="{C7AC1F4A-9E23-45AF-96EB-2029B9485CCC}" presName="nodeRect" presStyleLbl="alignNode1" presStyleIdx="0" presStyleCnt="5">
        <dgm:presLayoutVars>
          <dgm:bulletEnabled val="1"/>
        </dgm:presLayoutVars>
      </dgm:prSet>
      <dgm:spPr/>
    </dgm:pt>
    <dgm:pt modelId="{49F919E1-2995-4DB1-8DDD-C302CE81D6FC}" type="pres">
      <dgm:prSet presAssocID="{9DE6655D-D5CB-4923-AD13-278F43CEE91D}" presName="sibTrans" presStyleCnt="0"/>
      <dgm:spPr/>
    </dgm:pt>
    <dgm:pt modelId="{4D66BEAD-3525-4604-978E-97499B2EDAF3}" type="pres">
      <dgm:prSet presAssocID="{03E29678-F4D7-4454-BBF3-48272A5DAA3F}" presName="compositeNode" presStyleCnt="0">
        <dgm:presLayoutVars>
          <dgm:bulletEnabled val="1"/>
        </dgm:presLayoutVars>
      </dgm:prSet>
      <dgm:spPr/>
    </dgm:pt>
    <dgm:pt modelId="{E7B97745-A692-4553-B70D-75A6B3A68F3B}" type="pres">
      <dgm:prSet presAssocID="{03E29678-F4D7-4454-BBF3-48272A5DAA3F}" presName="bgRect" presStyleLbl="alignNode1" presStyleIdx="1" presStyleCnt="5"/>
      <dgm:spPr/>
    </dgm:pt>
    <dgm:pt modelId="{FD5741D0-E73F-48A1-8F11-F2C80B8D10B5}" type="pres">
      <dgm:prSet presAssocID="{D209C7A5-60EF-4F11-8570-C78BC75C78BA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614D9B2-94C4-4239-8777-FC13FB91E61A}" type="pres">
      <dgm:prSet presAssocID="{03E29678-F4D7-4454-BBF3-48272A5DAA3F}" presName="nodeRect" presStyleLbl="alignNode1" presStyleIdx="1" presStyleCnt="5">
        <dgm:presLayoutVars>
          <dgm:bulletEnabled val="1"/>
        </dgm:presLayoutVars>
      </dgm:prSet>
      <dgm:spPr/>
    </dgm:pt>
    <dgm:pt modelId="{0CE7CDD1-3A6F-4BC4-963A-EA2BC53A0E81}" type="pres">
      <dgm:prSet presAssocID="{D209C7A5-60EF-4F11-8570-C78BC75C78BA}" presName="sibTrans" presStyleCnt="0"/>
      <dgm:spPr/>
    </dgm:pt>
    <dgm:pt modelId="{F02D5BDF-0053-488D-A3E0-C21671E4B35E}" type="pres">
      <dgm:prSet presAssocID="{28D6BCB0-3C8F-4FBF-9135-D3467E76607E}" presName="compositeNode" presStyleCnt="0">
        <dgm:presLayoutVars>
          <dgm:bulletEnabled val="1"/>
        </dgm:presLayoutVars>
      </dgm:prSet>
      <dgm:spPr/>
    </dgm:pt>
    <dgm:pt modelId="{E382D4D5-F9A0-4D84-AC20-955DD7A42C84}" type="pres">
      <dgm:prSet presAssocID="{28D6BCB0-3C8F-4FBF-9135-D3467E76607E}" presName="bgRect" presStyleLbl="alignNode1" presStyleIdx="2" presStyleCnt="5"/>
      <dgm:spPr/>
    </dgm:pt>
    <dgm:pt modelId="{6061CB99-616B-42AA-8772-E95673C5263A}" type="pres">
      <dgm:prSet presAssocID="{CF2288CC-773E-48E4-9C0C-D033A219B2D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4241CE4B-2082-4C36-89C7-7B1414546AA3}" type="pres">
      <dgm:prSet presAssocID="{28D6BCB0-3C8F-4FBF-9135-D3467E76607E}" presName="nodeRect" presStyleLbl="alignNode1" presStyleIdx="2" presStyleCnt="5">
        <dgm:presLayoutVars>
          <dgm:bulletEnabled val="1"/>
        </dgm:presLayoutVars>
      </dgm:prSet>
      <dgm:spPr/>
    </dgm:pt>
    <dgm:pt modelId="{9AA485AC-5A7D-45A0-8CCA-51AF13E4F264}" type="pres">
      <dgm:prSet presAssocID="{CF2288CC-773E-48E4-9C0C-D033A219B2DA}" presName="sibTrans" presStyleCnt="0"/>
      <dgm:spPr/>
    </dgm:pt>
    <dgm:pt modelId="{14CC437A-FFF4-4538-B246-3F1E78B463F3}" type="pres">
      <dgm:prSet presAssocID="{CAEC9045-49C8-4B70-A52E-2FD7095EBBE9}" presName="compositeNode" presStyleCnt="0">
        <dgm:presLayoutVars>
          <dgm:bulletEnabled val="1"/>
        </dgm:presLayoutVars>
      </dgm:prSet>
      <dgm:spPr/>
    </dgm:pt>
    <dgm:pt modelId="{354B1CFB-902D-4C07-A28E-E123D1B3A84B}" type="pres">
      <dgm:prSet presAssocID="{CAEC9045-49C8-4B70-A52E-2FD7095EBBE9}" presName="bgRect" presStyleLbl="alignNode1" presStyleIdx="3" presStyleCnt="5"/>
      <dgm:spPr/>
    </dgm:pt>
    <dgm:pt modelId="{1684E83D-4956-4F83-8530-77AE8FDC9DE3}" type="pres">
      <dgm:prSet presAssocID="{B982EAF8-2B46-4B7A-A425-5FF920571D00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9B6849D3-2621-442D-B4CC-AFBEB06BA315}" type="pres">
      <dgm:prSet presAssocID="{CAEC9045-49C8-4B70-A52E-2FD7095EBBE9}" presName="nodeRect" presStyleLbl="alignNode1" presStyleIdx="3" presStyleCnt="5">
        <dgm:presLayoutVars>
          <dgm:bulletEnabled val="1"/>
        </dgm:presLayoutVars>
      </dgm:prSet>
      <dgm:spPr/>
    </dgm:pt>
    <dgm:pt modelId="{6501EDEC-A01E-4F8B-8236-128ACD7F3933}" type="pres">
      <dgm:prSet presAssocID="{B982EAF8-2B46-4B7A-A425-5FF920571D00}" presName="sibTrans" presStyleCnt="0"/>
      <dgm:spPr/>
    </dgm:pt>
    <dgm:pt modelId="{BC2FF8E4-0918-40FD-9590-80DAF52FED13}" type="pres">
      <dgm:prSet presAssocID="{0C9EBE2D-2D01-48F6-B3FD-8FB71EC58AEB}" presName="compositeNode" presStyleCnt="0">
        <dgm:presLayoutVars>
          <dgm:bulletEnabled val="1"/>
        </dgm:presLayoutVars>
      </dgm:prSet>
      <dgm:spPr/>
    </dgm:pt>
    <dgm:pt modelId="{FA65EA19-D8BD-4040-86C4-42D99D5026F6}" type="pres">
      <dgm:prSet presAssocID="{0C9EBE2D-2D01-48F6-B3FD-8FB71EC58AEB}" presName="bgRect" presStyleLbl="alignNode1" presStyleIdx="4" presStyleCnt="5"/>
      <dgm:spPr/>
    </dgm:pt>
    <dgm:pt modelId="{3B7BCE44-E852-4E5B-B0A8-0552ADF5479E}" type="pres">
      <dgm:prSet presAssocID="{0F99EC0D-AF4A-47FC-9B93-018D620B15D6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2990A90-924B-4EDF-926F-9510F9D982F8}" type="pres">
      <dgm:prSet presAssocID="{0C9EBE2D-2D01-48F6-B3FD-8FB71EC58AEB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BB99A08-05CA-46B3-AC9D-1F794E7E5268}" type="presOf" srcId="{D209C7A5-60EF-4F11-8570-C78BC75C78BA}" destId="{FD5741D0-E73F-48A1-8F11-F2C80B8D10B5}" srcOrd="0" destOrd="0" presId="urn:microsoft.com/office/officeart/2016/7/layout/LinearBlockProcessNumbered"/>
    <dgm:cxn modelId="{003EB21A-D92C-4113-A2A8-7626FA3BDD30}" type="presOf" srcId="{90DD9788-0C18-427D-AC0F-284AC12BA429}" destId="{03A00546-8D98-474B-AC63-ED84F7D8D03A}" srcOrd="0" destOrd="0" presId="urn:microsoft.com/office/officeart/2016/7/layout/LinearBlockProcessNumbered"/>
    <dgm:cxn modelId="{BDBE4E24-88BC-4A1D-B45B-D0D5179CC342}" type="presOf" srcId="{0C9EBE2D-2D01-48F6-B3FD-8FB71EC58AEB}" destId="{FA65EA19-D8BD-4040-86C4-42D99D5026F6}" srcOrd="0" destOrd="0" presId="urn:microsoft.com/office/officeart/2016/7/layout/LinearBlockProcessNumbered"/>
    <dgm:cxn modelId="{3EDB1025-512C-423A-93A8-DEBA3574282F}" type="presOf" srcId="{C7AC1F4A-9E23-45AF-96EB-2029B9485CCC}" destId="{92604734-9A97-4D23-932A-85A13EF36168}" srcOrd="0" destOrd="0" presId="urn:microsoft.com/office/officeart/2016/7/layout/LinearBlockProcessNumbered"/>
    <dgm:cxn modelId="{9FF5E525-ED36-461C-BE92-23391F5575CC}" type="presOf" srcId="{9DE6655D-D5CB-4923-AD13-278F43CEE91D}" destId="{ADA4D837-0E3B-44D8-B729-763FC6C37B5E}" srcOrd="0" destOrd="0" presId="urn:microsoft.com/office/officeart/2016/7/layout/LinearBlockProcessNumbered"/>
    <dgm:cxn modelId="{5C8DF52D-6A87-40CC-A62E-2B07D5E3F816}" type="presOf" srcId="{28D6BCB0-3C8F-4FBF-9135-D3467E76607E}" destId="{E382D4D5-F9A0-4D84-AC20-955DD7A42C84}" srcOrd="0" destOrd="0" presId="urn:microsoft.com/office/officeart/2016/7/layout/LinearBlockProcessNumbered"/>
    <dgm:cxn modelId="{5D036F63-3979-4E50-A87B-2A857EE5D482}" srcId="{90DD9788-0C18-427D-AC0F-284AC12BA429}" destId="{C7AC1F4A-9E23-45AF-96EB-2029B9485CCC}" srcOrd="0" destOrd="0" parTransId="{339F4442-CBAC-440C-871D-F385B0FD3580}" sibTransId="{9DE6655D-D5CB-4923-AD13-278F43CEE91D}"/>
    <dgm:cxn modelId="{8A390366-E207-4EF3-A1ED-EB9879C7BF74}" type="presOf" srcId="{28D6BCB0-3C8F-4FBF-9135-D3467E76607E}" destId="{4241CE4B-2082-4C36-89C7-7B1414546AA3}" srcOrd="1" destOrd="0" presId="urn:microsoft.com/office/officeart/2016/7/layout/LinearBlockProcessNumbered"/>
    <dgm:cxn modelId="{C5971973-1A14-4F1C-BBD5-61DF01BA9506}" type="presOf" srcId="{0C9EBE2D-2D01-48F6-B3FD-8FB71EC58AEB}" destId="{F2990A90-924B-4EDF-926F-9510F9D982F8}" srcOrd="1" destOrd="0" presId="urn:microsoft.com/office/officeart/2016/7/layout/LinearBlockProcessNumbered"/>
    <dgm:cxn modelId="{84CD317A-C425-45C5-9634-B1FF23E50301}" srcId="{90DD9788-0C18-427D-AC0F-284AC12BA429}" destId="{28D6BCB0-3C8F-4FBF-9135-D3467E76607E}" srcOrd="2" destOrd="0" parTransId="{FD67A3CA-6DB3-4E61-83C4-C8E8C1986B6F}" sibTransId="{CF2288CC-773E-48E4-9C0C-D033A219B2DA}"/>
    <dgm:cxn modelId="{BFE8C97E-0252-4625-ABC1-C9968E71005B}" type="presOf" srcId="{B982EAF8-2B46-4B7A-A425-5FF920571D00}" destId="{1684E83D-4956-4F83-8530-77AE8FDC9DE3}" srcOrd="0" destOrd="0" presId="urn:microsoft.com/office/officeart/2016/7/layout/LinearBlockProcessNumbered"/>
    <dgm:cxn modelId="{C2DBCF85-8902-438C-A6B4-7DFB4348A786}" type="presOf" srcId="{03E29678-F4D7-4454-BBF3-48272A5DAA3F}" destId="{5614D9B2-94C4-4239-8777-FC13FB91E61A}" srcOrd="1" destOrd="0" presId="urn:microsoft.com/office/officeart/2016/7/layout/LinearBlockProcessNumbered"/>
    <dgm:cxn modelId="{FAAE6B93-3301-494F-9F28-311A3760EDE1}" type="presOf" srcId="{CAEC9045-49C8-4B70-A52E-2FD7095EBBE9}" destId="{354B1CFB-902D-4C07-A28E-E123D1B3A84B}" srcOrd="0" destOrd="0" presId="urn:microsoft.com/office/officeart/2016/7/layout/LinearBlockProcessNumbered"/>
    <dgm:cxn modelId="{3F3314A3-735A-4504-8435-B15C9FEE869D}" type="presOf" srcId="{CAEC9045-49C8-4B70-A52E-2FD7095EBBE9}" destId="{9B6849D3-2621-442D-B4CC-AFBEB06BA315}" srcOrd="1" destOrd="0" presId="urn:microsoft.com/office/officeart/2016/7/layout/LinearBlockProcessNumbered"/>
    <dgm:cxn modelId="{550560A4-A35F-406B-9BC1-B9CC60368948}" type="presOf" srcId="{C7AC1F4A-9E23-45AF-96EB-2029B9485CCC}" destId="{78A36385-9EBA-4F1E-A3C6-AB6E2B0B14BA}" srcOrd="1" destOrd="0" presId="urn:microsoft.com/office/officeart/2016/7/layout/LinearBlockProcessNumbered"/>
    <dgm:cxn modelId="{478FC0A8-FBA3-4045-AF08-B75F1CB35E6E}" srcId="{90DD9788-0C18-427D-AC0F-284AC12BA429}" destId="{03E29678-F4D7-4454-BBF3-48272A5DAA3F}" srcOrd="1" destOrd="0" parTransId="{AED8FE88-C8E5-461F-A84C-9A6092576897}" sibTransId="{D209C7A5-60EF-4F11-8570-C78BC75C78BA}"/>
    <dgm:cxn modelId="{F3D6B2AA-B676-4C08-8DD4-E59036720099}" type="presOf" srcId="{03E29678-F4D7-4454-BBF3-48272A5DAA3F}" destId="{E7B97745-A692-4553-B70D-75A6B3A68F3B}" srcOrd="0" destOrd="0" presId="urn:microsoft.com/office/officeart/2016/7/layout/LinearBlockProcessNumbered"/>
    <dgm:cxn modelId="{38F89CB0-11CC-4C52-931A-A0EF3FE70935}" srcId="{90DD9788-0C18-427D-AC0F-284AC12BA429}" destId="{CAEC9045-49C8-4B70-A52E-2FD7095EBBE9}" srcOrd="3" destOrd="0" parTransId="{9761339C-484B-4AA3-9DE9-3CA0FE4245C5}" sibTransId="{B982EAF8-2B46-4B7A-A425-5FF920571D00}"/>
    <dgm:cxn modelId="{691AF3E3-5877-40F7-9695-268B012988DB}" srcId="{90DD9788-0C18-427D-AC0F-284AC12BA429}" destId="{0C9EBE2D-2D01-48F6-B3FD-8FB71EC58AEB}" srcOrd="4" destOrd="0" parTransId="{00884DFC-EC2F-41F5-B2CE-5E94812F8C1E}" sibTransId="{0F99EC0D-AF4A-47FC-9B93-018D620B15D6}"/>
    <dgm:cxn modelId="{16BE06E4-9547-4CCD-8366-431508CC3DFF}" type="presOf" srcId="{CF2288CC-773E-48E4-9C0C-D033A219B2DA}" destId="{6061CB99-616B-42AA-8772-E95673C5263A}" srcOrd="0" destOrd="0" presId="urn:microsoft.com/office/officeart/2016/7/layout/LinearBlockProcessNumbered"/>
    <dgm:cxn modelId="{AD7E8BEA-D74F-481C-8F69-AA3AA0D1C715}" type="presOf" srcId="{0F99EC0D-AF4A-47FC-9B93-018D620B15D6}" destId="{3B7BCE44-E852-4E5B-B0A8-0552ADF5479E}" srcOrd="0" destOrd="0" presId="urn:microsoft.com/office/officeart/2016/7/layout/LinearBlockProcessNumbered"/>
    <dgm:cxn modelId="{249039B2-E899-49E3-BD89-21D045501661}" type="presParOf" srcId="{03A00546-8D98-474B-AC63-ED84F7D8D03A}" destId="{4BDEA733-E894-44E6-909C-B8882A7D778A}" srcOrd="0" destOrd="0" presId="urn:microsoft.com/office/officeart/2016/7/layout/LinearBlockProcessNumbered"/>
    <dgm:cxn modelId="{155B9BA6-1A9F-4B37-87B3-C0CCFBD524EC}" type="presParOf" srcId="{4BDEA733-E894-44E6-909C-B8882A7D778A}" destId="{92604734-9A97-4D23-932A-85A13EF36168}" srcOrd="0" destOrd="0" presId="urn:microsoft.com/office/officeart/2016/7/layout/LinearBlockProcessNumbered"/>
    <dgm:cxn modelId="{08DED63A-74D2-4563-8620-7D890E3B87E1}" type="presParOf" srcId="{4BDEA733-E894-44E6-909C-B8882A7D778A}" destId="{ADA4D837-0E3B-44D8-B729-763FC6C37B5E}" srcOrd="1" destOrd="0" presId="urn:microsoft.com/office/officeart/2016/7/layout/LinearBlockProcessNumbered"/>
    <dgm:cxn modelId="{DB3FA294-A2F0-45C2-AD1E-F7278312ACDD}" type="presParOf" srcId="{4BDEA733-E894-44E6-909C-B8882A7D778A}" destId="{78A36385-9EBA-4F1E-A3C6-AB6E2B0B14BA}" srcOrd="2" destOrd="0" presId="urn:microsoft.com/office/officeart/2016/7/layout/LinearBlockProcessNumbered"/>
    <dgm:cxn modelId="{1F753842-98AB-44D1-A549-7B9240F1E377}" type="presParOf" srcId="{03A00546-8D98-474B-AC63-ED84F7D8D03A}" destId="{49F919E1-2995-4DB1-8DDD-C302CE81D6FC}" srcOrd="1" destOrd="0" presId="urn:microsoft.com/office/officeart/2016/7/layout/LinearBlockProcessNumbered"/>
    <dgm:cxn modelId="{019BE778-888E-431A-A6A9-39C4D8726A61}" type="presParOf" srcId="{03A00546-8D98-474B-AC63-ED84F7D8D03A}" destId="{4D66BEAD-3525-4604-978E-97499B2EDAF3}" srcOrd="2" destOrd="0" presId="urn:microsoft.com/office/officeart/2016/7/layout/LinearBlockProcessNumbered"/>
    <dgm:cxn modelId="{307E853A-81AC-4AB3-A778-DA347AE9E874}" type="presParOf" srcId="{4D66BEAD-3525-4604-978E-97499B2EDAF3}" destId="{E7B97745-A692-4553-B70D-75A6B3A68F3B}" srcOrd="0" destOrd="0" presId="urn:microsoft.com/office/officeart/2016/7/layout/LinearBlockProcessNumbered"/>
    <dgm:cxn modelId="{6D871AE7-D35D-4BC8-A7D5-16BE6DC70603}" type="presParOf" srcId="{4D66BEAD-3525-4604-978E-97499B2EDAF3}" destId="{FD5741D0-E73F-48A1-8F11-F2C80B8D10B5}" srcOrd="1" destOrd="0" presId="urn:microsoft.com/office/officeart/2016/7/layout/LinearBlockProcessNumbered"/>
    <dgm:cxn modelId="{CF3B9335-5C7C-4CD4-9DF2-7EE58DD5C903}" type="presParOf" srcId="{4D66BEAD-3525-4604-978E-97499B2EDAF3}" destId="{5614D9B2-94C4-4239-8777-FC13FB91E61A}" srcOrd="2" destOrd="0" presId="urn:microsoft.com/office/officeart/2016/7/layout/LinearBlockProcessNumbered"/>
    <dgm:cxn modelId="{04C59B4E-85AA-421B-B6A3-B2AABD87C01E}" type="presParOf" srcId="{03A00546-8D98-474B-AC63-ED84F7D8D03A}" destId="{0CE7CDD1-3A6F-4BC4-963A-EA2BC53A0E81}" srcOrd="3" destOrd="0" presId="urn:microsoft.com/office/officeart/2016/7/layout/LinearBlockProcessNumbered"/>
    <dgm:cxn modelId="{09CAD8C8-5E15-4FDC-9729-C458355A3E94}" type="presParOf" srcId="{03A00546-8D98-474B-AC63-ED84F7D8D03A}" destId="{F02D5BDF-0053-488D-A3E0-C21671E4B35E}" srcOrd="4" destOrd="0" presId="urn:microsoft.com/office/officeart/2016/7/layout/LinearBlockProcessNumbered"/>
    <dgm:cxn modelId="{49D67913-D21E-4B7D-B0FC-5224FDCF973C}" type="presParOf" srcId="{F02D5BDF-0053-488D-A3E0-C21671E4B35E}" destId="{E382D4D5-F9A0-4D84-AC20-955DD7A42C84}" srcOrd="0" destOrd="0" presId="urn:microsoft.com/office/officeart/2016/7/layout/LinearBlockProcessNumbered"/>
    <dgm:cxn modelId="{C117307F-7116-4ACA-BC65-64843D2BD16E}" type="presParOf" srcId="{F02D5BDF-0053-488D-A3E0-C21671E4B35E}" destId="{6061CB99-616B-42AA-8772-E95673C5263A}" srcOrd="1" destOrd="0" presId="urn:microsoft.com/office/officeart/2016/7/layout/LinearBlockProcessNumbered"/>
    <dgm:cxn modelId="{6231A19A-1249-41BD-BEB9-7E164F4900A7}" type="presParOf" srcId="{F02D5BDF-0053-488D-A3E0-C21671E4B35E}" destId="{4241CE4B-2082-4C36-89C7-7B1414546AA3}" srcOrd="2" destOrd="0" presId="urn:microsoft.com/office/officeart/2016/7/layout/LinearBlockProcessNumbered"/>
    <dgm:cxn modelId="{E92F7188-D3E8-40E2-BB01-1E218C410C31}" type="presParOf" srcId="{03A00546-8D98-474B-AC63-ED84F7D8D03A}" destId="{9AA485AC-5A7D-45A0-8CCA-51AF13E4F264}" srcOrd="5" destOrd="0" presId="urn:microsoft.com/office/officeart/2016/7/layout/LinearBlockProcessNumbered"/>
    <dgm:cxn modelId="{A5549088-E247-4067-A99C-5F8D293E0204}" type="presParOf" srcId="{03A00546-8D98-474B-AC63-ED84F7D8D03A}" destId="{14CC437A-FFF4-4538-B246-3F1E78B463F3}" srcOrd="6" destOrd="0" presId="urn:microsoft.com/office/officeart/2016/7/layout/LinearBlockProcessNumbered"/>
    <dgm:cxn modelId="{D889FC77-CC96-4A4E-98B5-87DC2A0531DC}" type="presParOf" srcId="{14CC437A-FFF4-4538-B246-3F1E78B463F3}" destId="{354B1CFB-902D-4C07-A28E-E123D1B3A84B}" srcOrd="0" destOrd="0" presId="urn:microsoft.com/office/officeart/2016/7/layout/LinearBlockProcessNumbered"/>
    <dgm:cxn modelId="{828DDE92-02A4-4558-8EBA-AA7D15B8A416}" type="presParOf" srcId="{14CC437A-FFF4-4538-B246-3F1E78B463F3}" destId="{1684E83D-4956-4F83-8530-77AE8FDC9DE3}" srcOrd="1" destOrd="0" presId="urn:microsoft.com/office/officeart/2016/7/layout/LinearBlockProcessNumbered"/>
    <dgm:cxn modelId="{28A0BD3C-D485-4B3B-B6C4-A70CDA61BD85}" type="presParOf" srcId="{14CC437A-FFF4-4538-B246-3F1E78B463F3}" destId="{9B6849D3-2621-442D-B4CC-AFBEB06BA315}" srcOrd="2" destOrd="0" presId="urn:microsoft.com/office/officeart/2016/7/layout/LinearBlockProcessNumbered"/>
    <dgm:cxn modelId="{0A03289D-04D2-49E8-82CC-4B4F26290F55}" type="presParOf" srcId="{03A00546-8D98-474B-AC63-ED84F7D8D03A}" destId="{6501EDEC-A01E-4F8B-8236-128ACD7F3933}" srcOrd="7" destOrd="0" presId="urn:microsoft.com/office/officeart/2016/7/layout/LinearBlockProcessNumbered"/>
    <dgm:cxn modelId="{07182179-ABB5-4E9C-ABE2-A98DE8DC9B09}" type="presParOf" srcId="{03A00546-8D98-474B-AC63-ED84F7D8D03A}" destId="{BC2FF8E4-0918-40FD-9590-80DAF52FED13}" srcOrd="8" destOrd="0" presId="urn:microsoft.com/office/officeart/2016/7/layout/LinearBlockProcessNumbered"/>
    <dgm:cxn modelId="{2A8836D1-8F4E-416F-A484-8414B5D690E4}" type="presParOf" srcId="{BC2FF8E4-0918-40FD-9590-80DAF52FED13}" destId="{FA65EA19-D8BD-4040-86C4-42D99D5026F6}" srcOrd="0" destOrd="0" presId="urn:microsoft.com/office/officeart/2016/7/layout/LinearBlockProcessNumbered"/>
    <dgm:cxn modelId="{24D6B74C-E5D4-45B5-8A9E-94E6F5191674}" type="presParOf" srcId="{BC2FF8E4-0918-40FD-9590-80DAF52FED13}" destId="{3B7BCE44-E852-4E5B-B0A8-0552ADF5479E}" srcOrd="1" destOrd="0" presId="urn:microsoft.com/office/officeart/2016/7/layout/LinearBlockProcessNumbered"/>
    <dgm:cxn modelId="{FA565619-246E-42B5-B040-124F75B6B85A}" type="presParOf" srcId="{BC2FF8E4-0918-40FD-9590-80DAF52FED13}" destId="{F2990A90-924B-4EDF-926F-9510F9D982F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F46C7-0C6F-46D3-A23A-4784152936FA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D7AA4-EA08-4EF1-93A5-692B5CAD183B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FC565-65E5-4514-9B5E-20084D33663C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Lake – AWS S3</a:t>
          </a:r>
        </a:p>
      </dsp:txBody>
      <dsp:txXfrm>
        <a:off x="1005339" y="4086"/>
        <a:ext cx="4900841" cy="870424"/>
      </dsp:txXfrm>
    </dsp:sp>
    <dsp:sp modelId="{5D38DD4F-D490-4B66-9C65-14340A51C367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B54C3-C1AF-47DC-AD15-1DF0DA5967DC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5C2F7-16F9-4B16-991B-11CF05FD286B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ETL – AWS Glue</a:t>
          </a:r>
        </a:p>
      </dsp:txBody>
      <dsp:txXfrm>
        <a:off x="1005339" y="1092116"/>
        <a:ext cx="4900841" cy="870424"/>
      </dsp:txXfrm>
    </dsp:sp>
    <dsp:sp modelId="{27DD86AA-07CE-4F07-A19A-6E2D59DEA39F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BECD4-2BA8-4B7A-8C94-1254357D7291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B8A49-33E8-402B-B2C4-F46AB4719C1E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Warehouse – AWS Redshift</a:t>
          </a:r>
        </a:p>
      </dsp:txBody>
      <dsp:txXfrm>
        <a:off x="1005339" y="2180146"/>
        <a:ext cx="4900841" cy="870424"/>
      </dsp:txXfrm>
    </dsp:sp>
    <dsp:sp modelId="{CD923C00-9272-403A-99AF-0A6715A30BFC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C5709-9A77-4E04-85A2-C20C11C7C14E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28A77-9E43-4759-98DE-ACA4F1657083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Machine Learning – AWS Sagemaker (Canvas)</a:t>
          </a:r>
        </a:p>
      </dsp:txBody>
      <dsp:txXfrm>
        <a:off x="1005339" y="3268177"/>
        <a:ext cx="4900841" cy="870424"/>
      </dsp:txXfrm>
    </dsp:sp>
    <dsp:sp modelId="{650B36BC-B9A8-4CFF-92D2-141F3F0FEDD7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D05C9-A3D8-4B3C-ABAB-0993B7C17A4A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EF906-944D-420D-8B7F-6ACCC95695B5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Analysis – AWS QuickSight</a:t>
          </a:r>
        </a:p>
      </dsp:txBody>
      <dsp:txXfrm>
        <a:off x="1005339" y="4356207"/>
        <a:ext cx="4900841" cy="870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95A98-7D56-49C7-B2A1-C11A92305C6F}">
      <dsp:nvSpPr>
        <dsp:cNvPr id="0" name=""/>
        <dsp:cNvSpPr/>
      </dsp:nvSpPr>
      <dsp:spPr>
        <a:xfrm>
          <a:off x="489253" y="768548"/>
          <a:ext cx="793388" cy="7933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E389C-940A-4352-968E-07A26736B12E}">
      <dsp:nvSpPr>
        <dsp:cNvPr id="0" name=""/>
        <dsp:cNvSpPr/>
      </dsp:nvSpPr>
      <dsp:spPr>
        <a:xfrm>
          <a:off x="4405" y="1908898"/>
          <a:ext cx="1763085" cy="1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Data Management</a:t>
          </a:r>
          <a:r>
            <a:rPr lang="en-US" sz="1100" b="0" i="0" kern="1200"/>
            <a:t>: Tools to organize, move, and manage your data.</a:t>
          </a:r>
          <a:endParaRPr lang="en-US" sz="1100" kern="1200"/>
        </a:p>
      </dsp:txBody>
      <dsp:txXfrm>
        <a:off x="4405" y="1908898"/>
        <a:ext cx="1763085" cy="1172176"/>
      </dsp:txXfrm>
    </dsp:sp>
    <dsp:sp modelId="{09BE8513-4E64-4AD7-B106-E142339D58AF}">
      <dsp:nvSpPr>
        <dsp:cNvPr id="0" name=""/>
        <dsp:cNvSpPr/>
      </dsp:nvSpPr>
      <dsp:spPr>
        <a:xfrm>
          <a:off x="2560879" y="768548"/>
          <a:ext cx="793388" cy="7933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A4F11-3CC1-4087-A828-BB5C5A206B45}">
      <dsp:nvSpPr>
        <dsp:cNvPr id="0" name=""/>
        <dsp:cNvSpPr/>
      </dsp:nvSpPr>
      <dsp:spPr>
        <a:xfrm>
          <a:off x="2076031" y="1908898"/>
          <a:ext cx="1763085" cy="1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Security</a:t>
          </a:r>
          <a:r>
            <a:rPr lang="en-US" sz="1100" b="0" i="0" kern="1200"/>
            <a:t>: Strong security features like encryption and access controls.</a:t>
          </a:r>
          <a:endParaRPr lang="en-US" sz="1100" kern="1200"/>
        </a:p>
      </dsp:txBody>
      <dsp:txXfrm>
        <a:off x="2076031" y="1908898"/>
        <a:ext cx="1763085" cy="1172176"/>
      </dsp:txXfrm>
    </dsp:sp>
    <dsp:sp modelId="{861843BD-8B6A-4F8F-8207-E949225F4FA3}">
      <dsp:nvSpPr>
        <dsp:cNvPr id="0" name=""/>
        <dsp:cNvSpPr/>
      </dsp:nvSpPr>
      <dsp:spPr>
        <a:xfrm>
          <a:off x="4632505" y="768548"/>
          <a:ext cx="793388" cy="7933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D15DF-828B-4AA7-A0D2-CDA4667C101A}">
      <dsp:nvSpPr>
        <dsp:cNvPr id="0" name=""/>
        <dsp:cNvSpPr/>
      </dsp:nvSpPr>
      <dsp:spPr>
        <a:xfrm>
          <a:off x="4147657" y="1908898"/>
          <a:ext cx="1763085" cy="1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Scalability and Performance</a:t>
          </a:r>
          <a:r>
            <a:rPr lang="en-US" sz="1100" b="0" i="0" kern="1200"/>
            <a:t>: Handles large amounts of data and high request rates with low latency and high throughput.</a:t>
          </a:r>
          <a:endParaRPr lang="en-US" sz="1100" kern="1200"/>
        </a:p>
      </dsp:txBody>
      <dsp:txXfrm>
        <a:off x="4147657" y="1908898"/>
        <a:ext cx="1763085" cy="1172176"/>
      </dsp:txXfrm>
    </dsp:sp>
    <dsp:sp modelId="{014234B9-DAE8-4B1E-8CB6-3565EA02129E}">
      <dsp:nvSpPr>
        <dsp:cNvPr id="0" name=""/>
        <dsp:cNvSpPr/>
      </dsp:nvSpPr>
      <dsp:spPr>
        <a:xfrm>
          <a:off x="6704131" y="768548"/>
          <a:ext cx="793388" cy="7933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07DE44-8C71-43B5-B719-5E3F92EA545F}">
      <dsp:nvSpPr>
        <dsp:cNvPr id="0" name=""/>
        <dsp:cNvSpPr/>
      </dsp:nvSpPr>
      <dsp:spPr>
        <a:xfrm>
          <a:off x="6219283" y="1908898"/>
          <a:ext cx="1763085" cy="1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 </a:t>
          </a:r>
          <a:r>
            <a:rPr lang="en-US" sz="1100" b="1" i="0" kern="1200"/>
            <a:t>Flexibility: </a:t>
          </a:r>
          <a:r>
            <a:rPr lang="en-US" sz="1100" i="0" kern="1200"/>
            <a:t>Files such as </a:t>
          </a:r>
          <a:r>
            <a:rPr lang="en-US" sz="1100" b="0" i="0" kern="1200"/>
            <a:t>.txt, .csv, .json, .xml., .jpg, .png, .gif, .bmp., .mp4, .avi, .mov, .mkv</a:t>
          </a:r>
          <a:r>
            <a:rPr lang="en-US" sz="1100" kern="1200"/>
            <a:t>,</a:t>
          </a:r>
          <a:r>
            <a:rPr lang="en-US" sz="1100" b="0" i="0" kern="1200"/>
            <a:t> .pdf, .docx, .xlsx, .pptx, .mp3, .wav, and .aac, .log, backup files and Archives.</a:t>
          </a:r>
          <a:endParaRPr lang="en-US" sz="1100" kern="1200"/>
        </a:p>
      </dsp:txBody>
      <dsp:txXfrm>
        <a:off x="6219283" y="1908898"/>
        <a:ext cx="1763085" cy="1172176"/>
      </dsp:txXfrm>
    </dsp:sp>
    <dsp:sp modelId="{5EE54CC4-0F34-4DFA-880D-6A3C512A5139}">
      <dsp:nvSpPr>
        <dsp:cNvPr id="0" name=""/>
        <dsp:cNvSpPr/>
      </dsp:nvSpPr>
      <dsp:spPr>
        <a:xfrm>
          <a:off x="8775757" y="768548"/>
          <a:ext cx="793388" cy="79338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D6599-1767-44F8-A467-AD5FF9CC3C12}">
      <dsp:nvSpPr>
        <dsp:cNvPr id="0" name=""/>
        <dsp:cNvSpPr/>
      </dsp:nvSpPr>
      <dsp:spPr>
        <a:xfrm>
          <a:off x="8290908" y="1908898"/>
          <a:ext cx="1763085" cy="1172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S3 Bucket Name: </a:t>
          </a:r>
          <a:r>
            <a:rPr lang="en-US" sz="1100" kern="1200"/>
            <a:t>msba-fingroup-236</a:t>
          </a:r>
        </a:p>
      </dsp:txBody>
      <dsp:txXfrm>
        <a:off x="8290908" y="1908898"/>
        <a:ext cx="1763085" cy="1172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E1778F-9647-4459-91B1-0C7C75AD9F13}">
      <dsp:nvSpPr>
        <dsp:cNvPr id="0" name=""/>
        <dsp:cNvSpPr/>
      </dsp:nvSpPr>
      <dsp:spPr>
        <a:xfrm>
          <a:off x="0" y="453"/>
          <a:ext cx="4602152" cy="1061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99FD5-94C2-42B4-9F9E-479943F218B4}">
      <dsp:nvSpPr>
        <dsp:cNvPr id="0" name=""/>
        <dsp:cNvSpPr/>
      </dsp:nvSpPr>
      <dsp:spPr>
        <a:xfrm>
          <a:off x="321040" y="239243"/>
          <a:ext cx="583709" cy="5837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187998-A69C-43C3-973F-239077BA7DE3}">
      <dsp:nvSpPr>
        <dsp:cNvPr id="0" name=""/>
        <dsp:cNvSpPr/>
      </dsp:nvSpPr>
      <dsp:spPr>
        <a:xfrm>
          <a:off x="1225790" y="453"/>
          <a:ext cx="3376361" cy="106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20" tIns="112320" rIns="112320" bIns="112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Folders – data_files, prediction</a:t>
          </a:r>
        </a:p>
      </dsp:txBody>
      <dsp:txXfrm>
        <a:off x="1225790" y="453"/>
        <a:ext cx="3376361" cy="1061290"/>
      </dsp:txXfrm>
    </dsp:sp>
    <dsp:sp modelId="{7D986193-C1CF-485F-BA37-5B4F7D1D5F49}">
      <dsp:nvSpPr>
        <dsp:cNvPr id="0" name=""/>
        <dsp:cNvSpPr/>
      </dsp:nvSpPr>
      <dsp:spPr>
        <a:xfrm>
          <a:off x="0" y="1327066"/>
          <a:ext cx="4602152" cy="1061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7C7DD-A1D8-442D-96A1-07C2FCFC480A}">
      <dsp:nvSpPr>
        <dsp:cNvPr id="0" name=""/>
        <dsp:cNvSpPr/>
      </dsp:nvSpPr>
      <dsp:spPr>
        <a:xfrm>
          <a:off x="321040" y="1565857"/>
          <a:ext cx="583709" cy="5837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F3DA1-A6F6-4160-A32D-E975791035C1}">
      <dsp:nvSpPr>
        <dsp:cNvPr id="0" name=""/>
        <dsp:cNvSpPr/>
      </dsp:nvSpPr>
      <dsp:spPr>
        <a:xfrm>
          <a:off x="1225790" y="1327066"/>
          <a:ext cx="3376361" cy="106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20" tIns="112320" rIns="112320" bIns="112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Files under data_files – datacorp financial data, bankruptcy data, financial ratios data.</a:t>
          </a:r>
        </a:p>
      </dsp:txBody>
      <dsp:txXfrm>
        <a:off x="1225790" y="1327066"/>
        <a:ext cx="3376361" cy="1061290"/>
      </dsp:txXfrm>
    </dsp:sp>
    <dsp:sp modelId="{CCA96240-2D1A-4327-90DA-75828644D413}">
      <dsp:nvSpPr>
        <dsp:cNvPr id="0" name=""/>
        <dsp:cNvSpPr/>
      </dsp:nvSpPr>
      <dsp:spPr>
        <a:xfrm>
          <a:off x="0" y="2653679"/>
          <a:ext cx="4602152" cy="10612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2692B-BFE8-432D-A2A5-A215B9F0CE01}">
      <dsp:nvSpPr>
        <dsp:cNvPr id="0" name=""/>
        <dsp:cNvSpPr/>
      </dsp:nvSpPr>
      <dsp:spPr>
        <a:xfrm>
          <a:off x="321040" y="2892470"/>
          <a:ext cx="583709" cy="5837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74A38-B22E-4739-835D-395A343C162C}">
      <dsp:nvSpPr>
        <dsp:cNvPr id="0" name=""/>
        <dsp:cNvSpPr/>
      </dsp:nvSpPr>
      <dsp:spPr>
        <a:xfrm>
          <a:off x="1225790" y="2653679"/>
          <a:ext cx="3376361" cy="1061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320" tIns="112320" rIns="112320" bIns="11232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Files under Prediction – Unlabeled data.</a:t>
          </a:r>
        </a:p>
      </dsp:txBody>
      <dsp:txXfrm>
        <a:off x="1225790" y="2653679"/>
        <a:ext cx="3376361" cy="10612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6AA29-D1CD-474E-8D03-112550F231B4}">
      <dsp:nvSpPr>
        <dsp:cNvPr id="0" name=""/>
        <dsp:cNvSpPr/>
      </dsp:nvSpPr>
      <dsp:spPr>
        <a:xfrm>
          <a:off x="0" y="4086"/>
          <a:ext cx="5906181" cy="870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DBA08-002C-49AD-A47B-0043229AECFD}">
      <dsp:nvSpPr>
        <dsp:cNvPr id="0" name=""/>
        <dsp:cNvSpPr/>
      </dsp:nvSpPr>
      <dsp:spPr>
        <a:xfrm>
          <a:off x="263303" y="199931"/>
          <a:ext cx="478733" cy="4787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3375F3-1B6E-4CB1-BB4C-9E7A0A6CC51A}">
      <dsp:nvSpPr>
        <dsp:cNvPr id="0" name=""/>
        <dsp:cNvSpPr/>
      </dsp:nvSpPr>
      <dsp:spPr>
        <a:xfrm>
          <a:off x="1005339" y="408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AWS Glue: Serverless ETL service that automates the Extract, Transform, and Load process.</a:t>
          </a:r>
        </a:p>
      </dsp:txBody>
      <dsp:txXfrm>
        <a:off x="1005339" y="4086"/>
        <a:ext cx="4900841" cy="870424"/>
      </dsp:txXfrm>
    </dsp:sp>
    <dsp:sp modelId="{3AE85361-847D-4A16-8875-9002D5234DD2}">
      <dsp:nvSpPr>
        <dsp:cNvPr id="0" name=""/>
        <dsp:cNvSpPr/>
      </dsp:nvSpPr>
      <dsp:spPr>
        <a:xfrm>
          <a:off x="0" y="1092116"/>
          <a:ext cx="5906181" cy="870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50B42-A55C-4B3A-BE34-6EF044CC9232}">
      <dsp:nvSpPr>
        <dsp:cNvPr id="0" name=""/>
        <dsp:cNvSpPr/>
      </dsp:nvSpPr>
      <dsp:spPr>
        <a:xfrm>
          <a:off x="263303" y="1287962"/>
          <a:ext cx="478733" cy="4787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60858-D573-4C5F-85D0-48EF9AC84A5B}">
      <dsp:nvSpPr>
        <dsp:cNvPr id="0" name=""/>
        <dsp:cNvSpPr/>
      </dsp:nvSpPr>
      <dsp:spPr>
        <a:xfrm>
          <a:off x="1005339" y="109211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Integration: Combines data from multiple sources into one place.</a:t>
          </a:r>
        </a:p>
      </dsp:txBody>
      <dsp:txXfrm>
        <a:off x="1005339" y="1092116"/>
        <a:ext cx="4900841" cy="870424"/>
      </dsp:txXfrm>
    </dsp:sp>
    <dsp:sp modelId="{8040DF57-D044-49D2-9953-6FBE3AC428A7}">
      <dsp:nvSpPr>
        <dsp:cNvPr id="0" name=""/>
        <dsp:cNvSpPr/>
      </dsp:nvSpPr>
      <dsp:spPr>
        <a:xfrm>
          <a:off x="0" y="2180146"/>
          <a:ext cx="5906181" cy="870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46C0B-4AE5-4487-9728-423770205E08}">
      <dsp:nvSpPr>
        <dsp:cNvPr id="0" name=""/>
        <dsp:cNvSpPr/>
      </dsp:nvSpPr>
      <dsp:spPr>
        <a:xfrm>
          <a:off x="263303" y="2375992"/>
          <a:ext cx="478733" cy="4787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EE7BC-B51C-40BA-A157-853EEAE20630}">
      <dsp:nvSpPr>
        <dsp:cNvPr id="0" name=""/>
        <dsp:cNvSpPr/>
      </dsp:nvSpPr>
      <dsp:spPr>
        <a:xfrm>
          <a:off x="1005339" y="2180146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Scalability: Handles large volumes of data and scales as needed.</a:t>
          </a:r>
        </a:p>
      </dsp:txBody>
      <dsp:txXfrm>
        <a:off x="1005339" y="2180146"/>
        <a:ext cx="4900841" cy="870424"/>
      </dsp:txXfrm>
    </dsp:sp>
    <dsp:sp modelId="{298765C9-C1A8-4A8D-9EB6-A4816AFF989A}">
      <dsp:nvSpPr>
        <dsp:cNvPr id="0" name=""/>
        <dsp:cNvSpPr/>
      </dsp:nvSpPr>
      <dsp:spPr>
        <a:xfrm>
          <a:off x="0" y="3268177"/>
          <a:ext cx="5906181" cy="87042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220F2-E4F2-4F7B-8FC1-1F41A545C818}">
      <dsp:nvSpPr>
        <dsp:cNvPr id="0" name=""/>
        <dsp:cNvSpPr/>
      </dsp:nvSpPr>
      <dsp:spPr>
        <a:xfrm>
          <a:off x="263303" y="3464022"/>
          <a:ext cx="478733" cy="4787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6A9790-3EE2-4FBD-9406-1EBB4F780D0A}">
      <dsp:nvSpPr>
        <dsp:cNvPr id="0" name=""/>
        <dsp:cNvSpPr/>
      </dsp:nvSpPr>
      <dsp:spPr>
        <a:xfrm>
          <a:off x="1005339" y="326817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Automation: ETL processes can run automatically on schedules or events.</a:t>
          </a:r>
        </a:p>
      </dsp:txBody>
      <dsp:txXfrm>
        <a:off x="1005339" y="3268177"/>
        <a:ext cx="4900841" cy="870424"/>
      </dsp:txXfrm>
    </dsp:sp>
    <dsp:sp modelId="{870D02E3-E349-4C75-A8CD-2DB1195787F8}">
      <dsp:nvSpPr>
        <dsp:cNvPr id="0" name=""/>
        <dsp:cNvSpPr/>
      </dsp:nvSpPr>
      <dsp:spPr>
        <a:xfrm>
          <a:off x="0" y="4356207"/>
          <a:ext cx="5906181" cy="87042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DB163-E433-4336-8173-1D2135EC3355}">
      <dsp:nvSpPr>
        <dsp:cNvPr id="0" name=""/>
        <dsp:cNvSpPr/>
      </dsp:nvSpPr>
      <dsp:spPr>
        <a:xfrm>
          <a:off x="263303" y="4552052"/>
          <a:ext cx="478733" cy="4787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784A65-EB00-4BAE-BF1B-529E1C238959}">
      <dsp:nvSpPr>
        <dsp:cNvPr id="0" name=""/>
        <dsp:cNvSpPr/>
      </dsp:nvSpPr>
      <dsp:spPr>
        <a:xfrm>
          <a:off x="1005339" y="4356207"/>
          <a:ext cx="4900841" cy="870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20" tIns="92120" rIns="92120" bIns="921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Quality: Ensures data is clean and accurate before loading.</a:t>
          </a:r>
        </a:p>
      </dsp:txBody>
      <dsp:txXfrm>
        <a:off x="1005339" y="4356207"/>
        <a:ext cx="4900841" cy="870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604734-9A97-4D23-932A-85A13EF36168}">
      <dsp:nvSpPr>
        <dsp:cNvPr id="0" name=""/>
        <dsp:cNvSpPr/>
      </dsp:nvSpPr>
      <dsp:spPr>
        <a:xfrm>
          <a:off x="6040" y="729762"/>
          <a:ext cx="1888405" cy="2266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Models: Easily create machine learning models using built-in algorithms or your own.</a:t>
          </a:r>
        </a:p>
      </dsp:txBody>
      <dsp:txXfrm>
        <a:off x="6040" y="1636197"/>
        <a:ext cx="1888405" cy="1359652"/>
      </dsp:txXfrm>
    </dsp:sp>
    <dsp:sp modelId="{ADA4D837-0E3B-44D8-B729-763FC6C37B5E}">
      <dsp:nvSpPr>
        <dsp:cNvPr id="0" name=""/>
        <dsp:cNvSpPr/>
      </dsp:nvSpPr>
      <dsp:spPr>
        <a:xfrm>
          <a:off x="6040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6040" y="729762"/>
        <a:ext cx="1888405" cy="906434"/>
      </dsp:txXfrm>
    </dsp:sp>
    <dsp:sp modelId="{E7B97745-A692-4553-B70D-75A6B3A68F3B}">
      <dsp:nvSpPr>
        <dsp:cNvPr id="0" name=""/>
        <dsp:cNvSpPr/>
      </dsp:nvSpPr>
      <dsp:spPr>
        <a:xfrm>
          <a:off x="2045519" y="729762"/>
          <a:ext cx="1888405" cy="2266086"/>
        </a:xfrm>
        <a:prstGeom prst="rect">
          <a:avLst/>
        </a:prstGeom>
        <a:solidFill>
          <a:schemeClr val="accent2">
            <a:hueOff val="280298"/>
            <a:satOff val="-12591"/>
            <a:lumOff val="1667"/>
            <a:alphaOff val="0"/>
          </a:schemeClr>
        </a:solidFill>
        <a:ln w="12700" cap="flat" cmpd="sng" algn="ctr">
          <a:solidFill>
            <a:schemeClr val="accent2">
              <a:hueOff val="280298"/>
              <a:satOff val="-12591"/>
              <a:lumOff val="1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Train Models: Train your models on managed infrastructure without worrying about setup.</a:t>
          </a:r>
        </a:p>
      </dsp:txBody>
      <dsp:txXfrm>
        <a:off x="2045519" y="1636197"/>
        <a:ext cx="1888405" cy="1359652"/>
      </dsp:txXfrm>
    </dsp:sp>
    <dsp:sp modelId="{FD5741D0-E73F-48A1-8F11-F2C80B8D10B5}">
      <dsp:nvSpPr>
        <dsp:cNvPr id="0" name=""/>
        <dsp:cNvSpPr/>
      </dsp:nvSpPr>
      <dsp:spPr>
        <a:xfrm>
          <a:off x="2045519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045519" y="729762"/>
        <a:ext cx="1888405" cy="906434"/>
      </dsp:txXfrm>
    </dsp:sp>
    <dsp:sp modelId="{E382D4D5-F9A0-4D84-AC20-955DD7A42C84}">
      <dsp:nvSpPr>
        <dsp:cNvPr id="0" name=""/>
        <dsp:cNvSpPr/>
      </dsp:nvSpPr>
      <dsp:spPr>
        <a:xfrm>
          <a:off x="4084997" y="729762"/>
          <a:ext cx="1888405" cy="2266086"/>
        </a:xfrm>
        <a:prstGeom prst="rect">
          <a:avLst/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270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Models: Deploy trained models to a production-ready environment for real-time predictions.</a:t>
          </a:r>
        </a:p>
      </dsp:txBody>
      <dsp:txXfrm>
        <a:off x="4084997" y="1636197"/>
        <a:ext cx="1888405" cy="1359652"/>
      </dsp:txXfrm>
    </dsp:sp>
    <dsp:sp modelId="{6061CB99-616B-42AA-8772-E95673C5263A}">
      <dsp:nvSpPr>
        <dsp:cNvPr id="0" name=""/>
        <dsp:cNvSpPr/>
      </dsp:nvSpPr>
      <dsp:spPr>
        <a:xfrm>
          <a:off x="4084997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084997" y="729762"/>
        <a:ext cx="1888405" cy="906434"/>
      </dsp:txXfrm>
    </dsp:sp>
    <dsp:sp modelId="{354B1CFB-902D-4C07-A28E-E123D1B3A84B}">
      <dsp:nvSpPr>
        <dsp:cNvPr id="0" name=""/>
        <dsp:cNvSpPr/>
      </dsp:nvSpPr>
      <dsp:spPr>
        <a:xfrm>
          <a:off x="6124475" y="729762"/>
          <a:ext cx="1888405" cy="2266086"/>
        </a:xfrm>
        <a:prstGeom prst="rect">
          <a:avLst/>
        </a:prstGeom>
        <a:solidFill>
          <a:schemeClr val="accent2">
            <a:hueOff val="840893"/>
            <a:satOff val="-37774"/>
            <a:lumOff val="5000"/>
            <a:alphaOff val="0"/>
          </a:schemeClr>
        </a:solidFill>
        <a:ln w="12700" cap="flat" cmpd="sng" algn="ctr">
          <a:solidFill>
            <a:schemeClr val="accent2">
              <a:hueOff val="840893"/>
              <a:satOff val="-37774"/>
              <a:lumOff val="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Automate Workflows: Automate the entire machine learning workflow, from data preparation to deployment.</a:t>
          </a:r>
        </a:p>
      </dsp:txBody>
      <dsp:txXfrm>
        <a:off x="6124475" y="1636197"/>
        <a:ext cx="1888405" cy="1359652"/>
      </dsp:txXfrm>
    </dsp:sp>
    <dsp:sp modelId="{1684E83D-4956-4F83-8530-77AE8FDC9DE3}">
      <dsp:nvSpPr>
        <dsp:cNvPr id="0" name=""/>
        <dsp:cNvSpPr/>
      </dsp:nvSpPr>
      <dsp:spPr>
        <a:xfrm>
          <a:off x="6124475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04</a:t>
          </a:r>
        </a:p>
      </dsp:txBody>
      <dsp:txXfrm>
        <a:off x="6124475" y="729762"/>
        <a:ext cx="1888405" cy="906434"/>
      </dsp:txXfrm>
    </dsp:sp>
    <dsp:sp modelId="{FA65EA19-D8BD-4040-86C4-42D99D5026F6}">
      <dsp:nvSpPr>
        <dsp:cNvPr id="0" name=""/>
        <dsp:cNvSpPr/>
      </dsp:nvSpPr>
      <dsp:spPr>
        <a:xfrm>
          <a:off x="8163953" y="729762"/>
          <a:ext cx="1888405" cy="2266086"/>
        </a:xfrm>
        <a:prstGeom prst="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0" rIns="186533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Monitor Models: Monitor and manage your models to ensure they perform well over time.</a:t>
          </a:r>
        </a:p>
      </dsp:txBody>
      <dsp:txXfrm>
        <a:off x="8163953" y="1636197"/>
        <a:ext cx="1888405" cy="1359652"/>
      </dsp:txXfrm>
    </dsp:sp>
    <dsp:sp modelId="{3B7BCE44-E852-4E5B-B0A8-0552ADF5479E}">
      <dsp:nvSpPr>
        <dsp:cNvPr id="0" name=""/>
        <dsp:cNvSpPr/>
      </dsp:nvSpPr>
      <dsp:spPr>
        <a:xfrm>
          <a:off x="8163953" y="729762"/>
          <a:ext cx="1888405" cy="90643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533" tIns="165100" rIns="186533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05</a:t>
          </a:r>
        </a:p>
      </dsp:txBody>
      <dsp:txXfrm>
        <a:off x="8163953" y="729762"/>
        <a:ext cx="1888405" cy="9064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5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1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6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2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4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9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1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933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7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Rectangle 1055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B4A05-2F63-3C39-184F-5FF3F965F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9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1D380-09CC-48D9-11D5-FE81F0A6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175" y="643467"/>
            <a:ext cx="4821382" cy="34472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A686D-5816-28C8-8ED2-F86215F7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4" y="789390"/>
            <a:ext cx="5130799" cy="3155441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BE706-93A3-FC00-63CF-64585338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/>
                </a:solidFill>
              </a:rPr>
              <a:t>Visual ETL Flows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12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AA792-143B-40ED-D1C0-2744692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Machine Learning: AWS Sagemaker (Canvas)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279D3-3233-EE25-D0CB-89AD53808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1416847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541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669B3-9800-11C8-52A1-FFB54DB8E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20803"/>
            <a:ext cx="5060992" cy="5592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BE085-A48C-5FBB-6F40-54CA91B1B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579" y="1028582"/>
            <a:ext cx="4965438" cy="1936520"/>
          </a:xfrm>
          <a:prstGeom prst="rect">
            <a:avLst/>
          </a:prstGeom>
        </p:spPr>
      </p:pic>
      <p:sp>
        <p:nvSpPr>
          <p:cNvPr id="52" name="Content Placeholder 10">
            <a:extLst>
              <a:ext uri="{FF2B5EF4-FFF2-40B4-BE49-F238E27FC236}">
                <a16:creationId xmlns:a16="http://schemas.microsoft.com/office/drawing/2014/main" id="{76293909-DC05-55D1-079F-F236B5F3B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4555671"/>
            <a:ext cx="4602152" cy="1463315"/>
          </a:xfrm>
        </p:spPr>
        <p:txBody>
          <a:bodyPr>
            <a:normAutofit/>
          </a:bodyPr>
          <a:lstStyle/>
          <a:p>
            <a:r>
              <a:rPr lang="en-US"/>
              <a:t>MSBA-Fingroup-Bankruptcy-Prediction-Model</a:t>
            </a:r>
          </a:p>
          <a:p>
            <a:r>
              <a:rPr lang="en-US"/>
              <a:t>Confusion Matrix</a:t>
            </a:r>
          </a:p>
          <a:p>
            <a:r>
              <a:rPr lang="en-US"/>
              <a:t>Model Accuracy – 95.381%</a:t>
            </a:r>
          </a:p>
          <a:p>
            <a:r>
              <a:rPr lang="en-US"/>
              <a:t>Column/ Attributes Impact on the prediction.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1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9" name="Content Placeholder 8" descr="A screen shot of a graph">
            <a:extLst>
              <a:ext uri="{FF2B5EF4-FFF2-40B4-BE49-F238E27FC236}">
                <a16:creationId xmlns:a16="http://schemas.microsoft.com/office/drawing/2014/main" id="{D731F27E-E2F0-2BE3-7221-64C8A7962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70" b="2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259E6582-ADCD-C316-78B7-1487A6FF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978" y="467901"/>
            <a:ext cx="2596896" cy="40467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Observation 1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earnings per share increase (persistent_eps), we observe a corresponding decrease in the predicted likelihood of bankruptcy and vice versa.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96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D5851415-CF4E-4C41-9E36-04E444B51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516B89-DEA0-4832-8C56-F048168D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646" y="413053"/>
            <a:ext cx="8212114" cy="606459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5BA27-7B51-B662-F17F-358EC083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793" b="-1"/>
          <a:stretch/>
        </p:blipFill>
        <p:spPr>
          <a:xfrm>
            <a:off x="582639" y="578707"/>
            <a:ext cx="7882128" cy="5733288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EA2D33E-BAA2-467B-80B0-8887D9A99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67C508-2065-42E3-98D2-F3A9B8339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4978" y="402336"/>
            <a:ext cx="2596896" cy="605332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E73FAF86-5A12-8AF3-EF2C-23826ED2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186" y="504477"/>
            <a:ext cx="2447168" cy="404670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EDA Observation 2</a:t>
            </a:r>
          </a:p>
          <a:p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notice that higher borrowing dependency leads to a greater impact on the prediction of bankruptcy risk.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4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30688BAF-7BDA-36BA-3A78-29975824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39" y="1231798"/>
            <a:ext cx="10588922" cy="43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39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7383-A554-625B-EA03-93EC058A2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from the prediction based on top-column attributes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CC79CF-97B5-A564-73C2-74D3B04F0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" y="2484056"/>
            <a:ext cx="11490960" cy="3957384"/>
          </a:xfrm>
        </p:spPr>
      </p:pic>
    </p:spTree>
    <p:extLst>
      <p:ext uri="{BB962C8B-B14F-4D97-AF65-F5344CB8AC3E}">
        <p14:creationId xmlns:p14="http://schemas.microsoft.com/office/powerpoint/2010/main" val="390480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3143-F62B-E442-A4DB-700A9A4BA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3100">
                <a:solidFill>
                  <a:schemeClr val="tx1"/>
                </a:solidFill>
              </a:rPr>
              <a:t>Recommendations based on predictions for the new Portfolio: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8755-7980-9992-44AE-4811BFE48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83217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Pharmasolve: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High Probability of not going bankrupt i.e., 0.9947.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Net income to total assets ratio is good i.e., 0.815.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Persistent EPS is doing good i.e., 0.225.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Songster Inc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High retained earnings to total assets ratio i.e., 0.9382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Good persistent EPS i.e., 0.217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Less borrowing dependency i.e., 0.374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700" b="1" dirty="0"/>
              <a:t>Rogers &amp; Sons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 The probability of not going bankrupt is 0.997.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Net Income to Total Assets ratio is 0.814.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Operating Margin is good i.e., 0.614.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Retained Earnings to total assets is 0.942.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37491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32A7F-2C91-4198-B1F7-6218E1EA3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Prototyping Data Architecture using AWS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9A2D86A1-FCC4-7846-AFFE-862B56D23C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50770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318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9510D2-9C0F-A7D3-E6A0-DCA5D757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7579" y="645106"/>
            <a:ext cx="4493464" cy="5564663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1973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7364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B0B44-D2C5-7577-A809-D9901A360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25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3000" cap="all" spc="-100">
                <a:solidFill>
                  <a:schemeClr val="bg1"/>
                </a:solidFill>
              </a:rPr>
              <a:t>Data Architecture Flow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A53A868-C420-4BAE-9244-EC162AF05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768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D93CCA-A85E-4529-A6F0-8BB54D27BC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2686EF3-81CC-419F-96C3-002A7588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09708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CFA516-C18C-41AE-AFF2-A0D0A59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8068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6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 descr="Illuminated server room panel">
            <a:extLst>
              <a:ext uri="{FF2B5EF4-FFF2-40B4-BE49-F238E27FC236}">
                <a16:creationId xmlns:a16="http://schemas.microsoft.com/office/drawing/2014/main" id="{F14D56FF-0C76-5DCB-4A00-B33255F2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58" b="4272"/>
          <a:stretch/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41628-E819-A499-B527-4C3934A4D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n-US"/>
              <a:t>Data Lake – AWS S3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8D700212-A61E-DDE9-1134-112057597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04311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436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15392691-1867-F4E0-F2BD-716221A1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804073"/>
            <a:ext cx="4602152" cy="1345449"/>
          </a:xfrm>
        </p:spPr>
        <p:txBody>
          <a:bodyPr>
            <a:normAutofit/>
          </a:bodyPr>
          <a:lstStyle/>
          <a:p>
            <a:r>
              <a:rPr lang="en-US"/>
              <a:t>AWS S3 Data Info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D18C223-CA5E-502F-6D8A-A54E31177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826247"/>
            <a:ext cx="5060992" cy="231540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9C7D1DD-C787-DC60-54FD-9C244D18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3630082"/>
            <a:ext cx="5060992" cy="2530496"/>
          </a:xfrm>
          <a:prstGeom prst="rect">
            <a:avLst/>
          </a:prstGeom>
        </p:spPr>
      </p:pic>
      <p:graphicFrame>
        <p:nvGraphicFramePr>
          <p:cNvPr id="118" name="Content Placeholder 10">
            <a:extLst>
              <a:ext uri="{FF2B5EF4-FFF2-40B4-BE49-F238E27FC236}">
                <a16:creationId xmlns:a16="http://schemas.microsoft.com/office/drawing/2014/main" id="{F5196912-0B0B-D73E-B274-7BBA7747B2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6137" y="2303563"/>
          <a:ext cx="4602152" cy="371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598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C1992-6E8D-46BB-4C8D-211E51C6B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128" y="797786"/>
            <a:ext cx="10577744" cy="526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4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F63-5AB7-E79C-2661-B676CFB94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Amazon Redshift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9FABA-DE4D-BE3D-4056-22A28DA4B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1" y="868695"/>
            <a:ext cx="5054517" cy="526808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D814E-F8C7-FD86-A569-F8CA535A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Data Warehousing</a:t>
            </a:r>
            <a:r>
              <a:rPr lang="en-US" b="0" i="0" dirty="0">
                <a:effectLst/>
                <a:latin typeface="-apple-system"/>
              </a:rPr>
              <a:t>: Store and manage large amounts of data.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Fast Queries</a:t>
            </a:r>
            <a:r>
              <a:rPr lang="en-US" b="0" i="0" dirty="0">
                <a:effectLst/>
                <a:latin typeface="-apple-system"/>
              </a:rPr>
              <a:t>: Massively Parallel Processing (MPP).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Data Analytics</a:t>
            </a:r>
            <a:r>
              <a:rPr lang="en-US" b="0" i="0" dirty="0">
                <a:effectLst/>
                <a:latin typeface="-apple-system"/>
              </a:rPr>
              <a:t>: Analyze data for business insights and reporting.</a:t>
            </a:r>
          </a:p>
          <a:p>
            <a:pPr>
              <a:buFont typeface="+mj-lt"/>
              <a:buAutoNum type="arabicPeriod"/>
            </a:pPr>
            <a:r>
              <a:rPr lang="en-US" b="1" i="0" dirty="0">
                <a:effectLst/>
                <a:latin typeface="-apple-system"/>
              </a:rPr>
              <a:t>Integration</a:t>
            </a:r>
            <a:r>
              <a:rPr lang="en-US" b="0" i="0" dirty="0">
                <a:effectLst/>
                <a:latin typeface="-apple-system"/>
              </a:rPr>
              <a:t>: Connect with other AWS services like S3, Athena, and Glue.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-apple-system"/>
              </a:rPr>
              <a:t>Cluster Name: </a:t>
            </a:r>
            <a:r>
              <a:rPr lang="en-US" dirty="0" err="1">
                <a:latin typeface="-apple-system"/>
              </a:rPr>
              <a:t>msba</a:t>
            </a:r>
            <a:r>
              <a:rPr lang="en-US" dirty="0">
                <a:latin typeface="-apple-system"/>
              </a:rPr>
              <a:t>-</a:t>
            </a:r>
            <a:r>
              <a:rPr lang="en-US" dirty="0" err="1">
                <a:latin typeface="-apple-system"/>
              </a:rPr>
              <a:t>fingroup</a:t>
            </a:r>
            <a:r>
              <a:rPr lang="en-US" dirty="0">
                <a:latin typeface="-apple-system"/>
              </a:rPr>
              <a:t>-cluster</a:t>
            </a:r>
            <a:endParaRPr lang="en-US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endParaRPr lang="en-US" dirty="0">
              <a:latin typeface="-apple-system"/>
            </a:endParaRPr>
          </a:p>
          <a:p>
            <a:pPr marL="0" indent="0">
              <a:buNone/>
            </a:pPr>
            <a:endParaRPr lang="en-US" b="0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45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068BBF-F06B-DCEE-F370-9FF8E2DD1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538" y="794269"/>
            <a:ext cx="10538924" cy="526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9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2E6E3-C2A4-7B6A-CAEC-19AB0205A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ETL – AWS Glue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024CF980-5271-02E8-4FBF-B2CAD27084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845596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2898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595</Words>
  <Application>Microsoft Office PowerPoint</Application>
  <PresentationFormat>Widescreen</PresentationFormat>
  <Paragraphs>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Avenir Next LT Pro</vt:lpstr>
      <vt:lpstr>Avenir Next LT Pro Light</vt:lpstr>
      <vt:lpstr>Calibri</vt:lpstr>
      <vt:lpstr>Garamond</vt:lpstr>
      <vt:lpstr>SavonVTI</vt:lpstr>
      <vt:lpstr>PowerPoint Presentation</vt:lpstr>
      <vt:lpstr>Prototyping Data Architecture using AWS</vt:lpstr>
      <vt:lpstr>Data Architecture Flow</vt:lpstr>
      <vt:lpstr>Data Lake – AWS S3</vt:lpstr>
      <vt:lpstr>AWS S3 Data Info</vt:lpstr>
      <vt:lpstr>PowerPoint Presentation</vt:lpstr>
      <vt:lpstr>Amazon Redshift</vt:lpstr>
      <vt:lpstr>PowerPoint Presentation</vt:lpstr>
      <vt:lpstr>ETL – AWS Glue</vt:lpstr>
      <vt:lpstr>Visual ETL Flows</vt:lpstr>
      <vt:lpstr>Machine Learning: AWS Sagemaker (Canvas)</vt:lpstr>
      <vt:lpstr>PowerPoint Presentation</vt:lpstr>
      <vt:lpstr>PowerPoint Presentation</vt:lpstr>
      <vt:lpstr>PowerPoint Presentation</vt:lpstr>
      <vt:lpstr>PowerPoint Presentation</vt:lpstr>
      <vt:lpstr>Recommendations from the prediction based on top-column attributes</vt:lpstr>
      <vt:lpstr>Recommendations based on predictions for the new Portfolio: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Reddy Karumudi</dc:creator>
  <cp:lastModifiedBy>Sandeep Reddy Karumudi</cp:lastModifiedBy>
  <cp:revision>1</cp:revision>
  <dcterms:created xsi:type="dcterms:W3CDTF">2024-10-04T20:56:09Z</dcterms:created>
  <dcterms:modified xsi:type="dcterms:W3CDTF">2024-10-05T20:17:35Z</dcterms:modified>
</cp:coreProperties>
</file>