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7" r:id="rId3"/>
    <p:sldId id="258" r:id="rId4"/>
    <p:sldId id="261" r:id="rId5"/>
    <p:sldId id="262" r:id="rId6"/>
    <p:sldId id="263" r:id="rId7"/>
    <p:sldId id="264" r:id="rId8"/>
    <p:sldId id="266" r:id="rId9"/>
    <p:sldId id="268"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D1A3A4-820A-4262-B59D-9195A9C8C161}" v="180" dt="2024-12-16T22:54:10.6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eep Reddy Karumudi" userId="b41e01767a779e90" providerId="LiveId" clId="{56D1A3A4-820A-4262-B59D-9195A9C8C161}"/>
    <pc:docChg chg="undo redo custSel addSld delSld modSld addSection delSection">
      <pc:chgData name="Sandeep Reddy Karumudi" userId="b41e01767a779e90" providerId="LiveId" clId="{56D1A3A4-820A-4262-B59D-9195A9C8C161}" dt="2024-12-16T22:57:14.896" v="2311" actId="20577"/>
      <pc:docMkLst>
        <pc:docMk/>
      </pc:docMkLst>
      <pc:sldChg chg="addSp delSp modSp new del mod chgLayout">
        <pc:chgData name="Sandeep Reddy Karumudi" userId="b41e01767a779e90" providerId="LiveId" clId="{56D1A3A4-820A-4262-B59D-9195A9C8C161}" dt="2024-12-04T00:25:34.748" v="968" actId="2696"/>
        <pc:sldMkLst>
          <pc:docMk/>
          <pc:sldMk cId="1555018645" sldId="256"/>
        </pc:sldMkLst>
      </pc:sldChg>
      <pc:sldChg chg="addSp delSp modSp new mod setBg">
        <pc:chgData name="Sandeep Reddy Karumudi" userId="b41e01767a779e90" providerId="LiveId" clId="{56D1A3A4-820A-4262-B59D-9195A9C8C161}" dt="2024-12-16T22:54:10.630" v="2293" actId="113"/>
        <pc:sldMkLst>
          <pc:docMk/>
          <pc:sldMk cId="1308514409" sldId="257"/>
        </pc:sldMkLst>
        <pc:spChg chg="mod">
          <ac:chgData name="Sandeep Reddy Karumudi" userId="b41e01767a779e90" providerId="LiveId" clId="{56D1A3A4-820A-4262-B59D-9195A9C8C161}" dt="2024-12-04T00:20:44.806" v="868" actId="26606"/>
          <ac:spMkLst>
            <pc:docMk/>
            <pc:sldMk cId="1308514409" sldId="257"/>
            <ac:spMk id="2" creationId="{BAB41FFC-2B26-F2D7-AD2E-7B511F35A1AD}"/>
          </ac:spMkLst>
        </pc:spChg>
        <pc:spChg chg="add">
          <ac:chgData name="Sandeep Reddy Karumudi" userId="b41e01767a779e90" providerId="LiveId" clId="{56D1A3A4-820A-4262-B59D-9195A9C8C161}" dt="2024-12-04T00:20:44.806" v="868" actId="26606"/>
          <ac:spMkLst>
            <pc:docMk/>
            <pc:sldMk cId="1308514409" sldId="257"/>
            <ac:spMk id="16" creationId="{DCC231C8-C761-4B31-9B1C-C6D19248C6B3}"/>
          </ac:spMkLst>
        </pc:spChg>
        <pc:graphicFrameChg chg="add mod modGraphic">
          <ac:chgData name="Sandeep Reddy Karumudi" userId="b41e01767a779e90" providerId="LiveId" clId="{56D1A3A4-820A-4262-B59D-9195A9C8C161}" dt="2024-12-16T22:54:10.630" v="2293" actId="113"/>
          <ac:graphicFrameMkLst>
            <pc:docMk/>
            <pc:sldMk cId="1308514409" sldId="257"/>
            <ac:graphicFrameMk id="5" creationId="{BD4E827B-8194-CCA6-0712-B6C26AF5F5C5}"/>
          </ac:graphicFrameMkLst>
        </pc:graphicFrameChg>
      </pc:sldChg>
      <pc:sldChg chg="addSp delSp modSp new mod setBg">
        <pc:chgData name="Sandeep Reddy Karumudi" userId="b41e01767a779e90" providerId="LiveId" clId="{56D1A3A4-820A-4262-B59D-9195A9C8C161}" dt="2024-12-04T00:18:17.530" v="833" actId="26606"/>
        <pc:sldMkLst>
          <pc:docMk/>
          <pc:sldMk cId="2063691184" sldId="258"/>
        </pc:sldMkLst>
        <pc:spChg chg="mod">
          <ac:chgData name="Sandeep Reddy Karumudi" userId="b41e01767a779e90" providerId="LiveId" clId="{56D1A3A4-820A-4262-B59D-9195A9C8C161}" dt="2024-12-04T00:18:17.530" v="833" actId="26606"/>
          <ac:spMkLst>
            <pc:docMk/>
            <pc:sldMk cId="2063691184" sldId="258"/>
            <ac:spMk id="2" creationId="{A9056AF8-688E-7FC9-4367-ECD866ABB082}"/>
          </ac:spMkLst>
        </pc:spChg>
        <pc:spChg chg="mod">
          <ac:chgData name="Sandeep Reddy Karumudi" userId="b41e01767a779e90" providerId="LiveId" clId="{56D1A3A4-820A-4262-B59D-9195A9C8C161}" dt="2024-12-04T00:18:17.530" v="833" actId="26606"/>
          <ac:spMkLst>
            <pc:docMk/>
            <pc:sldMk cId="2063691184" sldId="258"/>
            <ac:spMk id="3" creationId="{18FED3D9-FEAE-B546-32F2-E11302687CBD}"/>
          </ac:spMkLst>
        </pc:spChg>
        <pc:spChg chg="add">
          <ac:chgData name="Sandeep Reddy Karumudi" userId="b41e01767a779e90" providerId="LiveId" clId="{56D1A3A4-820A-4262-B59D-9195A9C8C161}" dt="2024-12-04T00:18:17.530" v="833" actId="26606"/>
          <ac:spMkLst>
            <pc:docMk/>
            <pc:sldMk cId="2063691184" sldId="258"/>
            <ac:spMk id="10" creationId="{245A9F99-D9B1-4094-A2E2-B90AC1DB7B9C}"/>
          </ac:spMkLst>
        </pc:spChg>
        <pc:spChg chg="add">
          <ac:chgData name="Sandeep Reddy Karumudi" userId="b41e01767a779e90" providerId="LiveId" clId="{56D1A3A4-820A-4262-B59D-9195A9C8C161}" dt="2024-12-04T00:18:17.530" v="833" actId="26606"/>
          <ac:spMkLst>
            <pc:docMk/>
            <pc:sldMk cId="2063691184" sldId="258"/>
            <ac:spMk id="12" creationId="{B7FAF607-473A-4A43-A23D-BBFF5C4117BB}"/>
          </ac:spMkLst>
        </pc:spChg>
        <pc:grpChg chg="add">
          <ac:chgData name="Sandeep Reddy Karumudi" userId="b41e01767a779e90" providerId="LiveId" clId="{56D1A3A4-820A-4262-B59D-9195A9C8C161}" dt="2024-12-04T00:18:17.530" v="833" actId="26606"/>
          <ac:grpSpMkLst>
            <pc:docMk/>
            <pc:sldMk cId="2063691184" sldId="258"/>
            <ac:grpSpMk id="14" creationId="{C5F6476F-D303-44D3-B30F-1BA348F0F64A}"/>
          </ac:grpSpMkLst>
        </pc:grpChg>
        <pc:picChg chg="add">
          <ac:chgData name="Sandeep Reddy Karumudi" userId="b41e01767a779e90" providerId="LiveId" clId="{56D1A3A4-820A-4262-B59D-9195A9C8C161}" dt="2024-12-04T00:18:17.530" v="833" actId="26606"/>
          <ac:picMkLst>
            <pc:docMk/>
            <pc:sldMk cId="2063691184" sldId="258"/>
            <ac:picMk id="7" creationId="{95A3F3C7-145D-7CBB-0BA5-93E005F10714}"/>
          </ac:picMkLst>
        </pc:picChg>
      </pc:sldChg>
      <pc:sldChg chg="addSp delSp modSp new mod setBg">
        <pc:chgData name="Sandeep Reddy Karumudi" userId="b41e01767a779e90" providerId="LiveId" clId="{56D1A3A4-820A-4262-B59D-9195A9C8C161}" dt="2024-12-04T01:30:37.694" v="2259" actId="20577"/>
        <pc:sldMkLst>
          <pc:docMk/>
          <pc:sldMk cId="381840948" sldId="259"/>
        </pc:sldMkLst>
        <pc:spChg chg="mod">
          <ac:chgData name="Sandeep Reddy Karumudi" userId="b41e01767a779e90" providerId="LiveId" clId="{56D1A3A4-820A-4262-B59D-9195A9C8C161}" dt="2024-12-04T01:30:37.694" v="2259" actId="20577"/>
          <ac:spMkLst>
            <pc:docMk/>
            <pc:sldMk cId="381840948" sldId="259"/>
            <ac:spMk id="3" creationId="{42CC2744-C438-30F9-817E-66250B445EA3}"/>
          </ac:spMkLst>
        </pc:spChg>
        <pc:spChg chg="add">
          <ac:chgData name="Sandeep Reddy Karumudi" userId="b41e01767a779e90" providerId="LiveId" clId="{56D1A3A4-820A-4262-B59D-9195A9C8C161}" dt="2024-12-04T00:25:06.108" v="966" actId="26606"/>
          <ac:spMkLst>
            <pc:docMk/>
            <pc:sldMk cId="381840948" sldId="259"/>
            <ac:spMk id="23" creationId="{560AFAAC-EA6C-45A9-9E03-C9C9F0193B4F}"/>
          </ac:spMkLst>
        </pc:spChg>
        <pc:spChg chg="add">
          <ac:chgData name="Sandeep Reddy Karumudi" userId="b41e01767a779e90" providerId="LiveId" clId="{56D1A3A4-820A-4262-B59D-9195A9C8C161}" dt="2024-12-04T00:25:06.108" v="966" actId="26606"/>
          <ac:spMkLst>
            <pc:docMk/>
            <pc:sldMk cId="381840948" sldId="259"/>
            <ac:spMk id="25" creationId="{83549E37-C86B-4401-90BD-D8BF83859F14}"/>
          </ac:spMkLst>
        </pc:spChg>
        <pc:spChg chg="add">
          <ac:chgData name="Sandeep Reddy Karumudi" userId="b41e01767a779e90" providerId="LiveId" clId="{56D1A3A4-820A-4262-B59D-9195A9C8C161}" dt="2024-12-04T00:25:06.108" v="966" actId="26606"/>
          <ac:spMkLst>
            <pc:docMk/>
            <pc:sldMk cId="381840948" sldId="259"/>
            <ac:spMk id="27" creationId="{8A17784E-76D8-4521-A77D-0D2EBB923004}"/>
          </ac:spMkLst>
        </pc:spChg>
        <pc:spChg chg="add">
          <ac:chgData name="Sandeep Reddy Karumudi" userId="b41e01767a779e90" providerId="LiveId" clId="{56D1A3A4-820A-4262-B59D-9195A9C8C161}" dt="2024-12-04T00:25:06.108" v="966" actId="26606"/>
          <ac:spMkLst>
            <pc:docMk/>
            <pc:sldMk cId="381840948" sldId="259"/>
            <ac:spMk id="29" creationId="{C0036C6B-F09C-4EAB-AE02-8D056EE74856}"/>
          </ac:spMkLst>
        </pc:spChg>
        <pc:spChg chg="add">
          <ac:chgData name="Sandeep Reddy Karumudi" userId="b41e01767a779e90" providerId="LiveId" clId="{56D1A3A4-820A-4262-B59D-9195A9C8C161}" dt="2024-12-04T00:25:06.108" v="966" actId="26606"/>
          <ac:spMkLst>
            <pc:docMk/>
            <pc:sldMk cId="381840948" sldId="259"/>
            <ac:spMk id="31" creationId="{FC8D5885-2804-4D3C-BE31-902E4D3279B0}"/>
          </ac:spMkLst>
        </pc:spChg>
        <pc:picChg chg="add mod">
          <ac:chgData name="Sandeep Reddy Karumudi" userId="b41e01767a779e90" providerId="LiveId" clId="{56D1A3A4-820A-4262-B59D-9195A9C8C161}" dt="2024-12-04T00:25:06.108" v="966" actId="26606"/>
          <ac:picMkLst>
            <pc:docMk/>
            <pc:sldMk cId="381840948" sldId="259"/>
            <ac:picMk id="5" creationId="{F3CAA081-A09D-8F8B-5251-A051555B7A9D}"/>
          </ac:picMkLst>
        </pc:picChg>
      </pc:sldChg>
      <pc:sldChg chg="addSp delSp modSp new del mod setBg">
        <pc:chgData name="Sandeep Reddy Karumudi" userId="b41e01767a779e90" providerId="LiveId" clId="{56D1A3A4-820A-4262-B59D-9195A9C8C161}" dt="2024-12-05T20:45:22.834" v="2260" actId="2696"/>
        <pc:sldMkLst>
          <pc:docMk/>
          <pc:sldMk cId="2409332529" sldId="260"/>
        </pc:sldMkLst>
      </pc:sldChg>
      <pc:sldChg chg="addSp delSp modSp new mod setBg">
        <pc:chgData name="Sandeep Reddy Karumudi" userId="b41e01767a779e90" providerId="LiveId" clId="{56D1A3A4-820A-4262-B59D-9195A9C8C161}" dt="2024-12-04T00:42:47.635" v="1275" actId="26606"/>
        <pc:sldMkLst>
          <pc:docMk/>
          <pc:sldMk cId="672657821" sldId="261"/>
        </pc:sldMkLst>
        <pc:spChg chg="mod">
          <ac:chgData name="Sandeep Reddy Karumudi" userId="b41e01767a779e90" providerId="LiveId" clId="{56D1A3A4-820A-4262-B59D-9195A9C8C161}" dt="2024-12-04T00:42:47.635" v="1275" actId="26606"/>
          <ac:spMkLst>
            <pc:docMk/>
            <pc:sldMk cId="672657821" sldId="261"/>
            <ac:spMk id="2" creationId="{482A81CD-92D6-06D5-7FD5-8034DD599064}"/>
          </ac:spMkLst>
        </pc:spChg>
        <pc:spChg chg="add del mod">
          <ac:chgData name="Sandeep Reddy Karumudi" userId="b41e01767a779e90" providerId="LiveId" clId="{56D1A3A4-820A-4262-B59D-9195A9C8C161}" dt="2024-12-04T00:42:47.635" v="1275" actId="26606"/>
          <ac:spMkLst>
            <pc:docMk/>
            <pc:sldMk cId="672657821" sldId="261"/>
            <ac:spMk id="3" creationId="{D8C2FA7B-C6F5-CA98-9A4D-9F75D42BE0E0}"/>
          </ac:spMkLst>
        </pc:spChg>
        <pc:spChg chg="add">
          <ac:chgData name="Sandeep Reddy Karumudi" userId="b41e01767a779e90" providerId="LiveId" clId="{56D1A3A4-820A-4262-B59D-9195A9C8C161}" dt="2024-12-04T00:42:47.635" v="1275" actId="26606"/>
          <ac:spMkLst>
            <pc:docMk/>
            <pc:sldMk cId="672657821" sldId="261"/>
            <ac:spMk id="10" creationId="{EDDBB197-D710-4A4F-A9CA-FD2177498BE8}"/>
          </ac:spMkLst>
        </pc:spChg>
        <pc:spChg chg="add">
          <ac:chgData name="Sandeep Reddy Karumudi" userId="b41e01767a779e90" providerId="LiveId" clId="{56D1A3A4-820A-4262-B59D-9195A9C8C161}" dt="2024-12-04T00:42:47.635" v="1275" actId="26606"/>
          <ac:spMkLst>
            <pc:docMk/>
            <pc:sldMk cId="672657821" sldId="261"/>
            <ac:spMk id="12" creationId="{975D1CFA-2CDB-4B64-BD9F-85744E8DA12F}"/>
          </ac:spMkLst>
        </pc:spChg>
        <pc:grpChg chg="add">
          <ac:chgData name="Sandeep Reddy Karumudi" userId="b41e01767a779e90" providerId="LiveId" clId="{56D1A3A4-820A-4262-B59D-9195A9C8C161}" dt="2024-12-04T00:42:47.635" v="1275" actId="26606"/>
          <ac:grpSpMkLst>
            <pc:docMk/>
            <pc:sldMk cId="672657821" sldId="261"/>
            <ac:grpSpMk id="14" creationId="{25EE5136-01F1-466C-962D-BA9B4C6757AA}"/>
          </ac:grpSpMkLst>
        </pc:grpChg>
        <pc:picChg chg="add">
          <ac:chgData name="Sandeep Reddy Karumudi" userId="b41e01767a779e90" providerId="LiveId" clId="{56D1A3A4-820A-4262-B59D-9195A9C8C161}" dt="2024-12-04T00:42:47.635" v="1275" actId="26606"/>
          <ac:picMkLst>
            <pc:docMk/>
            <pc:sldMk cId="672657821" sldId="261"/>
            <ac:picMk id="13" creationId="{35B88724-85AE-C4BB-EA24-8AE07F2FA10C}"/>
          </ac:picMkLst>
        </pc:picChg>
      </pc:sldChg>
      <pc:sldChg chg="addSp delSp modSp new mod">
        <pc:chgData name="Sandeep Reddy Karumudi" userId="b41e01767a779e90" providerId="LiveId" clId="{56D1A3A4-820A-4262-B59D-9195A9C8C161}" dt="2024-12-16T22:57:14.896" v="2311" actId="20577"/>
        <pc:sldMkLst>
          <pc:docMk/>
          <pc:sldMk cId="690408883" sldId="262"/>
        </pc:sldMkLst>
        <pc:spChg chg="mod">
          <ac:chgData name="Sandeep Reddy Karumudi" userId="b41e01767a779e90" providerId="LiveId" clId="{56D1A3A4-820A-4262-B59D-9195A9C8C161}" dt="2024-12-16T22:57:14.896" v="2311" actId="20577"/>
          <ac:spMkLst>
            <pc:docMk/>
            <pc:sldMk cId="690408883" sldId="262"/>
            <ac:spMk id="3" creationId="{FBA383AA-D614-CEC4-4092-12CB140AFF04}"/>
          </ac:spMkLst>
        </pc:spChg>
      </pc:sldChg>
      <pc:sldChg chg="addSp modSp new mod setBg">
        <pc:chgData name="Sandeep Reddy Karumudi" userId="b41e01767a779e90" providerId="LiveId" clId="{56D1A3A4-820A-4262-B59D-9195A9C8C161}" dt="2024-12-04T00:56:05.365" v="1530" actId="26606"/>
        <pc:sldMkLst>
          <pc:docMk/>
          <pc:sldMk cId="1143254626" sldId="263"/>
        </pc:sldMkLst>
        <pc:spChg chg="mod">
          <ac:chgData name="Sandeep Reddy Karumudi" userId="b41e01767a779e90" providerId="LiveId" clId="{56D1A3A4-820A-4262-B59D-9195A9C8C161}" dt="2024-12-04T00:56:05.365" v="1530" actId="26606"/>
          <ac:spMkLst>
            <pc:docMk/>
            <pc:sldMk cId="1143254626" sldId="263"/>
            <ac:spMk id="2" creationId="{FF2A2CD3-0ACA-C49D-FF2B-5554E1F79D9D}"/>
          </ac:spMkLst>
        </pc:spChg>
        <pc:spChg chg="mod">
          <ac:chgData name="Sandeep Reddy Karumudi" userId="b41e01767a779e90" providerId="LiveId" clId="{56D1A3A4-820A-4262-B59D-9195A9C8C161}" dt="2024-12-04T00:56:05.365" v="1530" actId="26606"/>
          <ac:spMkLst>
            <pc:docMk/>
            <pc:sldMk cId="1143254626" sldId="263"/>
            <ac:spMk id="3" creationId="{3C0E99A5-AF16-9DB9-4F0A-78C9ED14D67D}"/>
          </ac:spMkLst>
        </pc:spChg>
        <pc:spChg chg="add">
          <ac:chgData name="Sandeep Reddy Karumudi" userId="b41e01767a779e90" providerId="LiveId" clId="{56D1A3A4-820A-4262-B59D-9195A9C8C161}" dt="2024-12-04T00:56:05.365" v="1530" actId="26606"/>
          <ac:spMkLst>
            <pc:docMk/>
            <pc:sldMk cId="1143254626" sldId="263"/>
            <ac:spMk id="9" creationId="{9F7D5CDA-D291-4307-BF55-1381FED29634}"/>
          </ac:spMkLst>
        </pc:spChg>
        <pc:picChg chg="add">
          <ac:chgData name="Sandeep Reddy Karumudi" userId="b41e01767a779e90" providerId="LiveId" clId="{56D1A3A4-820A-4262-B59D-9195A9C8C161}" dt="2024-12-04T00:56:05.365" v="1530" actId="26606"/>
          <ac:picMkLst>
            <pc:docMk/>
            <pc:sldMk cId="1143254626" sldId="263"/>
            <ac:picMk id="7" creationId="{AB6EF473-E09A-B208-680D-11914ED201D3}"/>
          </ac:picMkLst>
        </pc:picChg>
      </pc:sldChg>
      <pc:sldChg chg="addSp delSp modSp new mod">
        <pc:chgData name="Sandeep Reddy Karumudi" userId="b41e01767a779e90" providerId="LiveId" clId="{56D1A3A4-820A-4262-B59D-9195A9C8C161}" dt="2024-12-04T01:07:23.609" v="2019" actId="13926"/>
        <pc:sldMkLst>
          <pc:docMk/>
          <pc:sldMk cId="1889603087" sldId="264"/>
        </pc:sldMkLst>
        <pc:spChg chg="mod">
          <ac:chgData name="Sandeep Reddy Karumudi" userId="b41e01767a779e90" providerId="LiveId" clId="{56D1A3A4-820A-4262-B59D-9195A9C8C161}" dt="2024-12-04T00:57:33.713" v="1553" actId="20577"/>
          <ac:spMkLst>
            <pc:docMk/>
            <pc:sldMk cId="1889603087" sldId="264"/>
            <ac:spMk id="2" creationId="{372DEFF2-B436-1EE2-1BF2-D9B36E027006}"/>
          </ac:spMkLst>
        </pc:spChg>
        <pc:spChg chg="add del mod">
          <ac:chgData name="Sandeep Reddy Karumudi" userId="b41e01767a779e90" providerId="LiveId" clId="{56D1A3A4-820A-4262-B59D-9195A9C8C161}" dt="2024-12-04T01:07:23.609" v="2019" actId="13926"/>
          <ac:spMkLst>
            <pc:docMk/>
            <pc:sldMk cId="1889603087" sldId="264"/>
            <ac:spMk id="3" creationId="{26F8617C-7E01-0DB3-5CB1-4A161A45A6AF}"/>
          </ac:spMkLst>
        </pc:spChg>
      </pc:sldChg>
      <pc:sldChg chg="addSp delSp modSp new mod setBg">
        <pc:chgData name="Sandeep Reddy Karumudi" userId="b41e01767a779e90" providerId="LiveId" clId="{56D1A3A4-820A-4262-B59D-9195A9C8C161}" dt="2024-12-04T01:09:42.742" v="2035" actId="14100"/>
        <pc:sldMkLst>
          <pc:docMk/>
          <pc:sldMk cId="524403269" sldId="265"/>
        </pc:sldMkLst>
        <pc:spChg chg="add">
          <ac:chgData name="Sandeep Reddy Karumudi" userId="b41e01767a779e90" providerId="LiveId" clId="{56D1A3A4-820A-4262-B59D-9195A9C8C161}" dt="2024-12-04T01:09:17.450" v="2028" actId="26606"/>
          <ac:spMkLst>
            <pc:docMk/>
            <pc:sldMk cId="524403269" sldId="265"/>
            <ac:spMk id="9" creationId="{E722B2DD-E14D-4972-9D98-5D6E61B1B2D2}"/>
          </ac:spMkLst>
        </pc:spChg>
        <pc:spChg chg="add">
          <ac:chgData name="Sandeep Reddy Karumudi" userId="b41e01767a779e90" providerId="LiveId" clId="{56D1A3A4-820A-4262-B59D-9195A9C8C161}" dt="2024-12-04T01:09:17.450" v="2028" actId="26606"/>
          <ac:spMkLst>
            <pc:docMk/>
            <pc:sldMk cId="524403269" sldId="265"/>
            <ac:spMk id="11" creationId="{0CFB124C-4B0C-4A81-8633-17257B151642}"/>
          </ac:spMkLst>
        </pc:spChg>
        <pc:picChg chg="add mod">
          <ac:chgData name="Sandeep Reddy Karumudi" userId="b41e01767a779e90" providerId="LiveId" clId="{56D1A3A4-820A-4262-B59D-9195A9C8C161}" dt="2024-12-04T01:09:42.742" v="2035" actId="14100"/>
          <ac:picMkLst>
            <pc:docMk/>
            <pc:sldMk cId="524403269" sldId="265"/>
            <ac:picMk id="4" creationId="{FF9CB2D3-D908-7A7D-A6DC-F670A722D702}"/>
          </ac:picMkLst>
        </pc:picChg>
      </pc:sldChg>
      <pc:sldChg chg="addSp delSp modSp new mod setBg">
        <pc:chgData name="Sandeep Reddy Karumudi" userId="b41e01767a779e90" providerId="LiveId" clId="{56D1A3A4-820A-4262-B59D-9195A9C8C161}" dt="2024-12-04T01:17:19.121" v="2222" actId="26606"/>
        <pc:sldMkLst>
          <pc:docMk/>
          <pc:sldMk cId="2886789519" sldId="266"/>
        </pc:sldMkLst>
        <pc:spChg chg="mod">
          <ac:chgData name="Sandeep Reddy Karumudi" userId="b41e01767a779e90" providerId="LiveId" clId="{56D1A3A4-820A-4262-B59D-9195A9C8C161}" dt="2024-12-04T01:17:19.121" v="2222" actId="26606"/>
          <ac:spMkLst>
            <pc:docMk/>
            <pc:sldMk cId="2886789519" sldId="266"/>
            <ac:spMk id="2" creationId="{3D5EB27F-F2DF-B824-2D70-C725F400D3B1}"/>
          </ac:spMkLst>
        </pc:spChg>
        <pc:spChg chg="add">
          <ac:chgData name="Sandeep Reddy Karumudi" userId="b41e01767a779e90" providerId="LiveId" clId="{56D1A3A4-820A-4262-B59D-9195A9C8C161}" dt="2024-12-04T01:17:19.121" v="2222" actId="26606"/>
          <ac:spMkLst>
            <pc:docMk/>
            <pc:sldMk cId="2886789519" sldId="266"/>
            <ac:spMk id="24" creationId="{9DBC8166-481C-4473-95F5-9A5B9073B7F1}"/>
          </ac:spMkLst>
        </pc:spChg>
        <pc:spChg chg="add">
          <ac:chgData name="Sandeep Reddy Karumudi" userId="b41e01767a779e90" providerId="LiveId" clId="{56D1A3A4-820A-4262-B59D-9195A9C8C161}" dt="2024-12-04T01:17:19.121" v="2222" actId="26606"/>
          <ac:spMkLst>
            <pc:docMk/>
            <pc:sldMk cId="2886789519" sldId="266"/>
            <ac:spMk id="26" creationId="{A5A5CE6E-90AF-4D43-A014-1F9EC83EB93D}"/>
          </ac:spMkLst>
        </pc:spChg>
        <pc:graphicFrameChg chg="add mod modGraphic">
          <ac:chgData name="Sandeep Reddy Karumudi" userId="b41e01767a779e90" providerId="LiveId" clId="{56D1A3A4-820A-4262-B59D-9195A9C8C161}" dt="2024-12-04T01:17:19.121" v="2222" actId="26606"/>
          <ac:graphicFrameMkLst>
            <pc:docMk/>
            <pc:sldMk cId="2886789519" sldId="266"/>
            <ac:graphicFrameMk id="5" creationId="{9AE588C2-28F2-75D9-7D2E-FA3EBC382716}"/>
          </ac:graphicFrameMkLst>
        </pc:graphicFrameChg>
      </pc:sldChg>
      <pc:sldChg chg="addSp delSp modSp new del mod setBg">
        <pc:chgData name="Sandeep Reddy Karumudi" userId="b41e01767a779e90" providerId="LiveId" clId="{56D1A3A4-820A-4262-B59D-9195A9C8C161}" dt="2024-12-04T01:29:56.228" v="2240" actId="2696"/>
        <pc:sldMkLst>
          <pc:docMk/>
          <pc:sldMk cId="1215158168" sldId="267"/>
        </pc:sldMkLst>
      </pc:sldChg>
      <pc:sldChg chg="addSp delSp modSp new mod setBg">
        <pc:chgData name="Sandeep Reddy Karumudi" userId="b41e01767a779e90" providerId="LiveId" clId="{56D1A3A4-820A-4262-B59D-9195A9C8C161}" dt="2024-12-16T22:46:36.032" v="2265" actId="962"/>
        <pc:sldMkLst>
          <pc:docMk/>
          <pc:sldMk cId="2419004534" sldId="268"/>
        </pc:sldMkLst>
        <pc:spChg chg="add del mod">
          <ac:chgData name="Sandeep Reddy Karumudi" userId="b41e01767a779e90" providerId="LiveId" clId="{56D1A3A4-820A-4262-B59D-9195A9C8C161}" dt="2024-12-16T22:46:30.062" v="2263" actId="26606"/>
          <ac:spMkLst>
            <pc:docMk/>
            <pc:sldMk cId="2419004534" sldId="268"/>
            <ac:spMk id="2" creationId="{16D80A33-0A82-013B-5833-619E4F7B6112}"/>
          </ac:spMkLst>
        </pc:spChg>
        <pc:spChg chg="add del">
          <ac:chgData name="Sandeep Reddy Karumudi" userId="b41e01767a779e90" providerId="LiveId" clId="{56D1A3A4-820A-4262-B59D-9195A9C8C161}" dt="2024-12-16T22:46:30.062" v="2263" actId="26606"/>
          <ac:spMkLst>
            <pc:docMk/>
            <pc:sldMk cId="2419004534" sldId="268"/>
            <ac:spMk id="8216" creationId="{2D2B266D-3625-4584-A5C3-7D3F672CFF30}"/>
          </ac:spMkLst>
        </pc:spChg>
        <pc:spChg chg="add del">
          <ac:chgData name="Sandeep Reddy Karumudi" userId="b41e01767a779e90" providerId="LiveId" clId="{56D1A3A4-820A-4262-B59D-9195A9C8C161}" dt="2024-12-16T22:46:30.062" v="2263" actId="26606"/>
          <ac:spMkLst>
            <pc:docMk/>
            <pc:sldMk cId="2419004534" sldId="268"/>
            <ac:spMk id="8218" creationId="{C463B99A-73EE-4FBB-B7C4-F9F9BCC25C65}"/>
          </ac:spMkLst>
        </pc:spChg>
        <pc:spChg chg="add del">
          <ac:chgData name="Sandeep Reddy Karumudi" userId="b41e01767a779e90" providerId="LiveId" clId="{56D1A3A4-820A-4262-B59D-9195A9C8C161}" dt="2024-12-16T22:46:30.062" v="2263" actId="26606"/>
          <ac:spMkLst>
            <pc:docMk/>
            <pc:sldMk cId="2419004534" sldId="268"/>
            <ac:spMk id="8220" creationId="{A5D2A5D1-BA0D-47D3-B051-DA7743C46E28}"/>
          </ac:spMkLst>
        </pc:spChg>
        <pc:picChg chg="add mod">
          <ac:chgData name="Sandeep Reddy Karumudi" userId="b41e01767a779e90" providerId="LiveId" clId="{56D1A3A4-820A-4262-B59D-9195A9C8C161}" dt="2024-12-16T22:46:36.032" v="2265" actId="962"/>
          <ac:picMkLst>
            <pc:docMk/>
            <pc:sldMk cId="2419004534" sldId="268"/>
            <ac:picMk id="4" creationId="{F3D4BABE-36D3-3B32-D052-24EA26FB855B}"/>
          </ac:picMkLst>
        </pc:picChg>
        <pc:picChg chg="add del mod">
          <ac:chgData name="Sandeep Reddy Karumudi" userId="b41e01767a779e90" providerId="LiveId" clId="{56D1A3A4-820A-4262-B59D-9195A9C8C161}" dt="2024-12-16T22:46:24.541" v="2261" actId="478"/>
          <ac:picMkLst>
            <pc:docMk/>
            <pc:sldMk cId="2419004534" sldId="268"/>
            <ac:picMk id="8194" creationId="{688F3797-B400-705E-9A1A-23C1764401B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6565A1-FE7E-4900-9475-89DFC234D800}" type="doc">
      <dgm:prSet loTypeId="urn:microsoft.com/office/officeart/2016/7/layout/RepeatingBendingProcessNew" loCatId="process" qsTypeId="urn:microsoft.com/office/officeart/2005/8/quickstyle/simple1" qsCatId="simple" csTypeId="urn:microsoft.com/office/officeart/2005/8/colors/accent0_3" csCatId="mainScheme" phldr="1"/>
      <dgm:spPr/>
      <dgm:t>
        <a:bodyPr/>
        <a:lstStyle/>
        <a:p>
          <a:endParaRPr lang="en-US"/>
        </a:p>
      </dgm:t>
    </dgm:pt>
    <dgm:pt modelId="{CB6EE043-18BA-49A3-94C0-854A93F366E3}">
      <dgm:prSet/>
      <dgm:spPr/>
      <dgm:t>
        <a:bodyPr/>
        <a:lstStyle/>
        <a:p>
          <a:r>
            <a:rPr lang="en-US" b="1"/>
            <a:t>Client/ Customer </a:t>
          </a:r>
          <a:r>
            <a:rPr lang="en-US"/>
            <a:t>– Vesla (An EV car company), new to the Automobile market.</a:t>
          </a:r>
        </a:p>
      </dgm:t>
    </dgm:pt>
    <dgm:pt modelId="{339EDC79-367B-480F-965D-B2C2BD3B98E1}" type="parTrans" cxnId="{1153869B-6B7B-4178-A61B-F5F98B7BCFE0}">
      <dgm:prSet/>
      <dgm:spPr/>
      <dgm:t>
        <a:bodyPr/>
        <a:lstStyle/>
        <a:p>
          <a:endParaRPr lang="en-US"/>
        </a:p>
      </dgm:t>
    </dgm:pt>
    <dgm:pt modelId="{35640D15-C90C-474A-A4F6-EDA43D0AD698}" type="sibTrans" cxnId="{1153869B-6B7B-4178-A61B-F5F98B7BCFE0}">
      <dgm:prSet/>
      <dgm:spPr/>
      <dgm:t>
        <a:bodyPr/>
        <a:lstStyle/>
        <a:p>
          <a:endParaRPr lang="en-US"/>
        </a:p>
      </dgm:t>
    </dgm:pt>
    <dgm:pt modelId="{55869900-18E5-4D16-A778-4F768D5635CA}">
      <dgm:prSet/>
      <dgm:spPr/>
      <dgm:t>
        <a:bodyPr/>
        <a:lstStyle/>
        <a:p>
          <a:r>
            <a:rPr lang="en-US" b="1" dirty="0"/>
            <a:t>Business Problem: </a:t>
          </a:r>
          <a:r>
            <a:rPr lang="en-US" dirty="0"/>
            <a:t>Address the optimal placement of charging stations alongside meeting the demands of several zones within a specific budget and capacity in Madison, Wisconsin.</a:t>
          </a:r>
        </a:p>
      </dgm:t>
    </dgm:pt>
    <dgm:pt modelId="{4D2DC4DB-696F-4B58-8DF3-E118C49037BB}" type="parTrans" cxnId="{0432491B-404F-4A6A-91D6-F11EB28A89D7}">
      <dgm:prSet/>
      <dgm:spPr/>
      <dgm:t>
        <a:bodyPr/>
        <a:lstStyle/>
        <a:p>
          <a:endParaRPr lang="en-US"/>
        </a:p>
      </dgm:t>
    </dgm:pt>
    <dgm:pt modelId="{8B814A55-77CE-4EFF-8BF3-9D3CCDB31548}" type="sibTrans" cxnId="{0432491B-404F-4A6A-91D6-F11EB28A89D7}">
      <dgm:prSet/>
      <dgm:spPr/>
      <dgm:t>
        <a:bodyPr/>
        <a:lstStyle/>
        <a:p>
          <a:endParaRPr lang="en-US"/>
        </a:p>
      </dgm:t>
    </dgm:pt>
    <dgm:pt modelId="{CD5868EC-794D-4AE6-843A-5D59584E0759}">
      <dgm:prSet/>
      <dgm:spPr/>
      <dgm:t>
        <a:bodyPr/>
        <a:lstStyle/>
        <a:p>
          <a:r>
            <a:rPr lang="en-US" b="1"/>
            <a:t>Objective:</a:t>
          </a:r>
          <a:r>
            <a:rPr lang="en-US"/>
            <a:t> Installation of charging stations in the most cost-effective manner.</a:t>
          </a:r>
        </a:p>
      </dgm:t>
    </dgm:pt>
    <dgm:pt modelId="{BFF325C7-749C-4A30-97F4-80EC52F34F59}" type="parTrans" cxnId="{8135BD5E-3792-4935-B1DE-360A28818966}">
      <dgm:prSet/>
      <dgm:spPr/>
      <dgm:t>
        <a:bodyPr/>
        <a:lstStyle/>
        <a:p>
          <a:endParaRPr lang="en-US"/>
        </a:p>
      </dgm:t>
    </dgm:pt>
    <dgm:pt modelId="{35658BF3-3234-4E11-BE4F-3AA6EB1146DF}" type="sibTrans" cxnId="{8135BD5E-3792-4935-B1DE-360A28818966}">
      <dgm:prSet/>
      <dgm:spPr/>
      <dgm:t>
        <a:bodyPr/>
        <a:lstStyle/>
        <a:p>
          <a:endParaRPr lang="en-US"/>
        </a:p>
      </dgm:t>
    </dgm:pt>
    <dgm:pt modelId="{E3B6F78F-B9A2-4C65-BCBB-74860C256BD2}">
      <dgm:prSet/>
      <dgm:spPr/>
      <dgm:t>
        <a:bodyPr/>
        <a:lstStyle/>
        <a:p>
          <a:r>
            <a:rPr lang="en-US" b="1" dirty="0"/>
            <a:t>Decision Variables: Install Site</a:t>
          </a:r>
          <a:r>
            <a:rPr lang="en-US" dirty="0"/>
            <a:t>, </a:t>
          </a:r>
          <a:r>
            <a:rPr lang="en-US" b="1" dirty="0"/>
            <a:t>Serve Zone</a:t>
          </a:r>
          <a:r>
            <a:rPr lang="en-US" dirty="0"/>
            <a:t>. (DV’s are binary).</a:t>
          </a:r>
        </a:p>
      </dgm:t>
    </dgm:pt>
    <dgm:pt modelId="{F8140576-DCC0-410A-868E-899EF41E60EA}" type="parTrans" cxnId="{3B8D04D4-884E-45A6-9F74-FF301998B641}">
      <dgm:prSet/>
      <dgm:spPr/>
      <dgm:t>
        <a:bodyPr/>
        <a:lstStyle/>
        <a:p>
          <a:endParaRPr lang="en-US"/>
        </a:p>
      </dgm:t>
    </dgm:pt>
    <dgm:pt modelId="{52BC7A92-6051-4619-B502-3F218F9AA9A0}" type="sibTrans" cxnId="{3B8D04D4-884E-45A6-9F74-FF301998B641}">
      <dgm:prSet/>
      <dgm:spPr/>
      <dgm:t>
        <a:bodyPr/>
        <a:lstStyle/>
        <a:p>
          <a:endParaRPr lang="en-US"/>
        </a:p>
      </dgm:t>
    </dgm:pt>
    <dgm:pt modelId="{60D3B34D-C461-466A-B134-0607A8BE2A99}">
      <dgm:prSet/>
      <dgm:spPr/>
      <dgm:t>
        <a:bodyPr/>
        <a:lstStyle/>
        <a:p>
          <a:r>
            <a:rPr lang="en-US" b="1"/>
            <a:t>Constraints: </a:t>
          </a:r>
          <a:r>
            <a:rPr lang="en-US"/>
            <a:t>Demand coverage, Budget, Coverage capacity.</a:t>
          </a:r>
        </a:p>
      </dgm:t>
    </dgm:pt>
    <dgm:pt modelId="{48B74786-5BFB-4459-A441-45694FC04D0B}" type="parTrans" cxnId="{5664F27F-B743-41C0-93D7-ED9511BD1B5C}">
      <dgm:prSet/>
      <dgm:spPr/>
      <dgm:t>
        <a:bodyPr/>
        <a:lstStyle/>
        <a:p>
          <a:endParaRPr lang="en-US"/>
        </a:p>
      </dgm:t>
    </dgm:pt>
    <dgm:pt modelId="{70528D91-16A6-4017-8FA0-A09600E64CF4}" type="sibTrans" cxnId="{5664F27F-B743-41C0-93D7-ED9511BD1B5C}">
      <dgm:prSet/>
      <dgm:spPr/>
      <dgm:t>
        <a:bodyPr/>
        <a:lstStyle/>
        <a:p>
          <a:endParaRPr lang="en-US"/>
        </a:p>
      </dgm:t>
    </dgm:pt>
    <dgm:pt modelId="{6B2AF564-3393-442E-A7CB-FA1CF33F2E97}" type="pres">
      <dgm:prSet presAssocID="{F36565A1-FE7E-4900-9475-89DFC234D800}" presName="Name0" presStyleCnt="0">
        <dgm:presLayoutVars>
          <dgm:dir/>
          <dgm:resizeHandles val="exact"/>
        </dgm:presLayoutVars>
      </dgm:prSet>
      <dgm:spPr/>
    </dgm:pt>
    <dgm:pt modelId="{9CE655BE-E473-46A4-A9DD-124B82CF7C2C}" type="pres">
      <dgm:prSet presAssocID="{CB6EE043-18BA-49A3-94C0-854A93F366E3}" presName="node" presStyleLbl="node1" presStyleIdx="0" presStyleCnt="5">
        <dgm:presLayoutVars>
          <dgm:bulletEnabled val="1"/>
        </dgm:presLayoutVars>
      </dgm:prSet>
      <dgm:spPr/>
    </dgm:pt>
    <dgm:pt modelId="{FEB89CE3-372D-4238-85EA-E764FF87E4EB}" type="pres">
      <dgm:prSet presAssocID="{35640D15-C90C-474A-A4F6-EDA43D0AD698}" presName="sibTrans" presStyleLbl="sibTrans1D1" presStyleIdx="0" presStyleCnt="4"/>
      <dgm:spPr/>
    </dgm:pt>
    <dgm:pt modelId="{7F10FA24-D3E4-464D-90E1-68FBE8C06571}" type="pres">
      <dgm:prSet presAssocID="{35640D15-C90C-474A-A4F6-EDA43D0AD698}" presName="connectorText" presStyleLbl="sibTrans1D1" presStyleIdx="0" presStyleCnt="4"/>
      <dgm:spPr/>
    </dgm:pt>
    <dgm:pt modelId="{761EE630-9A9A-4639-BE10-691A09B530AC}" type="pres">
      <dgm:prSet presAssocID="{55869900-18E5-4D16-A778-4F768D5635CA}" presName="node" presStyleLbl="node1" presStyleIdx="1" presStyleCnt="5">
        <dgm:presLayoutVars>
          <dgm:bulletEnabled val="1"/>
        </dgm:presLayoutVars>
      </dgm:prSet>
      <dgm:spPr/>
    </dgm:pt>
    <dgm:pt modelId="{DB1517DE-7EFD-4E37-8DBC-CCBEC240A450}" type="pres">
      <dgm:prSet presAssocID="{8B814A55-77CE-4EFF-8BF3-9D3CCDB31548}" presName="sibTrans" presStyleLbl="sibTrans1D1" presStyleIdx="1" presStyleCnt="4"/>
      <dgm:spPr/>
    </dgm:pt>
    <dgm:pt modelId="{2D48984E-E9A4-4752-944B-A6FB3B0D44FA}" type="pres">
      <dgm:prSet presAssocID="{8B814A55-77CE-4EFF-8BF3-9D3CCDB31548}" presName="connectorText" presStyleLbl="sibTrans1D1" presStyleIdx="1" presStyleCnt="4"/>
      <dgm:spPr/>
    </dgm:pt>
    <dgm:pt modelId="{0F215682-6025-4CFA-9E49-EC124C0BA1B9}" type="pres">
      <dgm:prSet presAssocID="{CD5868EC-794D-4AE6-843A-5D59584E0759}" presName="node" presStyleLbl="node1" presStyleIdx="2" presStyleCnt="5">
        <dgm:presLayoutVars>
          <dgm:bulletEnabled val="1"/>
        </dgm:presLayoutVars>
      </dgm:prSet>
      <dgm:spPr/>
    </dgm:pt>
    <dgm:pt modelId="{604EA0DE-4028-4524-BD28-EACD666E0643}" type="pres">
      <dgm:prSet presAssocID="{35658BF3-3234-4E11-BE4F-3AA6EB1146DF}" presName="sibTrans" presStyleLbl="sibTrans1D1" presStyleIdx="2" presStyleCnt="4"/>
      <dgm:spPr/>
    </dgm:pt>
    <dgm:pt modelId="{8FCC64A8-8E3D-40F6-9EA4-D5E58FF0E790}" type="pres">
      <dgm:prSet presAssocID="{35658BF3-3234-4E11-BE4F-3AA6EB1146DF}" presName="connectorText" presStyleLbl="sibTrans1D1" presStyleIdx="2" presStyleCnt="4"/>
      <dgm:spPr/>
    </dgm:pt>
    <dgm:pt modelId="{E2D73A2D-6A91-4CC8-813D-C6F31A3AEEE3}" type="pres">
      <dgm:prSet presAssocID="{E3B6F78F-B9A2-4C65-BCBB-74860C256BD2}" presName="node" presStyleLbl="node1" presStyleIdx="3" presStyleCnt="5">
        <dgm:presLayoutVars>
          <dgm:bulletEnabled val="1"/>
        </dgm:presLayoutVars>
      </dgm:prSet>
      <dgm:spPr/>
    </dgm:pt>
    <dgm:pt modelId="{A294CD41-A21E-462E-861B-5581C58EA3FB}" type="pres">
      <dgm:prSet presAssocID="{52BC7A92-6051-4619-B502-3F218F9AA9A0}" presName="sibTrans" presStyleLbl="sibTrans1D1" presStyleIdx="3" presStyleCnt="4"/>
      <dgm:spPr/>
    </dgm:pt>
    <dgm:pt modelId="{E7E6B5CC-1643-4906-A783-9E56693212A5}" type="pres">
      <dgm:prSet presAssocID="{52BC7A92-6051-4619-B502-3F218F9AA9A0}" presName="connectorText" presStyleLbl="sibTrans1D1" presStyleIdx="3" presStyleCnt="4"/>
      <dgm:spPr/>
    </dgm:pt>
    <dgm:pt modelId="{9327F66E-86C9-4ACF-A8B9-41DAE7447919}" type="pres">
      <dgm:prSet presAssocID="{60D3B34D-C461-466A-B134-0607A8BE2A99}" presName="node" presStyleLbl="node1" presStyleIdx="4" presStyleCnt="5">
        <dgm:presLayoutVars>
          <dgm:bulletEnabled val="1"/>
        </dgm:presLayoutVars>
      </dgm:prSet>
      <dgm:spPr/>
    </dgm:pt>
  </dgm:ptLst>
  <dgm:cxnLst>
    <dgm:cxn modelId="{0432491B-404F-4A6A-91D6-F11EB28A89D7}" srcId="{F36565A1-FE7E-4900-9475-89DFC234D800}" destId="{55869900-18E5-4D16-A778-4F768D5635CA}" srcOrd="1" destOrd="0" parTransId="{4D2DC4DB-696F-4B58-8DF3-E118C49037BB}" sibTransId="{8B814A55-77CE-4EFF-8BF3-9D3CCDB31548}"/>
    <dgm:cxn modelId="{A61E2023-1A98-4E95-AC9B-B874F087DD21}" type="presOf" srcId="{8B814A55-77CE-4EFF-8BF3-9D3CCDB31548}" destId="{DB1517DE-7EFD-4E37-8DBC-CCBEC240A450}" srcOrd="0" destOrd="0" presId="urn:microsoft.com/office/officeart/2016/7/layout/RepeatingBendingProcessNew"/>
    <dgm:cxn modelId="{6E6C5C3B-C7FA-41C3-9186-CB4327EEF81B}" type="presOf" srcId="{E3B6F78F-B9A2-4C65-BCBB-74860C256BD2}" destId="{E2D73A2D-6A91-4CC8-813D-C6F31A3AEEE3}" srcOrd="0" destOrd="0" presId="urn:microsoft.com/office/officeart/2016/7/layout/RepeatingBendingProcessNew"/>
    <dgm:cxn modelId="{8135BD5E-3792-4935-B1DE-360A28818966}" srcId="{F36565A1-FE7E-4900-9475-89DFC234D800}" destId="{CD5868EC-794D-4AE6-843A-5D59584E0759}" srcOrd="2" destOrd="0" parTransId="{BFF325C7-749C-4A30-97F4-80EC52F34F59}" sibTransId="{35658BF3-3234-4E11-BE4F-3AA6EB1146DF}"/>
    <dgm:cxn modelId="{52832C4D-A73E-4118-AD84-092B25122B1B}" type="presOf" srcId="{35640D15-C90C-474A-A4F6-EDA43D0AD698}" destId="{FEB89CE3-372D-4238-85EA-E764FF87E4EB}" srcOrd="0" destOrd="0" presId="urn:microsoft.com/office/officeart/2016/7/layout/RepeatingBendingProcessNew"/>
    <dgm:cxn modelId="{DC53EE7D-0885-4DED-A5C0-F9D507B630DF}" type="presOf" srcId="{F36565A1-FE7E-4900-9475-89DFC234D800}" destId="{6B2AF564-3393-442E-A7CB-FA1CF33F2E97}" srcOrd="0" destOrd="0" presId="urn:microsoft.com/office/officeart/2016/7/layout/RepeatingBendingProcessNew"/>
    <dgm:cxn modelId="{5664F27F-B743-41C0-93D7-ED9511BD1B5C}" srcId="{F36565A1-FE7E-4900-9475-89DFC234D800}" destId="{60D3B34D-C461-466A-B134-0607A8BE2A99}" srcOrd="4" destOrd="0" parTransId="{48B74786-5BFB-4459-A441-45694FC04D0B}" sibTransId="{70528D91-16A6-4017-8FA0-A09600E64CF4}"/>
    <dgm:cxn modelId="{ADB39C8E-38C7-4DF1-BF23-420BFAF0217B}" type="presOf" srcId="{CB6EE043-18BA-49A3-94C0-854A93F366E3}" destId="{9CE655BE-E473-46A4-A9DD-124B82CF7C2C}" srcOrd="0" destOrd="0" presId="urn:microsoft.com/office/officeart/2016/7/layout/RepeatingBendingProcessNew"/>
    <dgm:cxn modelId="{CFE78891-BAE1-467B-B4F9-69028EC0F9DC}" type="presOf" srcId="{52BC7A92-6051-4619-B502-3F218F9AA9A0}" destId="{E7E6B5CC-1643-4906-A783-9E56693212A5}" srcOrd="1" destOrd="0" presId="urn:microsoft.com/office/officeart/2016/7/layout/RepeatingBendingProcessNew"/>
    <dgm:cxn modelId="{1153869B-6B7B-4178-A61B-F5F98B7BCFE0}" srcId="{F36565A1-FE7E-4900-9475-89DFC234D800}" destId="{CB6EE043-18BA-49A3-94C0-854A93F366E3}" srcOrd="0" destOrd="0" parTransId="{339EDC79-367B-480F-965D-B2C2BD3B98E1}" sibTransId="{35640D15-C90C-474A-A4F6-EDA43D0AD698}"/>
    <dgm:cxn modelId="{B2C3AA9C-6F5E-43DB-A39B-5F69F0ACC1D3}" type="presOf" srcId="{35658BF3-3234-4E11-BE4F-3AA6EB1146DF}" destId="{8FCC64A8-8E3D-40F6-9EA4-D5E58FF0E790}" srcOrd="1" destOrd="0" presId="urn:microsoft.com/office/officeart/2016/7/layout/RepeatingBendingProcessNew"/>
    <dgm:cxn modelId="{CA0AE29D-6A50-4745-96C8-DBBE13DE1AAC}" type="presOf" srcId="{35640D15-C90C-474A-A4F6-EDA43D0AD698}" destId="{7F10FA24-D3E4-464D-90E1-68FBE8C06571}" srcOrd="1" destOrd="0" presId="urn:microsoft.com/office/officeart/2016/7/layout/RepeatingBendingProcessNew"/>
    <dgm:cxn modelId="{BD6515A4-491F-4B0F-ABA9-A1D0F146BDA8}" type="presOf" srcId="{CD5868EC-794D-4AE6-843A-5D59584E0759}" destId="{0F215682-6025-4CFA-9E49-EC124C0BA1B9}" srcOrd="0" destOrd="0" presId="urn:microsoft.com/office/officeart/2016/7/layout/RepeatingBendingProcessNew"/>
    <dgm:cxn modelId="{DB69CFA8-E3D3-4A8C-A8A9-5C51F3C615D2}" type="presOf" srcId="{55869900-18E5-4D16-A778-4F768D5635CA}" destId="{761EE630-9A9A-4639-BE10-691A09B530AC}" srcOrd="0" destOrd="0" presId="urn:microsoft.com/office/officeart/2016/7/layout/RepeatingBendingProcessNew"/>
    <dgm:cxn modelId="{576286AF-D358-4540-8FFA-28B0B5CCC6BA}" type="presOf" srcId="{52BC7A92-6051-4619-B502-3F218F9AA9A0}" destId="{A294CD41-A21E-462E-861B-5581C58EA3FB}" srcOrd="0" destOrd="0" presId="urn:microsoft.com/office/officeart/2016/7/layout/RepeatingBendingProcessNew"/>
    <dgm:cxn modelId="{B0AE33C6-55FA-4DA7-B75D-2C68506FD884}" type="presOf" srcId="{60D3B34D-C461-466A-B134-0607A8BE2A99}" destId="{9327F66E-86C9-4ACF-A8B9-41DAE7447919}" srcOrd="0" destOrd="0" presId="urn:microsoft.com/office/officeart/2016/7/layout/RepeatingBendingProcessNew"/>
    <dgm:cxn modelId="{3B8D04D4-884E-45A6-9F74-FF301998B641}" srcId="{F36565A1-FE7E-4900-9475-89DFC234D800}" destId="{E3B6F78F-B9A2-4C65-BCBB-74860C256BD2}" srcOrd="3" destOrd="0" parTransId="{F8140576-DCC0-410A-868E-899EF41E60EA}" sibTransId="{52BC7A92-6051-4619-B502-3F218F9AA9A0}"/>
    <dgm:cxn modelId="{C1ECFFD7-6BA9-4811-9AAA-461E40829C99}" type="presOf" srcId="{35658BF3-3234-4E11-BE4F-3AA6EB1146DF}" destId="{604EA0DE-4028-4524-BD28-EACD666E0643}" srcOrd="0" destOrd="0" presId="urn:microsoft.com/office/officeart/2016/7/layout/RepeatingBendingProcessNew"/>
    <dgm:cxn modelId="{BDF3CBDC-CA25-4E7F-8DF8-1495DAED343C}" type="presOf" srcId="{8B814A55-77CE-4EFF-8BF3-9D3CCDB31548}" destId="{2D48984E-E9A4-4752-944B-A6FB3B0D44FA}" srcOrd="1" destOrd="0" presId="urn:microsoft.com/office/officeart/2016/7/layout/RepeatingBendingProcessNew"/>
    <dgm:cxn modelId="{CCD7716E-D377-44A8-BBB4-9853A0BAECEC}" type="presParOf" srcId="{6B2AF564-3393-442E-A7CB-FA1CF33F2E97}" destId="{9CE655BE-E473-46A4-A9DD-124B82CF7C2C}" srcOrd="0" destOrd="0" presId="urn:microsoft.com/office/officeart/2016/7/layout/RepeatingBendingProcessNew"/>
    <dgm:cxn modelId="{6BAACFCC-1BDD-48C7-9D53-29DC9FE35287}" type="presParOf" srcId="{6B2AF564-3393-442E-A7CB-FA1CF33F2E97}" destId="{FEB89CE3-372D-4238-85EA-E764FF87E4EB}" srcOrd="1" destOrd="0" presId="urn:microsoft.com/office/officeart/2016/7/layout/RepeatingBendingProcessNew"/>
    <dgm:cxn modelId="{7AD7FDCB-D0C3-4D82-9BF4-C8117878A404}" type="presParOf" srcId="{FEB89CE3-372D-4238-85EA-E764FF87E4EB}" destId="{7F10FA24-D3E4-464D-90E1-68FBE8C06571}" srcOrd="0" destOrd="0" presId="urn:microsoft.com/office/officeart/2016/7/layout/RepeatingBendingProcessNew"/>
    <dgm:cxn modelId="{FD6F90DE-3D3E-48B6-9E1E-6E5BF7526FDB}" type="presParOf" srcId="{6B2AF564-3393-442E-A7CB-FA1CF33F2E97}" destId="{761EE630-9A9A-4639-BE10-691A09B530AC}" srcOrd="2" destOrd="0" presId="urn:microsoft.com/office/officeart/2016/7/layout/RepeatingBendingProcessNew"/>
    <dgm:cxn modelId="{9BEE288F-FD0F-4071-9C23-BC724D8C1BD7}" type="presParOf" srcId="{6B2AF564-3393-442E-A7CB-FA1CF33F2E97}" destId="{DB1517DE-7EFD-4E37-8DBC-CCBEC240A450}" srcOrd="3" destOrd="0" presId="urn:microsoft.com/office/officeart/2016/7/layout/RepeatingBendingProcessNew"/>
    <dgm:cxn modelId="{D97C6023-6A5F-4456-A808-52F7DC408889}" type="presParOf" srcId="{DB1517DE-7EFD-4E37-8DBC-CCBEC240A450}" destId="{2D48984E-E9A4-4752-944B-A6FB3B0D44FA}" srcOrd="0" destOrd="0" presId="urn:microsoft.com/office/officeart/2016/7/layout/RepeatingBendingProcessNew"/>
    <dgm:cxn modelId="{F938A861-DF5C-4811-9B9D-994FBF044300}" type="presParOf" srcId="{6B2AF564-3393-442E-A7CB-FA1CF33F2E97}" destId="{0F215682-6025-4CFA-9E49-EC124C0BA1B9}" srcOrd="4" destOrd="0" presId="urn:microsoft.com/office/officeart/2016/7/layout/RepeatingBendingProcessNew"/>
    <dgm:cxn modelId="{7539BB5B-BBB3-4C88-AA68-95523CBBCAEE}" type="presParOf" srcId="{6B2AF564-3393-442E-A7CB-FA1CF33F2E97}" destId="{604EA0DE-4028-4524-BD28-EACD666E0643}" srcOrd="5" destOrd="0" presId="urn:microsoft.com/office/officeart/2016/7/layout/RepeatingBendingProcessNew"/>
    <dgm:cxn modelId="{75AD60AA-6041-43B0-8A8C-2BFD56173C14}" type="presParOf" srcId="{604EA0DE-4028-4524-BD28-EACD666E0643}" destId="{8FCC64A8-8E3D-40F6-9EA4-D5E58FF0E790}" srcOrd="0" destOrd="0" presId="urn:microsoft.com/office/officeart/2016/7/layout/RepeatingBendingProcessNew"/>
    <dgm:cxn modelId="{36D637C3-BBCE-4773-B788-E6CD4F79210C}" type="presParOf" srcId="{6B2AF564-3393-442E-A7CB-FA1CF33F2E97}" destId="{E2D73A2D-6A91-4CC8-813D-C6F31A3AEEE3}" srcOrd="6" destOrd="0" presId="urn:microsoft.com/office/officeart/2016/7/layout/RepeatingBendingProcessNew"/>
    <dgm:cxn modelId="{B6398023-22F3-4A87-8ED5-033CD01B10D2}" type="presParOf" srcId="{6B2AF564-3393-442E-A7CB-FA1CF33F2E97}" destId="{A294CD41-A21E-462E-861B-5581C58EA3FB}" srcOrd="7" destOrd="0" presId="urn:microsoft.com/office/officeart/2016/7/layout/RepeatingBendingProcessNew"/>
    <dgm:cxn modelId="{F3C699C8-56E0-4E02-A361-701E04DBDA1D}" type="presParOf" srcId="{A294CD41-A21E-462E-861B-5581C58EA3FB}" destId="{E7E6B5CC-1643-4906-A783-9E56693212A5}" srcOrd="0" destOrd="0" presId="urn:microsoft.com/office/officeart/2016/7/layout/RepeatingBendingProcessNew"/>
    <dgm:cxn modelId="{FA04115B-B7C6-45DC-815D-66E28A68823A}" type="presParOf" srcId="{6B2AF564-3393-442E-A7CB-FA1CF33F2E97}" destId="{9327F66E-86C9-4ACF-A8B9-41DAE7447919}"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2816C9-3BCB-4429-90D5-C6D7A848EEB8}" type="doc">
      <dgm:prSet loTypeId="urn:microsoft.com/office/officeart/2008/layout/LinedList" loCatId="list" qsTypeId="urn:microsoft.com/office/officeart/2005/8/quickstyle/simple1" qsCatId="simple" csTypeId="urn:microsoft.com/office/officeart/2005/8/colors/accent2_2" csCatId="accent2" phldr="1"/>
      <dgm:spPr/>
      <dgm:t>
        <a:bodyPr/>
        <a:lstStyle/>
        <a:p>
          <a:endParaRPr lang="en-US"/>
        </a:p>
      </dgm:t>
    </dgm:pt>
    <dgm:pt modelId="{B115EAE6-4D93-49D5-8A4F-80F48DD7D61E}">
      <dgm:prSet/>
      <dgm:spPr/>
      <dgm:t>
        <a:bodyPr/>
        <a:lstStyle/>
        <a:p>
          <a:r>
            <a:rPr lang="en-US"/>
            <a:t>Demand</a:t>
          </a:r>
        </a:p>
      </dgm:t>
    </dgm:pt>
    <dgm:pt modelId="{B2DBF9EF-F312-4F7F-B2A3-4515C8D1C0FB}" type="parTrans" cxnId="{5F590FF0-6715-4DC9-A126-E73AC02AD35F}">
      <dgm:prSet/>
      <dgm:spPr/>
      <dgm:t>
        <a:bodyPr/>
        <a:lstStyle/>
        <a:p>
          <a:endParaRPr lang="en-US"/>
        </a:p>
      </dgm:t>
    </dgm:pt>
    <dgm:pt modelId="{AAFB8D35-28A3-4E2C-9746-11BC527D5BE4}" type="sibTrans" cxnId="{5F590FF0-6715-4DC9-A126-E73AC02AD35F}">
      <dgm:prSet/>
      <dgm:spPr/>
      <dgm:t>
        <a:bodyPr/>
        <a:lstStyle/>
        <a:p>
          <a:endParaRPr lang="en-US"/>
        </a:p>
      </dgm:t>
    </dgm:pt>
    <dgm:pt modelId="{D756E816-A5E3-4175-8ADB-1616E1B9166E}">
      <dgm:prSet/>
      <dgm:spPr/>
      <dgm:t>
        <a:bodyPr/>
        <a:lstStyle/>
        <a:p>
          <a:r>
            <a:rPr lang="en-US" dirty="0"/>
            <a:t>Zones Covered:</a:t>
          </a:r>
        </a:p>
      </dgm:t>
    </dgm:pt>
    <dgm:pt modelId="{515F85C9-691A-4837-BEA5-609252AF50B0}" type="parTrans" cxnId="{8A548663-4514-4834-8353-EBFA273C875B}">
      <dgm:prSet/>
      <dgm:spPr/>
      <dgm:t>
        <a:bodyPr/>
        <a:lstStyle/>
        <a:p>
          <a:endParaRPr lang="en-US"/>
        </a:p>
      </dgm:t>
    </dgm:pt>
    <dgm:pt modelId="{15C3E83A-187D-41BF-9AB8-4FD808192D6A}" type="sibTrans" cxnId="{8A548663-4514-4834-8353-EBFA273C875B}">
      <dgm:prSet/>
      <dgm:spPr/>
      <dgm:t>
        <a:bodyPr/>
        <a:lstStyle/>
        <a:p>
          <a:endParaRPr lang="en-US"/>
        </a:p>
      </dgm:t>
    </dgm:pt>
    <dgm:pt modelId="{CCE4EC03-41B0-472C-950E-E6B9679A7C9A}">
      <dgm:prSet/>
      <dgm:spPr/>
      <dgm:t>
        <a:bodyPr/>
        <a:lstStyle/>
        <a:p>
          <a:r>
            <a:rPr lang="en-US" dirty="0"/>
            <a:t>Site 1</a:t>
          </a:r>
        </a:p>
      </dgm:t>
    </dgm:pt>
    <dgm:pt modelId="{B00C5079-75D0-462B-8E4C-3B46F3FB6BB5}" type="parTrans" cxnId="{DACE78BC-3FCF-414D-8C8C-0AD5C4448691}">
      <dgm:prSet/>
      <dgm:spPr/>
      <dgm:t>
        <a:bodyPr/>
        <a:lstStyle/>
        <a:p>
          <a:endParaRPr lang="en-US"/>
        </a:p>
      </dgm:t>
    </dgm:pt>
    <dgm:pt modelId="{EF49C936-901A-4096-9EDF-2EE13955F4E4}" type="sibTrans" cxnId="{DACE78BC-3FCF-414D-8C8C-0AD5C4448691}">
      <dgm:prSet/>
      <dgm:spPr/>
      <dgm:t>
        <a:bodyPr/>
        <a:lstStyle/>
        <a:p>
          <a:endParaRPr lang="en-US"/>
        </a:p>
      </dgm:t>
    </dgm:pt>
    <dgm:pt modelId="{3C919EB3-B532-4FDD-A1C5-326281F96A25}">
      <dgm:prSet/>
      <dgm:spPr/>
      <dgm:t>
        <a:bodyPr/>
        <a:lstStyle/>
        <a:p>
          <a:r>
            <a:rPr lang="en-US" dirty="0"/>
            <a:t>Serves Demand Zones (7, 8)</a:t>
          </a:r>
        </a:p>
      </dgm:t>
    </dgm:pt>
    <dgm:pt modelId="{A7A7F16A-15B1-4924-AFF8-2F9B387D53F2}" type="parTrans" cxnId="{F8189E6A-1256-47F3-9AE3-6AB1E0FB01B7}">
      <dgm:prSet/>
      <dgm:spPr/>
      <dgm:t>
        <a:bodyPr/>
        <a:lstStyle/>
        <a:p>
          <a:endParaRPr lang="en-US"/>
        </a:p>
      </dgm:t>
    </dgm:pt>
    <dgm:pt modelId="{C260247F-D8B5-4206-9324-7C64EC4BFD22}" type="sibTrans" cxnId="{F8189E6A-1256-47F3-9AE3-6AB1E0FB01B7}">
      <dgm:prSet/>
      <dgm:spPr/>
      <dgm:t>
        <a:bodyPr/>
        <a:lstStyle/>
        <a:p>
          <a:endParaRPr lang="en-US"/>
        </a:p>
      </dgm:t>
    </dgm:pt>
    <dgm:pt modelId="{4C9E304E-6BA9-4E5D-9DA0-069BCB87892F}">
      <dgm:prSet/>
      <dgm:spPr/>
      <dgm:t>
        <a:bodyPr/>
        <a:lstStyle/>
        <a:p>
          <a:r>
            <a:rPr lang="en-US" dirty="0"/>
            <a:t>Site 2</a:t>
          </a:r>
        </a:p>
      </dgm:t>
    </dgm:pt>
    <dgm:pt modelId="{BB32A3A7-992A-409E-A214-DD70E8675178}" type="parTrans" cxnId="{F5977C6A-DCD8-4C37-B12F-6F44084F1135}">
      <dgm:prSet/>
      <dgm:spPr/>
      <dgm:t>
        <a:bodyPr/>
        <a:lstStyle/>
        <a:p>
          <a:endParaRPr lang="en-US"/>
        </a:p>
      </dgm:t>
    </dgm:pt>
    <dgm:pt modelId="{42725AAC-CF33-488F-A25B-1A536C7E7EEB}" type="sibTrans" cxnId="{F5977C6A-DCD8-4C37-B12F-6F44084F1135}">
      <dgm:prSet/>
      <dgm:spPr/>
      <dgm:t>
        <a:bodyPr/>
        <a:lstStyle/>
        <a:p>
          <a:endParaRPr lang="en-US"/>
        </a:p>
      </dgm:t>
    </dgm:pt>
    <dgm:pt modelId="{C838BF4E-8153-4052-A477-2E28F0A3883E}">
      <dgm:prSet/>
      <dgm:spPr/>
      <dgm:t>
        <a:bodyPr/>
        <a:lstStyle/>
        <a:p>
          <a:r>
            <a:rPr lang="en-US" dirty="0"/>
            <a:t>Serves Demand Zones (3, 9)</a:t>
          </a:r>
        </a:p>
      </dgm:t>
    </dgm:pt>
    <dgm:pt modelId="{C87FFBCF-002F-4406-8538-F9F90675EFF7}" type="parTrans" cxnId="{56DF862E-9E5C-4E22-9359-78007276C76D}">
      <dgm:prSet/>
      <dgm:spPr/>
      <dgm:t>
        <a:bodyPr/>
        <a:lstStyle/>
        <a:p>
          <a:endParaRPr lang="en-US"/>
        </a:p>
      </dgm:t>
    </dgm:pt>
    <dgm:pt modelId="{414DA982-6F5B-490F-A17F-63AFBA23E489}" type="sibTrans" cxnId="{56DF862E-9E5C-4E22-9359-78007276C76D}">
      <dgm:prSet/>
      <dgm:spPr/>
      <dgm:t>
        <a:bodyPr/>
        <a:lstStyle/>
        <a:p>
          <a:endParaRPr lang="en-US"/>
        </a:p>
      </dgm:t>
    </dgm:pt>
    <dgm:pt modelId="{15B0EA82-4350-4366-BF34-5C5CF3A4A8BE}">
      <dgm:prSet/>
      <dgm:spPr/>
      <dgm:t>
        <a:bodyPr/>
        <a:lstStyle/>
        <a:p>
          <a:r>
            <a:rPr lang="en-US" dirty="0"/>
            <a:t>Site 3</a:t>
          </a:r>
        </a:p>
      </dgm:t>
    </dgm:pt>
    <dgm:pt modelId="{006F50EB-3B3B-47F4-9719-25E5C76FBCAC}" type="parTrans" cxnId="{A8C83358-4C2B-4BE9-8DFC-81699B387468}">
      <dgm:prSet/>
      <dgm:spPr/>
      <dgm:t>
        <a:bodyPr/>
        <a:lstStyle/>
        <a:p>
          <a:endParaRPr lang="en-US"/>
        </a:p>
      </dgm:t>
    </dgm:pt>
    <dgm:pt modelId="{B55E0EAC-3DBB-41F2-BAF3-DAE6BC939571}" type="sibTrans" cxnId="{A8C83358-4C2B-4BE9-8DFC-81699B387468}">
      <dgm:prSet/>
      <dgm:spPr/>
      <dgm:t>
        <a:bodyPr/>
        <a:lstStyle/>
        <a:p>
          <a:endParaRPr lang="en-US"/>
        </a:p>
      </dgm:t>
    </dgm:pt>
    <dgm:pt modelId="{76CF22E5-6843-4DAC-83CE-203C97E5A155}">
      <dgm:prSet/>
      <dgm:spPr/>
      <dgm:t>
        <a:bodyPr/>
        <a:lstStyle/>
        <a:p>
          <a:r>
            <a:rPr lang="en-US" dirty="0"/>
            <a:t>Serves Demand Zones (1, 2, 3)</a:t>
          </a:r>
        </a:p>
      </dgm:t>
    </dgm:pt>
    <dgm:pt modelId="{2BB6D8B4-8DA9-428A-9DCE-004246F853D8}" type="parTrans" cxnId="{1F599FE4-797C-43CD-B216-224B73BDDAC9}">
      <dgm:prSet/>
      <dgm:spPr/>
      <dgm:t>
        <a:bodyPr/>
        <a:lstStyle/>
        <a:p>
          <a:endParaRPr lang="en-US"/>
        </a:p>
      </dgm:t>
    </dgm:pt>
    <dgm:pt modelId="{3098AE28-72BB-44E9-AC67-78CCA789F84C}" type="sibTrans" cxnId="{1F599FE4-797C-43CD-B216-224B73BDDAC9}">
      <dgm:prSet/>
      <dgm:spPr/>
      <dgm:t>
        <a:bodyPr/>
        <a:lstStyle/>
        <a:p>
          <a:endParaRPr lang="en-US"/>
        </a:p>
      </dgm:t>
    </dgm:pt>
    <dgm:pt modelId="{DF43BE51-A517-4100-A923-2773D8540B34}">
      <dgm:prSet/>
      <dgm:spPr/>
      <dgm:t>
        <a:bodyPr/>
        <a:lstStyle/>
        <a:p>
          <a:r>
            <a:rPr lang="en-US" dirty="0"/>
            <a:t>Site 4</a:t>
          </a:r>
        </a:p>
      </dgm:t>
    </dgm:pt>
    <dgm:pt modelId="{BF228774-B679-4CD0-8245-1F78A2D37AEC}" type="parTrans" cxnId="{36A4C5E8-5B6F-492F-8CE6-EF719C537993}">
      <dgm:prSet/>
      <dgm:spPr/>
      <dgm:t>
        <a:bodyPr/>
        <a:lstStyle/>
        <a:p>
          <a:endParaRPr lang="en-US"/>
        </a:p>
      </dgm:t>
    </dgm:pt>
    <dgm:pt modelId="{1927A785-735B-440B-A474-BF5278286CF5}" type="sibTrans" cxnId="{36A4C5E8-5B6F-492F-8CE6-EF719C537993}">
      <dgm:prSet/>
      <dgm:spPr/>
      <dgm:t>
        <a:bodyPr/>
        <a:lstStyle/>
        <a:p>
          <a:endParaRPr lang="en-US"/>
        </a:p>
      </dgm:t>
    </dgm:pt>
    <dgm:pt modelId="{BA248197-F2F6-4637-B85F-D7049EBE5D6D}">
      <dgm:prSet/>
      <dgm:spPr/>
      <dgm:t>
        <a:bodyPr/>
        <a:lstStyle/>
        <a:p>
          <a:r>
            <a:rPr lang="en-US" dirty="0"/>
            <a:t>Serves Demand Zone 6</a:t>
          </a:r>
        </a:p>
      </dgm:t>
    </dgm:pt>
    <dgm:pt modelId="{39D7429B-5346-48B1-9E66-7FE7D1EA71B0}" type="parTrans" cxnId="{3CD7222A-F442-4E1A-9F5E-EA7830A896AD}">
      <dgm:prSet/>
      <dgm:spPr/>
      <dgm:t>
        <a:bodyPr/>
        <a:lstStyle/>
        <a:p>
          <a:endParaRPr lang="en-US"/>
        </a:p>
      </dgm:t>
    </dgm:pt>
    <dgm:pt modelId="{D5B8323A-7B8F-4A09-8914-2AB0FA5C80F0}" type="sibTrans" cxnId="{3CD7222A-F442-4E1A-9F5E-EA7830A896AD}">
      <dgm:prSet/>
      <dgm:spPr/>
      <dgm:t>
        <a:bodyPr/>
        <a:lstStyle/>
        <a:p>
          <a:endParaRPr lang="en-US"/>
        </a:p>
      </dgm:t>
    </dgm:pt>
    <dgm:pt modelId="{A6551B67-011C-4FB7-8953-E92ED9A4B3B4}">
      <dgm:prSet/>
      <dgm:spPr/>
      <dgm:t>
        <a:bodyPr/>
        <a:lstStyle/>
        <a:p>
          <a:r>
            <a:rPr lang="en-US" dirty="0"/>
            <a:t>Site 5</a:t>
          </a:r>
        </a:p>
      </dgm:t>
    </dgm:pt>
    <dgm:pt modelId="{0917347B-2CA6-4700-8EEA-3F8E8AF13C53}" type="parTrans" cxnId="{7FECDB4D-D0C1-4B2A-8D39-B2386BEE2E92}">
      <dgm:prSet/>
      <dgm:spPr/>
      <dgm:t>
        <a:bodyPr/>
        <a:lstStyle/>
        <a:p>
          <a:endParaRPr lang="en-US"/>
        </a:p>
      </dgm:t>
    </dgm:pt>
    <dgm:pt modelId="{2CF926DF-E479-4565-BA96-480FDE73EBE3}" type="sibTrans" cxnId="{7FECDB4D-D0C1-4B2A-8D39-B2386BEE2E92}">
      <dgm:prSet/>
      <dgm:spPr/>
      <dgm:t>
        <a:bodyPr/>
        <a:lstStyle/>
        <a:p>
          <a:endParaRPr lang="en-US"/>
        </a:p>
      </dgm:t>
    </dgm:pt>
    <dgm:pt modelId="{2B7BFBDA-BD08-493D-972F-85D2C819B9BF}">
      <dgm:prSet/>
      <dgm:spPr/>
      <dgm:t>
        <a:bodyPr/>
        <a:lstStyle/>
        <a:p>
          <a:r>
            <a:rPr lang="en-US" dirty="0"/>
            <a:t>Serves Demand Zones (2, 4, 5, 10)</a:t>
          </a:r>
        </a:p>
      </dgm:t>
    </dgm:pt>
    <dgm:pt modelId="{D7B6F915-AF1E-4A05-A60B-EE1C2043B08E}" type="parTrans" cxnId="{58DA95F3-5C8E-4864-951A-73B3DA74E743}">
      <dgm:prSet/>
      <dgm:spPr/>
      <dgm:t>
        <a:bodyPr/>
        <a:lstStyle/>
        <a:p>
          <a:endParaRPr lang="en-US"/>
        </a:p>
      </dgm:t>
    </dgm:pt>
    <dgm:pt modelId="{17E097D1-B48F-4BA1-A36E-5CDB2A3E1EBC}" type="sibTrans" cxnId="{58DA95F3-5C8E-4864-951A-73B3DA74E743}">
      <dgm:prSet/>
      <dgm:spPr/>
      <dgm:t>
        <a:bodyPr/>
        <a:lstStyle/>
        <a:p>
          <a:endParaRPr lang="en-US"/>
        </a:p>
      </dgm:t>
    </dgm:pt>
    <dgm:pt modelId="{B88AC776-2715-4FE9-B36D-C265CF7B4441}" type="pres">
      <dgm:prSet presAssocID="{302816C9-3BCB-4429-90D5-C6D7A848EEB8}" presName="vert0" presStyleCnt="0">
        <dgm:presLayoutVars>
          <dgm:dir/>
          <dgm:animOne val="branch"/>
          <dgm:animLvl val="lvl"/>
        </dgm:presLayoutVars>
      </dgm:prSet>
      <dgm:spPr/>
    </dgm:pt>
    <dgm:pt modelId="{B0059C67-AA6B-4892-8041-63B349AA184A}" type="pres">
      <dgm:prSet presAssocID="{B115EAE6-4D93-49D5-8A4F-80F48DD7D61E}" presName="thickLine" presStyleLbl="alignNode1" presStyleIdx="0" presStyleCnt="6"/>
      <dgm:spPr/>
    </dgm:pt>
    <dgm:pt modelId="{672A78E7-3C44-4993-888A-D52B07417F32}" type="pres">
      <dgm:prSet presAssocID="{B115EAE6-4D93-49D5-8A4F-80F48DD7D61E}" presName="horz1" presStyleCnt="0"/>
      <dgm:spPr/>
    </dgm:pt>
    <dgm:pt modelId="{76753B31-213D-445C-B489-328B11347304}" type="pres">
      <dgm:prSet presAssocID="{B115EAE6-4D93-49D5-8A4F-80F48DD7D61E}" presName="tx1" presStyleLbl="revTx" presStyleIdx="0" presStyleCnt="12"/>
      <dgm:spPr/>
    </dgm:pt>
    <dgm:pt modelId="{9AE6B296-1756-4E5D-AC40-345CA4D3EBC6}" type="pres">
      <dgm:prSet presAssocID="{B115EAE6-4D93-49D5-8A4F-80F48DD7D61E}" presName="vert1" presStyleCnt="0"/>
      <dgm:spPr/>
    </dgm:pt>
    <dgm:pt modelId="{C907311F-154D-43D8-A2F6-F1F2CA45894F}" type="pres">
      <dgm:prSet presAssocID="{D756E816-A5E3-4175-8ADB-1616E1B9166E}" presName="vertSpace2a" presStyleCnt="0"/>
      <dgm:spPr/>
    </dgm:pt>
    <dgm:pt modelId="{914A1903-E93D-4A64-958D-CD1C258A3C2D}" type="pres">
      <dgm:prSet presAssocID="{D756E816-A5E3-4175-8ADB-1616E1B9166E}" presName="horz2" presStyleCnt="0"/>
      <dgm:spPr/>
    </dgm:pt>
    <dgm:pt modelId="{09766E07-9E0C-479F-A30A-3BC895F619F1}" type="pres">
      <dgm:prSet presAssocID="{D756E816-A5E3-4175-8ADB-1616E1B9166E}" presName="horzSpace2" presStyleCnt="0"/>
      <dgm:spPr/>
    </dgm:pt>
    <dgm:pt modelId="{D73F5350-B00C-4833-B093-58D585466021}" type="pres">
      <dgm:prSet presAssocID="{D756E816-A5E3-4175-8ADB-1616E1B9166E}" presName="tx2" presStyleLbl="revTx" presStyleIdx="1" presStyleCnt="12"/>
      <dgm:spPr/>
    </dgm:pt>
    <dgm:pt modelId="{1FFEAAC1-EEA8-490A-BCEE-66E29D538FF1}" type="pres">
      <dgm:prSet presAssocID="{D756E816-A5E3-4175-8ADB-1616E1B9166E}" presName="vert2" presStyleCnt="0"/>
      <dgm:spPr/>
    </dgm:pt>
    <dgm:pt modelId="{57F08771-20B8-42C4-8AB5-C0C85E47BE54}" type="pres">
      <dgm:prSet presAssocID="{D756E816-A5E3-4175-8ADB-1616E1B9166E}" presName="thinLine2b" presStyleLbl="callout" presStyleIdx="0" presStyleCnt="6"/>
      <dgm:spPr/>
    </dgm:pt>
    <dgm:pt modelId="{45DFC298-992F-475A-9E13-7DB257DB723A}" type="pres">
      <dgm:prSet presAssocID="{D756E816-A5E3-4175-8ADB-1616E1B9166E}" presName="vertSpace2b" presStyleCnt="0"/>
      <dgm:spPr/>
    </dgm:pt>
    <dgm:pt modelId="{D05EB4AA-D94B-464E-83DC-29BE7B1D3EEF}" type="pres">
      <dgm:prSet presAssocID="{CCE4EC03-41B0-472C-950E-E6B9679A7C9A}" presName="thickLine" presStyleLbl="alignNode1" presStyleIdx="1" presStyleCnt="6"/>
      <dgm:spPr/>
    </dgm:pt>
    <dgm:pt modelId="{1368572B-0802-4CB5-ABB2-20FCC29A217C}" type="pres">
      <dgm:prSet presAssocID="{CCE4EC03-41B0-472C-950E-E6B9679A7C9A}" presName="horz1" presStyleCnt="0"/>
      <dgm:spPr/>
    </dgm:pt>
    <dgm:pt modelId="{AF92B4AF-07FA-428D-AB0E-F9C3189D017F}" type="pres">
      <dgm:prSet presAssocID="{CCE4EC03-41B0-472C-950E-E6B9679A7C9A}" presName="tx1" presStyleLbl="revTx" presStyleIdx="2" presStyleCnt="12"/>
      <dgm:spPr/>
    </dgm:pt>
    <dgm:pt modelId="{48C000F4-E9F1-4E65-B332-5D061E8E3834}" type="pres">
      <dgm:prSet presAssocID="{CCE4EC03-41B0-472C-950E-E6B9679A7C9A}" presName="vert1" presStyleCnt="0"/>
      <dgm:spPr/>
    </dgm:pt>
    <dgm:pt modelId="{108A888B-1329-451E-B2B0-76D2003EC0E8}" type="pres">
      <dgm:prSet presAssocID="{3C919EB3-B532-4FDD-A1C5-326281F96A25}" presName="vertSpace2a" presStyleCnt="0"/>
      <dgm:spPr/>
    </dgm:pt>
    <dgm:pt modelId="{91797FB9-5EBB-46A5-B1E6-26B124880D15}" type="pres">
      <dgm:prSet presAssocID="{3C919EB3-B532-4FDD-A1C5-326281F96A25}" presName="horz2" presStyleCnt="0"/>
      <dgm:spPr/>
    </dgm:pt>
    <dgm:pt modelId="{DCEE616F-7DD8-4A0F-8A6D-EBACD19DCBEB}" type="pres">
      <dgm:prSet presAssocID="{3C919EB3-B532-4FDD-A1C5-326281F96A25}" presName="horzSpace2" presStyleCnt="0"/>
      <dgm:spPr/>
    </dgm:pt>
    <dgm:pt modelId="{38CC0C45-D5C3-465E-AF34-0F2477DB7964}" type="pres">
      <dgm:prSet presAssocID="{3C919EB3-B532-4FDD-A1C5-326281F96A25}" presName="tx2" presStyleLbl="revTx" presStyleIdx="3" presStyleCnt="12"/>
      <dgm:spPr/>
    </dgm:pt>
    <dgm:pt modelId="{524BAC0F-9C92-4682-9BC1-4ED61DC10ECF}" type="pres">
      <dgm:prSet presAssocID="{3C919EB3-B532-4FDD-A1C5-326281F96A25}" presName="vert2" presStyleCnt="0"/>
      <dgm:spPr/>
    </dgm:pt>
    <dgm:pt modelId="{1AC7E8FE-EAD8-4559-9489-1FC43C44BD50}" type="pres">
      <dgm:prSet presAssocID="{3C919EB3-B532-4FDD-A1C5-326281F96A25}" presName="thinLine2b" presStyleLbl="callout" presStyleIdx="1" presStyleCnt="6"/>
      <dgm:spPr/>
    </dgm:pt>
    <dgm:pt modelId="{029CBE9D-DFC5-4BE1-97BA-5A975D6D2EDB}" type="pres">
      <dgm:prSet presAssocID="{3C919EB3-B532-4FDD-A1C5-326281F96A25}" presName="vertSpace2b" presStyleCnt="0"/>
      <dgm:spPr/>
    </dgm:pt>
    <dgm:pt modelId="{E9EC67E6-490A-4BF9-80A8-CBA6ACFC3AD6}" type="pres">
      <dgm:prSet presAssocID="{4C9E304E-6BA9-4E5D-9DA0-069BCB87892F}" presName="thickLine" presStyleLbl="alignNode1" presStyleIdx="2" presStyleCnt="6"/>
      <dgm:spPr/>
    </dgm:pt>
    <dgm:pt modelId="{ECCC5BB5-08BB-4F53-904F-0BAA12497334}" type="pres">
      <dgm:prSet presAssocID="{4C9E304E-6BA9-4E5D-9DA0-069BCB87892F}" presName="horz1" presStyleCnt="0"/>
      <dgm:spPr/>
    </dgm:pt>
    <dgm:pt modelId="{AAA78AAC-7BDE-413A-80C5-EAEDB2D068F0}" type="pres">
      <dgm:prSet presAssocID="{4C9E304E-6BA9-4E5D-9DA0-069BCB87892F}" presName="tx1" presStyleLbl="revTx" presStyleIdx="4" presStyleCnt="12"/>
      <dgm:spPr/>
    </dgm:pt>
    <dgm:pt modelId="{B492A99A-A8AC-4744-A2A2-FCD1ABE4D5AA}" type="pres">
      <dgm:prSet presAssocID="{4C9E304E-6BA9-4E5D-9DA0-069BCB87892F}" presName="vert1" presStyleCnt="0"/>
      <dgm:spPr/>
    </dgm:pt>
    <dgm:pt modelId="{4796954E-7B76-4A69-A2A1-98D2E59EFDEA}" type="pres">
      <dgm:prSet presAssocID="{C838BF4E-8153-4052-A477-2E28F0A3883E}" presName="vertSpace2a" presStyleCnt="0"/>
      <dgm:spPr/>
    </dgm:pt>
    <dgm:pt modelId="{C847CF43-0B04-46AD-980F-A1A83B6B9EA2}" type="pres">
      <dgm:prSet presAssocID="{C838BF4E-8153-4052-A477-2E28F0A3883E}" presName="horz2" presStyleCnt="0"/>
      <dgm:spPr/>
    </dgm:pt>
    <dgm:pt modelId="{0BFCDA5F-B282-4ADB-9056-EE44A77360C9}" type="pres">
      <dgm:prSet presAssocID="{C838BF4E-8153-4052-A477-2E28F0A3883E}" presName="horzSpace2" presStyleCnt="0"/>
      <dgm:spPr/>
    </dgm:pt>
    <dgm:pt modelId="{28F3E1A2-C28E-4E43-B317-BD3A56A5A466}" type="pres">
      <dgm:prSet presAssocID="{C838BF4E-8153-4052-A477-2E28F0A3883E}" presName="tx2" presStyleLbl="revTx" presStyleIdx="5" presStyleCnt="12"/>
      <dgm:spPr/>
    </dgm:pt>
    <dgm:pt modelId="{99DF3C3A-EEFD-4C77-991B-874DB6098204}" type="pres">
      <dgm:prSet presAssocID="{C838BF4E-8153-4052-A477-2E28F0A3883E}" presName="vert2" presStyleCnt="0"/>
      <dgm:spPr/>
    </dgm:pt>
    <dgm:pt modelId="{C572DEC0-3F9D-423A-ACD2-B1125E93D6B5}" type="pres">
      <dgm:prSet presAssocID="{C838BF4E-8153-4052-A477-2E28F0A3883E}" presName="thinLine2b" presStyleLbl="callout" presStyleIdx="2" presStyleCnt="6"/>
      <dgm:spPr/>
    </dgm:pt>
    <dgm:pt modelId="{02B966A5-2A9F-4EBF-A887-6D967B251532}" type="pres">
      <dgm:prSet presAssocID="{C838BF4E-8153-4052-A477-2E28F0A3883E}" presName="vertSpace2b" presStyleCnt="0"/>
      <dgm:spPr/>
    </dgm:pt>
    <dgm:pt modelId="{7BE93D2D-9279-4EF2-972A-71FE57CC7A16}" type="pres">
      <dgm:prSet presAssocID="{15B0EA82-4350-4366-BF34-5C5CF3A4A8BE}" presName="thickLine" presStyleLbl="alignNode1" presStyleIdx="3" presStyleCnt="6"/>
      <dgm:spPr/>
    </dgm:pt>
    <dgm:pt modelId="{A3A297F1-4DD2-44A1-BEBB-2FCC9E2075D0}" type="pres">
      <dgm:prSet presAssocID="{15B0EA82-4350-4366-BF34-5C5CF3A4A8BE}" presName="horz1" presStyleCnt="0"/>
      <dgm:spPr/>
    </dgm:pt>
    <dgm:pt modelId="{08318B3F-2EE6-47C7-8104-D1C2B14B502C}" type="pres">
      <dgm:prSet presAssocID="{15B0EA82-4350-4366-BF34-5C5CF3A4A8BE}" presName="tx1" presStyleLbl="revTx" presStyleIdx="6" presStyleCnt="12"/>
      <dgm:spPr/>
    </dgm:pt>
    <dgm:pt modelId="{B808BB97-C1C3-46B8-A51A-A26F08785B5B}" type="pres">
      <dgm:prSet presAssocID="{15B0EA82-4350-4366-BF34-5C5CF3A4A8BE}" presName="vert1" presStyleCnt="0"/>
      <dgm:spPr/>
    </dgm:pt>
    <dgm:pt modelId="{FDE81FD6-8DBB-4C63-933E-34E8F9F2C695}" type="pres">
      <dgm:prSet presAssocID="{76CF22E5-6843-4DAC-83CE-203C97E5A155}" presName="vertSpace2a" presStyleCnt="0"/>
      <dgm:spPr/>
    </dgm:pt>
    <dgm:pt modelId="{E1364095-A9AD-4901-9F27-751F1133E14F}" type="pres">
      <dgm:prSet presAssocID="{76CF22E5-6843-4DAC-83CE-203C97E5A155}" presName="horz2" presStyleCnt="0"/>
      <dgm:spPr/>
    </dgm:pt>
    <dgm:pt modelId="{42FED537-3367-4E1A-A58B-2BE40416E1CB}" type="pres">
      <dgm:prSet presAssocID="{76CF22E5-6843-4DAC-83CE-203C97E5A155}" presName="horzSpace2" presStyleCnt="0"/>
      <dgm:spPr/>
    </dgm:pt>
    <dgm:pt modelId="{B2734748-1F31-4529-B588-7A22C13D644E}" type="pres">
      <dgm:prSet presAssocID="{76CF22E5-6843-4DAC-83CE-203C97E5A155}" presName="tx2" presStyleLbl="revTx" presStyleIdx="7" presStyleCnt="12"/>
      <dgm:spPr/>
    </dgm:pt>
    <dgm:pt modelId="{97F33C7B-7B62-4FFE-9704-A7682CA801DC}" type="pres">
      <dgm:prSet presAssocID="{76CF22E5-6843-4DAC-83CE-203C97E5A155}" presName="vert2" presStyleCnt="0"/>
      <dgm:spPr/>
    </dgm:pt>
    <dgm:pt modelId="{5C63638D-301A-46FF-8AFF-2DA67A2B9A64}" type="pres">
      <dgm:prSet presAssocID="{76CF22E5-6843-4DAC-83CE-203C97E5A155}" presName="thinLine2b" presStyleLbl="callout" presStyleIdx="3" presStyleCnt="6"/>
      <dgm:spPr/>
    </dgm:pt>
    <dgm:pt modelId="{FB0DF558-98AA-47D1-9A71-959E079E5CAC}" type="pres">
      <dgm:prSet presAssocID="{76CF22E5-6843-4DAC-83CE-203C97E5A155}" presName="vertSpace2b" presStyleCnt="0"/>
      <dgm:spPr/>
    </dgm:pt>
    <dgm:pt modelId="{29095D6F-2F11-4851-AF13-0AD000C77670}" type="pres">
      <dgm:prSet presAssocID="{DF43BE51-A517-4100-A923-2773D8540B34}" presName="thickLine" presStyleLbl="alignNode1" presStyleIdx="4" presStyleCnt="6"/>
      <dgm:spPr/>
    </dgm:pt>
    <dgm:pt modelId="{31EE8D66-4136-4789-98CA-5CDEB5C1977D}" type="pres">
      <dgm:prSet presAssocID="{DF43BE51-A517-4100-A923-2773D8540B34}" presName="horz1" presStyleCnt="0"/>
      <dgm:spPr/>
    </dgm:pt>
    <dgm:pt modelId="{26868DC2-CB43-4213-9CAA-367372A79497}" type="pres">
      <dgm:prSet presAssocID="{DF43BE51-A517-4100-A923-2773D8540B34}" presName="tx1" presStyleLbl="revTx" presStyleIdx="8" presStyleCnt="12"/>
      <dgm:spPr/>
    </dgm:pt>
    <dgm:pt modelId="{41563868-F4D5-4659-909A-238FC6BF88EF}" type="pres">
      <dgm:prSet presAssocID="{DF43BE51-A517-4100-A923-2773D8540B34}" presName="vert1" presStyleCnt="0"/>
      <dgm:spPr/>
    </dgm:pt>
    <dgm:pt modelId="{98C602A7-1F9A-4B97-8891-12BE87C4C3BA}" type="pres">
      <dgm:prSet presAssocID="{BA248197-F2F6-4637-B85F-D7049EBE5D6D}" presName="vertSpace2a" presStyleCnt="0"/>
      <dgm:spPr/>
    </dgm:pt>
    <dgm:pt modelId="{DEA65033-1848-46E8-B34C-39BE0FBA05BD}" type="pres">
      <dgm:prSet presAssocID="{BA248197-F2F6-4637-B85F-D7049EBE5D6D}" presName="horz2" presStyleCnt="0"/>
      <dgm:spPr/>
    </dgm:pt>
    <dgm:pt modelId="{256E9460-322E-45F4-A26B-7E90F91209AD}" type="pres">
      <dgm:prSet presAssocID="{BA248197-F2F6-4637-B85F-D7049EBE5D6D}" presName="horzSpace2" presStyleCnt="0"/>
      <dgm:spPr/>
    </dgm:pt>
    <dgm:pt modelId="{6DAD469A-E52D-48AE-9914-79319C891121}" type="pres">
      <dgm:prSet presAssocID="{BA248197-F2F6-4637-B85F-D7049EBE5D6D}" presName="tx2" presStyleLbl="revTx" presStyleIdx="9" presStyleCnt="12"/>
      <dgm:spPr/>
    </dgm:pt>
    <dgm:pt modelId="{546BB8D0-357A-4A72-8AC3-B0295E7F3177}" type="pres">
      <dgm:prSet presAssocID="{BA248197-F2F6-4637-B85F-D7049EBE5D6D}" presName="vert2" presStyleCnt="0"/>
      <dgm:spPr/>
    </dgm:pt>
    <dgm:pt modelId="{3C7B158D-CCD6-4E4B-84C2-7BCEEF06A9CC}" type="pres">
      <dgm:prSet presAssocID="{BA248197-F2F6-4637-B85F-D7049EBE5D6D}" presName="thinLine2b" presStyleLbl="callout" presStyleIdx="4" presStyleCnt="6"/>
      <dgm:spPr/>
    </dgm:pt>
    <dgm:pt modelId="{AFD85881-0CB8-490C-ADBA-880077B565B0}" type="pres">
      <dgm:prSet presAssocID="{BA248197-F2F6-4637-B85F-D7049EBE5D6D}" presName="vertSpace2b" presStyleCnt="0"/>
      <dgm:spPr/>
    </dgm:pt>
    <dgm:pt modelId="{F233B03A-8410-4A06-ABF9-7754BA73F951}" type="pres">
      <dgm:prSet presAssocID="{A6551B67-011C-4FB7-8953-E92ED9A4B3B4}" presName="thickLine" presStyleLbl="alignNode1" presStyleIdx="5" presStyleCnt="6"/>
      <dgm:spPr/>
    </dgm:pt>
    <dgm:pt modelId="{503782BD-2AAE-463D-8A69-0ECB7FE5F0BA}" type="pres">
      <dgm:prSet presAssocID="{A6551B67-011C-4FB7-8953-E92ED9A4B3B4}" presName="horz1" presStyleCnt="0"/>
      <dgm:spPr/>
    </dgm:pt>
    <dgm:pt modelId="{EE0DC269-BE27-45A7-9A94-A5BC3ACA1046}" type="pres">
      <dgm:prSet presAssocID="{A6551B67-011C-4FB7-8953-E92ED9A4B3B4}" presName="tx1" presStyleLbl="revTx" presStyleIdx="10" presStyleCnt="12"/>
      <dgm:spPr/>
    </dgm:pt>
    <dgm:pt modelId="{59774C63-1D31-41DA-A895-382ED64EE81E}" type="pres">
      <dgm:prSet presAssocID="{A6551B67-011C-4FB7-8953-E92ED9A4B3B4}" presName="vert1" presStyleCnt="0"/>
      <dgm:spPr/>
    </dgm:pt>
    <dgm:pt modelId="{59A2DF59-F35E-4466-AA94-AC3190BC36D7}" type="pres">
      <dgm:prSet presAssocID="{2B7BFBDA-BD08-493D-972F-85D2C819B9BF}" presName="vertSpace2a" presStyleCnt="0"/>
      <dgm:spPr/>
    </dgm:pt>
    <dgm:pt modelId="{EE906858-1B0B-468F-BC5C-95C0A197F1A3}" type="pres">
      <dgm:prSet presAssocID="{2B7BFBDA-BD08-493D-972F-85D2C819B9BF}" presName="horz2" presStyleCnt="0"/>
      <dgm:spPr/>
    </dgm:pt>
    <dgm:pt modelId="{637E1AF2-1FA7-40F5-821F-819448F7E4CE}" type="pres">
      <dgm:prSet presAssocID="{2B7BFBDA-BD08-493D-972F-85D2C819B9BF}" presName="horzSpace2" presStyleCnt="0"/>
      <dgm:spPr/>
    </dgm:pt>
    <dgm:pt modelId="{50CA1A84-F8E2-47A4-9F7B-311938DDDEEE}" type="pres">
      <dgm:prSet presAssocID="{2B7BFBDA-BD08-493D-972F-85D2C819B9BF}" presName="tx2" presStyleLbl="revTx" presStyleIdx="11" presStyleCnt="12"/>
      <dgm:spPr/>
    </dgm:pt>
    <dgm:pt modelId="{A282E498-8F58-4481-87DF-DD862AD40F91}" type="pres">
      <dgm:prSet presAssocID="{2B7BFBDA-BD08-493D-972F-85D2C819B9BF}" presName="vert2" presStyleCnt="0"/>
      <dgm:spPr/>
    </dgm:pt>
    <dgm:pt modelId="{015CC144-DC20-419E-B449-445432680CFB}" type="pres">
      <dgm:prSet presAssocID="{2B7BFBDA-BD08-493D-972F-85D2C819B9BF}" presName="thinLine2b" presStyleLbl="callout" presStyleIdx="5" presStyleCnt="6"/>
      <dgm:spPr/>
    </dgm:pt>
    <dgm:pt modelId="{DBCB754C-332C-4315-9B6B-21B059B39C7A}" type="pres">
      <dgm:prSet presAssocID="{2B7BFBDA-BD08-493D-972F-85D2C819B9BF}" presName="vertSpace2b" presStyleCnt="0"/>
      <dgm:spPr/>
    </dgm:pt>
  </dgm:ptLst>
  <dgm:cxnLst>
    <dgm:cxn modelId="{38F1C718-3C64-4E0B-B1A0-E704AE16EFA3}" type="presOf" srcId="{DF43BE51-A517-4100-A923-2773D8540B34}" destId="{26868DC2-CB43-4213-9CAA-367372A79497}" srcOrd="0" destOrd="0" presId="urn:microsoft.com/office/officeart/2008/layout/LinedList"/>
    <dgm:cxn modelId="{D6984428-260B-4E21-9C27-8C9687EE9982}" type="presOf" srcId="{15B0EA82-4350-4366-BF34-5C5CF3A4A8BE}" destId="{08318B3F-2EE6-47C7-8104-D1C2B14B502C}" srcOrd="0" destOrd="0" presId="urn:microsoft.com/office/officeart/2008/layout/LinedList"/>
    <dgm:cxn modelId="{3CD7222A-F442-4E1A-9F5E-EA7830A896AD}" srcId="{DF43BE51-A517-4100-A923-2773D8540B34}" destId="{BA248197-F2F6-4637-B85F-D7049EBE5D6D}" srcOrd="0" destOrd="0" parTransId="{39D7429B-5346-48B1-9E66-7FE7D1EA71B0}" sibTransId="{D5B8323A-7B8F-4A09-8914-2AB0FA5C80F0}"/>
    <dgm:cxn modelId="{56DF862E-9E5C-4E22-9359-78007276C76D}" srcId="{4C9E304E-6BA9-4E5D-9DA0-069BCB87892F}" destId="{C838BF4E-8153-4052-A477-2E28F0A3883E}" srcOrd="0" destOrd="0" parTransId="{C87FFBCF-002F-4406-8538-F9F90675EFF7}" sibTransId="{414DA982-6F5B-490F-A17F-63AFBA23E489}"/>
    <dgm:cxn modelId="{07E3C834-A473-4606-948C-4B82CB9BBB0E}" type="presOf" srcId="{D756E816-A5E3-4175-8ADB-1616E1B9166E}" destId="{D73F5350-B00C-4833-B093-58D585466021}" srcOrd="0" destOrd="0" presId="urn:microsoft.com/office/officeart/2008/layout/LinedList"/>
    <dgm:cxn modelId="{8A548663-4514-4834-8353-EBFA273C875B}" srcId="{B115EAE6-4D93-49D5-8A4F-80F48DD7D61E}" destId="{D756E816-A5E3-4175-8ADB-1616E1B9166E}" srcOrd="0" destOrd="0" parTransId="{515F85C9-691A-4837-BEA5-609252AF50B0}" sibTransId="{15C3E83A-187D-41BF-9AB8-4FD808192D6A}"/>
    <dgm:cxn modelId="{F5977C6A-DCD8-4C37-B12F-6F44084F1135}" srcId="{302816C9-3BCB-4429-90D5-C6D7A848EEB8}" destId="{4C9E304E-6BA9-4E5D-9DA0-069BCB87892F}" srcOrd="2" destOrd="0" parTransId="{BB32A3A7-992A-409E-A214-DD70E8675178}" sibTransId="{42725AAC-CF33-488F-A25B-1A536C7E7EEB}"/>
    <dgm:cxn modelId="{F8189E6A-1256-47F3-9AE3-6AB1E0FB01B7}" srcId="{CCE4EC03-41B0-472C-950E-E6B9679A7C9A}" destId="{3C919EB3-B532-4FDD-A1C5-326281F96A25}" srcOrd="0" destOrd="0" parTransId="{A7A7F16A-15B1-4924-AFF8-2F9B387D53F2}" sibTransId="{C260247F-D8B5-4206-9324-7C64EC4BFD22}"/>
    <dgm:cxn modelId="{7FECDB4D-D0C1-4B2A-8D39-B2386BEE2E92}" srcId="{302816C9-3BCB-4429-90D5-C6D7A848EEB8}" destId="{A6551B67-011C-4FB7-8953-E92ED9A4B3B4}" srcOrd="5" destOrd="0" parTransId="{0917347B-2CA6-4700-8EEA-3F8E8AF13C53}" sibTransId="{2CF926DF-E479-4565-BA96-480FDE73EBE3}"/>
    <dgm:cxn modelId="{8BEA4F6E-D0B0-422A-84B4-2BC798467055}" type="presOf" srcId="{4C9E304E-6BA9-4E5D-9DA0-069BCB87892F}" destId="{AAA78AAC-7BDE-413A-80C5-EAEDB2D068F0}" srcOrd="0" destOrd="0" presId="urn:microsoft.com/office/officeart/2008/layout/LinedList"/>
    <dgm:cxn modelId="{82C5924E-088D-4E6A-A0E6-F65EA289E385}" type="presOf" srcId="{3C919EB3-B532-4FDD-A1C5-326281F96A25}" destId="{38CC0C45-D5C3-465E-AF34-0F2477DB7964}" srcOrd="0" destOrd="0" presId="urn:microsoft.com/office/officeart/2008/layout/LinedList"/>
    <dgm:cxn modelId="{4119AC53-AADC-4710-9063-B0CE56D5B7DC}" type="presOf" srcId="{B115EAE6-4D93-49D5-8A4F-80F48DD7D61E}" destId="{76753B31-213D-445C-B489-328B11347304}" srcOrd="0" destOrd="0" presId="urn:microsoft.com/office/officeart/2008/layout/LinedList"/>
    <dgm:cxn modelId="{376A0978-FBD3-42F7-A188-76EEFDEC80F8}" type="presOf" srcId="{2B7BFBDA-BD08-493D-972F-85D2C819B9BF}" destId="{50CA1A84-F8E2-47A4-9F7B-311938DDDEEE}" srcOrd="0" destOrd="0" presId="urn:microsoft.com/office/officeart/2008/layout/LinedList"/>
    <dgm:cxn modelId="{A8C83358-4C2B-4BE9-8DFC-81699B387468}" srcId="{302816C9-3BCB-4429-90D5-C6D7A848EEB8}" destId="{15B0EA82-4350-4366-BF34-5C5CF3A4A8BE}" srcOrd="3" destOrd="0" parTransId="{006F50EB-3B3B-47F4-9719-25E5C76FBCAC}" sibTransId="{B55E0EAC-3DBB-41F2-BAF3-DAE6BC939571}"/>
    <dgm:cxn modelId="{19583F89-9271-4D17-BF6E-317241B688D9}" type="presOf" srcId="{BA248197-F2F6-4637-B85F-D7049EBE5D6D}" destId="{6DAD469A-E52D-48AE-9914-79319C891121}" srcOrd="0" destOrd="0" presId="urn:microsoft.com/office/officeart/2008/layout/LinedList"/>
    <dgm:cxn modelId="{D6631B9A-049A-4D40-A7F0-DBFC54C4D37F}" type="presOf" srcId="{302816C9-3BCB-4429-90D5-C6D7A848EEB8}" destId="{B88AC776-2715-4FE9-B36D-C265CF7B4441}" srcOrd="0" destOrd="0" presId="urn:microsoft.com/office/officeart/2008/layout/LinedList"/>
    <dgm:cxn modelId="{35FED99F-D5A2-4A47-94ED-9F78E14FA869}" type="presOf" srcId="{A6551B67-011C-4FB7-8953-E92ED9A4B3B4}" destId="{EE0DC269-BE27-45A7-9A94-A5BC3ACA1046}" srcOrd="0" destOrd="0" presId="urn:microsoft.com/office/officeart/2008/layout/LinedList"/>
    <dgm:cxn modelId="{0A43C2A7-0329-4F82-B9DF-18F39CA48765}" type="presOf" srcId="{C838BF4E-8153-4052-A477-2E28F0A3883E}" destId="{28F3E1A2-C28E-4E43-B317-BD3A56A5A466}" srcOrd="0" destOrd="0" presId="urn:microsoft.com/office/officeart/2008/layout/LinedList"/>
    <dgm:cxn modelId="{A2E520AF-EA2C-48E3-B28D-47602C542BBF}" type="presOf" srcId="{76CF22E5-6843-4DAC-83CE-203C97E5A155}" destId="{B2734748-1F31-4529-B588-7A22C13D644E}" srcOrd="0" destOrd="0" presId="urn:microsoft.com/office/officeart/2008/layout/LinedList"/>
    <dgm:cxn modelId="{DACE78BC-3FCF-414D-8C8C-0AD5C4448691}" srcId="{302816C9-3BCB-4429-90D5-C6D7A848EEB8}" destId="{CCE4EC03-41B0-472C-950E-E6B9679A7C9A}" srcOrd="1" destOrd="0" parTransId="{B00C5079-75D0-462B-8E4C-3B46F3FB6BB5}" sibTransId="{EF49C936-901A-4096-9EDF-2EE13955F4E4}"/>
    <dgm:cxn modelId="{5758FBDB-A55C-49EC-87AA-1F1815056E6C}" type="presOf" srcId="{CCE4EC03-41B0-472C-950E-E6B9679A7C9A}" destId="{AF92B4AF-07FA-428D-AB0E-F9C3189D017F}" srcOrd="0" destOrd="0" presId="urn:microsoft.com/office/officeart/2008/layout/LinedList"/>
    <dgm:cxn modelId="{1F599FE4-797C-43CD-B216-224B73BDDAC9}" srcId="{15B0EA82-4350-4366-BF34-5C5CF3A4A8BE}" destId="{76CF22E5-6843-4DAC-83CE-203C97E5A155}" srcOrd="0" destOrd="0" parTransId="{2BB6D8B4-8DA9-428A-9DCE-004246F853D8}" sibTransId="{3098AE28-72BB-44E9-AC67-78CCA789F84C}"/>
    <dgm:cxn modelId="{36A4C5E8-5B6F-492F-8CE6-EF719C537993}" srcId="{302816C9-3BCB-4429-90D5-C6D7A848EEB8}" destId="{DF43BE51-A517-4100-A923-2773D8540B34}" srcOrd="4" destOrd="0" parTransId="{BF228774-B679-4CD0-8245-1F78A2D37AEC}" sibTransId="{1927A785-735B-440B-A474-BF5278286CF5}"/>
    <dgm:cxn modelId="{5F590FF0-6715-4DC9-A126-E73AC02AD35F}" srcId="{302816C9-3BCB-4429-90D5-C6D7A848EEB8}" destId="{B115EAE6-4D93-49D5-8A4F-80F48DD7D61E}" srcOrd="0" destOrd="0" parTransId="{B2DBF9EF-F312-4F7F-B2A3-4515C8D1C0FB}" sibTransId="{AAFB8D35-28A3-4E2C-9746-11BC527D5BE4}"/>
    <dgm:cxn modelId="{58DA95F3-5C8E-4864-951A-73B3DA74E743}" srcId="{A6551B67-011C-4FB7-8953-E92ED9A4B3B4}" destId="{2B7BFBDA-BD08-493D-972F-85D2C819B9BF}" srcOrd="0" destOrd="0" parTransId="{D7B6F915-AF1E-4A05-A60B-EE1C2043B08E}" sibTransId="{17E097D1-B48F-4BA1-A36E-5CDB2A3E1EBC}"/>
    <dgm:cxn modelId="{E12BC70B-3664-4C01-B70E-BE7668DB6FD1}" type="presParOf" srcId="{B88AC776-2715-4FE9-B36D-C265CF7B4441}" destId="{B0059C67-AA6B-4892-8041-63B349AA184A}" srcOrd="0" destOrd="0" presId="urn:microsoft.com/office/officeart/2008/layout/LinedList"/>
    <dgm:cxn modelId="{3F3CD75E-FB06-430B-BCE8-41FF8E4C465C}" type="presParOf" srcId="{B88AC776-2715-4FE9-B36D-C265CF7B4441}" destId="{672A78E7-3C44-4993-888A-D52B07417F32}" srcOrd="1" destOrd="0" presId="urn:microsoft.com/office/officeart/2008/layout/LinedList"/>
    <dgm:cxn modelId="{5D4FBEEC-F4F1-40CF-BA34-6A42E8A23864}" type="presParOf" srcId="{672A78E7-3C44-4993-888A-D52B07417F32}" destId="{76753B31-213D-445C-B489-328B11347304}" srcOrd="0" destOrd="0" presId="urn:microsoft.com/office/officeart/2008/layout/LinedList"/>
    <dgm:cxn modelId="{F1BC4781-D488-4565-AA71-316D9C9D7838}" type="presParOf" srcId="{672A78E7-3C44-4993-888A-D52B07417F32}" destId="{9AE6B296-1756-4E5D-AC40-345CA4D3EBC6}" srcOrd="1" destOrd="0" presId="urn:microsoft.com/office/officeart/2008/layout/LinedList"/>
    <dgm:cxn modelId="{A298DFEE-BF1F-4148-977A-B554D00920EE}" type="presParOf" srcId="{9AE6B296-1756-4E5D-AC40-345CA4D3EBC6}" destId="{C907311F-154D-43D8-A2F6-F1F2CA45894F}" srcOrd="0" destOrd="0" presId="urn:microsoft.com/office/officeart/2008/layout/LinedList"/>
    <dgm:cxn modelId="{B84BE28E-E651-450F-A628-F1A3BC5F6C96}" type="presParOf" srcId="{9AE6B296-1756-4E5D-AC40-345CA4D3EBC6}" destId="{914A1903-E93D-4A64-958D-CD1C258A3C2D}" srcOrd="1" destOrd="0" presId="urn:microsoft.com/office/officeart/2008/layout/LinedList"/>
    <dgm:cxn modelId="{B5291482-B472-4147-B4F2-4EF3DD50344C}" type="presParOf" srcId="{914A1903-E93D-4A64-958D-CD1C258A3C2D}" destId="{09766E07-9E0C-479F-A30A-3BC895F619F1}" srcOrd="0" destOrd="0" presId="urn:microsoft.com/office/officeart/2008/layout/LinedList"/>
    <dgm:cxn modelId="{4A3338AC-A6B7-4672-A5BE-DBB37A9FCE4D}" type="presParOf" srcId="{914A1903-E93D-4A64-958D-CD1C258A3C2D}" destId="{D73F5350-B00C-4833-B093-58D585466021}" srcOrd="1" destOrd="0" presId="urn:microsoft.com/office/officeart/2008/layout/LinedList"/>
    <dgm:cxn modelId="{7E8C1ED8-4BF9-430E-BDB5-07B70E1975B5}" type="presParOf" srcId="{914A1903-E93D-4A64-958D-CD1C258A3C2D}" destId="{1FFEAAC1-EEA8-490A-BCEE-66E29D538FF1}" srcOrd="2" destOrd="0" presId="urn:microsoft.com/office/officeart/2008/layout/LinedList"/>
    <dgm:cxn modelId="{28D538F3-06BA-48ED-942A-B7FA94D7C318}" type="presParOf" srcId="{9AE6B296-1756-4E5D-AC40-345CA4D3EBC6}" destId="{57F08771-20B8-42C4-8AB5-C0C85E47BE54}" srcOrd="2" destOrd="0" presId="urn:microsoft.com/office/officeart/2008/layout/LinedList"/>
    <dgm:cxn modelId="{FACD53EC-0AB2-4672-9558-1F2823B0B2E2}" type="presParOf" srcId="{9AE6B296-1756-4E5D-AC40-345CA4D3EBC6}" destId="{45DFC298-992F-475A-9E13-7DB257DB723A}" srcOrd="3" destOrd="0" presId="urn:microsoft.com/office/officeart/2008/layout/LinedList"/>
    <dgm:cxn modelId="{8256C59E-00BD-4E65-8655-22B98EB10BD6}" type="presParOf" srcId="{B88AC776-2715-4FE9-B36D-C265CF7B4441}" destId="{D05EB4AA-D94B-464E-83DC-29BE7B1D3EEF}" srcOrd="2" destOrd="0" presId="urn:microsoft.com/office/officeart/2008/layout/LinedList"/>
    <dgm:cxn modelId="{9D0B967B-C13F-4DCC-817A-073E09BC6442}" type="presParOf" srcId="{B88AC776-2715-4FE9-B36D-C265CF7B4441}" destId="{1368572B-0802-4CB5-ABB2-20FCC29A217C}" srcOrd="3" destOrd="0" presId="urn:microsoft.com/office/officeart/2008/layout/LinedList"/>
    <dgm:cxn modelId="{3C3D288F-8820-44CA-9E47-D218D2FF46EF}" type="presParOf" srcId="{1368572B-0802-4CB5-ABB2-20FCC29A217C}" destId="{AF92B4AF-07FA-428D-AB0E-F9C3189D017F}" srcOrd="0" destOrd="0" presId="urn:microsoft.com/office/officeart/2008/layout/LinedList"/>
    <dgm:cxn modelId="{6901291D-C006-459E-9AFC-69D2CDB7DB7F}" type="presParOf" srcId="{1368572B-0802-4CB5-ABB2-20FCC29A217C}" destId="{48C000F4-E9F1-4E65-B332-5D061E8E3834}" srcOrd="1" destOrd="0" presId="urn:microsoft.com/office/officeart/2008/layout/LinedList"/>
    <dgm:cxn modelId="{AC8393BF-EC22-41C8-B1B9-53B59537BF64}" type="presParOf" srcId="{48C000F4-E9F1-4E65-B332-5D061E8E3834}" destId="{108A888B-1329-451E-B2B0-76D2003EC0E8}" srcOrd="0" destOrd="0" presId="urn:microsoft.com/office/officeart/2008/layout/LinedList"/>
    <dgm:cxn modelId="{81F886CE-651E-4F78-AEFA-20D3CF7C41B5}" type="presParOf" srcId="{48C000F4-E9F1-4E65-B332-5D061E8E3834}" destId="{91797FB9-5EBB-46A5-B1E6-26B124880D15}" srcOrd="1" destOrd="0" presId="urn:microsoft.com/office/officeart/2008/layout/LinedList"/>
    <dgm:cxn modelId="{CEFDCD8D-88F8-45A4-AE28-7DB5643DE10A}" type="presParOf" srcId="{91797FB9-5EBB-46A5-B1E6-26B124880D15}" destId="{DCEE616F-7DD8-4A0F-8A6D-EBACD19DCBEB}" srcOrd="0" destOrd="0" presId="urn:microsoft.com/office/officeart/2008/layout/LinedList"/>
    <dgm:cxn modelId="{66522EA6-7EDA-46C7-BFDE-A473B4517A93}" type="presParOf" srcId="{91797FB9-5EBB-46A5-B1E6-26B124880D15}" destId="{38CC0C45-D5C3-465E-AF34-0F2477DB7964}" srcOrd="1" destOrd="0" presId="urn:microsoft.com/office/officeart/2008/layout/LinedList"/>
    <dgm:cxn modelId="{873E17C1-AC44-4022-8C10-A8AFFF0EAE49}" type="presParOf" srcId="{91797FB9-5EBB-46A5-B1E6-26B124880D15}" destId="{524BAC0F-9C92-4682-9BC1-4ED61DC10ECF}" srcOrd="2" destOrd="0" presId="urn:microsoft.com/office/officeart/2008/layout/LinedList"/>
    <dgm:cxn modelId="{0E5853E3-1A41-449A-8CD4-0A8D2C86775C}" type="presParOf" srcId="{48C000F4-E9F1-4E65-B332-5D061E8E3834}" destId="{1AC7E8FE-EAD8-4559-9489-1FC43C44BD50}" srcOrd="2" destOrd="0" presId="urn:microsoft.com/office/officeart/2008/layout/LinedList"/>
    <dgm:cxn modelId="{7EEB968B-2644-4EED-B9F9-8620EF6F8C46}" type="presParOf" srcId="{48C000F4-E9F1-4E65-B332-5D061E8E3834}" destId="{029CBE9D-DFC5-4BE1-97BA-5A975D6D2EDB}" srcOrd="3" destOrd="0" presId="urn:microsoft.com/office/officeart/2008/layout/LinedList"/>
    <dgm:cxn modelId="{9CF63C97-FBDF-4039-90E9-E7D900C2DF6F}" type="presParOf" srcId="{B88AC776-2715-4FE9-B36D-C265CF7B4441}" destId="{E9EC67E6-490A-4BF9-80A8-CBA6ACFC3AD6}" srcOrd="4" destOrd="0" presId="urn:microsoft.com/office/officeart/2008/layout/LinedList"/>
    <dgm:cxn modelId="{97B10446-6563-4404-A6EA-10DF3B34343F}" type="presParOf" srcId="{B88AC776-2715-4FE9-B36D-C265CF7B4441}" destId="{ECCC5BB5-08BB-4F53-904F-0BAA12497334}" srcOrd="5" destOrd="0" presId="urn:microsoft.com/office/officeart/2008/layout/LinedList"/>
    <dgm:cxn modelId="{BD0851B1-BA30-4A7E-A2F4-E4934285D09B}" type="presParOf" srcId="{ECCC5BB5-08BB-4F53-904F-0BAA12497334}" destId="{AAA78AAC-7BDE-413A-80C5-EAEDB2D068F0}" srcOrd="0" destOrd="0" presId="urn:microsoft.com/office/officeart/2008/layout/LinedList"/>
    <dgm:cxn modelId="{54700691-DB45-43B4-B7E9-2BCEF38583F7}" type="presParOf" srcId="{ECCC5BB5-08BB-4F53-904F-0BAA12497334}" destId="{B492A99A-A8AC-4744-A2A2-FCD1ABE4D5AA}" srcOrd="1" destOrd="0" presId="urn:microsoft.com/office/officeart/2008/layout/LinedList"/>
    <dgm:cxn modelId="{AC20F8FA-FA86-468D-8C02-88A37F4DE8B6}" type="presParOf" srcId="{B492A99A-A8AC-4744-A2A2-FCD1ABE4D5AA}" destId="{4796954E-7B76-4A69-A2A1-98D2E59EFDEA}" srcOrd="0" destOrd="0" presId="urn:microsoft.com/office/officeart/2008/layout/LinedList"/>
    <dgm:cxn modelId="{6329FD62-39AA-46CE-9192-0C27F959F8DE}" type="presParOf" srcId="{B492A99A-A8AC-4744-A2A2-FCD1ABE4D5AA}" destId="{C847CF43-0B04-46AD-980F-A1A83B6B9EA2}" srcOrd="1" destOrd="0" presId="urn:microsoft.com/office/officeart/2008/layout/LinedList"/>
    <dgm:cxn modelId="{5F1F694F-0391-4F73-8135-5E7E841F1356}" type="presParOf" srcId="{C847CF43-0B04-46AD-980F-A1A83B6B9EA2}" destId="{0BFCDA5F-B282-4ADB-9056-EE44A77360C9}" srcOrd="0" destOrd="0" presId="urn:microsoft.com/office/officeart/2008/layout/LinedList"/>
    <dgm:cxn modelId="{B63CBAC1-ED37-4F7C-8C8C-68599E6433DA}" type="presParOf" srcId="{C847CF43-0B04-46AD-980F-A1A83B6B9EA2}" destId="{28F3E1A2-C28E-4E43-B317-BD3A56A5A466}" srcOrd="1" destOrd="0" presId="urn:microsoft.com/office/officeart/2008/layout/LinedList"/>
    <dgm:cxn modelId="{555CCD1F-33D1-4FA9-B061-2AB54860C7F0}" type="presParOf" srcId="{C847CF43-0B04-46AD-980F-A1A83B6B9EA2}" destId="{99DF3C3A-EEFD-4C77-991B-874DB6098204}" srcOrd="2" destOrd="0" presId="urn:microsoft.com/office/officeart/2008/layout/LinedList"/>
    <dgm:cxn modelId="{BC154984-8856-4E79-B492-A3AD2F694A0E}" type="presParOf" srcId="{B492A99A-A8AC-4744-A2A2-FCD1ABE4D5AA}" destId="{C572DEC0-3F9D-423A-ACD2-B1125E93D6B5}" srcOrd="2" destOrd="0" presId="urn:microsoft.com/office/officeart/2008/layout/LinedList"/>
    <dgm:cxn modelId="{0901D643-74C5-48CE-91E7-FF2167846611}" type="presParOf" srcId="{B492A99A-A8AC-4744-A2A2-FCD1ABE4D5AA}" destId="{02B966A5-2A9F-4EBF-A887-6D967B251532}" srcOrd="3" destOrd="0" presId="urn:microsoft.com/office/officeart/2008/layout/LinedList"/>
    <dgm:cxn modelId="{CFA66FC6-3B59-43AF-864E-CBD0947D5664}" type="presParOf" srcId="{B88AC776-2715-4FE9-B36D-C265CF7B4441}" destId="{7BE93D2D-9279-4EF2-972A-71FE57CC7A16}" srcOrd="6" destOrd="0" presId="urn:microsoft.com/office/officeart/2008/layout/LinedList"/>
    <dgm:cxn modelId="{0B95D31E-2D33-492D-A1F0-2F4018FC142F}" type="presParOf" srcId="{B88AC776-2715-4FE9-B36D-C265CF7B4441}" destId="{A3A297F1-4DD2-44A1-BEBB-2FCC9E2075D0}" srcOrd="7" destOrd="0" presId="urn:microsoft.com/office/officeart/2008/layout/LinedList"/>
    <dgm:cxn modelId="{50254E5E-492B-46FD-866B-3E5AEAA19B6D}" type="presParOf" srcId="{A3A297F1-4DD2-44A1-BEBB-2FCC9E2075D0}" destId="{08318B3F-2EE6-47C7-8104-D1C2B14B502C}" srcOrd="0" destOrd="0" presId="urn:microsoft.com/office/officeart/2008/layout/LinedList"/>
    <dgm:cxn modelId="{5B64D856-5828-4F8A-AB2D-7A5119C6F15E}" type="presParOf" srcId="{A3A297F1-4DD2-44A1-BEBB-2FCC9E2075D0}" destId="{B808BB97-C1C3-46B8-A51A-A26F08785B5B}" srcOrd="1" destOrd="0" presId="urn:microsoft.com/office/officeart/2008/layout/LinedList"/>
    <dgm:cxn modelId="{623D86F1-6CDA-4120-985D-F617A989864D}" type="presParOf" srcId="{B808BB97-C1C3-46B8-A51A-A26F08785B5B}" destId="{FDE81FD6-8DBB-4C63-933E-34E8F9F2C695}" srcOrd="0" destOrd="0" presId="urn:microsoft.com/office/officeart/2008/layout/LinedList"/>
    <dgm:cxn modelId="{36BCF25D-8D82-4278-9356-49315836E4B3}" type="presParOf" srcId="{B808BB97-C1C3-46B8-A51A-A26F08785B5B}" destId="{E1364095-A9AD-4901-9F27-751F1133E14F}" srcOrd="1" destOrd="0" presId="urn:microsoft.com/office/officeart/2008/layout/LinedList"/>
    <dgm:cxn modelId="{91A444D8-2B3E-4C31-B14B-6130B9070EE1}" type="presParOf" srcId="{E1364095-A9AD-4901-9F27-751F1133E14F}" destId="{42FED537-3367-4E1A-A58B-2BE40416E1CB}" srcOrd="0" destOrd="0" presId="urn:microsoft.com/office/officeart/2008/layout/LinedList"/>
    <dgm:cxn modelId="{19D37C84-39C7-46CE-9A25-5BB2C4AD5186}" type="presParOf" srcId="{E1364095-A9AD-4901-9F27-751F1133E14F}" destId="{B2734748-1F31-4529-B588-7A22C13D644E}" srcOrd="1" destOrd="0" presId="urn:microsoft.com/office/officeart/2008/layout/LinedList"/>
    <dgm:cxn modelId="{0AFBC282-837E-4CCC-9434-09A112C96850}" type="presParOf" srcId="{E1364095-A9AD-4901-9F27-751F1133E14F}" destId="{97F33C7B-7B62-4FFE-9704-A7682CA801DC}" srcOrd="2" destOrd="0" presId="urn:microsoft.com/office/officeart/2008/layout/LinedList"/>
    <dgm:cxn modelId="{A5035D35-A0CF-4254-A485-68A1499A7259}" type="presParOf" srcId="{B808BB97-C1C3-46B8-A51A-A26F08785B5B}" destId="{5C63638D-301A-46FF-8AFF-2DA67A2B9A64}" srcOrd="2" destOrd="0" presId="urn:microsoft.com/office/officeart/2008/layout/LinedList"/>
    <dgm:cxn modelId="{12FE016F-B7A0-4F93-AD33-C6EAC211DDD9}" type="presParOf" srcId="{B808BB97-C1C3-46B8-A51A-A26F08785B5B}" destId="{FB0DF558-98AA-47D1-9A71-959E079E5CAC}" srcOrd="3" destOrd="0" presId="urn:microsoft.com/office/officeart/2008/layout/LinedList"/>
    <dgm:cxn modelId="{0C5B02C8-75A6-41B6-9FAB-37B87C67D4C1}" type="presParOf" srcId="{B88AC776-2715-4FE9-B36D-C265CF7B4441}" destId="{29095D6F-2F11-4851-AF13-0AD000C77670}" srcOrd="8" destOrd="0" presId="urn:microsoft.com/office/officeart/2008/layout/LinedList"/>
    <dgm:cxn modelId="{65F89C30-A372-4679-A77D-1956F78AC07E}" type="presParOf" srcId="{B88AC776-2715-4FE9-B36D-C265CF7B4441}" destId="{31EE8D66-4136-4789-98CA-5CDEB5C1977D}" srcOrd="9" destOrd="0" presId="urn:microsoft.com/office/officeart/2008/layout/LinedList"/>
    <dgm:cxn modelId="{0B5AD009-E91F-4A44-9004-47B17B7362C0}" type="presParOf" srcId="{31EE8D66-4136-4789-98CA-5CDEB5C1977D}" destId="{26868DC2-CB43-4213-9CAA-367372A79497}" srcOrd="0" destOrd="0" presId="urn:microsoft.com/office/officeart/2008/layout/LinedList"/>
    <dgm:cxn modelId="{0B03200D-8ECE-4612-9B79-E7E93792A61E}" type="presParOf" srcId="{31EE8D66-4136-4789-98CA-5CDEB5C1977D}" destId="{41563868-F4D5-4659-909A-238FC6BF88EF}" srcOrd="1" destOrd="0" presId="urn:microsoft.com/office/officeart/2008/layout/LinedList"/>
    <dgm:cxn modelId="{1B0F89BA-9190-40E4-9F41-3532E9602F32}" type="presParOf" srcId="{41563868-F4D5-4659-909A-238FC6BF88EF}" destId="{98C602A7-1F9A-4B97-8891-12BE87C4C3BA}" srcOrd="0" destOrd="0" presId="urn:microsoft.com/office/officeart/2008/layout/LinedList"/>
    <dgm:cxn modelId="{ACCA7B38-9520-4D91-81A2-7943BF6F5B51}" type="presParOf" srcId="{41563868-F4D5-4659-909A-238FC6BF88EF}" destId="{DEA65033-1848-46E8-B34C-39BE0FBA05BD}" srcOrd="1" destOrd="0" presId="urn:microsoft.com/office/officeart/2008/layout/LinedList"/>
    <dgm:cxn modelId="{31B569FC-7EDA-4137-BB9F-344F6229A3B1}" type="presParOf" srcId="{DEA65033-1848-46E8-B34C-39BE0FBA05BD}" destId="{256E9460-322E-45F4-A26B-7E90F91209AD}" srcOrd="0" destOrd="0" presId="urn:microsoft.com/office/officeart/2008/layout/LinedList"/>
    <dgm:cxn modelId="{73F6CD8D-C7C6-4809-AB92-51F25D9EBF0A}" type="presParOf" srcId="{DEA65033-1848-46E8-B34C-39BE0FBA05BD}" destId="{6DAD469A-E52D-48AE-9914-79319C891121}" srcOrd="1" destOrd="0" presId="urn:microsoft.com/office/officeart/2008/layout/LinedList"/>
    <dgm:cxn modelId="{6C585643-8F68-4A07-8424-4F347D55CBCF}" type="presParOf" srcId="{DEA65033-1848-46E8-B34C-39BE0FBA05BD}" destId="{546BB8D0-357A-4A72-8AC3-B0295E7F3177}" srcOrd="2" destOrd="0" presId="urn:microsoft.com/office/officeart/2008/layout/LinedList"/>
    <dgm:cxn modelId="{4F38DCD0-8F66-44C6-AD0C-CC261721FEFA}" type="presParOf" srcId="{41563868-F4D5-4659-909A-238FC6BF88EF}" destId="{3C7B158D-CCD6-4E4B-84C2-7BCEEF06A9CC}" srcOrd="2" destOrd="0" presId="urn:microsoft.com/office/officeart/2008/layout/LinedList"/>
    <dgm:cxn modelId="{F18C6EE1-ED31-4A35-9AC4-B33F32E42F7A}" type="presParOf" srcId="{41563868-F4D5-4659-909A-238FC6BF88EF}" destId="{AFD85881-0CB8-490C-ADBA-880077B565B0}" srcOrd="3" destOrd="0" presId="urn:microsoft.com/office/officeart/2008/layout/LinedList"/>
    <dgm:cxn modelId="{E16B8EC9-EA48-4880-B18C-AEA8F310AAB8}" type="presParOf" srcId="{B88AC776-2715-4FE9-B36D-C265CF7B4441}" destId="{F233B03A-8410-4A06-ABF9-7754BA73F951}" srcOrd="10" destOrd="0" presId="urn:microsoft.com/office/officeart/2008/layout/LinedList"/>
    <dgm:cxn modelId="{EDD791F0-D034-4308-9E5F-53E661DF389D}" type="presParOf" srcId="{B88AC776-2715-4FE9-B36D-C265CF7B4441}" destId="{503782BD-2AAE-463D-8A69-0ECB7FE5F0BA}" srcOrd="11" destOrd="0" presId="urn:microsoft.com/office/officeart/2008/layout/LinedList"/>
    <dgm:cxn modelId="{A520D001-F6EA-49D4-8676-18E21DBE1D95}" type="presParOf" srcId="{503782BD-2AAE-463D-8A69-0ECB7FE5F0BA}" destId="{EE0DC269-BE27-45A7-9A94-A5BC3ACA1046}" srcOrd="0" destOrd="0" presId="urn:microsoft.com/office/officeart/2008/layout/LinedList"/>
    <dgm:cxn modelId="{D4247286-C14D-44D9-9E3E-EEEF0D0BCE44}" type="presParOf" srcId="{503782BD-2AAE-463D-8A69-0ECB7FE5F0BA}" destId="{59774C63-1D31-41DA-A895-382ED64EE81E}" srcOrd="1" destOrd="0" presId="urn:microsoft.com/office/officeart/2008/layout/LinedList"/>
    <dgm:cxn modelId="{D2D09E7E-2980-4EDE-B8F1-E41C4F081E04}" type="presParOf" srcId="{59774C63-1D31-41DA-A895-382ED64EE81E}" destId="{59A2DF59-F35E-4466-AA94-AC3190BC36D7}" srcOrd="0" destOrd="0" presId="urn:microsoft.com/office/officeart/2008/layout/LinedList"/>
    <dgm:cxn modelId="{66F4D0CF-832A-4354-A7B3-BA1597F47E26}" type="presParOf" srcId="{59774C63-1D31-41DA-A895-382ED64EE81E}" destId="{EE906858-1B0B-468F-BC5C-95C0A197F1A3}" srcOrd="1" destOrd="0" presId="urn:microsoft.com/office/officeart/2008/layout/LinedList"/>
    <dgm:cxn modelId="{15DD52D7-AD9E-4E64-8BB2-A2D141A10E0D}" type="presParOf" srcId="{EE906858-1B0B-468F-BC5C-95C0A197F1A3}" destId="{637E1AF2-1FA7-40F5-821F-819448F7E4CE}" srcOrd="0" destOrd="0" presId="urn:microsoft.com/office/officeart/2008/layout/LinedList"/>
    <dgm:cxn modelId="{C8F7DB73-7F57-4696-9D28-EAF600519531}" type="presParOf" srcId="{EE906858-1B0B-468F-BC5C-95C0A197F1A3}" destId="{50CA1A84-F8E2-47A4-9F7B-311938DDDEEE}" srcOrd="1" destOrd="0" presId="urn:microsoft.com/office/officeart/2008/layout/LinedList"/>
    <dgm:cxn modelId="{FCEE0FCA-73E8-4AD8-B089-4431BCAA504C}" type="presParOf" srcId="{EE906858-1B0B-468F-BC5C-95C0A197F1A3}" destId="{A282E498-8F58-4481-87DF-DD862AD40F91}" srcOrd="2" destOrd="0" presId="urn:microsoft.com/office/officeart/2008/layout/LinedList"/>
    <dgm:cxn modelId="{EBF1324D-21AF-42B8-A08E-1599ACAB7C17}" type="presParOf" srcId="{59774C63-1D31-41DA-A895-382ED64EE81E}" destId="{015CC144-DC20-419E-B449-445432680CFB}" srcOrd="2" destOrd="0" presId="urn:microsoft.com/office/officeart/2008/layout/LinedList"/>
    <dgm:cxn modelId="{CC3906E7-A82C-4050-8248-6B0C4559BFE0}" type="presParOf" srcId="{59774C63-1D31-41DA-A895-382ED64EE81E}" destId="{DBCB754C-332C-4315-9B6B-21B059B39C7A}"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B89CE3-372D-4238-85EA-E764FF87E4EB}">
      <dsp:nvSpPr>
        <dsp:cNvPr id="0" name=""/>
        <dsp:cNvSpPr/>
      </dsp:nvSpPr>
      <dsp:spPr>
        <a:xfrm>
          <a:off x="3065469" y="721073"/>
          <a:ext cx="555054" cy="91440"/>
        </a:xfrm>
        <a:custGeom>
          <a:avLst/>
          <a:gdLst/>
          <a:ahLst/>
          <a:cxnLst/>
          <a:rect l="0" t="0" r="0" b="0"/>
          <a:pathLst>
            <a:path>
              <a:moveTo>
                <a:pt x="0" y="45720"/>
              </a:moveTo>
              <a:lnTo>
                <a:pt x="555054" y="45720"/>
              </a:lnTo>
            </a:path>
          </a:pathLst>
        </a:custGeom>
        <a:noFill/>
        <a:ln w="1270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28355" y="763865"/>
        <a:ext cx="29282" cy="5856"/>
      </dsp:txXfrm>
    </dsp:sp>
    <dsp:sp modelId="{9CE655BE-E473-46A4-A9DD-124B82CF7C2C}">
      <dsp:nvSpPr>
        <dsp:cNvPr id="0" name=""/>
        <dsp:cNvSpPr/>
      </dsp:nvSpPr>
      <dsp:spPr>
        <a:xfrm>
          <a:off x="520946" y="2896"/>
          <a:ext cx="2546323" cy="1527793"/>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772" tIns="130970" rIns="124772" bIns="130970" numCol="1" spcCol="1270" anchor="ctr" anchorCtr="0">
          <a:noAutofit/>
        </a:bodyPr>
        <a:lstStyle/>
        <a:p>
          <a:pPr marL="0" lvl="0" indent="0" algn="ctr" defTabSz="577850">
            <a:lnSpc>
              <a:spcPct val="90000"/>
            </a:lnSpc>
            <a:spcBef>
              <a:spcPct val="0"/>
            </a:spcBef>
            <a:spcAft>
              <a:spcPct val="35000"/>
            </a:spcAft>
            <a:buNone/>
          </a:pPr>
          <a:r>
            <a:rPr lang="en-US" sz="1300" b="1" kern="1200"/>
            <a:t>Client/ Customer </a:t>
          </a:r>
          <a:r>
            <a:rPr lang="en-US" sz="1300" kern="1200"/>
            <a:t>– Vesla (An EV car company), new to the Automobile market.</a:t>
          </a:r>
        </a:p>
      </dsp:txBody>
      <dsp:txXfrm>
        <a:off x="520946" y="2896"/>
        <a:ext cx="2546323" cy="1527793"/>
      </dsp:txXfrm>
    </dsp:sp>
    <dsp:sp modelId="{DB1517DE-7EFD-4E37-8DBC-CCBEC240A450}">
      <dsp:nvSpPr>
        <dsp:cNvPr id="0" name=""/>
        <dsp:cNvSpPr/>
      </dsp:nvSpPr>
      <dsp:spPr>
        <a:xfrm>
          <a:off x="1794107" y="1528890"/>
          <a:ext cx="3131977" cy="555054"/>
        </a:xfrm>
        <a:custGeom>
          <a:avLst/>
          <a:gdLst/>
          <a:ahLst/>
          <a:cxnLst/>
          <a:rect l="0" t="0" r="0" b="0"/>
          <a:pathLst>
            <a:path>
              <a:moveTo>
                <a:pt x="3131977" y="0"/>
              </a:moveTo>
              <a:lnTo>
                <a:pt x="3131977" y="294627"/>
              </a:lnTo>
              <a:lnTo>
                <a:pt x="0" y="294627"/>
              </a:lnTo>
              <a:lnTo>
                <a:pt x="0" y="555054"/>
              </a:lnTo>
            </a:path>
          </a:pathLst>
        </a:custGeom>
        <a:noFill/>
        <a:ln w="1270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80439" y="1803489"/>
        <a:ext cx="159313" cy="5856"/>
      </dsp:txXfrm>
    </dsp:sp>
    <dsp:sp modelId="{761EE630-9A9A-4639-BE10-691A09B530AC}">
      <dsp:nvSpPr>
        <dsp:cNvPr id="0" name=""/>
        <dsp:cNvSpPr/>
      </dsp:nvSpPr>
      <dsp:spPr>
        <a:xfrm>
          <a:off x="3652923" y="2896"/>
          <a:ext cx="2546323" cy="1527793"/>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772" tIns="130970" rIns="124772" bIns="130970" numCol="1" spcCol="1270" anchor="ctr" anchorCtr="0">
          <a:noAutofit/>
        </a:bodyPr>
        <a:lstStyle/>
        <a:p>
          <a:pPr marL="0" lvl="0" indent="0" algn="ctr" defTabSz="577850">
            <a:lnSpc>
              <a:spcPct val="90000"/>
            </a:lnSpc>
            <a:spcBef>
              <a:spcPct val="0"/>
            </a:spcBef>
            <a:spcAft>
              <a:spcPct val="35000"/>
            </a:spcAft>
            <a:buNone/>
          </a:pPr>
          <a:r>
            <a:rPr lang="en-US" sz="1300" b="1" kern="1200" dirty="0"/>
            <a:t>Business Problem: </a:t>
          </a:r>
          <a:r>
            <a:rPr lang="en-US" sz="1300" kern="1200" dirty="0"/>
            <a:t>Address the optimal placement of charging stations alongside meeting the demands of several zones within a specific budget and capacity in Madison, Wisconsin.</a:t>
          </a:r>
        </a:p>
      </dsp:txBody>
      <dsp:txXfrm>
        <a:off x="3652923" y="2896"/>
        <a:ext cx="2546323" cy="1527793"/>
      </dsp:txXfrm>
    </dsp:sp>
    <dsp:sp modelId="{604EA0DE-4028-4524-BD28-EACD666E0643}">
      <dsp:nvSpPr>
        <dsp:cNvPr id="0" name=""/>
        <dsp:cNvSpPr/>
      </dsp:nvSpPr>
      <dsp:spPr>
        <a:xfrm>
          <a:off x="3065469" y="2834522"/>
          <a:ext cx="555054" cy="91440"/>
        </a:xfrm>
        <a:custGeom>
          <a:avLst/>
          <a:gdLst/>
          <a:ahLst/>
          <a:cxnLst/>
          <a:rect l="0" t="0" r="0" b="0"/>
          <a:pathLst>
            <a:path>
              <a:moveTo>
                <a:pt x="0" y="45720"/>
              </a:moveTo>
              <a:lnTo>
                <a:pt x="555054" y="45720"/>
              </a:lnTo>
            </a:path>
          </a:pathLst>
        </a:custGeom>
        <a:noFill/>
        <a:ln w="1270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28355" y="2877313"/>
        <a:ext cx="29282" cy="5856"/>
      </dsp:txXfrm>
    </dsp:sp>
    <dsp:sp modelId="{0F215682-6025-4CFA-9E49-EC124C0BA1B9}">
      <dsp:nvSpPr>
        <dsp:cNvPr id="0" name=""/>
        <dsp:cNvSpPr/>
      </dsp:nvSpPr>
      <dsp:spPr>
        <a:xfrm>
          <a:off x="520946" y="2116345"/>
          <a:ext cx="2546323" cy="1527793"/>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772" tIns="130970" rIns="124772" bIns="130970" numCol="1" spcCol="1270" anchor="ctr" anchorCtr="0">
          <a:noAutofit/>
        </a:bodyPr>
        <a:lstStyle/>
        <a:p>
          <a:pPr marL="0" lvl="0" indent="0" algn="ctr" defTabSz="577850">
            <a:lnSpc>
              <a:spcPct val="90000"/>
            </a:lnSpc>
            <a:spcBef>
              <a:spcPct val="0"/>
            </a:spcBef>
            <a:spcAft>
              <a:spcPct val="35000"/>
            </a:spcAft>
            <a:buNone/>
          </a:pPr>
          <a:r>
            <a:rPr lang="en-US" sz="1300" b="1" kern="1200"/>
            <a:t>Objective:</a:t>
          </a:r>
          <a:r>
            <a:rPr lang="en-US" sz="1300" kern="1200"/>
            <a:t> Installation of charging stations in the most cost-effective manner.</a:t>
          </a:r>
        </a:p>
      </dsp:txBody>
      <dsp:txXfrm>
        <a:off x="520946" y="2116345"/>
        <a:ext cx="2546323" cy="1527793"/>
      </dsp:txXfrm>
    </dsp:sp>
    <dsp:sp modelId="{A294CD41-A21E-462E-861B-5581C58EA3FB}">
      <dsp:nvSpPr>
        <dsp:cNvPr id="0" name=""/>
        <dsp:cNvSpPr/>
      </dsp:nvSpPr>
      <dsp:spPr>
        <a:xfrm>
          <a:off x="1794107" y="3642338"/>
          <a:ext cx="3131977" cy="555054"/>
        </a:xfrm>
        <a:custGeom>
          <a:avLst/>
          <a:gdLst/>
          <a:ahLst/>
          <a:cxnLst/>
          <a:rect l="0" t="0" r="0" b="0"/>
          <a:pathLst>
            <a:path>
              <a:moveTo>
                <a:pt x="3131977" y="0"/>
              </a:moveTo>
              <a:lnTo>
                <a:pt x="3131977" y="294627"/>
              </a:lnTo>
              <a:lnTo>
                <a:pt x="0" y="294627"/>
              </a:lnTo>
              <a:lnTo>
                <a:pt x="0" y="555054"/>
              </a:lnTo>
            </a:path>
          </a:pathLst>
        </a:custGeom>
        <a:noFill/>
        <a:ln w="12700" cap="flat" cmpd="sng" algn="ctr">
          <a:solidFill>
            <a:schemeClr val="dk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80439" y="3916937"/>
        <a:ext cx="159313" cy="5856"/>
      </dsp:txXfrm>
    </dsp:sp>
    <dsp:sp modelId="{E2D73A2D-6A91-4CC8-813D-C6F31A3AEEE3}">
      <dsp:nvSpPr>
        <dsp:cNvPr id="0" name=""/>
        <dsp:cNvSpPr/>
      </dsp:nvSpPr>
      <dsp:spPr>
        <a:xfrm>
          <a:off x="3652923" y="2116345"/>
          <a:ext cx="2546323" cy="1527793"/>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772" tIns="130970" rIns="124772" bIns="130970" numCol="1" spcCol="1270" anchor="ctr" anchorCtr="0">
          <a:noAutofit/>
        </a:bodyPr>
        <a:lstStyle/>
        <a:p>
          <a:pPr marL="0" lvl="0" indent="0" algn="ctr" defTabSz="577850">
            <a:lnSpc>
              <a:spcPct val="90000"/>
            </a:lnSpc>
            <a:spcBef>
              <a:spcPct val="0"/>
            </a:spcBef>
            <a:spcAft>
              <a:spcPct val="35000"/>
            </a:spcAft>
            <a:buNone/>
          </a:pPr>
          <a:r>
            <a:rPr lang="en-US" sz="1300" b="1" kern="1200" dirty="0"/>
            <a:t>Decision Variables: Install Site</a:t>
          </a:r>
          <a:r>
            <a:rPr lang="en-US" sz="1300" kern="1200" dirty="0"/>
            <a:t>, </a:t>
          </a:r>
          <a:r>
            <a:rPr lang="en-US" sz="1300" b="1" kern="1200" dirty="0"/>
            <a:t>Serve Zone</a:t>
          </a:r>
          <a:r>
            <a:rPr lang="en-US" sz="1300" kern="1200" dirty="0"/>
            <a:t>. (DV’s are binary).</a:t>
          </a:r>
        </a:p>
      </dsp:txBody>
      <dsp:txXfrm>
        <a:off x="3652923" y="2116345"/>
        <a:ext cx="2546323" cy="1527793"/>
      </dsp:txXfrm>
    </dsp:sp>
    <dsp:sp modelId="{9327F66E-86C9-4ACF-A8B9-41DAE7447919}">
      <dsp:nvSpPr>
        <dsp:cNvPr id="0" name=""/>
        <dsp:cNvSpPr/>
      </dsp:nvSpPr>
      <dsp:spPr>
        <a:xfrm>
          <a:off x="520946" y="4229793"/>
          <a:ext cx="2546323" cy="1527793"/>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4772" tIns="130970" rIns="124772" bIns="130970" numCol="1" spcCol="1270" anchor="ctr" anchorCtr="0">
          <a:noAutofit/>
        </a:bodyPr>
        <a:lstStyle/>
        <a:p>
          <a:pPr marL="0" lvl="0" indent="0" algn="ctr" defTabSz="577850">
            <a:lnSpc>
              <a:spcPct val="90000"/>
            </a:lnSpc>
            <a:spcBef>
              <a:spcPct val="0"/>
            </a:spcBef>
            <a:spcAft>
              <a:spcPct val="35000"/>
            </a:spcAft>
            <a:buNone/>
          </a:pPr>
          <a:r>
            <a:rPr lang="en-US" sz="1300" b="1" kern="1200"/>
            <a:t>Constraints: </a:t>
          </a:r>
          <a:r>
            <a:rPr lang="en-US" sz="1300" kern="1200"/>
            <a:t>Demand coverage, Budget, Coverage capacity.</a:t>
          </a:r>
        </a:p>
      </dsp:txBody>
      <dsp:txXfrm>
        <a:off x="520946" y="4229793"/>
        <a:ext cx="2546323" cy="15277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059C67-AA6B-4892-8041-63B349AA184A}">
      <dsp:nvSpPr>
        <dsp:cNvPr id="0" name=""/>
        <dsp:cNvSpPr/>
      </dsp:nvSpPr>
      <dsp:spPr>
        <a:xfrm>
          <a:off x="0" y="2700"/>
          <a:ext cx="629171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753B31-213D-445C-B489-328B11347304}">
      <dsp:nvSpPr>
        <dsp:cNvPr id="0" name=""/>
        <dsp:cNvSpPr/>
      </dsp:nvSpPr>
      <dsp:spPr>
        <a:xfrm>
          <a:off x="0" y="2700"/>
          <a:ext cx="1258342"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Demand</a:t>
          </a:r>
        </a:p>
      </dsp:txBody>
      <dsp:txXfrm>
        <a:off x="0" y="2700"/>
        <a:ext cx="1258342" cy="920888"/>
      </dsp:txXfrm>
    </dsp:sp>
    <dsp:sp modelId="{D73F5350-B00C-4833-B093-58D585466021}">
      <dsp:nvSpPr>
        <dsp:cNvPr id="0" name=""/>
        <dsp:cNvSpPr/>
      </dsp:nvSpPr>
      <dsp:spPr>
        <a:xfrm>
          <a:off x="1352718" y="44518"/>
          <a:ext cx="4938995" cy="836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Zones Covered:</a:t>
          </a:r>
        </a:p>
      </dsp:txBody>
      <dsp:txXfrm>
        <a:off x="1352718" y="44518"/>
        <a:ext cx="4938995" cy="836354"/>
      </dsp:txXfrm>
    </dsp:sp>
    <dsp:sp modelId="{57F08771-20B8-42C4-8AB5-C0C85E47BE54}">
      <dsp:nvSpPr>
        <dsp:cNvPr id="0" name=""/>
        <dsp:cNvSpPr/>
      </dsp:nvSpPr>
      <dsp:spPr>
        <a:xfrm>
          <a:off x="1258342" y="880872"/>
          <a:ext cx="5033371"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5EB4AA-D94B-464E-83DC-29BE7B1D3EEF}">
      <dsp:nvSpPr>
        <dsp:cNvPr id="0" name=""/>
        <dsp:cNvSpPr/>
      </dsp:nvSpPr>
      <dsp:spPr>
        <a:xfrm>
          <a:off x="0" y="923589"/>
          <a:ext cx="629171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92B4AF-07FA-428D-AB0E-F9C3189D017F}">
      <dsp:nvSpPr>
        <dsp:cNvPr id="0" name=""/>
        <dsp:cNvSpPr/>
      </dsp:nvSpPr>
      <dsp:spPr>
        <a:xfrm>
          <a:off x="0" y="923589"/>
          <a:ext cx="1258342"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Site 1</a:t>
          </a:r>
        </a:p>
      </dsp:txBody>
      <dsp:txXfrm>
        <a:off x="0" y="923589"/>
        <a:ext cx="1258342" cy="920888"/>
      </dsp:txXfrm>
    </dsp:sp>
    <dsp:sp modelId="{38CC0C45-D5C3-465E-AF34-0F2477DB7964}">
      <dsp:nvSpPr>
        <dsp:cNvPr id="0" name=""/>
        <dsp:cNvSpPr/>
      </dsp:nvSpPr>
      <dsp:spPr>
        <a:xfrm>
          <a:off x="1352718" y="965407"/>
          <a:ext cx="4938995" cy="836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Serves Demand Zones (7, 8)</a:t>
          </a:r>
        </a:p>
      </dsp:txBody>
      <dsp:txXfrm>
        <a:off x="1352718" y="965407"/>
        <a:ext cx="4938995" cy="836354"/>
      </dsp:txXfrm>
    </dsp:sp>
    <dsp:sp modelId="{1AC7E8FE-EAD8-4559-9489-1FC43C44BD50}">
      <dsp:nvSpPr>
        <dsp:cNvPr id="0" name=""/>
        <dsp:cNvSpPr/>
      </dsp:nvSpPr>
      <dsp:spPr>
        <a:xfrm>
          <a:off x="1258342" y="1801761"/>
          <a:ext cx="5033371"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9EC67E6-490A-4BF9-80A8-CBA6ACFC3AD6}">
      <dsp:nvSpPr>
        <dsp:cNvPr id="0" name=""/>
        <dsp:cNvSpPr/>
      </dsp:nvSpPr>
      <dsp:spPr>
        <a:xfrm>
          <a:off x="0" y="1844478"/>
          <a:ext cx="629171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AA78AAC-7BDE-413A-80C5-EAEDB2D068F0}">
      <dsp:nvSpPr>
        <dsp:cNvPr id="0" name=""/>
        <dsp:cNvSpPr/>
      </dsp:nvSpPr>
      <dsp:spPr>
        <a:xfrm>
          <a:off x="0" y="1844478"/>
          <a:ext cx="1258342"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Site 2</a:t>
          </a:r>
        </a:p>
      </dsp:txBody>
      <dsp:txXfrm>
        <a:off x="0" y="1844478"/>
        <a:ext cx="1258342" cy="920888"/>
      </dsp:txXfrm>
    </dsp:sp>
    <dsp:sp modelId="{28F3E1A2-C28E-4E43-B317-BD3A56A5A466}">
      <dsp:nvSpPr>
        <dsp:cNvPr id="0" name=""/>
        <dsp:cNvSpPr/>
      </dsp:nvSpPr>
      <dsp:spPr>
        <a:xfrm>
          <a:off x="1352718" y="1886296"/>
          <a:ext cx="4938995" cy="836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Serves Demand Zones (3, 9)</a:t>
          </a:r>
        </a:p>
      </dsp:txBody>
      <dsp:txXfrm>
        <a:off x="1352718" y="1886296"/>
        <a:ext cx="4938995" cy="836354"/>
      </dsp:txXfrm>
    </dsp:sp>
    <dsp:sp modelId="{C572DEC0-3F9D-423A-ACD2-B1125E93D6B5}">
      <dsp:nvSpPr>
        <dsp:cNvPr id="0" name=""/>
        <dsp:cNvSpPr/>
      </dsp:nvSpPr>
      <dsp:spPr>
        <a:xfrm>
          <a:off x="1258342" y="2722650"/>
          <a:ext cx="5033371"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BE93D2D-9279-4EF2-972A-71FE57CC7A16}">
      <dsp:nvSpPr>
        <dsp:cNvPr id="0" name=""/>
        <dsp:cNvSpPr/>
      </dsp:nvSpPr>
      <dsp:spPr>
        <a:xfrm>
          <a:off x="0" y="2765367"/>
          <a:ext cx="629171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318B3F-2EE6-47C7-8104-D1C2B14B502C}">
      <dsp:nvSpPr>
        <dsp:cNvPr id="0" name=""/>
        <dsp:cNvSpPr/>
      </dsp:nvSpPr>
      <dsp:spPr>
        <a:xfrm>
          <a:off x="0" y="2765367"/>
          <a:ext cx="1258342"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Site 3</a:t>
          </a:r>
        </a:p>
      </dsp:txBody>
      <dsp:txXfrm>
        <a:off x="0" y="2765367"/>
        <a:ext cx="1258342" cy="920888"/>
      </dsp:txXfrm>
    </dsp:sp>
    <dsp:sp modelId="{B2734748-1F31-4529-B588-7A22C13D644E}">
      <dsp:nvSpPr>
        <dsp:cNvPr id="0" name=""/>
        <dsp:cNvSpPr/>
      </dsp:nvSpPr>
      <dsp:spPr>
        <a:xfrm>
          <a:off x="1352718" y="2807185"/>
          <a:ext cx="4938995" cy="836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Serves Demand Zones (1, 2, 3)</a:t>
          </a:r>
        </a:p>
      </dsp:txBody>
      <dsp:txXfrm>
        <a:off x="1352718" y="2807185"/>
        <a:ext cx="4938995" cy="836354"/>
      </dsp:txXfrm>
    </dsp:sp>
    <dsp:sp modelId="{5C63638D-301A-46FF-8AFF-2DA67A2B9A64}">
      <dsp:nvSpPr>
        <dsp:cNvPr id="0" name=""/>
        <dsp:cNvSpPr/>
      </dsp:nvSpPr>
      <dsp:spPr>
        <a:xfrm>
          <a:off x="1258342" y="3643539"/>
          <a:ext cx="5033371"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095D6F-2F11-4851-AF13-0AD000C77670}">
      <dsp:nvSpPr>
        <dsp:cNvPr id="0" name=""/>
        <dsp:cNvSpPr/>
      </dsp:nvSpPr>
      <dsp:spPr>
        <a:xfrm>
          <a:off x="0" y="3686256"/>
          <a:ext cx="629171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868DC2-CB43-4213-9CAA-367372A79497}">
      <dsp:nvSpPr>
        <dsp:cNvPr id="0" name=""/>
        <dsp:cNvSpPr/>
      </dsp:nvSpPr>
      <dsp:spPr>
        <a:xfrm>
          <a:off x="0" y="3686256"/>
          <a:ext cx="1258342"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Site 4</a:t>
          </a:r>
        </a:p>
      </dsp:txBody>
      <dsp:txXfrm>
        <a:off x="0" y="3686256"/>
        <a:ext cx="1258342" cy="920888"/>
      </dsp:txXfrm>
    </dsp:sp>
    <dsp:sp modelId="{6DAD469A-E52D-48AE-9914-79319C891121}">
      <dsp:nvSpPr>
        <dsp:cNvPr id="0" name=""/>
        <dsp:cNvSpPr/>
      </dsp:nvSpPr>
      <dsp:spPr>
        <a:xfrm>
          <a:off x="1352718" y="3728074"/>
          <a:ext cx="4938995" cy="836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Serves Demand Zone 6</a:t>
          </a:r>
        </a:p>
      </dsp:txBody>
      <dsp:txXfrm>
        <a:off x="1352718" y="3728074"/>
        <a:ext cx="4938995" cy="836354"/>
      </dsp:txXfrm>
    </dsp:sp>
    <dsp:sp modelId="{3C7B158D-CCD6-4E4B-84C2-7BCEEF06A9CC}">
      <dsp:nvSpPr>
        <dsp:cNvPr id="0" name=""/>
        <dsp:cNvSpPr/>
      </dsp:nvSpPr>
      <dsp:spPr>
        <a:xfrm>
          <a:off x="1258342" y="4564428"/>
          <a:ext cx="5033371"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33B03A-8410-4A06-ABF9-7754BA73F951}">
      <dsp:nvSpPr>
        <dsp:cNvPr id="0" name=""/>
        <dsp:cNvSpPr/>
      </dsp:nvSpPr>
      <dsp:spPr>
        <a:xfrm>
          <a:off x="0" y="4607145"/>
          <a:ext cx="629171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0DC269-BE27-45A7-9A94-A5BC3ACA1046}">
      <dsp:nvSpPr>
        <dsp:cNvPr id="0" name=""/>
        <dsp:cNvSpPr/>
      </dsp:nvSpPr>
      <dsp:spPr>
        <a:xfrm>
          <a:off x="0" y="4607145"/>
          <a:ext cx="1258342" cy="9208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Site 5</a:t>
          </a:r>
        </a:p>
      </dsp:txBody>
      <dsp:txXfrm>
        <a:off x="0" y="4607145"/>
        <a:ext cx="1258342" cy="920888"/>
      </dsp:txXfrm>
    </dsp:sp>
    <dsp:sp modelId="{50CA1A84-F8E2-47A4-9F7B-311938DDDEEE}">
      <dsp:nvSpPr>
        <dsp:cNvPr id="0" name=""/>
        <dsp:cNvSpPr/>
      </dsp:nvSpPr>
      <dsp:spPr>
        <a:xfrm>
          <a:off x="1352718" y="4648963"/>
          <a:ext cx="4938995" cy="8363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US" sz="2500" kern="1200" dirty="0"/>
            <a:t>Serves Demand Zones (2, 4, 5, 10)</a:t>
          </a:r>
        </a:p>
      </dsp:txBody>
      <dsp:txXfrm>
        <a:off x="1352718" y="4648963"/>
        <a:ext cx="4938995" cy="836354"/>
      </dsp:txXfrm>
    </dsp:sp>
    <dsp:sp modelId="{015CC144-DC20-419E-B449-445432680CFB}">
      <dsp:nvSpPr>
        <dsp:cNvPr id="0" name=""/>
        <dsp:cNvSpPr/>
      </dsp:nvSpPr>
      <dsp:spPr>
        <a:xfrm>
          <a:off x="1258342" y="5485317"/>
          <a:ext cx="5033371" cy="0"/>
        </a:xfrm>
        <a:prstGeom prst="line">
          <a:avLst/>
        </a:prstGeom>
        <a:solidFill>
          <a:schemeClr val="accent2">
            <a:hueOff val="0"/>
            <a:satOff val="0"/>
            <a:lumOff val="0"/>
            <a:alphaOff val="0"/>
          </a:schemeClr>
        </a:solidFill>
        <a:ln w="1905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2D6BB-6F19-DAB3-69A2-6FE1801E9C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E72B54-D6FE-0289-73E0-F61595205C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C5E0B0-5689-3E8A-B54A-8EB3817317A5}"/>
              </a:ext>
            </a:extLst>
          </p:cNvPr>
          <p:cNvSpPr>
            <a:spLocks noGrp="1"/>
          </p:cNvSpPr>
          <p:nvPr>
            <p:ph type="dt" sz="half" idx="10"/>
          </p:nvPr>
        </p:nvSpPr>
        <p:spPr/>
        <p:txBody>
          <a:bodyPr/>
          <a:lstStyle/>
          <a:p>
            <a:fld id="{CCF9F2E7-7FCC-4DFB-84C4-B3FADF076CAC}" type="datetimeFigureOut">
              <a:rPr lang="en-US" smtClean="0"/>
              <a:t>12/16/2024</a:t>
            </a:fld>
            <a:endParaRPr lang="en-US"/>
          </a:p>
        </p:txBody>
      </p:sp>
      <p:sp>
        <p:nvSpPr>
          <p:cNvPr id="5" name="Footer Placeholder 4">
            <a:extLst>
              <a:ext uri="{FF2B5EF4-FFF2-40B4-BE49-F238E27FC236}">
                <a16:creationId xmlns:a16="http://schemas.microsoft.com/office/drawing/2014/main" id="{C78C0E46-3492-75AD-EE22-A3FE083AE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0E3C6-B88F-B371-0A7B-7DF022D1BBE3}"/>
              </a:ext>
            </a:extLst>
          </p:cNvPr>
          <p:cNvSpPr>
            <a:spLocks noGrp="1"/>
          </p:cNvSpPr>
          <p:nvPr>
            <p:ph type="sldNum" sz="quarter" idx="12"/>
          </p:nvPr>
        </p:nvSpPr>
        <p:spPr/>
        <p:txBody>
          <a:bodyPr/>
          <a:lstStyle/>
          <a:p>
            <a:fld id="{5F9BD90B-B9EE-4F04-8804-AF8465C76496}" type="slidenum">
              <a:rPr lang="en-US" smtClean="0"/>
              <a:t>‹#›</a:t>
            </a:fld>
            <a:endParaRPr lang="en-US"/>
          </a:p>
        </p:txBody>
      </p:sp>
    </p:spTree>
    <p:extLst>
      <p:ext uri="{BB962C8B-B14F-4D97-AF65-F5344CB8AC3E}">
        <p14:creationId xmlns:p14="http://schemas.microsoft.com/office/powerpoint/2010/main" val="2897430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5DCE8-D85F-248E-5009-3EB88224F8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B5D082-0F3B-4EC4-BC30-591E73DFA4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84DBEF-9961-9B5F-D51A-33204E3A8CB7}"/>
              </a:ext>
            </a:extLst>
          </p:cNvPr>
          <p:cNvSpPr>
            <a:spLocks noGrp="1"/>
          </p:cNvSpPr>
          <p:nvPr>
            <p:ph type="dt" sz="half" idx="10"/>
          </p:nvPr>
        </p:nvSpPr>
        <p:spPr/>
        <p:txBody>
          <a:bodyPr/>
          <a:lstStyle/>
          <a:p>
            <a:fld id="{CCF9F2E7-7FCC-4DFB-84C4-B3FADF076CAC}" type="datetimeFigureOut">
              <a:rPr lang="en-US" smtClean="0"/>
              <a:t>12/16/2024</a:t>
            </a:fld>
            <a:endParaRPr lang="en-US"/>
          </a:p>
        </p:txBody>
      </p:sp>
      <p:sp>
        <p:nvSpPr>
          <p:cNvPr id="5" name="Footer Placeholder 4">
            <a:extLst>
              <a:ext uri="{FF2B5EF4-FFF2-40B4-BE49-F238E27FC236}">
                <a16:creationId xmlns:a16="http://schemas.microsoft.com/office/drawing/2014/main" id="{CBEC1758-B390-1006-1845-30288FA64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7DC8D-95EF-FD3D-43C2-FA696356A2C5}"/>
              </a:ext>
            </a:extLst>
          </p:cNvPr>
          <p:cNvSpPr>
            <a:spLocks noGrp="1"/>
          </p:cNvSpPr>
          <p:nvPr>
            <p:ph type="sldNum" sz="quarter" idx="12"/>
          </p:nvPr>
        </p:nvSpPr>
        <p:spPr/>
        <p:txBody>
          <a:bodyPr/>
          <a:lstStyle/>
          <a:p>
            <a:fld id="{5F9BD90B-B9EE-4F04-8804-AF8465C76496}" type="slidenum">
              <a:rPr lang="en-US" smtClean="0"/>
              <a:t>‹#›</a:t>
            </a:fld>
            <a:endParaRPr lang="en-US"/>
          </a:p>
        </p:txBody>
      </p:sp>
    </p:spTree>
    <p:extLst>
      <p:ext uri="{BB962C8B-B14F-4D97-AF65-F5344CB8AC3E}">
        <p14:creationId xmlns:p14="http://schemas.microsoft.com/office/powerpoint/2010/main" val="2366338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69BEF5-2404-D0E4-3184-4932B34911D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6F5D6C-4324-94AD-BF34-F3A721A104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1CCF1-A9F1-BD88-383E-A27EA58AB253}"/>
              </a:ext>
            </a:extLst>
          </p:cNvPr>
          <p:cNvSpPr>
            <a:spLocks noGrp="1"/>
          </p:cNvSpPr>
          <p:nvPr>
            <p:ph type="dt" sz="half" idx="10"/>
          </p:nvPr>
        </p:nvSpPr>
        <p:spPr/>
        <p:txBody>
          <a:bodyPr/>
          <a:lstStyle/>
          <a:p>
            <a:fld id="{CCF9F2E7-7FCC-4DFB-84C4-B3FADF076CAC}" type="datetimeFigureOut">
              <a:rPr lang="en-US" smtClean="0"/>
              <a:t>12/16/2024</a:t>
            </a:fld>
            <a:endParaRPr lang="en-US"/>
          </a:p>
        </p:txBody>
      </p:sp>
      <p:sp>
        <p:nvSpPr>
          <p:cNvPr id="5" name="Footer Placeholder 4">
            <a:extLst>
              <a:ext uri="{FF2B5EF4-FFF2-40B4-BE49-F238E27FC236}">
                <a16:creationId xmlns:a16="http://schemas.microsoft.com/office/drawing/2014/main" id="{9B2A5DB3-8665-EE4B-6E54-18A2327E6E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A961B-0135-FD3B-8267-13D246F97FE2}"/>
              </a:ext>
            </a:extLst>
          </p:cNvPr>
          <p:cNvSpPr>
            <a:spLocks noGrp="1"/>
          </p:cNvSpPr>
          <p:nvPr>
            <p:ph type="sldNum" sz="quarter" idx="12"/>
          </p:nvPr>
        </p:nvSpPr>
        <p:spPr/>
        <p:txBody>
          <a:bodyPr/>
          <a:lstStyle/>
          <a:p>
            <a:fld id="{5F9BD90B-B9EE-4F04-8804-AF8465C76496}" type="slidenum">
              <a:rPr lang="en-US" smtClean="0"/>
              <a:t>‹#›</a:t>
            </a:fld>
            <a:endParaRPr lang="en-US"/>
          </a:p>
        </p:txBody>
      </p:sp>
    </p:spTree>
    <p:extLst>
      <p:ext uri="{BB962C8B-B14F-4D97-AF65-F5344CB8AC3E}">
        <p14:creationId xmlns:p14="http://schemas.microsoft.com/office/powerpoint/2010/main" val="141791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BD059-6576-1CA6-8377-98E874C651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E3C6C9-2ACE-6B50-5005-3ECDF4F9AF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5D49C3-3353-C777-CCC6-68E3956AC3E9}"/>
              </a:ext>
            </a:extLst>
          </p:cNvPr>
          <p:cNvSpPr>
            <a:spLocks noGrp="1"/>
          </p:cNvSpPr>
          <p:nvPr>
            <p:ph type="dt" sz="half" idx="10"/>
          </p:nvPr>
        </p:nvSpPr>
        <p:spPr/>
        <p:txBody>
          <a:bodyPr/>
          <a:lstStyle/>
          <a:p>
            <a:fld id="{CCF9F2E7-7FCC-4DFB-84C4-B3FADF076CAC}" type="datetimeFigureOut">
              <a:rPr lang="en-US" smtClean="0"/>
              <a:t>12/16/2024</a:t>
            </a:fld>
            <a:endParaRPr lang="en-US"/>
          </a:p>
        </p:txBody>
      </p:sp>
      <p:sp>
        <p:nvSpPr>
          <p:cNvPr id="5" name="Footer Placeholder 4">
            <a:extLst>
              <a:ext uri="{FF2B5EF4-FFF2-40B4-BE49-F238E27FC236}">
                <a16:creationId xmlns:a16="http://schemas.microsoft.com/office/drawing/2014/main" id="{6E9C4116-75CC-14A6-79AD-A383262FE3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82DBC-6158-61A2-86C7-C42AEB677491}"/>
              </a:ext>
            </a:extLst>
          </p:cNvPr>
          <p:cNvSpPr>
            <a:spLocks noGrp="1"/>
          </p:cNvSpPr>
          <p:nvPr>
            <p:ph type="sldNum" sz="quarter" idx="12"/>
          </p:nvPr>
        </p:nvSpPr>
        <p:spPr/>
        <p:txBody>
          <a:bodyPr/>
          <a:lstStyle/>
          <a:p>
            <a:fld id="{5F9BD90B-B9EE-4F04-8804-AF8465C76496}" type="slidenum">
              <a:rPr lang="en-US" smtClean="0"/>
              <a:t>‹#›</a:t>
            </a:fld>
            <a:endParaRPr lang="en-US"/>
          </a:p>
        </p:txBody>
      </p:sp>
    </p:spTree>
    <p:extLst>
      <p:ext uri="{BB962C8B-B14F-4D97-AF65-F5344CB8AC3E}">
        <p14:creationId xmlns:p14="http://schemas.microsoft.com/office/powerpoint/2010/main" val="47047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AE1D6-FF9F-2A52-F71B-CEDC67323A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5EA82F-A40D-9DC3-6513-B96C3B66AD0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6E39E8-A84F-8832-A1E8-3318E7B38932}"/>
              </a:ext>
            </a:extLst>
          </p:cNvPr>
          <p:cNvSpPr>
            <a:spLocks noGrp="1"/>
          </p:cNvSpPr>
          <p:nvPr>
            <p:ph type="dt" sz="half" idx="10"/>
          </p:nvPr>
        </p:nvSpPr>
        <p:spPr/>
        <p:txBody>
          <a:bodyPr/>
          <a:lstStyle/>
          <a:p>
            <a:fld id="{CCF9F2E7-7FCC-4DFB-84C4-B3FADF076CAC}" type="datetimeFigureOut">
              <a:rPr lang="en-US" smtClean="0"/>
              <a:t>12/16/2024</a:t>
            </a:fld>
            <a:endParaRPr lang="en-US"/>
          </a:p>
        </p:txBody>
      </p:sp>
      <p:sp>
        <p:nvSpPr>
          <p:cNvPr id="5" name="Footer Placeholder 4">
            <a:extLst>
              <a:ext uri="{FF2B5EF4-FFF2-40B4-BE49-F238E27FC236}">
                <a16:creationId xmlns:a16="http://schemas.microsoft.com/office/drawing/2014/main" id="{6D4EB501-F38C-5406-EFB7-BB8E5B4CEF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8BA858-0EB4-B219-C54B-5488DCC4C95B}"/>
              </a:ext>
            </a:extLst>
          </p:cNvPr>
          <p:cNvSpPr>
            <a:spLocks noGrp="1"/>
          </p:cNvSpPr>
          <p:nvPr>
            <p:ph type="sldNum" sz="quarter" idx="12"/>
          </p:nvPr>
        </p:nvSpPr>
        <p:spPr/>
        <p:txBody>
          <a:bodyPr/>
          <a:lstStyle/>
          <a:p>
            <a:fld id="{5F9BD90B-B9EE-4F04-8804-AF8465C76496}" type="slidenum">
              <a:rPr lang="en-US" smtClean="0"/>
              <a:t>‹#›</a:t>
            </a:fld>
            <a:endParaRPr lang="en-US"/>
          </a:p>
        </p:txBody>
      </p:sp>
    </p:spTree>
    <p:extLst>
      <p:ext uri="{BB962C8B-B14F-4D97-AF65-F5344CB8AC3E}">
        <p14:creationId xmlns:p14="http://schemas.microsoft.com/office/powerpoint/2010/main" val="3517979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A247E-4F59-FE24-4395-D183DCC248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DE91E2-9DA5-1558-2C60-EF55785194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92D738-24CA-8147-15C0-EC6D73C485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C434FE-02C9-4AB9-5E43-9A5CE2F9C5DA}"/>
              </a:ext>
            </a:extLst>
          </p:cNvPr>
          <p:cNvSpPr>
            <a:spLocks noGrp="1"/>
          </p:cNvSpPr>
          <p:nvPr>
            <p:ph type="dt" sz="half" idx="10"/>
          </p:nvPr>
        </p:nvSpPr>
        <p:spPr/>
        <p:txBody>
          <a:bodyPr/>
          <a:lstStyle/>
          <a:p>
            <a:fld id="{CCF9F2E7-7FCC-4DFB-84C4-B3FADF076CAC}" type="datetimeFigureOut">
              <a:rPr lang="en-US" smtClean="0"/>
              <a:t>12/16/2024</a:t>
            </a:fld>
            <a:endParaRPr lang="en-US"/>
          </a:p>
        </p:txBody>
      </p:sp>
      <p:sp>
        <p:nvSpPr>
          <p:cNvPr id="6" name="Footer Placeholder 5">
            <a:extLst>
              <a:ext uri="{FF2B5EF4-FFF2-40B4-BE49-F238E27FC236}">
                <a16:creationId xmlns:a16="http://schemas.microsoft.com/office/drawing/2014/main" id="{A819990C-26F4-A87E-D0F3-BF210843CE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026B31-3D9B-666F-0C2E-426ABAC614DE}"/>
              </a:ext>
            </a:extLst>
          </p:cNvPr>
          <p:cNvSpPr>
            <a:spLocks noGrp="1"/>
          </p:cNvSpPr>
          <p:nvPr>
            <p:ph type="sldNum" sz="quarter" idx="12"/>
          </p:nvPr>
        </p:nvSpPr>
        <p:spPr/>
        <p:txBody>
          <a:bodyPr/>
          <a:lstStyle/>
          <a:p>
            <a:fld id="{5F9BD90B-B9EE-4F04-8804-AF8465C76496}" type="slidenum">
              <a:rPr lang="en-US" smtClean="0"/>
              <a:t>‹#›</a:t>
            </a:fld>
            <a:endParaRPr lang="en-US"/>
          </a:p>
        </p:txBody>
      </p:sp>
    </p:spTree>
    <p:extLst>
      <p:ext uri="{BB962C8B-B14F-4D97-AF65-F5344CB8AC3E}">
        <p14:creationId xmlns:p14="http://schemas.microsoft.com/office/powerpoint/2010/main" val="1672087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209E7-776A-5A93-A7DC-4303BF99C8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36D696-29D5-0AB7-1789-CD8EAAC017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76776F-FED8-0362-6F0B-91EC3B2C13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77C355-2074-24F6-094E-F1E6DECFF9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051765-FA13-5D93-9462-6531EB6E7F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E66333-B026-8623-2B0D-9C6B2F639ABD}"/>
              </a:ext>
            </a:extLst>
          </p:cNvPr>
          <p:cNvSpPr>
            <a:spLocks noGrp="1"/>
          </p:cNvSpPr>
          <p:nvPr>
            <p:ph type="dt" sz="half" idx="10"/>
          </p:nvPr>
        </p:nvSpPr>
        <p:spPr/>
        <p:txBody>
          <a:bodyPr/>
          <a:lstStyle/>
          <a:p>
            <a:fld id="{CCF9F2E7-7FCC-4DFB-84C4-B3FADF076CAC}" type="datetimeFigureOut">
              <a:rPr lang="en-US" smtClean="0"/>
              <a:t>12/16/2024</a:t>
            </a:fld>
            <a:endParaRPr lang="en-US"/>
          </a:p>
        </p:txBody>
      </p:sp>
      <p:sp>
        <p:nvSpPr>
          <p:cNvPr id="8" name="Footer Placeholder 7">
            <a:extLst>
              <a:ext uri="{FF2B5EF4-FFF2-40B4-BE49-F238E27FC236}">
                <a16:creationId xmlns:a16="http://schemas.microsoft.com/office/drawing/2014/main" id="{2BC875C8-EC95-79C5-7697-DCE092527C6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5F5D4A-E373-26ED-AFF7-EC81F526A0AC}"/>
              </a:ext>
            </a:extLst>
          </p:cNvPr>
          <p:cNvSpPr>
            <a:spLocks noGrp="1"/>
          </p:cNvSpPr>
          <p:nvPr>
            <p:ph type="sldNum" sz="quarter" idx="12"/>
          </p:nvPr>
        </p:nvSpPr>
        <p:spPr/>
        <p:txBody>
          <a:bodyPr/>
          <a:lstStyle/>
          <a:p>
            <a:fld id="{5F9BD90B-B9EE-4F04-8804-AF8465C76496}" type="slidenum">
              <a:rPr lang="en-US" smtClean="0"/>
              <a:t>‹#›</a:t>
            </a:fld>
            <a:endParaRPr lang="en-US"/>
          </a:p>
        </p:txBody>
      </p:sp>
    </p:spTree>
    <p:extLst>
      <p:ext uri="{BB962C8B-B14F-4D97-AF65-F5344CB8AC3E}">
        <p14:creationId xmlns:p14="http://schemas.microsoft.com/office/powerpoint/2010/main" val="96294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EB823-982D-F0ED-E9F6-0171CEB5DC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1B27FB-B657-0460-7658-51E04CA79B25}"/>
              </a:ext>
            </a:extLst>
          </p:cNvPr>
          <p:cNvSpPr>
            <a:spLocks noGrp="1"/>
          </p:cNvSpPr>
          <p:nvPr>
            <p:ph type="dt" sz="half" idx="10"/>
          </p:nvPr>
        </p:nvSpPr>
        <p:spPr/>
        <p:txBody>
          <a:bodyPr/>
          <a:lstStyle/>
          <a:p>
            <a:fld id="{CCF9F2E7-7FCC-4DFB-84C4-B3FADF076CAC}" type="datetimeFigureOut">
              <a:rPr lang="en-US" smtClean="0"/>
              <a:t>12/16/2024</a:t>
            </a:fld>
            <a:endParaRPr lang="en-US"/>
          </a:p>
        </p:txBody>
      </p:sp>
      <p:sp>
        <p:nvSpPr>
          <p:cNvPr id="4" name="Footer Placeholder 3">
            <a:extLst>
              <a:ext uri="{FF2B5EF4-FFF2-40B4-BE49-F238E27FC236}">
                <a16:creationId xmlns:a16="http://schemas.microsoft.com/office/drawing/2014/main" id="{88832E67-31CE-8DB1-FD30-9A901B3B06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B08CDA-E5EB-A39B-7C68-955B895442E9}"/>
              </a:ext>
            </a:extLst>
          </p:cNvPr>
          <p:cNvSpPr>
            <a:spLocks noGrp="1"/>
          </p:cNvSpPr>
          <p:nvPr>
            <p:ph type="sldNum" sz="quarter" idx="12"/>
          </p:nvPr>
        </p:nvSpPr>
        <p:spPr/>
        <p:txBody>
          <a:bodyPr/>
          <a:lstStyle/>
          <a:p>
            <a:fld id="{5F9BD90B-B9EE-4F04-8804-AF8465C76496}" type="slidenum">
              <a:rPr lang="en-US" smtClean="0"/>
              <a:t>‹#›</a:t>
            </a:fld>
            <a:endParaRPr lang="en-US"/>
          </a:p>
        </p:txBody>
      </p:sp>
    </p:spTree>
    <p:extLst>
      <p:ext uri="{BB962C8B-B14F-4D97-AF65-F5344CB8AC3E}">
        <p14:creationId xmlns:p14="http://schemas.microsoft.com/office/powerpoint/2010/main" val="1016581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AFA550-DD79-A435-4642-EBBEDB77E83C}"/>
              </a:ext>
            </a:extLst>
          </p:cNvPr>
          <p:cNvSpPr>
            <a:spLocks noGrp="1"/>
          </p:cNvSpPr>
          <p:nvPr>
            <p:ph type="dt" sz="half" idx="10"/>
          </p:nvPr>
        </p:nvSpPr>
        <p:spPr/>
        <p:txBody>
          <a:bodyPr/>
          <a:lstStyle/>
          <a:p>
            <a:fld id="{CCF9F2E7-7FCC-4DFB-84C4-B3FADF076CAC}" type="datetimeFigureOut">
              <a:rPr lang="en-US" smtClean="0"/>
              <a:t>12/16/2024</a:t>
            </a:fld>
            <a:endParaRPr lang="en-US"/>
          </a:p>
        </p:txBody>
      </p:sp>
      <p:sp>
        <p:nvSpPr>
          <p:cNvPr id="3" name="Footer Placeholder 2">
            <a:extLst>
              <a:ext uri="{FF2B5EF4-FFF2-40B4-BE49-F238E27FC236}">
                <a16:creationId xmlns:a16="http://schemas.microsoft.com/office/drawing/2014/main" id="{7422646A-72F6-6AF9-EDA7-B74C353F69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E50F2D-2E8C-D4B4-D286-70595B621FD9}"/>
              </a:ext>
            </a:extLst>
          </p:cNvPr>
          <p:cNvSpPr>
            <a:spLocks noGrp="1"/>
          </p:cNvSpPr>
          <p:nvPr>
            <p:ph type="sldNum" sz="quarter" idx="12"/>
          </p:nvPr>
        </p:nvSpPr>
        <p:spPr/>
        <p:txBody>
          <a:bodyPr/>
          <a:lstStyle/>
          <a:p>
            <a:fld id="{5F9BD90B-B9EE-4F04-8804-AF8465C76496}" type="slidenum">
              <a:rPr lang="en-US" smtClean="0"/>
              <a:t>‹#›</a:t>
            </a:fld>
            <a:endParaRPr lang="en-US"/>
          </a:p>
        </p:txBody>
      </p:sp>
    </p:spTree>
    <p:extLst>
      <p:ext uri="{BB962C8B-B14F-4D97-AF65-F5344CB8AC3E}">
        <p14:creationId xmlns:p14="http://schemas.microsoft.com/office/powerpoint/2010/main" val="30117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302EF-DDBD-AFEA-B41C-9DAE714FB8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91217F-088E-E1FF-0AD0-D687C01617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CC569D-97A8-749F-D57F-DE40A4B987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224534-F5C8-6823-798C-C52F6C4A8872}"/>
              </a:ext>
            </a:extLst>
          </p:cNvPr>
          <p:cNvSpPr>
            <a:spLocks noGrp="1"/>
          </p:cNvSpPr>
          <p:nvPr>
            <p:ph type="dt" sz="half" idx="10"/>
          </p:nvPr>
        </p:nvSpPr>
        <p:spPr/>
        <p:txBody>
          <a:bodyPr/>
          <a:lstStyle/>
          <a:p>
            <a:fld id="{CCF9F2E7-7FCC-4DFB-84C4-B3FADF076CAC}" type="datetimeFigureOut">
              <a:rPr lang="en-US" smtClean="0"/>
              <a:t>12/16/2024</a:t>
            </a:fld>
            <a:endParaRPr lang="en-US"/>
          </a:p>
        </p:txBody>
      </p:sp>
      <p:sp>
        <p:nvSpPr>
          <p:cNvPr id="6" name="Footer Placeholder 5">
            <a:extLst>
              <a:ext uri="{FF2B5EF4-FFF2-40B4-BE49-F238E27FC236}">
                <a16:creationId xmlns:a16="http://schemas.microsoft.com/office/drawing/2014/main" id="{DF974A6C-F453-98F3-1001-CC5E0E7276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206760-65FE-0D06-63E5-DF2F855690C5}"/>
              </a:ext>
            </a:extLst>
          </p:cNvPr>
          <p:cNvSpPr>
            <a:spLocks noGrp="1"/>
          </p:cNvSpPr>
          <p:nvPr>
            <p:ph type="sldNum" sz="quarter" idx="12"/>
          </p:nvPr>
        </p:nvSpPr>
        <p:spPr/>
        <p:txBody>
          <a:bodyPr/>
          <a:lstStyle/>
          <a:p>
            <a:fld id="{5F9BD90B-B9EE-4F04-8804-AF8465C76496}" type="slidenum">
              <a:rPr lang="en-US" smtClean="0"/>
              <a:t>‹#›</a:t>
            </a:fld>
            <a:endParaRPr lang="en-US"/>
          </a:p>
        </p:txBody>
      </p:sp>
    </p:spTree>
    <p:extLst>
      <p:ext uri="{BB962C8B-B14F-4D97-AF65-F5344CB8AC3E}">
        <p14:creationId xmlns:p14="http://schemas.microsoft.com/office/powerpoint/2010/main" val="3078819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3F4E8-657B-C20E-71C4-E95AEBFDC6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8B41B1-4BBD-6861-C9CD-9CE523C83D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2E9697-0B10-D5A3-ECF5-63362B435D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897023-0709-73FC-36CD-69C0B7F42B85}"/>
              </a:ext>
            </a:extLst>
          </p:cNvPr>
          <p:cNvSpPr>
            <a:spLocks noGrp="1"/>
          </p:cNvSpPr>
          <p:nvPr>
            <p:ph type="dt" sz="half" idx="10"/>
          </p:nvPr>
        </p:nvSpPr>
        <p:spPr/>
        <p:txBody>
          <a:bodyPr/>
          <a:lstStyle/>
          <a:p>
            <a:fld id="{CCF9F2E7-7FCC-4DFB-84C4-B3FADF076CAC}" type="datetimeFigureOut">
              <a:rPr lang="en-US" smtClean="0"/>
              <a:t>12/16/2024</a:t>
            </a:fld>
            <a:endParaRPr lang="en-US"/>
          </a:p>
        </p:txBody>
      </p:sp>
      <p:sp>
        <p:nvSpPr>
          <p:cNvPr id="6" name="Footer Placeholder 5">
            <a:extLst>
              <a:ext uri="{FF2B5EF4-FFF2-40B4-BE49-F238E27FC236}">
                <a16:creationId xmlns:a16="http://schemas.microsoft.com/office/drawing/2014/main" id="{7789F385-761D-75B4-F680-B02827BECF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E23C9A-5A84-AD50-D938-0007EC67109B}"/>
              </a:ext>
            </a:extLst>
          </p:cNvPr>
          <p:cNvSpPr>
            <a:spLocks noGrp="1"/>
          </p:cNvSpPr>
          <p:nvPr>
            <p:ph type="sldNum" sz="quarter" idx="12"/>
          </p:nvPr>
        </p:nvSpPr>
        <p:spPr/>
        <p:txBody>
          <a:bodyPr/>
          <a:lstStyle/>
          <a:p>
            <a:fld id="{5F9BD90B-B9EE-4F04-8804-AF8465C76496}" type="slidenum">
              <a:rPr lang="en-US" smtClean="0"/>
              <a:t>‹#›</a:t>
            </a:fld>
            <a:endParaRPr lang="en-US"/>
          </a:p>
        </p:txBody>
      </p:sp>
    </p:spTree>
    <p:extLst>
      <p:ext uri="{BB962C8B-B14F-4D97-AF65-F5344CB8AC3E}">
        <p14:creationId xmlns:p14="http://schemas.microsoft.com/office/powerpoint/2010/main" val="4189028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4E7FC4-6F02-7ADE-6ED9-12E518AB6A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8C2F5A-59E8-D3FE-6700-314E9CD5BC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4E2890-8A1A-DF09-39EC-EA968F4A5C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F9F2E7-7FCC-4DFB-84C4-B3FADF076CAC}" type="datetimeFigureOut">
              <a:rPr lang="en-US" smtClean="0"/>
              <a:t>12/16/2024</a:t>
            </a:fld>
            <a:endParaRPr lang="en-US"/>
          </a:p>
        </p:txBody>
      </p:sp>
      <p:sp>
        <p:nvSpPr>
          <p:cNvPr id="5" name="Footer Placeholder 4">
            <a:extLst>
              <a:ext uri="{FF2B5EF4-FFF2-40B4-BE49-F238E27FC236}">
                <a16:creationId xmlns:a16="http://schemas.microsoft.com/office/drawing/2014/main" id="{DBAE1DE8-A6CF-412F-45A7-828B550C7F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681BE2C-B0E7-8FFD-4265-3CF02F7660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F9BD90B-B9EE-4F04-8804-AF8465C76496}" type="slidenum">
              <a:rPr lang="en-US" smtClean="0"/>
              <a:t>‹#›</a:t>
            </a:fld>
            <a:endParaRPr lang="en-US"/>
          </a:p>
        </p:txBody>
      </p:sp>
    </p:spTree>
    <p:extLst>
      <p:ext uri="{BB962C8B-B14F-4D97-AF65-F5344CB8AC3E}">
        <p14:creationId xmlns:p14="http://schemas.microsoft.com/office/powerpoint/2010/main" val="3476337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nk car on a road&#10;&#10;Description automatically generated">
            <a:extLst>
              <a:ext uri="{FF2B5EF4-FFF2-40B4-BE49-F238E27FC236}">
                <a16:creationId xmlns:a16="http://schemas.microsoft.com/office/drawing/2014/main" id="{F3CAA081-A09D-8F8B-5251-A051555B7A9D}"/>
              </a:ext>
            </a:extLst>
          </p:cNvPr>
          <p:cNvPicPr>
            <a:picLocks noChangeAspect="1"/>
          </p:cNvPicPr>
          <p:nvPr/>
        </p:nvPicPr>
        <p:blipFill>
          <a:blip r:embed="rId2"/>
          <a:srcRect l="17813" r="22238"/>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25" name="Freeform: Shape 24">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Freeform: Shape 26">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2CC2744-C438-30F9-817E-66250B445EA3}"/>
              </a:ext>
            </a:extLst>
          </p:cNvPr>
          <p:cNvSpPr>
            <a:spLocks noGrp="1"/>
          </p:cNvSpPr>
          <p:nvPr>
            <p:ph idx="1"/>
          </p:nvPr>
        </p:nvSpPr>
        <p:spPr>
          <a:xfrm>
            <a:off x="374904" y="2522949"/>
            <a:ext cx="5065776" cy="3402363"/>
          </a:xfrm>
        </p:spPr>
        <p:txBody>
          <a:bodyPr anchor="t">
            <a:normAutofit/>
          </a:bodyPr>
          <a:lstStyle/>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Optimizing Electric Vehicle (EV) Charging Station Placement in Madison</a:t>
            </a:r>
          </a:p>
          <a:p>
            <a:pPr marL="0" indent="0">
              <a:buNone/>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marL="0" indent="0" algn="r">
              <a:buNone/>
            </a:pPr>
            <a:r>
              <a:rPr lang="en-US" sz="2400" b="1" dirty="0">
                <a:latin typeface="Calibri" panose="020F0502020204030204" pitchFamily="34" charset="0"/>
                <a:ea typeface="Calibri" panose="020F0502020204030204" pitchFamily="34" charset="0"/>
                <a:cs typeface="Calibri" panose="020F0502020204030204" pitchFamily="34" charset="0"/>
              </a:rPr>
              <a:t>-  Sandeep </a:t>
            </a:r>
          </a:p>
        </p:txBody>
      </p:sp>
    </p:spTree>
    <p:extLst>
      <p:ext uri="{BB962C8B-B14F-4D97-AF65-F5344CB8AC3E}">
        <p14:creationId xmlns:p14="http://schemas.microsoft.com/office/powerpoint/2010/main" val="381840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CFB124C-4B0C-4A81-8633-17257B151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2006" y="569844"/>
            <a:ext cx="8427988" cy="5649981"/>
          </a:xfrm>
          <a:prstGeom prst="rect">
            <a:avLst/>
          </a:prstGeom>
          <a:ln>
            <a:noFill/>
          </a:ln>
          <a:effectLst>
            <a:outerShdw blurRad="317500" dist="317500" dir="7140000" sx="95000" sy="95000" algn="t"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Content Placeholder 3" descr="A black board with white text&#10;&#10;Description automatically generated">
            <a:extLst>
              <a:ext uri="{FF2B5EF4-FFF2-40B4-BE49-F238E27FC236}">
                <a16:creationId xmlns:a16="http://schemas.microsoft.com/office/drawing/2014/main" id="{FF9CB2D3-D908-7A7D-A6DC-F670A722D702}"/>
              </a:ext>
            </a:extLst>
          </p:cNvPr>
          <p:cNvPicPr>
            <a:picLocks noGrp="1" noChangeAspect="1"/>
          </p:cNvPicPr>
          <p:nvPr>
            <p:ph idx="1"/>
          </p:nvPr>
        </p:nvPicPr>
        <p:blipFill>
          <a:blip r:embed="rId2"/>
          <a:srcRect r="827" b="-1"/>
          <a:stretch/>
        </p:blipFill>
        <p:spPr>
          <a:xfrm>
            <a:off x="0" y="0"/>
            <a:ext cx="12192000" cy="6857999"/>
          </a:xfrm>
          <a:prstGeom prst="rect">
            <a:avLst/>
          </a:prstGeom>
        </p:spPr>
      </p:pic>
    </p:spTree>
    <p:extLst>
      <p:ext uri="{BB962C8B-B14F-4D97-AF65-F5344CB8AC3E}">
        <p14:creationId xmlns:p14="http://schemas.microsoft.com/office/powerpoint/2010/main" val="524403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B41FFC-2B26-F2D7-AD2E-7B511F35A1AD}"/>
              </a:ext>
            </a:extLst>
          </p:cNvPr>
          <p:cNvSpPr>
            <a:spLocks noGrp="1"/>
          </p:cNvSpPr>
          <p:nvPr>
            <p:ph type="title"/>
          </p:nvPr>
        </p:nvSpPr>
        <p:spPr>
          <a:xfrm>
            <a:off x="838200" y="557189"/>
            <a:ext cx="3374136" cy="5567891"/>
          </a:xfrm>
        </p:spPr>
        <p:txBody>
          <a:bodyPr>
            <a:normAutofit/>
          </a:bodyPr>
          <a:lstStyle/>
          <a:p>
            <a:r>
              <a:rPr lang="en-US" sz="5200">
                <a:latin typeface="Calibri" panose="020F0502020204030204" pitchFamily="34" charset="0"/>
                <a:ea typeface="Calibri" panose="020F0502020204030204" pitchFamily="34" charset="0"/>
                <a:cs typeface="Calibri" panose="020F0502020204030204" pitchFamily="34" charset="0"/>
              </a:rPr>
              <a:t>Project Details</a:t>
            </a:r>
          </a:p>
        </p:txBody>
      </p:sp>
      <p:graphicFrame>
        <p:nvGraphicFramePr>
          <p:cNvPr id="5" name="Content Placeholder 2">
            <a:extLst>
              <a:ext uri="{FF2B5EF4-FFF2-40B4-BE49-F238E27FC236}">
                <a16:creationId xmlns:a16="http://schemas.microsoft.com/office/drawing/2014/main" id="{BD4E827B-8194-CCA6-0712-B6C26AF5F5C5}"/>
              </a:ext>
            </a:extLst>
          </p:cNvPr>
          <p:cNvGraphicFramePr>
            <a:graphicFrameLocks noGrp="1"/>
          </p:cNvGraphicFramePr>
          <p:nvPr>
            <p:ph idx="1"/>
            <p:extLst>
              <p:ext uri="{D42A27DB-BD31-4B8C-83A1-F6EECF244321}">
                <p14:modId xmlns:p14="http://schemas.microsoft.com/office/powerpoint/2010/main" val="2483258931"/>
              </p:ext>
            </p:extLst>
          </p:nvPr>
        </p:nvGraphicFramePr>
        <p:xfrm>
          <a:off x="4636655" y="557189"/>
          <a:ext cx="6720193" cy="57604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8514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056AF8-688E-7FC9-4367-ECD866ABB082}"/>
              </a:ext>
            </a:extLst>
          </p:cNvPr>
          <p:cNvSpPr>
            <a:spLocks noGrp="1"/>
          </p:cNvSpPr>
          <p:nvPr>
            <p:ph type="title"/>
          </p:nvPr>
        </p:nvSpPr>
        <p:spPr>
          <a:xfrm>
            <a:off x="6094105" y="802955"/>
            <a:ext cx="4977976" cy="1454051"/>
          </a:xfrm>
        </p:spPr>
        <p:txBody>
          <a:bodyPr>
            <a:normAutofit/>
          </a:bodyPr>
          <a:lstStyle/>
          <a:p>
            <a:r>
              <a:rPr lang="en-US" sz="3300" b="1" dirty="0">
                <a:solidFill>
                  <a:schemeClr val="tx2"/>
                </a:solidFill>
                <a:latin typeface="Calibri" panose="020F0502020204030204" pitchFamily="34" charset="0"/>
                <a:ea typeface="Calibri" panose="020F0502020204030204" pitchFamily="34" charset="0"/>
                <a:cs typeface="Calibri" panose="020F0502020204030204" pitchFamily="34" charset="0"/>
              </a:rPr>
              <a:t>How does the MIP model help balance key factors?</a:t>
            </a:r>
            <a:br>
              <a:rPr lang="en-US" sz="3300" dirty="0">
                <a:solidFill>
                  <a:schemeClr val="tx2"/>
                </a:solidFill>
                <a:latin typeface="Calibri" panose="020F0502020204030204" pitchFamily="34" charset="0"/>
                <a:ea typeface="Calibri" panose="020F0502020204030204" pitchFamily="34" charset="0"/>
                <a:cs typeface="Calibri" panose="020F0502020204030204" pitchFamily="34" charset="0"/>
              </a:rPr>
            </a:br>
            <a:endParaRPr lang="en-US" sz="3300" dirty="0">
              <a:solidFill>
                <a:schemeClr val="tx2"/>
              </a:solidFill>
            </a:endParaRPr>
          </a:p>
        </p:txBody>
      </p:sp>
      <p:pic>
        <p:nvPicPr>
          <p:cNvPr id="7" name="Graphic 6" descr="Electric Car">
            <a:extLst>
              <a:ext uri="{FF2B5EF4-FFF2-40B4-BE49-F238E27FC236}">
                <a16:creationId xmlns:a16="http://schemas.microsoft.com/office/drawing/2014/main" id="{95A3F3C7-145D-7CBB-0BA5-93E005F1071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18FED3D9-FEAE-B546-32F2-E11302687CBD}"/>
              </a:ext>
            </a:extLst>
          </p:cNvPr>
          <p:cNvSpPr>
            <a:spLocks noGrp="1"/>
          </p:cNvSpPr>
          <p:nvPr>
            <p:ph idx="1"/>
          </p:nvPr>
        </p:nvSpPr>
        <p:spPr>
          <a:xfrm>
            <a:off x="6090574" y="2421682"/>
            <a:ext cx="4977578" cy="3639289"/>
          </a:xfrm>
        </p:spPr>
        <p:txBody>
          <a:bodyPr anchor="ctr">
            <a:normAutofit/>
          </a:bodyPr>
          <a:lstStyle/>
          <a:p>
            <a:pPr marL="0" indent="0">
              <a:buNone/>
            </a:pPr>
            <a:r>
              <a:rPr lang="en-US" sz="1300" b="1" u="sng">
                <a:solidFill>
                  <a:schemeClr val="tx2"/>
                </a:solidFill>
                <a:latin typeface="Calibri" panose="020F0502020204030204" pitchFamily="34" charset="0"/>
                <a:ea typeface="Calibri" panose="020F0502020204030204" pitchFamily="34" charset="0"/>
                <a:cs typeface="Calibri" panose="020F0502020204030204" pitchFamily="34" charset="0"/>
              </a:rPr>
              <a:t>Cost-Effective Decision Making</a:t>
            </a:r>
            <a:r>
              <a:rPr lang="en-US" sz="1300" u="sng">
                <a:solidFill>
                  <a:schemeClr val="tx2"/>
                </a:solidFill>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sz="1300">
                <a:solidFill>
                  <a:schemeClr val="tx2"/>
                </a:solidFill>
                <a:latin typeface="Calibri" panose="020F0502020204030204" pitchFamily="34" charset="0"/>
                <a:ea typeface="Calibri" panose="020F0502020204030204" pitchFamily="34" charset="0"/>
                <a:cs typeface="Calibri" panose="020F0502020204030204" pitchFamily="34" charset="0"/>
              </a:rPr>
              <a:t>It helps decide, </a:t>
            </a:r>
            <a:r>
              <a:rPr lang="en-US" sz="1300" b="1">
                <a:solidFill>
                  <a:schemeClr val="tx2"/>
                </a:solidFill>
                <a:latin typeface="Calibri" panose="020F0502020204030204" pitchFamily="34" charset="0"/>
                <a:ea typeface="Calibri" panose="020F0502020204030204" pitchFamily="34" charset="0"/>
                <a:cs typeface="Calibri" panose="020F0502020204030204" pitchFamily="34" charset="0"/>
              </a:rPr>
              <a:t>where to place charging stations</a:t>
            </a:r>
            <a:r>
              <a:rPr lang="en-US" sz="1300">
                <a:solidFill>
                  <a:schemeClr val="tx2"/>
                </a:solidFill>
                <a:latin typeface="Calibri" panose="020F0502020204030204" pitchFamily="34" charset="0"/>
                <a:ea typeface="Calibri" panose="020F0502020204030204" pitchFamily="34" charset="0"/>
                <a:cs typeface="Calibri" panose="020F0502020204030204" pitchFamily="34" charset="0"/>
              </a:rPr>
              <a:t> to minimize costs, ensuring that the total installation cost does not exceed the available budget.</a:t>
            </a:r>
          </a:p>
          <a:p>
            <a:pPr marL="0" indent="0">
              <a:buNone/>
            </a:pPr>
            <a:r>
              <a:rPr lang="en-US" sz="1300" b="1" u="sng">
                <a:solidFill>
                  <a:schemeClr val="tx2"/>
                </a:solidFill>
                <a:latin typeface="Calibri" panose="020F0502020204030204" pitchFamily="34" charset="0"/>
                <a:ea typeface="Calibri" panose="020F0502020204030204" pitchFamily="34" charset="0"/>
                <a:cs typeface="Calibri" panose="020F0502020204030204" pitchFamily="34" charset="0"/>
              </a:rPr>
              <a:t>Coverage of Demand Zones</a:t>
            </a:r>
            <a:r>
              <a:rPr lang="en-US" sz="1300" u="sng">
                <a:solidFill>
                  <a:schemeClr val="tx2"/>
                </a:solidFill>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sz="1300">
                <a:solidFill>
                  <a:schemeClr val="tx2"/>
                </a:solidFill>
                <a:latin typeface="Calibri" panose="020F0502020204030204" pitchFamily="34" charset="0"/>
                <a:ea typeface="Calibri" panose="020F0502020204030204" pitchFamily="34" charset="0"/>
                <a:cs typeface="Calibri" panose="020F0502020204030204" pitchFamily="34" charset="0"/>
              </a:rPr>
              <a:t>The model ensures that </a:t>
            </a:r>
            <a:r>
              <a:rPr lang="en-US" sz="1300" b="1">
                <a:solidFill>
                  <a:schemeClr val="tx2"/>
                </a:solidFill>
                <a:latin typeface="Calibri" panose="020F0502020204030204" pitchFamily="34" charset="0"/>
                <a:ea typeface="Calibri" panose="020F0502020204030204" pitchFamily="34" charset="0"/>
                <a:cs typeface="Calibri" panose="020F0502020204030204" pitchFamily="34" charset="0"/>
              </a:rPr>
              <a:t>all demand zones</a:t>
            </a:r>
            <a:r>
              <a:rPr lang="en-US" sz="1300">
                <a:solidFill>
                  <a:schemeClr val="tx2"/>
                </a:solidFill>
                <a:latin typeface="Calibri" panose="020F0502020204030204" pitchFamily="34" charset="0"/>
                <a:ea typeface="Calibri" panose="020F0502020204030204" pitchFamily="34" charset="0"/>
                <a:cs typeface="Calibri" panose="020F0502020204030204" pitchFamily="34" charset="0"/>
              </a:rPr>
              <a:t> (areas where electric vehicles need charging) are adequately served by charging stations.</a:t>
            </a:r>
          </a:p>
          <a:p>
            <a:pPr marL="0" indent="0">
              <a:buNone/>
            </a:pPr>
            <a:r>
              <a:rPr lang="en-US" sz="1300" b="1" u="sng">
                <a:solidFill>
                  <a:schemeClr val="tx2"/>
                </a:solidFill>
                <a:latin typeface="Calibri" panose="020F0502020204030204" pitchFamily="34" charset="0"/>
                <a:ea typeface="Calibri" panose="020F0502020204030204" pitchFamily="34" charset="0"/>
                <a:cs typeface="Calibri" panose="020F0502020204030204" pitchFamily="34" charset="0"/>
              </a:rPr>
              <a:t>Optimal Resource Allocation</a:t>
            </a:r>
            <a:r>
              <a:rPr lang="en-US" sz="1300" u="sng">
                <a:solidFill>
                  <a:schemeClr val="tx2"/>
                </a:solidFill>
                <a:latin typeface="Calibri" panose="020F0502020204030204" pitchFamily="34" charset="0"/>
                <a:ea typeface="Calibri" panose="020F0502020204030204" pitchFamily="34" charset="0"/>
                <a:cs typeface="Calibri" panose="020F0502020204030204" pitchFamily="34" charset="0"/>
              </a:rPr>
              <a:t>:</a:t>
            </a:r>
          </a:p>
          <a:p>
            <a:pPr marL="0" indent="0">
              <a:buNone/>
            </a:pPr>
            <a:r>
              <a:rPr lang="en-US" sz="1300">
                <a:solidFill>
                  <a:schemeClr val="tx2"/>
                </a:solidFill>
                <a:latin typeface="Calibri" panose="020F0502020204030204" pitchFamily="34" charset="0"/>
                <a:ea typeface="Calibri" panose="020F0502020204030204" pitchFamily="34" charset="0"/>
                <a:cs typeface="Calibri" panose="020F0502020204030204" pitchFamily="34" charset="0"/>
              </a:rPr>
              <a:t>It accounts for </a:t>
            </a:r>
            <a:r>
              <a:rPr lang="en-US" sz="1300" b="1">
                <a:solidFill>
                  <a:schemeClr val="tx2"/>
                </a:solidFill>
                <a:latin typeface="Calibri" panose="020F0502020204030204" pitchFamily="34" charset="0"/>
                <a:ea typeface="Calibri" panose="020F0502020204030204" pitchFamily="34" charset="0"/>
                <a:cs typeface="Calibri" panose="020F0502020204030204" pitchFamily="34" charset="0"/>
              </a:rPr>
              <a:t>station capacity</a:t>
            </a:r>
            <a:r>
              <a:rPr lang="en-US" sz="1300">
                <a:solidFill>
                  <a:schemeClr val="tx2"/>
                </a:solidFill>
                <a:latin typeface="Calibri" panose="020F0502020204030204" pitchFamily="34" charset="0"/>
                <a:ea typeface="Calibri" panose="020F0502020204030204" pitchFamily="34" charset="0"/>
                <a:cs typeface="Calibri" panose="020F0502020204030204" pitchFamily="34" charset="0"/>
              </a:rPr>
              <a:t> and ensures that no station is overloaded trying to serve too many zones.</a:t>
            </a:r>
          </a:p>
          <a:p>
            <a:pPr marL="0" indent="0">
              <a:buNone/>
            </a:pPr>
            <a:r>
              <a:rPr lang="en-US" sz="1300" b="1" u="sng">
                <a:solidFill>
                  <a:schemeClr val="tx2"/>
                </a:solidFill>
                <a:latin typeface="Calibri" panose="020F0502020204030204" pitchFamily="34" charset="0"/>
                <a:ea typeface="Calibri" panose="020F0502020204030204" pitchFamily="34" charset="0"/>
                <a:cs typeface="Calibri" panose="020F0502020204030204" pitchFamily="34" charset="0"/>
              </a:rPr>
              <a:t>Realistic Constraints</a:t>
            </a:r>
            <a:r>
              <a:rPr lang="en-US" sz="1300" u="sng">
                <a:solidFill>
                  <a:schemeClr val="tx2"/>
                </a:solidFill>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sz="1300">
                <a:solidFill>
                  <a:schemeClr val="tx2"/>
                </a:solidFill>
                <a:latin typeface="Calibri" panose="020F0502020204030204" pitchFamily="34" charset="0"/>
                <a:ea typeface="Calibri" panose="020F0502020204030204" pitchFamily="34" charset="0"/>
                <a:cs typeface="Calibri" panose="020F0502020204030204" pitchFamily="34" charset="0"/>
              </a:rPr>
              <a:t>It simulates real-world scenarios considering distance, where charging stations should be within a reasonable range of the demand zones.</a:t>
            </a:r>
          </a:p>
          <a:p>
            <a:pPr>
              <a:buFont typeface="+mj-lt"/>
              <a:buAutoNum type="arabicPeriod"/>
            </a:pPr>
            <a:endParaRPr lang="en-US" sz="1300">
              <a:solidFill>
                <a:schemeClr val="tx2"/>
              </a:solidFill>
              <a:latin typeface="Calibri" panose="020F0502020204030204" pitchFamily="34" charset="0"/>
              <a:ea typeface="Calibri" panose="020F0502020204030204" pitchFamily="34" charset="0"/>
              <a:cs typeface="Calibri" panose="020F0502020204030204" pitchFamily="34" charset="0"/>
            </a:endParaRPr>
          </a:p>
          <a:p>
            <a:endParaRPr lang="en-US" sz="1300">
              <a:solidFill>
                <a:schemeClr val="tx2"/>
              </a:solidFill>
              <a:latin typeface="Calibri" panose="020F0502020204030204" pitchFamily="34" charset="0"/>
              <a:ea typeface="Calibri" panose="020F0502020204030204" pitchFamily="34" charset="0"/>
              <a:cs typeface="Calibri" panose="020F0502020204030204" pitchFamily="34" charset="0"/>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636911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2A81CD-92D6-06D5-7FD5-8034DD599064}"/>
              </a:ext>
            </a:extLst>
          </p:cNvPr>
          <p:cNvSpPr>
            <a:spLocks noGrp="1"/>
          </p:cNvSpPr>
          <p:nvPr>
            <p:ph type="title"/>
          </p:nvPr>
        </p:nvSpPr>
        <p:spPr>
          <a:xfrm>
            <a:off x="804672" y="802955"/>
            <a:ext cx="4977976" cy="1454051"/>
          </a:xfrm>
        </p:spPr>
        <p:txBody>
          <a:bodyPr>
            <a:normAutofit/>
          </a:bodyPr>
          <a:lstStyle/>
          <a:p>
            <a:r>
              <a:rPr lang="en-US" sz="3600">
                <a:solidFill>
                  <a:schemeClr val="tx2"/>
                </a:solidFill>
              </a:rPr>
              <a:t>Inputs &amp; Parameters</a:t>
            </a:r>
          </a:p>
        </p:txBody>
      </p:sp>
      <p:sp>
        <p:nvSpPr>
          <p:cNvPr id="3" name="Content Placeholder 2">
            <a:extLst>
              <a:ext uri="{FF2B5EF4-FFF2-40B4-BE49-F238E27FC236}">
                <a16:creationId xmlns:a16="http://schemas.microsoft.com/office/drawing/2014/main" id="{D8C2FA7B-C6F5-CA98-9A4D-9F75D42BE0E0}"/>
              </a:ext>
            </a:extLst>
          </p:cNvPr>
          <p:cNvSpPr>
            <a:spLocks noGrp="1"/>
          </p:cNvSpPr>
          <p:nvPr>
            <p:ph idx="1"/>
          </p:nvPr>
        </p:nvSpPr>
        <p:spPr>
          <a:xfrm>
            <a:off x="804672" y="2421682"/>
            <a:ext cx="4977578" cy="3639289"/>
          </a:xfrm>
        </p:spPr>
        <p:txBody>
          <a:bodyPr anchor="ctr">
            <a:normAutofit/>
          </a:bodyPr>
          <a:lstStyle/>
          <a:p>
            <a:r>
              <a:rPr lang="en-US" sz="1400" b="1">
                <a:solidFill>
                  <a:schemeClr val="tx2"/>
                </a:solidFill>
                <a:latin typeface="Calibri" panose="020F0502020204030204" pitchFamily="34" charset="0"/>
                <a:ea typeface="Calibri" panose="020F0502020204030204" pitchFamily="34" charset="0"/>
                <a:cs typeface="Calibri" panose="020F0502020204030204" pitchFamily="34" charset="0"/>
              </a:rPr>
              <a:t>Candidate Sites: </a:t>
            </a:r>
            <a:r>
              <a:rPr lang="en-US" sz="1400">
                <a:solidFill>
                  <a:schemeClr val="tx2"/>
                </a:solidFill>
                <a:latin typeface="Calibri" panose="020F0502020204030204" pitchFamily="34" charset="0"/>
                <a:ea typeface="Calibri" panose="020F0502020204030204" pitchFamily="34" charset="0"/>
                <a:cs typeface="Calibri" panose="020F0502020204030204" pitchFamily="34" charset="0"/>
              </a:rPr>
              <a:t>These are the potential locations where we can install charging stations. We have 5 candidate sites (i.e., 1, 2, 3, 4, 5).</a:t>
            </a:r>
          </a:p>
          <a:p>
            <a:r>
              <a:rPr lang="en-US" sz="1400" b="1">
                <a:solidFill>
                  <a:schemeClr val="tx2"/>
                </a:solidFill>
                <a:latin typeface="Calibri" panose="020F0502020204030204" pitchFamily="34" charset="0"/>
                <a:ea typeface="Calibri" panose="020F0502020204030204" pitchFamily="34" charset="0"/>
                <a:cs typeface="Calibri" panose="020F0502020204030204" pitchFamily="34" charset="0"/>
              </a:rPr>
              <a:t>Demand Zones: </a:t>
            </a:r>
            <a:r>
              <a:rPr lang="en-US" sz="1400">
                <a:solidFill>
                  <a:schemeClr val="tx2"/>
                </a:solidFill>
                <a:latin typeface="Calibri" panose="020F0502020204030204" pitchFamily="34" charset="0"/>
                <a:ea typeface="Calibri" panose="020F0502020204030204" pitchFamily="34" charset="0"/>
                <a:cs typeface="Calibri" panose="020F0502020204030204" pitchFamily="34" charset="0"/>
              </a:rPr>
              <a:t>These represent the areas that need charging stations. We have 10 demand zones (i.e., 1, 2, 3, 4, 5, 6, 7, 8, 9, 10).</a:t>
            </a:r>
          </a:p>
          <a:p>
            <a:r>
              <a:rPr lang="en-US" sz="1400" b="1">
                <a:solidFill>
                  <a:schemeClr val="tx2"/>
                </a:solidFill>
                <a:latin typeface="Calibri" panose="020F0502020204030204" pitchFamily="34" charset="0"/>
                <a:ea typeface="Calibri" panose="020F0502020204030204" pitchFamily="34" charset="0"/>
                <a:cs typeface="Calibri" panose="020F0502020204030204" pitchFamily="34" charset="0"/>
              </a:rPr>
              <a:t>installation_costs: </a:t>
            </a:r>
            <a:r>
              <a:rPr lang="en-US" sz="1400">
                <a:solidFill>
                  <a:schemeClr val="tx2"/>
                </a:solidFill>
                <a:latin typeface="Calibri" panose="020F0502020204030204" pitchFamily="34" charset="0"/>
                <a:ea typeface="Calibri" panose="020F0502020204030204" pitchFamily="34" charset="0"/>
                <a:cs typeface="Calibri" panose="020F0502020204030204" pitchFamily="34" charset="0"/>
              </a:rPr>
              <a:t>The installation cost for each candidate site (1 for each site).demand: This represents the demand for charging stations in each of the 10 demand zones.</a:t>
            </a:r>
          </a:p>
          <a:p>
            <a:r>
              <a:rPr lang="en-US" sz="1400" b="1">
                <a:solidFill>
                  <a:schemeClr val="tx2"/>
                </a:solidFill>
                <a:latin typeface="Calibri" panose="020F0502020204030204" pitchFamily="34" charset="0"/>
                <a:ea typeface="Calibri" panose="020F0502020204030204" pitchFamily="34" charset="0"/>
                <a:cs typeface="Calibri" panose="020F0502020204030204" pitchFamily="34" charset="0"/>
              </a:rPr>
              <a:t>Capacity: </a:t>
            </a:r>
            <a:r>
              <a:rPr lang="en-US" sz="1400">
                <a:solidFill>
                  <a:schemeClr val="tx2"/>
                </a:solidFill>
                <a:latin typeface="Calibri" panose="020F0502020204030204" pitchFamily="34" charset="0"/>
                <a:ea typeface="Calibri" panose="020F0502020204030204" pitchFamily="34" charset="0"/>
                <a:cs typeface="Calibri" panose="020F0502020204030204" pitchFamily="34" charset="0"/>
              </a:rPr>
              <a:t>The capacity of each station, i.e., the maximum demand that a station can serve.</a:t>
            </a:r>
          </a:p>
          <a:p>
            <a:r>
              <a:rPr lang="en-US" sz="1400" b="1">
                <a:solidFill>
                  <a:schemeClr val="tx2"/>
                </a:solidFill>
                <a:latin typeface="Calibri" panose="020F0502020204030204" pitchFamily="34" charset="0"/>
                <a:ea typeface="Calibri" panose="020F0502020204030204" pitchFamily="34" charset="0"/>
                <a:cs typeface="Calibri" panose="020F0502020204030204" pitchFamily="34" charset="0"/>
              </a:rPr>
              <a:t>Budget: </a:t>
            </a:r>
            <a:r>
              <a:rPr lang="en-US" sz="1400">
                <a:solidFill>
                  <a:schemeClr val="tx2"/>
                </a:solidFill>
                <a:latin typeface="Calibri" panose="020F0502020204030204" pitchFamily="34" charset="0"/>
                <a:ea typeface="Calibri" panose="020F0502020204030204" pitchFamily="34" charset="0"/>
                <a:cs typeface="Calibri" panose="020F0502020204030204" pitchFamily="34" charset="0"/>
              </a:rPr>
              <a:t>The total available budget to install the stations. The cost of installing stations cannot exceed this value.</a:t>
            </a:r>
          </a:p>
          <a:p>
            <a:r>
              <a:rPr lang="en-US" sz="1400" b="1">
                <a:solidFill>
                  <a:schemeClr val="tx2"/>
                </a:solidFill>
                <a:latin typeface="Calibri" panose="020F0502020204030204" pitchFamily="34" charset="0"/>
                <a:ea typeface="Calibri" panose="020F0502020204030204" pitchFamily="34" charset="0"/>
                <a:cs typeface="Calibri" panose="020F0502020204030204" pitchFamily="34" charset="0"/>
              </a:rPr>
              <a:t>Distance: </a:t>
            </a:r>
            <a:r>
              <a:rPr lang="en-US" sz="1400">
                <a:solidFill>
                  <a:schemeClr val="tx2"/>
                </a:solidFill>
                <a:latin typeface="Calibri" panose="020F0502020204030204" pitchFamily="34" charset="0"/>
                <a:ea typeface="Calibri" panose="020F0502020204030204" pitchFamily="34" charset="0"/>
                <a:cs typeface="Calibri" panose="020F0502020204030204" pitchFamily="34" charset="0"/>
              </a:rPr>
              <a:t>The distance a charging station can be, from a demand zone to cover it.</a:t>
            </a:r>
          </a:p>
          <a:p>
            <a:endParaRPr lang="en-US" sz="1400">
              <a:solidFill>
                <a:schemeClr val="tx2"/>
              </a:solidFill>
              <a:latin typeface="Calibri" panose="020F0502020204030204" pitchFamily="34" charset="0"/>
              <a:ea typeface="Calibri" panose="020F0502020204030204" pitchFamily="34" charset="0"/>
              <a:cs typeface="Calibri" panose="020F0502020204030204" pitchFamily="34" charset="0"/>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Graphic 12" descr="Battery Charging">
            <a:extLst>
              <a:ext uri="{FF2B5EF4-FFF2-40B4-BE49-F238E27FC236}">
                <a16:creationId xmlns:a16="http://schemas.microsoft.com/office/drawing/2014/main" id="{35B88724-85AE-C4BB-EA24-8AE07F2FA1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672657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A383AA-D614-CEC4-4092-12CB140AFF04}"/>
              </a:ext>
            </a:extLst>
          </p:cNvPr>
          <p:cNvSpPr>
            <a:spLocks noGrp="1"/>
          </p:cNvSpPr>
          <p:nvPr>
            <p:ph idx="1"/>
          </p:nvPr>
        </p:nvSpPr>
        <p:spPr>
          <a:xfrm>
            <a:off x="838200" y="397164"/>
            <a:ext cx="10515600" cy="5779799"/>
          </a:xfrm>
        </p:spPr>
        <p:txBody>
          <a:bodyPr>
            <a:normAutofit fontScale="77500" lnSpcReduction="20000"/>
          </a:bodyPr>
          <a:lstStyle/>
          <a:p>
            <a:pPr marL="0" indent="0">
              <a:lnSpc>
                <a:spcPct val="170000"/>
              </a:lnSpc>
              <a:buNone/>
            </a:pPr>
            <a:r>
              <a:rPr lang="en-US" sz="1800" dirty="0">
                <a:latin typeface="Calibri" panose="020F0502020204030204" pitchFamily="34" charset="0"/>
                <a:ea typeface="Calibri" panose="020F0502020204030204" pitchFamily="34" charset="0"/>
                <a:cs typeface="Calibri" panose="020F0502020204030204" pitchFamily="34" charset="0"/>
              </a:rPr>
              <a:t>Installation Costs = [120, 100, 150, 110, 200]  # Costs for sites</a:t>
            </a:r>
          </a:p>
          <a:p>
            <a:pPr marL="0" indent="0">
              <a:lnSpc>
                <a:spcPct val="170000"/>
              </a:lnSpc>
              <a:buNone/>
            </a:pPr>
            <a:r>
              <a:rPr lang="en-US" sz="1800" dirty="0">
                <a:latin typeface="Calibri" panose="020F0502020204030204" pitchFamily="34" charset="0"/>
                <a:ea typeface="Calibri" panose="020F0502020204030204" pitchFamily="34" charset="0"/>
                <a:cs typeface="Calibri" panose="020F0502020204030204" pitchFamily="34" charset="0"/>
              </a:rPr>
              <a:t>Demand = [90, 110, 150, 80, 120, 200, 140, 160, 100, 90]  # Demand for zones (10 zones)</a:t>
            </a:r>
          </a:p>
          <a:p>
            <a:pPr marL="0" indent="0">
              <a:lnSpc>
                <a:spcPct val="170000"/>
              </a:lnSpc>
              <a:buNone/>
            </a:pPr>
            <a:r>
              <a:rPr lang="en-US" sz="1800" dirty="0">
                <a:latin typeface="Calibri" panose="020F0502020204030204" pitchFamily="34" charset="0"/>
                <a:ea typeface="Calibri" panose="020F0502020204030204" pitchFamily="34" charset="0"/>
                <a:cs typeface="Calibri" panose="020F0502020204030204" pitchFamily="34" charset="0"/>
              </a:rPr>
              <a:t>Capacity = [300, 250, 350, 200, 400]  # Capacity of each station</a:t>
            </a:r>
          </a:p>
          <a:p>
            <a:pPr marL="0" indent="0">
              <a:lnSpc>
                <a:spcPct val="170000"/>
              </a:lnSpc>
              <a:buNone/>
            </a:pPr>
            <a:r>
              <a:rPr lang="en-US" sz="1800" dirty="0">
                <a:latin typeface="Calibri" panose="020F0502020204030204" pitchFamily="34" charset="0"/>
                <a:ea typeface="Calibri" panose="020F0502020204030204" pitchFamily="34" charset="0"/>
                <a:cs typeface="Calibri" panose="020F0502020204030204" pitchFamily="34" charset="0"/>
              </a:rPr>
              <a:t>Budget = 1000  # Increased budget for testing</a:t>
            </a:r>
          </a:p>
          <a:p>
            <a:pPr marL="0" indent="0">
              <a:lnSpc>
                <a:spcPct val="170000"/>
              </a:lnSpc>
              <a:buNone/>
            </a:pPr>
            <a:r>
              <a:rPr lang="en-US" sz="1800" dirty="0">
                <a:latin typeface="Calibri" panose="020F0502020204030204" pitchFamily="34" charset="0"/>
                <a:ea typeface="Calibri" panose="020F0502020204030204" pitchFamily="34" charset="0"/>
                <a:cs typeface="Calibri" panose="020F0502020204030204" pitchFamily="34" charset="0"/>
              </a:rPr>
              <a:t>Distance = 20  # Relaxed distance limit to allow more coverage</a:t>
            </a:r>
          </a:p>
          <a:p>
            <a:pPr marL="0" indent="0">
              <a:lnSpc>
                <a:spcPct val="170000"/>
              </a:lnSpc>
              <a:buNone/>
            </a:pPr>
            <a:r>
              <a:rPr lang="fr-FR" sz="1800" dirty="0">
                <a:latin typeface="Calibri" panose="020F0502020204030204" pitchFamily="34" charset="0"/>
                <a:ea typeface="Calibri" panose="020F0502020204030204" pitchFamily="34" charset="0"/>
                <a:cs typeface="Calibri" panose="020F0502020204030204" pitchFamily="34" charset="0"/>
              </a:rPr>
              <a:t>distances = [[5, 8, 10, 12, 6, 15, 9, 10, 7, 11],  # Site 1; [10, 5, 12, 8, 9, 14, 6, 9, 8, 12],  # Site 2;</a:t>
            </a:r>
          </a:p>
          <a:p>
            <a:pPr marL="0" indent="0">
              <a:lnSpc>
                <a:spcPct val="170000"/>
              </a:lnSpc>
              <a:buNone/>
            </a:pPr>
            <a:r>
              <a:rPr lang="fr-FR" sz="1800" dirty="0">
                <a:latin typeface="Calibri" panose="020F0502020204030204" pitchFamily="34" charset="0"/>
                <a:ea typeface="Calibri" panose="020F0502020204030204" pitchFamily="34" charset="0"/>
                <a:cs typeface="Calibri" panose="020F0502020204030204" pitchFamily="34" charset="0"/>
              </a:rPr>
              <a:t>  [12, 11, 6, 10, 7, 13, 8, 12, 9, 10],  # Site 3; [15, 14, 9, 7, 10, 12, 11, 16, 14, 13], # Site 4 </a:t>
            </a:r>
          </a:p>
          <a:p>
            <a:pPr marL="0" indent="0">
              <a:lnSpc>
                <a:spcPct val="170000"/>
              </a:lnSpc>
              <a:buNone/>
            </a:pPr>
            <a:r>
              <a:rPr lang="fr-FR" sz="1800" dirty="0">
                <a:latin typeface="Calibri" panose="020F0502020204030204" pitchFamily="34" charset="0"/>
                <a:ea typeface="Calibri" panose="020F0502020204030204" pitchFamily="34" charset="0"/>
                <a:cs typeface="Calibri" panose="020F0502020204030204" pitchFamily="34" charset="0"/>
              </a:rPr>
              <a:t>   [8, 6, 10, 5, 7, 10, 8, 9, 6, 10]     # Site 5</a:t>
            </a:r>
          </a:p>
          <a:p>
            <a:pPr marL="0" indent="0">
              <a:lnSpc>
                <a:spcPct val="170000"/>
              </a:lnSpc>
              <a:buNone/>
            </a:pPr>
            <a:r>
              <a:rPr lang="fr-FR" sz="1800" b="1" u="sng" dirty="0" err="1">
                <a:latin typeface="Calibri" panose="020F0502020204030204" pitchFamily="34" charset="0"/>
                <a:ea typeface="Calibri" panose="020F0502020204030204" pitchFamily="34" charset="0"/>
                <a:cs typeface="Calibri" panose="020F0502020204030204" pitchFamily="34" charset="0"/>
              </a:rPr>
              <a:t>Decision</a:t>
            </a:r>
            <a:r>
              <a:rPr lang="fr-FR" sz="1800" b="1" u="sng" dirty="0">
                <a:latin typeface="Calibri" panose="020F0502020204030204" pitchFamily="34" charset="0"/>
                <a:ea typeface="Calibri" panose="020F0502020204030204" pitchFamily="34" charset="0"/>
                <a:cs typeface="Calibri" panose="020F0502020204030204" pitchFamily="34" charset="0"/>
              </a:rPr>
              <a:t> Variables:</a:t>
            </a:r>
          </a:p>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Install Site[</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"Whether to install a charging station at candidate site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marR="0" indent="0">
              <a:lnSpc>
                <a:spcPct val="115000"/>
              </a:lnSpc>
              <a:spcAft>
                <a:spcPts val="800"/>
              </a:spcAft>
              <a:buNone/>
            </a:pPr>
            <a:r>
              <a:rPr lang="en-US" sz="1800" kern="100">
                <a:latin typeface="Aptos" panose="020B0004020202020204" pitchFamily="34" charset="0"/>
                <a:ea typeface="Aptos" panose="020B0004020202020204" pitchFamily="34" charset="0"/>
                <a:cs typeface="Times New Roman" panose="02020603050405020304" pitchFamily="18" charset="0"/>
              </a:rPr>
              <a:t>S</a:t>
            </a:r>
            <a:r>
              <a:rPr lang="en-US" sz="1800" kern="100">
                <a:effectLst/>
                <a:latin typeface="Aptos" panose="020B0004020202020204" pitchFamily="34" charset="0"/>
                <a:ea typeface="Aptos" panose="020B0004020202020204" pitchFamily="34" charset="0"/>
                <a:cs typeface="Times New Roman" panose="02020603050405020304" pitchFamily="18" charset="0"/>
              </a:rPr>
              <a:t>erve Zone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j]:</a:t>
            </a:r>
          </a:p>
          <a:p>
            <a:pPr marL="0" marR="0">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"Whether the charging station at site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serves demand zone j."</a:t>
            </a:r>
          </a:p>
        </p:txBody>
      </p:sp>
    </p:spTree>
    <p:extLst>
      <p:ext uri="{BB962C8B-B14F-4D97-AF65-F5344CB8AC3E}">
        <p14:creationId xmlns:p14="http://schemas.microsoft.com/office/powerpoint/2010/main" val="690408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2A2CD3-0ACA-C49D-FF2B-5554E1F79D9D}"/>
              </a:ext>
            </a:extLst>
          </p:cNvPr>
          <p:cNvSpPr>
            <a:spLocks noGrp="1"/>
          </p:cNvSpPr>
          <p:nvPr>
            <p:ph type="title"/>
          </p:nvPr>
        </p:nvSpPr>
        <p:spPr>
          <a:xfrm>
            <a:off x="761800" y="762001"/>
            <a:ext cx="5334197" cy="1708242"/>
          </a:xfrm>
        </p:spPr>
        <p:txBody>
          <a:bodyPr anchor="ctr">
            <a:normAutofit/>
          </a:bodyPr>
          <a:lstStyle/>
          <a:p>
            <a:r>
              <a:rPr lang="en-US" sz="4000">
                <a:latin typeface="Calibri" panose="020F0502020204030204" pitchFamily="34" charset="0"/>
                <a:ea typeface="Calibri" panose="020F0502020204030204" pitchFamily="34" charset="0"/>
                <a:cs typeface="Calibri" panose="020F0502020204030204" pitchFamily="34" charset="0"/>
              </a:rPr>
              <a:t>Constraints:</a:t>
            </a:r>
          </a:p>
        </p:txBody>
      </p:sp>
      <p:sp>
        <p:nvSpPr>
          <p:cNvPr id="3" name="Content Placeholder 2">
            <a:extLst>
              <a:ext uri="{FF2B5EF4-FFF2-40B4-BE49-F238E27FC236}">
                <a16:creationId xmlns:a16="http://schemas.microsoft.com/office/drawing/2014/main" id="{3C0E99A5-AF16-9DB9-4F0A-78C9ED14D67D}"/>
              </a:ext>
            </a:extLst>
          </p:cNvPr>
          <p:cNvSpPr>
            <a:spLocks noGrp="1"/>
          </p:cNvSpPr>
          <p:nvPr>
            <p:ph idx="1"/>
          </p:nvPr>
        </p:nvSpPr>
        <p:spPr>
          <a:xfrm>
            <a:off x="761800" y="2470244"/>
            <a:ext cx="5334197" cy="3769835"/>
          </a:xfrm>
        </p:spPr>
        <p:txBody>
          <a:bodyPr anchor="ctr">
            <a:normAutofit/>
          </a:bodyPr>
          <a:lstStyle/>
          <a:p>
            <a:pPr marL="0" indent="0">
              <a:buNone/>
            </a:pPr>
            <a:r>
              <a:rPr lang="en-US" sz="1700" b="1" u="sng" dirty="0">
                <a:latin typeface="Calibri" panose="020F0502020204030204" pitchFamily="34" charset="0"/>
                <a:ea typeface="Calibri" panose="020F0502020204030204" pitchFamily="34" charset="0"/>
                <a:cs typeface="Calibri" panose="020F0502020204030204" pitchFamily="34" charset="0"/>
              </a:rPr>
              <a:t>Demand Coverage: </a:t>
            </a:r>
          </a:p>
          <a:p>
            <a:pPr marL="0" indent="0">
              <a:buNone/>
            </a:pPr>
            <a:r>
              <a:rPr lang="en-US" sz="1700" dirty="0">
                <a:latin typeface="Calibri" panose="020F0502020204030204" pitchFamily="34" charset="0"/>
                <a:ea typeface="Calibri" panose="020F0502020204030204" pitchFamily="34" charset="0"/>
                <a:cs typeface="Calibri" panose="020F0502020204030204" pitchFamily="34" charset="0"/>
              </a:rPr>
              <a:t>It ensures that each demand zone is covered by at least one station. It checks that the sum of all candidate sites are within the distance from the demand zone is at least 1.</a:t>
            </a:r>
          </a:p>
          <a:p>
            <a:pPr marL="0" indent="0">
              <a:buNone/>
            </a:pPr>
            <a:r>
              <a:rPr lang="en-US" sz="1700" b="1" u="sng" dirty="0">
                <a:latin typeface="Calibri" panose="020F0502020204030204" pitchFamily="34" charset="0"/>
                <a:ea typeface="Calibri" panose="020F0502020204030204" pitchFamily="34" charset="0"/>
                <a:cs typeface="Calibri" panose="020F0502020204030204" pitchFamily="34" charset="0"/>
              </a:rPr>
              <a:t>Capacity:</a:t>
            </a:r>
          </a:p>
          <a:p>
            <a:pPr marL="0" indent="0">
              <a:buNone/>
            </a:pPr>
            <a:r>
              <a:rPr lang="en-US" sz="1700" dirty="0">
                <a:latin typeface="Calibri" panose="020F0502020204030204" pitchFamily="34" charset="0"/>
                <a:ea typeface="Calibri" panose="020F0502020204030204" pitchFamily="34" charset="0"/>
                <a:cs typeface="Calibri" panose="020F0502020204030204" pitchFamily="34" charset="0"/>
              </a:rPr>
              <a:t>It ensures that the total demand served by one station does not exceed its capacity.</a:t>
            </a:r>
          </a:p>
          <a:p>
            <a:pPr marL="0" indent="0">
              <a:buNone/>
            </a:pPr>
            <a:r>
              <a:rPr lang="en-US" sz="1700" b="1" u="sng" dirty="0">
                <a:latin typeface="Calibri" panose="020F0502020204030204" pitchFamily="34" charset="0"/>
                <a:ea typeface="Calibri" panose="020F0502020204030204" pitchFamily="34" charset="0"/>
                <a:cs typeface="Calibri" panose="020F0502020204030204" pitchFamily="34" charset="0"/>
              </a:rPr>
              <a:t>Budget:</a:t>
            </a:r>
          </a:p>
          <a:p>
            <a:pPr marL="0" indent="0">
              <a:buNone/>
            </a:pPr>
            <a:r>
              <a:rPr lang="en-US" sz="1700" dirty="0">
                <a:latin typeface="Calibri" panose="020F0502020204030204" pitchFamily="34" charset="0"/>
                <a:ea typeface="Calibri" panose="020F0502020204030204" pitchFamily="34" charset="0"/>
                <a:cs typeface="Calibri" panose="020F0502020204030204" pitchFamily="34" charset="0"/>
              </a:rPr>
              <a:t>This ensures that the total installation cost does not exceed the available budget. The sum of the installation costs for all selected sites must be less than or equal to the budget.</a:t>
            </a:r>
          </a:p>
        </p:txBody>
      </p:sp>
      <p:pic>
        <p:nvPicPr>
          <p:cNvPr id="7" name="Picture 6" descr="A closeup of door handles of glass building doors">
            <a:extLst>
              <a:ext uri="{FF2B5EF4-FFF2-40B4-BE49-F238E27FC236}">
                <a16:creationId xmlns:a16="http://schemas.microsoft.com/office/drawing/2014/main" id="{AB6EF473-E09A-B208-680D-11914ED201D3}"/>
              </a:ext>
            </a:extLst>
          </p:cNvPr>
          <p:cNvPicPr>
            <a:picLocks noChangeAspect="1"/>
          </p:cNvPicPr>
          <p:nvPr/>
        </p:nvPicPr>
        <p:blipFill>
          <a:blip r:embed="rId2"/>
          <a:srcRect l="33447" r="14717"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143254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DEFF2-B436-1EE2-1BF2-D9B36E027006}"/>
              </a:ext>
            </a:extLst>
          </p:cNvPr>
          <p:cNvSpPr>
            <a:spLocks noGrp="1"/>
          </p:cNvSpPr>
          <p:nvPr>
            <p:ph type="title"/>
          </p:nvPr>
        </p:nvSpPr>
        <p:spPr/>
        <p:txBody>
          <a:bodyPr>
            <a:normAutofit/>
          </a:bodyPr>
          <a:lstStyle/>
          <a:p>
            <a:r>
              <a:rPr lang="en-US" sz="3300" dirty="0">
                <a:latin typeface="Calibri" panose="020F0502020204030204" pitchFamily="34" charset="0"/>
                <a:ea typeface="Calibri" panose="020F0502020204030204" pitchFamily="34" charset="0"/>
                <a:cs typeface="Calibri" panose="020F0502020204030204" pitchFamily="34" charset="0"/>
              </a:rPr>
              <a:t>Objective and Solver</a:t>
            </a:r>
          </a:p>
        </p:txBody>
      </p:sp>
      <p:sp>
        <p:nvSpPr>
          <p:cNvPr id="3" name="Content Placeholder 2">
            <a:extLst>
              <a:ext uri="{FF2B5EF4-FFF2-40B4-BE49-F238E27FC236}">
                <a16:creationId xmlns:a16="http://schemas.microsoft.com/office/drawing/2014/main" id="{26F8617C-7E01-0DB3-5CB1-4A161A45A6AF}"/>
              </a:ext>
            </a:extLst>
          </p:cNvPr>
          <p:cNvSpPr>
            <a:spLocks noGrp="1"/>
          </p:cNvSpPr>
          <p:nvPr>
            <p:ph idx="1"/>
          </p:nvPr>
        </p:nvSpPr>
        <p:spPr/>
        <p:txBody>
          <a:bodyPr>
            <a:normAutofit fontScale="92500" lnSpcReduction="20000"/>
          </a:bodyPr>
          <a:lstStyle/>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The objective function is to minimize the total cost, which consists of two components i.e</a:t>
            </a:r>
            <a:r>
              <a:rPr lang="en-US" sz="1800" b="1" dirty="0">
                <a:highlight>
                  <a:srgbClr val="FFFF00"/>
                </a:highlight>
                <a:latin typeface="Calibri" panose="020F0502020204030204" pitchFamily="34" charset="0"/>
                <a:ea typeface="Calibri" panose="020F0502020204030204" pitchFamily="34" charset="0"/>
                <a:cs typeface="Calibri" panose="020F0502020204030204" pitchFamily="34" charset="0"/>
              </a:rPr>
              <a:t>., Installation Costs and Unmet Demand.</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 If a station does not cover a demand zone, it will be penalized hence uncovered demand contributes to the cost. </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We create a solver using the CBC solver. This is an open-source solver for mixed-integer programming problems.</a:t>
            </a:r>
          </a:p>
          <a:p>
            <a:pPr>
              <a:lnSpc>
                <a:spcPct val="150000"/>
              </a:lnSpc>
            </a:pPr>
            <a:r>
              <a:rPr lang="en-US" sz="1800" dirty="0">
                <a:latin typeface="Calibri" panose="020F0502020204030204" pitchFamily="34" charset="0"/>
                <a:ea typeface="Calibri" panose="020F0502020204030204" pitchFamily="34" charset="0"/>
                <a:cs typeface="Calibri" panose="020F0502020204030204" pitchFamily="34" charset="0"/>
              </a:rPr>
              <a:t>Time Limit: Establish a time limit of 300 seconds (5 minutes) for the solver.</a:t>
            </a:r>
          </a:p>
          <a:p>
            <a:pPr>
              <a:lnSpc>
                <a:spcPct val="150000"/>
              </a:lnSpc>
            </a:pPr>
            <a:r>
              <a:rPr lang="en-US" sz="1800" u="sng" dirty="0">
                <a:latin typeface="Calibri" panose="020F0502020204030204" pitchFamily="34" charset="0"/>
                <a:ea typeface="Calibri" panose="020F0502020204030204" pitchFamily="34" charset="0"/>
                <a:cs typeface="Calibri" panose="020F0502020204030204" pitchFamily="34" charset="0"/>
              </a:rPr>
              <a:t>Prevent Infinite Run</a:t>
            </a:r>
            <a:r>
              <a:rPr lang="en-US" sz="1800" dirty="0">
                <a:latin typeface="Calibri" panose="020F0502020204030204" pitchFamily="34" charset="0"/>
                <a:ea typeface="Calibri" panose="020F0502020204030204" pitchFamily="34" charset="0"/>
                <a:cs typeface="Calibri" panose="020F0502020204030204" pitchFamily="34" charset="0"/>
              </a:rPr>
              <a:t>: Ensure the solver does not run indefinitely.</a:t>
            </a:r>
          </a:p>
          <a:p>
            <a:pPr>
              <a:lnSpc>
                <a:spcPct val="150000"/>
              </a:lnSpc>
            </a:pPr>
            <a:r>
              <a:rPr lang="en-US" sz="1800" u="sng" dirty="0">
                <a:latin typeface="Calibri" panose="020F0502020204030204" pitchFamily="34" charset="0"/>
                <a:ea typeface="Calibri" panose="020F0502020204030204" pitchFamily="34" charset="0"/>
                <a:cs typeface="Calibri" panose="020F0502020204030204" pitchFamily="34" charset="0"/>
              </a:rPr>
              <a:t>No Optimal Solution: </a:t>
            </a:r>
            <a:r>
              <a:rPr lang="en-US" sz="1800" dirty="0">
                <a:latin typeface="Calibri" panose="020F0502020204030204" pitchFamily="34" charset="0"/>
                <a:ea typeface="Calibri" panose="020F0502020204030204" pitchFamily="34" charset="0"/>
                <a:cs typeface="Calibri" panose="020F0502020204030204" pitchFamily="34" charset="0"/>
              </a:rPr>
              <a:t>If the solver does not find an optimal solution within the time limit, it means no optimal solution exists for the given inputs and constraints of the Mixed-Integer Programming (MIP).</a:t>
            </a:r>
          </a:p>
          <a:p>
            <a:pPr>
              <a:lnSpc>
                <a:spcPct val="150000"/>
              </a:lnSpc>
            </a:pPr>
            <a:r>
              <a:rPr lang="en-US" sz="1800" u="sng" dirty="0">
                <a:latin typeface="Calibri" panose="020F0502020204030204" pitchFamily="34" charset="0"/>
                <a:ea typeface="Calibri" panose="020F0502020204030204" pitchFamily="34" charset="0"/>
                <a:cs typeface="Calibri" panose="020F0502020204030204" pitchFamily="34" charset="0"/>
              </a:rPr>
              <a:t>Global Optimal Solution: </a:t>
            </a:r>
            <a:r>
              <a:rPr lang="en-US" sz="1800" dirty="0">
                <a:latin typeface="Calibri" panose="020F0502020204030204" pitchFamily="34" charset="0"/>
                <a:ea typeface="Calibri" panose="020F0502020204030204" pitchFamily="34" charset="0"/>
                <a:cs typeface="Calibri" panose="020F0502020204030204" pitchFamily="34" charset="0"/>
              </a:rPr>
              <a:t>If the solver finds a solution within the time limit, it is considered the Global Optimal solution.</a:t>
            </a:r>
          </a:p>
        </p:txBody>
      </p:sp>
    </p:spTree>
    <p:extLst>
      <p:ext uri="{BB962C8B-B14F-4D97-AF65-F5344CB8AC3E}">
        <p14:creationId xmlns:p14="http://schemas.microsoft.com/office/powerpoint/2010/main" val="1889603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3D5EB27F-F2DF-B824-2D70-C725F400D3B1}"/>
              </a:ext>
            </a:extLst>
          </p:cNvPr>
          <p:cNvSpPr>
            <a:spLocks noGrp="1"/>
          </p:cNvSpPr>
          <p:nvPr>
            <p:ph type="title"/>
          </p:nvPr>
        </p:nvSpPr>
        <p:spPr>
          <a:xfrm>
            <a:off x="838200" y="643467"/>
            <a:ext cx="2951205" cy="5571066"/>
          </a:xfrm>
        </p:spPr>
        <p:txBody>
          <a:bodyPr>
            <a:normAutofit/>
          </a:bodyPr>
          <a:lstStyle/>
          <a:p>
            <a:r>
              <a:rPr lang="en-US" b="1">
                <a:solidFill>
                  <a:srgbClr val="FFFFFF"/>
                </a:solidFill>
                <a:latin typeface="Calibri" panose="020F0502020204030204" pitchFamily="34" charset="0"/>
                <a:ea typeface="Calibri" panose="020F0502020204030204" pitchFamily="34" charset="0"/>
                <a:cs typeface="Calibri" panose="020F0502020204030204" pitchFamily="34" charset="0"/>
              </a:rPr>
              <a:t>Global Optimal</a:t>
            </a:r>
          </a:p>
        </p:txBody>
      </p:sp>
      <p:graphicFrame>
        <p:nvGraphicFramePr>
          <p:cNvPr id="5" name="Content Placeholder 2">
            <a:extLst>
              <a:ext uri="{FF2B5EF4-FFF2-40B4-BE49-F238E27FC236}">
                <a16:creationId xmlns:a16="http://schemas.microsoft.com/office/drawing/2014/main" id="{9AE588C2-28F2-75D9-7D2E-FA3EBC382716}"/>
              </a:ext>
            </a:extLst>
          </p:cNvPr>
          <p:cNvGraphicFramePr>
            <a:graphicFrameLocks noGrp="1"/>
          </p:cNvGraphicFramePr>
          <p:nvPr>
            <p:ph idx="1"/>
            <p:extLst>
              <p:ext uri="{D42A27DB-BD31-4B8C-83A1-F6EECF244321}">
                <p14:modId xmlns:p14="http://schemas.microsoft.com/office/powerpoint/2010/main" val="404289591"/>
              </p:ext>
            </p:extLst>
          </p:nvPr>
        </p:nvGraphicFramePr>
        <p:xfrm>
          <a:off x="5207640" y="643466"/>
          <a:ext cx="6291714" cy="55307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6789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diagram of a network&#10;&#10;Description automatically generated with medium confidence">
            <a:extLst>
              <a:ext uri="{FF2B5EF4-FFF2-40B4-BE49-F238E27FC236}">
                <a16:creationId xmlns:a16="http://schemas.microsoft.com/office/drawing/2014/main" id="{F3D4BABE-36D3-3B32-D052-24EA26FB855B}"/>
              </a:ext>
            </a:extLst>
          </p:cNvPr>
          <p:cNvPicPr>
            <a:picLocks noGrp="1" noChangeAspect="1"/>
          </p:cNvPicPr>
          <p:nvPr>
            <p:ph idx="1"/>
          </p:nvPr>
        </p:nvPicPr>
        <p:blipFill>
          <a:blip r:embed="rId2"/>
          <a:stretch>
            <a:fillRect/>
          </a:stretch>
        </p:blipFill>
        <p:spPr>
          <a:xfrm>
            <a:off x="2570008" y="643466"/>
            <a:ext cx="7051984" cy="5571067"/>
          </a:xfrm>
          <a:prstGeom prst="rect">
            <a:avLst/>
          </a:prstGeom>
        </p:spPr>
      </p:pic>
    </p:spTree>
    <p:extLst>
      <p:ext uri="{BB962C8B-B14F-4D97-AF65-F5344CB8AC3E}">
        <p14:creationId xmlns:p14="http://schemas.microsoft.com/office/powerpoint/2010/main" val="24190045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191</TotalTime>
  <Words>951</Words>
  <Application>Microsoft Office PowerPoint</Application>
  <PresentationFormat>Widescreen</PresentationFormat>
  <Paragraphs>66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Calibri</vt:lpstr>
      <vt:lpstr>Office Theme</vt:lpstr>
      <vt:lpstr>PowerPoint Presentation</vt:lpstr>
      <vt:lpstr>Project Details</vt:lpstr>
      <vt:lpstr>How does the MIP model help balance key factors? </vt:lpstr>
      <vt:lpstr>Inputs &amp; Parameters</vt:lpstr>
      <vt:lpstr>PowerPoint Presentation</vt:lpstr>
      <vt:lpstr>Constraints:</vt:lpstr>
      <vt:lpstr>Objective and Solver</vt:lpstr>
      <vt:lpstr>Global Optimal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Sandeep Reddy Karumudi</dc:creator>
  <cp:lastModifiedBy>Sandeep Reddy Karumudi</cp:lastModifiedBy>
  <cp:revision>1</cp:revision>
  <dcterms:created xsi:type="dcterms:W3CDTF">2024-12-03T23:48:16Z</dcterms:created>
  <dcterms:modified xsi:type="dcterms:W3CDTF">2024-12-16T22:57:18Z</dcterms:modified>
</cp:coreProperties>
</file>