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Fraunces" panose="020B0604020202020204" charset="0"/>
      <p:regular r:id="rId11"/>
    </p:embeddedFont>
    <p:embeddedFont>
      <p:font typeface="Nobil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49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35649"/>
            <a:ext cx="4919305" cy="355830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893451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Expense Tracker Web Project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19004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project involves creating a dynamic web application using PHP to help users track their expenses. It will empower users to effectively manage their finances by providing a comprehensive platform for recording, managing, and analyzing spending habits.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5981819"/>
            <a:ext cx="40646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by ALGORITHM AVENGERS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81380-2BB1-4FBC-6CCE-DC59A060BC20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94" y="2519363"/>
            <a:ext cx="4971693" cy="31908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6847" y="1212532"/>
            <a:ext cx="6978134" cy="64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Add Expense Functionality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6206847" y="2396133"/>
            <a:ext cx="463153" cy="463153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6361390" y="2473285"/>
            <a:ext cx="154067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875859" y="2396133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Input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875859" y="2841188"/>
            <a:ext cx="3079671" cy="1646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feature will allow users to enter details about their expenses, such as date, category, amount, and description.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10161389" y="2396133"/>
            <a:ext cx="463153" cy="463153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10292001" y="2473285"/>
            <a:ext cx="201811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10830401" y="2396133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Validation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0830401" y="2841188"/>
            <a:ext cx="3079671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should validate user inputs to ensure accuracy and prevent errors.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6206847" y="4925258"/>
            <a:ext cx="463153" cy="463153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6345079" y="5002411"/>
            <a:ext cx="186571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6875859" y="4925258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Database Storage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6875859" y="5370314"/>
            <a:ext cx="3079671" cy="1317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entered expense data will be securely stored in a database for easy access and retrieval.</a:t>
            </a:r>
            <a:endParaRPr lang="en-US" sz="1600" dirty="0"/>
          </a:p>
        </p:txBody>
      </p:sp>
      <p:sp>
        <p:nvSpPr>
          <p:cNvPr id="17" name="Shape 13"/>
          <p:cNvSpPr/>
          <p:nvPr/>
        </p:nvSpPr>
        <p:spPr>
          <a:xfrm>
            <a:off x="10161389" y="4925258"/>
            <a:ext cx="463153" cy="463153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8" name="Text 14"/>
          <p:cNvSpPr/>
          <p:nvPr/>
        </p:nvSpPr>
        <p:spPr>
          <a:xfrm>
            <a:off x="10288072" y="5002411"/>
            <a:ext cx="209788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5"/>
          <p:cNvSpPr/>
          <p:nvPr/>
        </p:nvSpPr>
        <p:spPr>
          <a:xfrm>
            <a:off x="10830401" y="4925258"/>
            <a:ext cx="294596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Confirmation Message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10830401" y="5370314"/>
            <a:ext cx="3079671" cy="1646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After successful data submission, users will receive a confirmation message, ensuring that the expense has been added correctly.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C06E9-C1B3-994C-0B52-4FDB74AF3C5C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85797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Update Expense Functionality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should have a user-friendly interface for updating expense entries, allowing them to modify any previously entered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Retrieval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should efficiently retrieve the existing expense record for editing, ensuring that the correct entry is being updated.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Validation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Input validation is crucial for updates as well, ensuring data integrity and preventing errors.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9BD1B-1343-D91B-E3B7-3782F53F3019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33" y="2291477"/>
            <a:ext cx="4961215" cy="364652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21730" y="779621"/>
            <a:ext cx="7673340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Delete Expense Functionality</a:t>
            </a:r>
            <a:endParaRPr lang="en-US" sz="41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730" y="2407920"/>
            <a:ext cx="1050488" cy="16806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587258" y="2617946"/>
            <a:ext cx="2915483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Confirmation Prompt</a:t>
            </a:r>
            <a:endParaRPr lang="en-US" sz="2050" dirty="0"/>
          </a:p>
        </p:txBody>
      </p:sp>
      <p:sp>
        <p:nvSpPr>
          <p:cNvPr id="7" name="Text 2"/>
          <p:cNvSpPr/>
          <p:nvPr/>
        </p:nvSpPr>
        <p:spPr>
          <a:xfrm>
            <a:off x="7587258" y="3072170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should display a confirmation prompt before deleting an expense to prevent accidental deletion.</a:t>
            </a:r>
            <a:endParaRPr lang="en-US" sz="16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730" y="4088606"/>
            <a:ext cx="1050488" cy="168068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587258" y="4298633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Database Removal</a:t>
            </a:r>
            <a:endParaRPr lang="en-US" sz="2050" dirty="0"/>
          </a:p>
        </p:txBody>
      </p:sp>
      <p:sp>
        <p:nvSpPr>
          <p:cNvPr id="10" name="Text 4"/>
          <p:cNvSpPr/>
          <p:nvPr/>
        </p:nvSpPr>
        <p:spPr>
          <a:xfrm>
            <a:off x="7587258" y="4752856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Upon confirmation, the selected expense record will be removed from the database.</a:t>
            </a:r>
            <a:endParaRPr lang="en-US" sz="16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30" y="5769293"/>
            <a:ext cx="1050488" cy="168068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87258" y="5979319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Update Display</a:t>
            </a:r>
            <a:endParaRPr lang="en-US" sz="2050" dirty="0"/>
          </a:p>
        </p:txBody>
      </p:sp>
      <p:sp>
        <p:nvSpPr>
          <p:cNvPr id="13" name="Text 6"/>
          <p:cNvSpPr/>
          <p:nvPr/>
        </p:nvSpPr>
        <p:spPr>
          <a:xfrm>
            <a:off x="7587258" y="6433542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user interface should be updated, reflecting the deletion and removing the deleted expense from the list.</a:t>
            </a:r>
            <a:endParaRPr lang="en-US" sz="16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358F9-D5B6-4A25-0895-57DFF2C8B2AF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0130"/>
            <a:ext cx="86232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Total Expenditure Calculation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2089071"/>
            <a:ext cx="30480" cy="51002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4" name="Shape 2"/>
          <p:cNvSpPr/>
          <p:nvPr/>
        </p:nvSpPr>
        <p:spPr>
          <a:xfrm>
            <a:off x="1358622" y="2584133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3"/>
          <p:cNvSpPr/>
          <p:nvPr/>
        </p:nvSpPr>
        <p:spPr>
          <a:xfrm>
            <a:off x="878800" y="234422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6" name="Text 4"/>
          <p:cNvSpPr/>
          <p:nvPr/>
        </p:nvSpPr>
        <p:spPr>
          <a:xfrm>
            <a:off x="1049060" y="2429232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3158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Aggregation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2806303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will aggregate all expense entries to calculate the total expenditure for a specified period.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117896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0" name="Shape 8"/>
          <p:cNvSpPr/>
          <p:nvPr/>
        </p:nvSpPr>
        <p:spPr>
          <a:xfrm>
            <a:off x="878800" y="387798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1" name="Text 9"/>
          <p:cNvSpPr/>
          <p:nvPr/>
        </p:nvSpPr>
        <p:spPr>
          <a:xfrm>
            <a:off x="1022747" y="3962995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Filtering Options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4340066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should have options to filter expenses by date range, category, or other criteria for detailed analysis.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5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6" name="Text 14"/>
          <p:cNvSpPr/>
          <p:nvPr/>
        </p:nvSpPr>
        <p:spPr>
          <a:xfrm>
            <a:off x="1031200" y="5859661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Display Results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6236732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calculated total expenditure will be displayed in a clear and user-friendly format, enabling users to quickly understand their overall spending.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17AC2-D8EF-B762-0960-93CFB262B376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224" y="2257068"/>
            <a:ext cx="4953953" cy="37154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5569" y="754975"/>
            <a:ext cx="587001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Interface Design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745569" y="1740098"/>
            <a:ext cx="3719989" cy="2931081"/>
          </a:xfrm>
          <a:prstGeom prst="roundRect">
            <a:avLst>
              <a:gd name="adj" fmla="val 6541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958572" y="1953101"/>
            <a:ext cx="270914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Intuitive Navigation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958572" y="2413635"/>
            <a:ext cx="3293983" cy="2044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UI should provide a simple and intuitive navigation structure, enabling users to easily access different functionalities of the application.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4678561" y="1740098"/>
            <a:ext cx="3719989" cy="2931081"/>
          </a:xfrm>
          <a:prstGeom prst="roundRect">
            <a:avLst>
              <a:gd name="adj" fmla="val 6541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4891564" y="1953101"/>
            <a:ext cx="306383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Clear Visual Hierarchy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4891564" y="2413635"/>
            <a:ext cx="3293983" cy="1363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design should effectively prioritize information, ensuring that important elements are prominently displayed.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45569" y="4884182"/>
            <a:ext cx="3719989" cy="2590324"/>
          </a:xfrm>
          <a:prstGeom prst="roundRect">
            <a:avLst>
              <a:gd name="adj" fmla="val 7401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958572" y="5097185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Responsive Design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958572" y="5557718"/>
            <a:ext cx="3293983" cy="1703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should be accessible and functional across various devices, including desktops, laptops, tablets, and smartphones.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4678561" y="4884182"/>
            <a:ext cx="3719989" cy="2590324"/>
          </a:xfrm>
          <a:prstGeom prst="roundRect">
            <a:avLst>
              <a:gd name="adj" fmla="val 7401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4891564" y="5097185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Feedback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4891564" y="5557718"/>
            <a:ext cx="3293983" cy="1363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Gather feedback from users to identify areas for improvement and ensure a user-centric design.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3363"/>
            <a:ext cx="61254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Database Integration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42304"/>
            <a:ext cx="13042821" cy="4793933"/>
          </a:xfrm>
          <a:prstGeom prst="roundRect">
            <a:avLst>
              <a:gd name="adj" fmla="val 425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24992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3936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Database Management System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3936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MySQL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900243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304395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Table Structure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043952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Design tables to store expense details efficiently, considering columns like date, category, amount, description, and user ID.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276368"/>
            <a:ext cx="130275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42007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 Relationships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420076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Establish appropriate relationships between tables to ensure data integrity and consistency, like a user table linking to the expense table.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652492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579620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Security Measures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796201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measures like data encryption and secure user authentication to safeguard sensitive financial data.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DC0A-73FE-9F34-2700-FB3033ACAB04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7133"/>
            <a:ext cx="109106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Future Enhancements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2607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Reporting Features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210282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could be enhanced with advanced reporting features to generate insightful charts and graphs summarizing expenditure trends.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192607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2719864"/>
            <a:ext cx="3215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Budgeting Integration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3210282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Integrating budgeting functionalities would allow users to set financial goals and track progress towards them.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773222"/>
            <a:ext cx="32948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Cloud Synchronization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263640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Enabling cloud synchronization would allow users to access their expense data from multiple devices, ensuring data accessibility.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5221" y="5773222"/>
            <a:ext cx="35531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Automated Notifications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85221" y="6263640"/>
            <a:ext cx="63513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application could send automated notifications to users about upcoming bill payments or spending thresholds.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81C19-862D-665E-3D82-D850055B90E5}"/>
              </a:ext>
            </a:extLst>
          </p:cNvPr>
          <p:cNvSpPr/>
          <p:nvPr/>
        </p:nvSpPr>
        <p:spPr>
          <a:xfrm>
            <a:off x="12771455" y="7747279"/>
            <a:ext cx="1778558" cy="381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580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Nobile</vt:lpstr>
      <vt:lpstr>Fraunces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Nishank Jain</cp:lastModifiedBy>
  <cp:revision>2</cp:revision>
  <dcterms:created xsi:type="dcterms:W3CDTF">2024-09-15T07:10:46Z</dcterms:created>
  <dcterms:modified xsi:type="dcterms:W3CDTF">2024-09-15T07:14:54Z</dcterms:modified>
</cp:coreProperties>
</file>