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30" name="正文级别 1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83" name="图片占位符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正文级别 1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1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19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图形 1"/>
          <p:cNvSpPr/>
          <p:nvPr/>
        </p:nvSpPr>
        <p:spPr>
          <a:xfrm rot="1387571">
            <a:off x="4621936" y="1380556"/>
            <a:ext cx="3596935" cy="42268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ln>
            <a:solidFill>
              <a:srgbClr val="DBDBDB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5" name="图形 1"/>
          <p:cNvSpPr/>
          <p:nvPr/>
        </p:nvSpPr>
        <p:spPr>
          <a:xfrm rot="1387571">
            <a:off x="4421564" y="1276888"/>
            <a:ext cx="3847349" cy="4521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ln>
            <a:solidFill>
              <a:srgbClr val="DDDDDD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6" name="图形 1"/>
          <p:cNvSpPr/>
          <p:nvPr/>
        </p:nvSpPr>
        <p:spPr>
          <a:xfrm rot="1387571">
            <a:off x="4221191" y="1173222"/>
            <a:ext cx="4097764" cy="48154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ln>
            <a:solidFill>
              <a:srgbClr val="E0E0E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7" name="图形 1"/>
          <p:cNvSpPr/>
          <p:nvPr/>
        </p:nvSpPr>
        <p:spPr>
          <a:xfrm rot="1387571">
            <a:off x="4020820" y="1069556"/>
            <a:ext cx="4348178" cy="510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ln>
            <a:solidFill>
              <a:srgbClr val="E2E2E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8" name="图形 1"/>
          <p:cNvSpPr/>
          <p:nvPr/>
        </p:nvSpPr>
        <p:spPr>
          <a:xfrm rot="1387571">
            <a:off x="3820446" y="965888"/>
            <a:ext cx="4598593" cy="54039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ln>
            <a:solidFill>
              <a:srgbClr val="E4E4E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9" name="图形 1"/>
          <p:cNvSpPr/>
          <p:nvPr/>
        </p:nvSpPr>
        <p:spPr>
          <a:xfrm rot="1387571">
            <a:off x="3620075" y="862222"/>
            <a:ext cx="4849007" cy="5698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ln>
            <a:solidFill>
              <a:srgbClr val="E7E7E7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0" name="图形 1"/>
          <p:cNvSpPr/>
          <p:nvPr/>
        </p:nvSpPr>
        <p:spPr>
          <a:xfrm rot="1387571">
            <a:off x="3419702" y="758556"/>
            <a:ext cx="5099421" cy="59925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ln>
            <a:solidFill>
              <a:srgbClr val="E9E9E9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1" name="图形 1"/>
          <p:cNvSpPr/>
          <p:nvPr/>
        </p:nvSpPr>
        <p:spPr>
          <a:xfrm rot="1387571">
            <a:off x="3219330" y="654889"/>
            <a:ext cx="5349835" cy="6286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ln>
            <a:solidFill>
              <a:srgbClr val="ECECEC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2" name="图形 1"/>
          <p:cNvSpPr/>
          <p:nvPr/>
        </p:nvSpPr>
        <p:spPr>
          <a:xfrm rot="1387571">
            <a:off x="3018957" y="551222"/>
            <a:ext cx="5600250" cy="65810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ln>
            <a:solidFill>
              <a:srgbClr val="EEEEEE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3" name="图形 1"/>
          <p:cNvSpPr/>
          <p:nvPr/>
        </p:nvSpPr>
        <p:spPr>
          <a:xfrm rot="1387571">
            <a:off x="2818585" y="447556"/>
            <a:ext cx="5850664" cy="68753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ln>
            <a:solidFill>
              <a:srgbClr val="F0F0F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4" name="图形 1"/>
          <p:cNvSpPr/>
          <p:nvPr/>
        </p:nvSpPr>
        <p:spPr>
          <a:xfrm rot="1387571">
            <a:off x="1136728" y="-566346"/>
            <a:ext cx="6101078" cy="71696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ln>
            <a:solidFill>
              <a:srgbClr val="F3F3F3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5" name="图形 1"/>
          <p:cNvSpPr/>
          <p:nvPr/>
        </p:nvSpPr>
        <p:spPr>
          <a:xfrm rot="1387571">
            <a:off x="2417840" y="240222"/>
            <a:ext cx="6351493" cy="74638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ln>
            <a:solidFill>
              <a:srgbClr val="F5F5F5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6" name="图形 1"/>
          <p:cNvSpPr/>
          <p:nvPr/>
        </p:nvSpPr>
        <p:spPr>
          <a:xfrm rot="1387571">
            <a:off x="2217469" y="136556"/>
            <a:ext cx="6601907" cy="77581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ln>
            <a:solidFill>
              <a:srgbClr val="F7F7F7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7" name="图形 1"/>
          <p:cNvSpPr/>
          <p:nvPr/>
        </p:nvSpPr>
        <p:spPr>
          <a:xfrm rot="1387571">
            <a:off x="2017096" y="32890"/>
            <a:ext cx="6852320" cy="80524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ln w="8731">
            <a:solidFill>
              <a:srgbClr val="FAFAFA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8" name="图形 1"/>
          <p:cNvSpPr/>
          <p:nvPr/>
        </p:nvSpPr>
        <p:spPr>
          <a:xfrm rot="1387571">
            <a:off x="1816724" y="-70777"/>
            <a:ext cx="7102736" cy="83467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ln w="9128">
            <a:solidFill>
              <a:srgbClr val="FCFCFC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9" name="椭圆 43"/>
          <p:cNvSpPr/>
          <p:nvPr/>
        </p:nvSpPr>
        <p:spPr>
          <a:xfrm>
            <a:off x="7536075" y="2858973"/>
            <a:ext cx="1956671" cy="1956669"/>
          </a:xfrm>
          <a:prstGeom prst="ellipse">
            <a:avLst/>
          </a:prstGeom>
          <a:ln>
            <a:solidFill>
              <a:srgbClr val="D9D9D9">
                <a:alpha val="81818"/>
              </a:srgbClr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0" name="椭圆 45"/>
          <p:cNvSpPr/>
          <p:nvPr/>
        </p:nvSpPr>
        <p:spPr>
          <a:xfrm>
            <a:off x="7437201" y="2751319"/>
            <a:ext cx="2171979" cy="2171978"/>
          </a:xfrm>
          <a:prstGeom prst="ellipse">
            <a:avLst/>
          </a:prstGeom>
          <a:ln>
            <a:solidFill>
              <a:srgbClr val="D9D9D9">
                <a:alpha val="63636"/>
              </a:srgbClr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1" name="椭圆 47"/>
          <p:cNvSpPr/>
          <p:nvPr/>
        </p:nvSpPr>
        <p:spPr>
          <a:xfrm>
            <a:off x="7317702" y="2643664"/>
            <a:ext cx="2387289" cy="2387288"/>
          </a:xfrm>
          <a:prstGeom prst="ellipse">
            <a:avLst/>
          </a:prstGeom>
          <a:ln>
            <a:solidFill>
              <a:srgbClr val="D9D9D9">
                <a:alpha val="45455"/>
              </a:srgbClr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2" name="图形 1"/>
          <p:cNvSpPr/>
          <p:nvPr/>
        </p:nvSpPr>
        <p:spPr>
          <a:xfrm rot="1387571">
            <a:off x="4822309" y="1484222"/>
            <a:ext cx="3346520" cy="39326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solidFill>
            <a:srgbClr val="F0F0F0"/>
          </a:solidFill>
          <a:ln w="3175">
            <a:solidFill>
              <a:srgbClr val="D9D9D9"/>
            </a:solidFill>
            <a:miter/>
          </a:ln>
          <a:effectLst>
            <a:outerShdw sx="100000" sy="100000" kx="0" ky="0" algn="b" rotWithShape="0" blurRad="635000" dist="0" dir="0">
              <a:srgbClr val="323232">
                <a:alpha val="10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grpSp>
        <p:nvGrpSpPr>
          <p:cNvPr id="119" name="组合 6"/>
          <p:cNvGrpSpPr/>
          <p:nvPr/>
        </p:nvGrpSpPr>
        <p:grpSpPr>
          <a:xfrm>
            <a:off x="4465833" y="1521351"/>
            <a:ext cx="1500614" cy="1783789"/>
            <a:chOff x="0" y="0"/>
            <a:chExt cx="1500612" cy="1783788"/>
          </a:xfrm>
        </p:grpSpPr>
        <p:sp>
          <p:nvSpPr>
            <p:cNvPr id="113" name="图形 6"/>
            <p:cNvSpPr/>
            <p:nvPr/>
          </p:nvSpPr>
          <p:spPr>
            <a:xfrm>
              <a:off x="-1" y="-1"/>
              <a:ext cx="1500614" cy="1783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solidFill>
              <a:srgbClr val="000000"/>
            </a:solidFill>
            <a:ln w="4047" cap="flat">
              <a:solidFill>
                <a:srgbClr val="000000"/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000000">
                  <a:alpha val="2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grpSp>
          <p:nvGrpSpPr>
            <p:cNvPr id="118" name="组合 8"/>
            <p:cNvGrpSpPr/>
            <p:nvPr/>
          </p:nvGrpSpPr>
          <p:grpSpPr>
            <a:xfrm>
              <a:off x="313404" y="221770"/>
              <a:ext cx="866350" cy="1555452"/>
              <a:chOff x="0" y="0"/>
              <a:chExt cx="866349" cy="1555450"/>
            </a:xfrm>
          </p:grpSpPr>
          <p:sp>
            <p:nvSpPr>
              <p:cNvPr id="114" name="文本框 4"/>
              <p:cNvSpPr txBox="1"/>
              <p:nvPr/>
            </p:nvSpPr>
            <p:spPr>
              <a:xfrm>
                <a:off x="160299" y="0"/>
                <a:ext cx="358413" cy="6375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600">
                    <a:solidFill>
                      <a:srgbClr val="FFFFFF"/>
                    </a:solidFill>
                    <a:effectLst>
                      <a:outerShdw sx="100000" sy="100000" kx="0" ky="0" algn="b" rotWithShape="0" blurRad="63500" dist="0" dir="0">
                        <a:srgbClr val="000000">
                          <a:alpha val="40000"/>
                        </a:srgbClr>
                      </a:outerShdw>
                    </a:effectLst>
                    <a:latin typeface="仓耳今楷05-6763 W05"/>
                    <a:ea typeface="仓耳今楷05-6763 W05"/>
                    <a:cs typeface="仓耳今楷05-6763 W05"/>
                    <a:sym typeface="仓耳今楷05-6763 W05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115" name="文本框 21"/>
              <p:cNvSpPr txBox="1"/>
              <p:nvPr/>
            </p:nvSpPr>
            <p:spPr>
              <a:xfrm>
                <a:off x="451431" y="178536"/>
                <a:ext cx="414918" cy="7645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4400">
                    <a:solidFill>
                      <a:srgbClr val="FFFFFF"/>
                    </a:solidFill>
                    <a:effectLst>
                      <a:outerShdw sx="100000" sy="100000" kx="0" ky="0" algn="b" rotWithShape="0" blurRad="63500" dist="0" dir="0">
                        <a:srgbClr val="000000">
                          <a:alpha val="40000"/>
                        </a:srgbClr>
                      </a:outerShdw>
                    </a:effectLst>
                    <a:latin typeface="仓耳今楷05-6763 W05"/>
                    <a:ea typeface="仓耳今楷05-6763 W05"/>
                    <a:cs typeface="仓耳今楷05-6763 W05"/>
                    <a:sym typeface="仓耳今楷05-6763 W05"/>
                  </a:defRPr>
                </a:lvl1pPr>
              </a:lstStyle>
              <a:p>
                <a:pPr/>
                <a:r>
                  <a:t>0</a:t>
                </a:r>
              </a:p>
            </p:txBody>
          </p:sp>
          <p:sp>
            <p:nvSpPr>
              <p:cNvPr id="116" name="文本框 22"/>
              <p:cNvSpPr txBox="1"/>
              <p:nvPr/>
            </p:nvSpPr>
            <p:spPr>
              <a:xfrm>
                <a:off x="0" y="646330"/>
                <a:ext cx="414918" cy="7645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4400">
                    <a:solidFill>
                      <a:srgbClr val="FFFFFF"/>
                    </a:solidFill>
                    <a:effectLst>
                      <a:outerShdw sx="100000" sy="100000" kx="0" ky="0" algn="b" rotWithShape="0" blurRad="63500" dist="0" dir="0">
                        <a:srgbClr val="000000">
                          <a:alpha val="40000"/>
                        </a:srgbClr>
                      </a:outerShdw>
                    </a:effectLst>
                    <a:latin typeface="仓耳今楷05-6763 W05"/>
                    <a:ea typeface="仓耳今楷05-6763 W05"/>
                    <a:cs typeface="仓耳今楷05-6763 W05"/>
                    <a:sym typeface="仓耳今楷05-6763 W05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117" name="文本框 23"/>
              <p:cNvSpPr txBox="1"/>
              <p:nvPr/>
            </p:nvSpPr>
            <p:spPr>
              <a:xfrm>
                <a:off x="387135" y="790910"/>
                <a:ext cx="414918" cy="7645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4400">
                    <a:solidFill>
                      <a:srgbClr val="FFFFFF"/>
                    </a:solidFill>
                    <a:effectLst>
                      <a:outerShdw sx="100000" sy="100000" kx="0" ky="0" algn="b" rotWithShape="0" blurRad="63500" dist="0" dir="0">
                        <a:srgbClr val="000000">
                          <a:alpha val="40000"/>
                        </a:srgbClr>
                      </a:outerShdw>
                    </a:effectLst>
                    <a:latin typeface="仓耳今楷05-6763 W05"/>
                    <a:ea typeface="仓耳今楷05-6763 W05"/>
                    <a:cs typeface="仓耳今楷05-6763 W05"/>
                    <a:sym typeface="仓耳今楷05-6763 W05"/>
                  </a:defRPr>
                </a:lvl1pPr>
              </a:lstStyle>
              <a:p>
                <a:pPr/>
                <a:r>
                  <a:t>0</a:t>
                </a:r>
              </a:p>
            </p:txBody>
          </p:sp>
        </p:grpSp>
      </p:grpSp>
      <p:sp>
        <p:nvSpPr>
          <p:cNvPr id="120" name="椭圆 9"/>
          <p:cNvSpPr/>
          <p:nvPr/>
        </p:nvSpPr>
        <p:spPr>
          <a:xfrm>
            <a:off x="7640743" y="2966628"/>
            <a:ext cx="1741361" cy="174136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635000" dist="0" dir="0">
              <a:srgbClr val="000000">
                <a:alpha val="1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23" name="组合 3"/>
          <p:cNvGrpSpPr/>
          <p:nvPr/>
        </p:nvGrpSpPr>
        <p:grpSpPr>
          <a:xfrm>
            <a:off x="6290352" y="2722236"/>
            <a:ext cx="2999741" cy="1084345"/>
            <a:chOff x="0" y="0"/>
            <a:chExt cx="2999739" cy="1084343"/>
          </a:xfrm>
        </p:grpSpPr>
        <p:sp>
          <p:nvSpPr>
            <p:cNvPr id="121" name="文本框 1"/>
            <p:cNvSpPr txBox="1"/>
            <p:nvPr/>
          </p:nvSpPr>
          <p:spPr>
            <a:xfrm>
              <a:off x="0" y="0"/>
              <a:ext cx="2999740" cy="993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pc="300" sz="5400"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天气预报</a:t>
              </a:r>
            </a:p>
          </p:txBody>
        </p:sp>
        <p:sp>
          <p:nvSpPr>
            <p:cNvPr id="122" name="文本框 39"/>
            <p:cNvSpPr txBox="1"/>
            <p:nvPr/>
          </p:nvSpPr>
          <p:spPr>
            <a:xfrm>
              <a:off x="264871" y="688103"/>
              <a:ext cx="235371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pc="600">
                  <a:solidFill>
                    <a:srgbClr val="808080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.</a:t>
              </a:r>
            </a:p>
          </p:txBody>
        </p:sp>
      </p:grpSp>
      <p:sp>
        <p:nvSpPr>
          <p:cNvPr id="124" name="文本框 40"/>
          <p:cNvSpPr txBox="1"/>
          <p:nvPr/>
        </p:nvSpPr>
        <p:spPr>
          <a:xfrm>
            <a:off x="3203973" y="4576998"/>
            <a:ext cx="5751820" cy="151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 defTabSz="508000">
              <a:lnSpc>
                <a:spcPct val="150000"/>
              </a:lnSpc>
              <a:defRPr sz="2000"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字魂58号-创中黑"/>
                <a:ea typeface="字魂58号-创中黑"/>
                <a:cs typeface="字魂58号-创中黑"/>
                <a:sym typeface="字魂58号-创中黑"/>
              </a:defRPr>
            </a:pPr>
            <a:r>
              <a:t>指导教师：李宇</a:t>
            </a:r>
          </a:p>
          <a:p>
            <a:pPr algn="ctr" defTabSz="508000">
              <a:lnSpc>
                <a:spcPct val="150000"/>
              </a:lnSpc>
              <a:defRPr sz="2000"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字魂58号-创中黑"/>
                <a:ea typeface="字魂58号-创中黑"/>
                <a:cs typeface="字魂58号-创中黑"/>
                <a:sym typeface="字魂58号-创中黑"/>
              </a:defRPr>
            </a:pPr>
            <a:r>
              <a:t>第十组</a:t>
            </a:r>
            <a:r>
              <a:t>：</a:t>
            </a:r>
            <a:r>
              <a:t>王子昂 王迪 陈灯月 黎佩瑜 童路勤</a:t>
            </a:r>
          </a:p>
          <a:p>
            <a:pPr algn="ctr" defTabSz="508000">
              <a:lnSpc>
                <a:spcPct val="150000"/>
              </a:lnSpc>
              <a:defRPr sz="2000"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字魂58号-创中黑"/>
                <a:ea typeface="字魂58号-创中黑"/>
                <a:cs typeface="字魂58号-创中黑"/>
                <a:sym typeface="字魂58号-创中黑"/>
              </a:defRPr>
            </a:pPr>
            <a:r>
              <a:t>汇报日期：2020</a:t>
            </a:r>
            <a:r>
              <a:t>年</a:t>
            </a:r>
            <a:r>
              <a:t>7</a:t>
            </a:r>
            <a:r>
              <a:t>月</a:t>
            </a:r>
            <a:r>
              <a:t>13</a:t>
            </a:r>
            <a:r>
              <a:t>日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0" name="组合 17"/>
          <p:cNvGrpSpPr/>
          <p:nvPr/>
        </p:nvGrpSpPr>
        <p:grpSpPr>
          <a:xfrm>
            <a:off x="-4386942" y="-6730093"/>
            <a:ext cx="15708087" cy="15708087"/>
            <a:chOff x="0" y="0"/>
            <a:chExt cx="15708086" cy="15708086"/>
          </a:xfrm>
        </p:grpSpPr>
        <p:pic>
          <p:nvPicPr>
            <p:cNvPr id="598" name="图片 4" descr="图片 4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0049" t="1905" r="9580" b="36429"/>
            <a:stretch>
              <a:fillRect/>
            </a:stretch>
          </p:blipFill>
          <p:spPr>
            <a:xfrm>
              <a:off x="4748891" y="6730092"/>
              <a:ext cx="6210301" cy="4229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26" y="0"/>
                  </a:moveTo>
                  <a:lnTo>
                    <a:pt x="849" y="227"/>
                  </a:lnTo>
                  <a:cubicBezTo>
                    <a:pt x="302" y="2068"/>
                    <a:pt x="0" y="4091"/>
                    <a:pt x="0" y="6215"/>
                  </a:cubicBezTo>
                  <a:cubicBezTo>
                    <a:pt x="0" y="14711"/>
                    <a:pt x="4835" y="21600"/>
                    <a:pt x="10800" y="21600"/>
                  </a:cubicBezTo>
                  <a:cubicBezTo>
                    <a:pt x="16765" y="21600"/>
                    <a:pt x="21600" y="14711"/>
                    <a:pt x="21600" y="6215"/>
                  </a:cubicBezTo>
                  <a:cubicBezTo>
                    <a:pt x="21600" y="4091"/>
                    <a:pt x="21298" y="2068"/>
                    <a:pt x="20751" y="227"/>
                  </a:cubicBezTo>
                  <a:lnTo>
                    <a:pt x="20674" y="0"/>
                  </a:lnTo>
                  <a:lnTo>
                    <a:pt x="926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599" name="椭圆 7"/>
            <p:cNvSpPr/>
            <p:nvPr/>
          </p:nvSpPr>
          <p:spPr>
            <a:xfrm>
              <a:off x="4317173" y="4317173"/>
              <a:ext cx="7073738" cy="7073738"/>
            </a:xfrm>
            <a:prstGeom prst="ellipse">
              <a:avLst/>
            </a:prstGeom>
            <a:noFill/>
            <a:ln w="12700" cap="flat">
              <a:solidFill>
                <a:srgbClr val="C5C5C5">
                  <a:alpha val="90909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0" name="椭圆 8"/>
            <p:cNvSpPr/>
            <p:nvPr/>
          </p:nvSpPr>
          <p:spPr>
            <a:xfrm>
              <a:off x="3885456" y="3885456"/>
              <a:ext cx="7937173" cy="7937173"/>
            </a:xfrm>
            <a:prstGeom prst="ellipse">
              <a:avLst/>
            </a:prstGeom>
            <a:noFill/>
            <a:ln w="12700" cap="flat">
              <a:solidFill>
                <a:srgbClr val="CBCBCB">
                  <a:alpha val="81818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1" name="椭圆 9"/>
            <p:cNvSpPr/>
            <p:nvPr/>
          </p:nvSpPr>
          <p:spPr>
            <a:xfrm>
              <a:off x="3453739" y="3453739"/>
              <a:ext cx="8800607" cy="8800607"/>
            </a:xfrm>
            <a:prstGeom prst="ellipse">
              <a:avLst/>
            </a:prstGeom>
            <a:noFill/>
            <a:ln w="12700" cap="flat">
              <a:solidFill>
                <a:schemeClr val="accent3">
                  <a:lumOff val="17344"/>
                  <a:alpha val="72727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2" name="椭圆 10"/>
            <p:cNvSpPr/>
            <p:nvPr/>
          </p:nvSpPr>
          <p:spPr>
            <a:xfrm>
              <a:off x="3022022" y="3022021"/>
              <a:ext cx="9664043" cy="9664043"/>
            </a:xfrm>
            <a:prstGeom prst="ellipse">
              <a:avLst/>
            </a:prstGeom>
            <a:noFill/>
            <a:ln w="12700" cap="flat">
              <a:solidFill>
                <a:srgbClr val="D6D6D6">
                  <a:alpha val="63636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3" name="椭圆 11"/>
            <p:cNvSpPr/>
            <p:nvPr/>
          </p:nvSpPr>
          <p:spPr>
            <a:xfrm>
              <a:off x="2590304" y="2590304"/>
              <a:ext cx="10527477" cy="10527477"/>
            </a:xfrm>
            <a:prstGeom prst="ellipse">
              <a:avLst/>
            </a:prstGeom>
            <a:noFill/>
            <a:ln w="12700" cap="flat">
              <a:solidFill>
                <a:srgbClr val="DCDCDC">
                  <a:alpha val="54544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4" name="椭圆 12"/>
            <p:cNvSpPr/>
            <p:nvPr/>
          </p:nvSpPr>
          <p:spPr>
            <a:xfrm>
              <a:off x="2167731" y="2158587"/>
              <a:ext cx="11390913" cy="11390913"/>
            </a:xfrm>
            <a:prstGeom prst="ellipse">
              <a:avLst/>
            </a:prstGeom>
            <a:noFill/>
            <a:ln w="12700" cap="flat">
              <a:solidFill>
                <a:srgbClr val="E2E2E2">
                  <a:alpha val="4545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5" name="椭圆 13"/>
            <p:cNvSpPr/>
            <p:nvPr/>
          </p:nvSpPr>
          <p:spPr>
            <a:xfrm>
              <a:off x="1726869" y="1726869"/>
              <a:ext cx="12254347" cy="12254347"/>
            </a:xfrm>
            <a:prstGeom prst="ellipse">
              <a:avLst/>
            </a:prstGeom>
            <a:noFill/>
            <a:ln w="12700" cap="flat">
              <a:solidFill>
                <a:srgbClr val="E8E8E8">
                  <a:alpha val="36364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6" name="椭圆 14"/>
            <p:cNvSpPr/>
            <p:nvPr/>
          </p:nvSpPr>
          <p:spPr>
            <a:xfrm>
              <a:off x="1295152" y="1295152"/>
              <a:ext cx="13117783" cy="13117783"/>
            </a:xfrm>
            <a:prstGeom prst="ellipse">
              <a:avLst/>
            </a:prstGeom>
            <a:noFill/>
            <a:ln w="12700" cap="flat">
              <a:solidFill>
                <a:srgbClr val="EEEEEE">
                  <a:alpha val="27273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7" name="椭圆 15"/>
            <p:cNvSpPr/>
            <p:nvPr/>
          </p:nvSpPr>
          <p:spPr>
            <a:xfrm>
              <a:off x="863435" y="863435"/>
              <a:ext cx="13981217" cy="13981217"/>
            </a:xfrm>
            <a:prstGeom prst="ellipse">
              <a:avLst/>
            </a:prstGeom>
            <a:noFill/>
            <a:ln w="12700" cap="flat">
              <a:solidFill>
                <a:srgbClr val="F3F3F3">
                  <a:alpha val="18182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8" name="椭圆 16"/>
            <p:cNvSpPr/>
            <p:nvPr/>
          </p:nvSpPr>
          <p:spPr>
            <a:xfrm>
              <a:off x="431716" y="431716"/>
              <a:ext cx="14844652" cy="14844652"/>
            </a:xfrm>
            <a:prstGeom prst="ellipse">
              <a:avLst/>
            </a:prstGeom>
            <a:noFill/>
            <a:ln w="12700" cap="flat">
              <a:solidFill>
                <a:srgbClr val="F9F9F9">
                  <a:alpha val="9091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9" name="椭圆 6"/>
            <p:cNvSpPr/>
            <p:nvPr/>
          </p:nvSpPr>
          <p:spPr>
            <a:xfrm>
              <a:off x="-1" y="-1"/>
              <a:ext cx="15708088" cy="15708088"/>
            </a:xfrm>
            <a:prstGeom prst="ellipse">
              <a:avLst/>
            </a:prstGeom>
            <a:noFill/>
            <a:ln w="12700" cap="flat">
              <a:solidFill>
                <a:srgbClr val="FFFFFF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616" name="组合 42"/>
          <p:cNvGrpSpPr/>
          <p:nvPr/>
        </p:nvGrpSpPr>
        <p:grpSpPr>
          <a:xfrm>
            <a:off x="7435685" y="1333748"/>
            <a:ext cx="3996119" cy="1161555"/>
            <a:chOff x="0" y="0"/>
            <a:chExt cx="3996118" cy="1161554"/>
          </a:xfrm>
        </p:grpSpPr>
        <p:grpSp>
          <p:nvGrpSpPr>
            <p:cNvPr id="613" name="组合 21"/>
            <p:cNvGrpSpPr/>
            <p:nvPr/>
          </p:nvGrpSpPr>
          <p:grpSpPr>
            <a:xfrm>
              <a:off x="0" y="0"/>
              <a:ext cx="3996119" cy="1161555"/>
              <a:chOff x="0" y="0"/>
              <a:chExt cx="3996118" cy="1161554"/>
            </a:xfrm>
          </p:grpSpPr>
          <p:sp>
            <p:nvSpPr>
              <p:cNvPr id="611" name="等腰三角形 20"/>
              <p:cNvSpPr/>
              <p:nvPr/>
            </p:nvSpPr>
            <p:spPr>
              <a:xfrm rot="16200000">
                <a:off x="4081" y="404614"/>
                <a:ext cx="344165" cy="352328"/>
              </a:xfrm>
              <a:prstGeom prst="triangle">
                <a:avLst/>
              </a:pr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12" name="矩形: 圆角 19"/>
              <p:cNvSpPr/>
              <p:nvPr/>
            </p:nvSpPr>
            <p:spPr>
              <a:xfrm>
                <a:off x="310687" y="0"/>
                <a:ext cx="3685432" cy="1161555"/>
              </a:xfrm>
              <a:prstGeom prst="roundRect">
                <a:avLst>
                  <a:gd name="adj" fmla="val 9375"/>
                </a:avLst>
              </a:pr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614" name="quotation-mark_32371"/>
            <p:cNvSpPr/>
            <p:nvPr/>
          </p:nvSpPr>
          <p:spPr>
            <a:xfrm>
              <a:off x="551925" y="193260"/>
              <a:ext cx="464241" cy="430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301" y="954"/>
                  </a:moveTo>
                  <a:lnTo>
                    <a:pt x="9301" y="4833"/>
                  </a:lnTo>
                  <a:cubicBezTo>
                    <a:pt x="9301" y="5358"/>
                    <a:pt x="8906" y="5782"/>
                    <a:pt x="8414" y="5782"/>
                  </a:cubicBezTo>
                  <a:cubicBezTo>
                    <a:pt x="6669" y="5782"/>
                    <a:pt x="5723" y="7709"/>
                    <a:pt x="5593" y="11509"/>
                  </a:cubicBezTo>
                  <a:lnTo>
                    <a:pt x="8414" y="11509"/>
                  </a:lnTo>
                  <a:cubicBezTo>
                    <a:pt x="8906" y="11509"/>
                    <a:pt x="9301" y="11933"/>
                    <a:pt x="9301" y="12458"/>
                  </a:cubicBezTo>
                  <a:lnTo>
                    <a:pt x="9301" y="20646"/>
                  </a:lnTo>
                  <a:cubicBezTo>
                    <a:pt x="9301" y="21176"/>
                    <a:pt x="8906" y="21600"/>
                    <a:pt x="8414" y="21600"/>
                  </a:cubicBezTo>
                  <a:lnTo>
                    <a:pt x="886" y="21600"/>
                  </a:lnTo>
                  <a:cubicBezTo>
                    <a:pt x="394" y="21600"/>
                    <a:pt x="0" y="21176"/>
                    <a:pt x="0" y="20646"/>
                  </a:cubicBezTo>
                  <a:lnTo>
                    <a:pt x="0" y="12458"/>
                  </a:lnTo>
                  <a:cubicBezTo>
                    <a:pt x="0" y="10640"/>
                    <a:pt x="172" y="8968"/>
                    <a:pt x="506" y="7495"/>
                  </a:cubicBezTo>
                  <a:cubicBezTo>
                    <a:pt x="849" y="5982"/>
                    <a:pt x="1378" y="4659"/>
                    <a:pt x="2079" y="3560"/>
                  </a:cubicBezTo>
                  <a:cubicBezTo>
                    <a:pt x="2794" y="2437"/>
                    <a:pt x="3694" y="1553"/>
                    <a:pt x="4748" y="934"/>
                  </a:cubicBezTo>
                  <a:cubicBezTo>
                    <a:pt x="5811" y="315"/>
                    <a:pt x="7045" y="0"/>
                    <a:pt x="8414" y="0"/>
                  </a:cubicBezTo>
                  <a:cubicBezTo>
                    <a:pt x="8906" y="0"/>
                    <a:pt x="9301" y="429"/>
                    <a:pt x="9301" y="954"/>
                  </a:cubicBezTo>
                  <a:close/>
                  <a:moveTo>
                    <a:pt x="20718" y="5782"/>
                  </a:moveTo>
                  <a:cubicBezTo>
                    <a:pt x="21206" y="5782"/>
                    <a:pt x="21600" y="5358"/>
                    <a:pt x="21600" y="4833"/>
                  </a:cubicBezTo>
                  <a:lnTo>
                    <a:pt x="21600" y="954"/>
                  </a:lnTo>
                  <a:cubicBezTo>
                    <a:pt x="21600" y="429"/>
                    <a:pt x="21206" y="0"/>
                    <a:pt x="20718" y="0"/>
                  </a:cubicBezTo>
                  <a:cubicBezTo>
                    <a:pt x="19344" y="0"/>
                    <a:pt x="18110" y="315"/>
                    <a:pt x="17052" y="934"/>
                  </a:cubicBezTo>
                  <a:cubicBezTo>
                    <a:pt x="15998" y="1553"/>
                    <a:pt x="15098" y="2437"/>
                    <a:pt x="14378" y="3560"/>
                  </a:cubicBezTo>
                  <a:cubicBezTo>
                    <a:pt x="13682" y="4659"/>
                    <a:pt x="13153" y="5982"/>
                    <a:pt x="12805" y="7495"/>
                  </a:cubicBezTo>
                  <a:cubicBezTo>
                    <a:pt x="12471" y="8968"/>
                    <a:pt x="12299" y="10640"/>
                    <a:pt x="12299" y="12458"/>
                  </a:cubicBezTo>
                  <a:lnTo>
                    <a:pt x="12299" y="20646"/>
                  </a:lnTo>
                  <a:cubicBezTo>
                    <a:pt x="12299" y="21176"/>
                    <a:pt x="12698" y="21600"/>
                    <a:pt x="13186" y="21600"/>
                  </a:cubicBezTo>
                  <a:lnTo>
                    <a:pt x="20718" y="21600"/>
                  </a:lnTo>
                  <a:cubicBezTo>
                    <a:pt x="21206" y="21600"/>
                    <a:pt x="21600" y="21176"/>
                    <a:pt x="21600" y="20646"/>
                  </a:cubicBezTo>
                  <a:lnTo>
                    <a:pt x="21600" y="12458"/>
                  </a:lnTo>
                  <a:cubicBezTo>
                    <a:pt x="21600" y="11933"/>
                    <a:pt x="21206" y="11509"/>
                    <a:pt x="20718" y="11509"/>
                  </a:cubicBezTo>
                  <a:lnTo>
                    <a:pt x="17933" y="11509"/>
                  </a:lnTo>
                  <a:cubicBezTo>
                    <a:pt x="18063" y="7709"/>
                    <a:pt x="18996" y="5782"/>
                    <a:pt x="20718" y="5782"/>
                  </a:cubicBezTo>
                  <a:close/>
                </a:path>
              </a:pathLst>
            </a:cu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15" name="文本框 23"/>
            <p:cNvSpPr txBox="1"/>
            <p:nvPr/>
          </p:nvSpPr>
          <p:spPr>
            <a:xfrm>
              <a:off x="1134585" y="193260"/>
              <a:ext cx="2825361" cy="7581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ct val="150000"/>
                </a:lnSpc>
                <a:defRPr sz="1600">
                  <a:solidFill>
                    <a:srgbClr val="595959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pPr>
              <a:r>
                <a:t>数据量大的时候，难以找到合适的</a:t>
              </a:r>
              <a:r>
                <a:t>p</a:t>
              </a:r>
              <a:r>
                <a:t>，</a:t>
              </a:r>
              <a:r>
                <a:t>q</a:t>
              </a:r>
              <a:r>
                <a:t>值</a:t>
              </a:r>
            </a:p>
          </p:txBody>
        </p:sp>
      </p:grpSp>
      <p:grpSp>
        <p:nvGrpSpPr>
          <p:cNvPr id="622" name="组合 40"/>
          <p:cNvGrpSpPr/>
          <p:nvPr/>
        </p:nvGrpSpPr>
        <p:grpSpPr>
          <a:xfrm>
            <a:off x="6783337" y="4224485"/>
            <a:ext cx="3996119" cy="1161555"/>
            <a:chOff x="0" y="0"/>
            <a:chExt cx="3996118" cy="1161554"/>
          </a:xfrm>
        </p:grpSpPr>
        <p:grpSp>
          <p:nvGrpSpPr>
            <p:cNvPr id="619" name="组合 29"/>
            <p:cNvGrpSpPr/>
            <p:nvPr/>
          </p:nvGrpSpPr>
          <p:grpSpPr>
            <a:xfrm>
              <a:off x="-1" y="0"/>
              <a:ext cx="3996120" cy="1161555"/>
              <a:chOff x="0" y="0"/>
              <a:chExt cx="3996117" cy="1161554"/>
            </a:xfrm>
          </p:grpSpPr>
          <p:sp>
            <p:nvSpPr>
              <p:cNvPr id="617" name="等腰三角形 30"/>
              <p:cNvSpPr/>
              <p:nvPr/>
            </p:nvSpPr>
            <p:spPr>
              <a:xfrm rot="16200000">
                <a:off x="4081" y="404614"/>
                <a:ext cx="344166" cy="352328"/>
              </a:xfrm>
              <a:prstGeom prst="triangle">
                <a:avLst/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18" name="矩形: 圆角 31"/>
              <p:cNvSpPr/>
              <p:nvPr/>
            </p:nvSpPr>
            <p:spPr>
              <a:xfrm>
                <a:off x="310687" y="0"/>
                <a:ext cx="3685432" cy="1161555"/>
              </a:xfrm>
              <a:prstGeom prst="roundRect">
                <a:avLst>
                  <a:gd name="adj" fmla="val 9375"/>
                </a:avLst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620" name="quotation-mark_32371"/>
            <p:cNvSpPr/>
            <p:nvPr/>
          </p:nvSpPr>
          <p:spPr>
            <a:xfrm>
              <a:off x="551924" y="193260"/>
              <a:ext cx="464241" cy="430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301" y="954"/>
                  </a:moveTo>
                  <a:lnTo>
                    <a:pt x="9301" y="4833"/>
                  </a:lnTo>
                  <a:cubicBezTo>
                    <a:pt x="9301" y="5358"/>
                    <a:pt x="8906" y="5782"/>
                    <a:pt x="8414" y="5782"/>
                  </a:cubicBezTo>
                  <a:cubicBezTo>
                    <a:pt x="6669" y="5782"/>
                    <a:pt x="5723" y="7709"/>
                    <a:pt x="5593" y="11509"/>
                  </a:cubicBezTo>
                  <a:lnTo>
                    <a:pt x="8414" y="11509"/>
                  </a:lnTo>
                  <a:cubicBezTo>
                    <a:pt x="8906" y="11509"/>
                    <a:pt x="9301" y="11933"/>
                    <a:pt x="9301" y="12458"/>
                  </a:cubicBezTo>
                  <a:lnTo>
                    <a:pt x="9301" y="20646"/>
                  </a:lnTo>
                  <a:cubicBezTo>
                    <a:pt x="9301" y="21176"/>
                    <a:pt x="8906" y="21600"/>
                    <a:pt x="8414" y="21600"/>
                  </a:cubicBezTo>
                  <a:lnTo>
                    <a:pt x="886" y="21600"/>
                  </a:lnTo>
                  <a:cubicBezTo>
                    <a:pt x="394" y="21600"/>
                    <a:pt x="0" y="21176"/>
                    <a:pt x="0" y="20646"/>
                  </a:cubicBezTo>
                  <a:lnTo>
                    <a:pt x="0" y="12458"/>
                  </a:lnTo>
                  <a:cubicBezTo>
                    <a:pt x="0" y="10640"/>
                    <a:pt x="172" y="8968"/>
                    <a:pt x="506" y="7495"/>
                  </a:cubicBezTo>
                  <a:cubicBezTo>
                    <a:pt x="849" y="5982"/>
                    <a:pt x="1378" y="4659"/>
                    <a:pt x="2079" y="3560"/>
                  </a:cubicBezTo>
                  <a:cubicBezTo>
                    <a:pt x="2794" y="2437"/>
                    <a:pt x="3694" y="1553"/>
                    <a:pt x="4748" y="934"/>
                  </a:cubicBezTo>
                  <a:cubicBezTo>
                    <a:pt x="5811" y="315"/>
                    <a:pt x="7045" y="0"/>
                    <a:pt x="8414" y="0"/>
                  </a:cubicBezTo>
                  <a:cubicBezTo>
                    <a:pt x="8906" y="0"/>
                    <a:pt x="9301" y="429"/>
                    <a:pt x="9301" y="954"/>
                  </a:cubicBezTo>
                  <a:close/>
                  <a:moveTo>
                    <a:pt x="20718" y="5782"/>
                  </a:moveTo>
                  <a:cubicBezTo>
                    <a:pt x="21206" y="5782"/>
                    <a:pt x="21600" y="5358"/>
                    <a:pt x="21600" y="4833"/>
                  </a:cubicBezTo>
                  <a:lnTo>
                    <a:pt x="21600" y="954"/>
                  </a:lnTo>
                  <a:cubicBezTo>
                    <a:pt x="21600" y="429"/>
                    <a:pt x="21206" y="0"/>
                    <a:pt x="20718" y="0"/>
                  </a:cubicBezTo>
                  <a:cubicBezTo>
                    <a:pt x="19344" y="0"/>
                    <a:pt x="18110" y="315"/>
                    <a:pt x="17052" y="934"/>
                  </a:cubicBezTo>
                  <a:cubicBezTo>
                    <a:pt x="15998" y="1553"/>
                    <a:pt x="15098" y="2437"/>
                    <a:pt x="14378" y="3560"/>
                  </a:cubicBezTo>
                  <a:cubicBezTo>
                    <a:pt x="13682" y="4659"/>
                    <a:pt x="13153" y="5982"/>
                    <a:pt x="12805" y="7495"/>
                  </a:cubicBezTo>
                  <a:cubicBezTo>
                    <a:pt x="12471" y="8968"/>
                    <a:pt x="12299" y="10640"/>
                    <a:pt x="12299" y="12458"/>
                  </a:cubicBezTo>
                  <a:lnTo>
                    <a:pt x="12299" y="20646"/>
                  </a:lnTo>
                  <a:cubicBezTo>
                    <a:pt x="12299" y="21176"/>
                    <a:pt x="12698" y="21600"/>
                    <a:pt x="13186" y="21600"/>
                  </a:cubicBezTo>
                  <a:lnTo>
                    <a:pt x="20718" y="21600"/>
                  </a:lnTo>
                  <a:cubicBezTo>
                    <a:pt x="21206" y="21600"/>
                    <a:pt x="21600" y="21176"/>
                    <a:pt x="21600" y="20646"/>
                  </a:cubicBezTo>
                  <a:lnTo>
                    <a:pt x="21600" y="12458"/>
                  </a:lnTo>
                  <a:cubicBezTo>
                    <a:pt x="21600" y="11933"/>
                    <a:pt x="21206" y="11509"/>
                    <a:pt x="20718" y="11509"/>
                  </a:cubicBezTo>
                  <a:lnTo>
                    <a:pt x="17933" y="11509"/>
                  </a:lnTo>
                  <a:cubicBezTo>
                    <a:pt x="18063" y="7709"/>
                    <a:pt x="18996" y="5782"/>
                    <a:pt x="20718" y="5782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21" name="文本框 33"/>
            <p:cNvSpPr txBox="1"/>
            <p:nvPr/>
          </p:nvSpPr>
          <p:spPr>
            <a:xfrm>
              <a:off x="1134584" y="193260"/>
              <a:ext cx="2825361" cy="7581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ct val="150000"/>
                </a:lnSpc>
                <a:defRPr sz="1600">
                  <a:solidFill>
                    <a:srgbClr val="262626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pPr>
              <a:r>
                <a:t>随着</a:t>
              </a:r>
              <a:r>
                <a:t>p</a:t>
              </a:r>
              <a:r>
                <a:t>，</a:t>
              </a:r>
              <a:r>
                <a:t>q</a:t>
              </a:r>
              <a:r>
                <a:t>的增大，建模所消耗的时间难以忍受等</a:t>
              </a:r>
            </a:p>
          </p:txBody>
        </p:sp>
      </p:grpSp>
      <p:grpSp>
        <p:nvGrpSpPr>
          <p:cNvPr id="628" name="组合 41"/>
          <p:cNvGrpSpPr/>
          <p:nvPr/>
        </p:nvGrpSpPr>
        <p:grpSpPr>
          <a:xfrm>
            <a:off x="6804370" y="2718768"/>
            <a:ext cx="4625930" cy="1161555"/>
            <a:chOff x="0" y="0"/>
            <a:chExt cx="4625928" cy="1161554"/>
          </a:xfrm>
        </p:grpSpPr>
        <p:grpSp>
          <p:nvGrpSpPr>
            <p:cNvPr id="625" name="组合 34"/>
            <p:cNvGrpSpPr/>
            <p:nvPr/>
          </p:nvGrpSpPr>
          <p:grpSpPr>
            <a:xfrm>
              <a:off x="0" y="0"/>
              <a:ext cx="4625929" cy="1161555"/>
              <a:chOff x="0" y="0"/>
              <a:chExt cx="4625928" cy="1161554"/>
            </a:xfrm>
          </p:grpSpPr>
          <p:sp>
            <p:nvSpPr>
              <p:cNvPr id="623" name="等腰三角形 35"/>
              <p:cNvSpPr/>
              <p:nvPr/>
            </p:nvSpPr>
            <p:spPr>
              <a:xfrm rot="16200000">
                <a:off x="31846" y="376849"/>
                <a:ext cx="344165" cy="407857"/>
              </a:xfrm>
              <a:prstGeom prst="triangle">
                <a:avLst/>
              </a:prstGeom>
              <a:solidFill>
                <a:srgbClr val="A6A6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24" name="矩形: 圆角 36"/>
              <p:cNvSpPr/>
              <p:nvPr/>
            </p:nvSpPr>
            <p:spPr>
              <a:xfrm>
                <a:off x="359653" y="0"/>
                <a:ext cx="4266276" cy="1161555"/>
              </a:xfrm>
              <a:prstGeom prst="roundRect">
                <a:avLst>
                  <a:gd name="adj" fmla="val 9375"/>
                </a:avLst>
              </a:prstGeom>
              <a:solidFill>
                <a:srgbClr val="A6A6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626" name="quotation-mark_32371"/>
            <p:cNvSpPr/>
            <p:nvPr/>
          </p:nvSpPr>
          <p:spPr>
            <a:xfrm>
              <a:off x="638911" y="193260"/>
              <a:ext cx="537408" cy="430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301" y="954"/>
                  </a:moveTo>
                  <a:lnTo>
                    <a:pt x="9301" y="4833"/>
                  </a:lnTo>
                  <a:cubicBezTo>
                    <a:pt x="9301" y="5358"/>
                    <a:pt x="8906" y="5782"/>
                    <a:pt x="8414" y="5782"/>
                  </a:cubicBezTo>
                  <a:cubicBezTo>
                    <a:pt x="6669" y="5782"/>
                    <a:pt x="5723" y="7709"/>
                    <a:pt x="5593" y="11509"/>
                  </a:cubicBezTo>
                  <a:lnTo>
                    <a:pt x="8414" y="11509"/>
                  </a:lnTo>
                  <a:cubicBezTo>
                    <a:pt x="8906" y="11509"/>
                    <a:pt x="9301" y="11933"/>
                    <a:pt x="9301" y="12458"/>
                  </a:cubicBezTo>
                  <a:lnTo>
                    <a:pt x="9301" y="20646"/>
                  </a:lnTo>
                  <a:cubicBezTo>
                    <a:pt x="9301" y="21176"/>
                    <a:pt x="8906" y="21600"/>
                    <a:pt x="8414" y="21600"/>
                  </a:cubicBezTo>
                  <a:lnTo>
                    <a:pt x="886" y="21600"/>
                  </a:lnTo>
                  <a:cubicBezTo>
                    <a:pt x="394" y="21600"/>
                    <a:pt x="0" y="21176"/>
                    <a:pt x="0" y="20646"/>
                  </a:cubicBezTo>
                  <a:lnTo>
                    <a:pt x="0" y="12458"/>
                  </a:lnTo>
                  <a:cubicBezTo>
                    <a:pt x="0" y="10640"/>
                    <a:pt x="172" y="8968"/>
                    <a:pt x="506" y="7495"/>
                  </a:cubicBezTo>
                  <a:cubicBezTo>
                    <a:pt x="849" y="5982"/>
                    <a:pt x="1378" y="4659"/>
                    <a:pt x="2079" y="3560"/>
                  </a:cubicBezTo>
                  <a:cubicBezTo>
                    <a:pt x="2794" y="2437"/>
                    <a:pt x="3694" y="1553"/>
                    <a:pt x="4748" y="934"/>
                  </a:cubicBezTo>
                  <a:cubicBezTo>
                    <a:pt x="5811" y="315"/>
                    <a:pt x="7045" y="0"/>
                    <a:pt x="8414" y="0"/>
                  </a:cubicBezTo>
                  <a:cubicBezTo>
                    <a:pt x="8906" y="0"/>
                    <a:pt x="9301" y="429"/>
                    <a:pt x="9301" y="954"/>
                  </a:cubicBezTo>
                  <a:close/>
                  <a:moveTo>
                    <a:pt x="20718" y="5782"/>
                  </a:moveTo>
                  <a:cubicBezTo>
                    <a:pt x="21206" y="5782"/>
                    <a:pt x="21600" y="5358"/>
                    <a:pt x="21600" y="4833"/>
                  </a:cubicBezTo>
                  <a:lnTo>
                    <a:pt x="21600" y="954"/>
                  </a:lnTo>
                  <a:cubicBezTo>
                    <a:pt x="21600" y="429"/>
                    <a:pt x="21206" y="0"/>
                    <a:pt x="20718" y="0"/>
                  </a:cubicBezTo>
                  <a:cubicBezTo>
                    <a:pt x="19344" y="0"/>
                    <a:pt x="18110" y="315"/>
                    <a:pt x="17052" y="934"/>
                  </a:cubicBezTo>
                  <a:cubicBezTo>
                    <a:pt x="15998" y="1553"/>
                    <a:pt x="15098" y="2437"/>
                    <a:pt x="14378" y="3560"/>
                  </a:cubicBezTo>
                  <a:cubicBezTo>
                    <a:pt x="13682" y="4659"/>
                    <a:pt x="13153" y="5982"/>
                    <a:pt x="12805" y="7495"/>
                  </a:cubicBezTo>
                  <a:cubicBezTo>
                    <a:pt x="12471" y="8968"/>
                    <a:pt x="12299" y="10640"/>
                    <a:pt x="12299" y="12458"/>
                  </a:cubicBezTo>
                  <a:lnTo>
                    <a:pt x="12299" y="20646"/>
                  </a:lnTo>
                  <a:cubicBezTo>
                    <a:pt x="12299" y="21176"/>
                    <a:pt x="12698" y="21600"/>
                    <a:pt x="13186" y="21600"/>
                  </a:cubicBezTo>
                  <a:lnTo>
                    <a:pt x="20718" y="21600"/>
                  </a:lnTo>
                  <a:cubicBezTo>
                    <a:pt x="21206" y="21600"/>
                    <a:pt x="21600" y="21176"/>
                    <a:pt x="21600" y="20646"/>
                  </a:cubicBezTo>
                  <a:lnTo>
                    <a:pt x="21600" y="12458"/>
                  </a:lnTo>
                  <a:cubicBezTo>
                    <a:pt x="21600" y="11933"/>
                    <a:pt x="21206" y="11509"/>
                    <a:pt x="20718" y="11509"/>
                  </a:cubicBezTo>
                  <a:lnTo>
                    <a:pt x="17933" y="11509"/>
                  </a:lnTo>
                  <a:cubicBezTo>
                    <a:pt x="18063" y="7709"/>
                    <a:pt x="18996" y="5782"/>
                    <a:pt x="20718" y="5782"/>
                  </a:cubicBez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27" name="文本框 38"/>
            <p:cNvSpPr txBox="1"/>
            <p:nvPr/>
          </p:nvSpPr>
          <p:spPr>
            <a:xfrm>
              <a:off x="1184390" y="193260"/>
              <a:ext cx="3406870" cy="7581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ct val="150000"/>
                </a:lnSpc>
                <a:defRPr sz="1600">
                  <a:solidFill>
                    <a:srgbClr val="32323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pPr>
              <a:r>
                <a:t>如果数据量大但在小范围内搜索</a:t>
              </a:r>
              <a:r>
                <a:t>p</a:t>
              </a:r>
              <a:r>
                <a:t>，</a:t>
              </a:r>
              <a:r>
                <a:t>q</a:t>
              </a:r>
              <a:r>
                <a:t>值，动态模式下预测结果趋于直线</a:t>
              </a:r>
            </a:p>
          </p:txBody>
        </p:sp>
      </p:grpSp>
      <p:sp>
        <p:nvSpPr>
          <p:cNvPr id="629" name="文本框 43"/>
          <p:cNvSpPr txBox="1"/>
          <p:nvPr/>
        </p:nvSpPr>
        <p:spPr>
          <a:xfrm>
            <a:off x="415337" y="4425960"/>
            <a:ext cx="3345717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pc="600" sz="4000">
                <a:solidFill>
                  <a:srgbClr val="323232"/>
                </a:solidFill>
                <a:effectLst>
                  <a:outerShdw sx="100000" sy="100000" kx="0" ky="0" algn="b" rotWithShape="0" blurRad="63500" dist="0" dir="0">
                    <a:srgbClr val="000000">
                      <a:alpha val="40000"/>
                    </a:srgbClr>
                  </a:outerShdw>
                </a:effectLst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ARIMA</a:t>
            </a:r>
            <a:r>
              <a:t>模型</a:t>
            </a:r>
          </a:p>
        </p:txBody>
      </p:sp>
      <p:sp>
        <p:nvSpPr>
          <p:cNvPr id="630" name="矩形 44"/>
          <p:cNvSpPr txBox="1"/>
          <p:nvPr/>
        </p:nvSpPr>
        <p:spPr>
          <a:xfrm>
            <a:off x="386489" y="5221094"/>
            <a:ext cx="5221277" cy="758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1600">
                <a:solidFill>
                  <a:srgbClr val="59595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经过估计</a:t>
            </a:r>
            <a:r>
              <a:t>p</a:t>
            </a:r>
            <a:r>
              <a:t>、</a:t>
            </a:r>
            <a:r>
              <a:t>q</a:t>
            </a:r>
            <a:r>
              <a:t>值，以及网格搜索，最初选定了</a:t>
            </a:r>
            <a:r>
              <a:t>ARIMA</a:t>
            </a:r>
            <a:r>
              <a:t>（</a:t>
            </a:r>
            <a:r>
              <a:t>7</a:t>
            </a:r>
            <a:r>
              <a:t>，</a:t>
            </a:r>
            <a:r>
              <a:t>0</a:t>
            </a:r>
            <a:r>
              <a:t>，</a:t>
            </a:r>
            <a:r>
              <a:t>6</a:t>
            </a:r>
            <a:r>
              <a:t>）模型，取得了一定效果。</a:t>
            </a:r>
            <a:r>
              <a:t>.</a:t>
            </a:r>
          </a:p>
        </p:txBody>
      </p:sp>
      <p:sp>
        <p:nvSpPr>
          <p:cNvPr id="631" name="矩形 45"/>
          <p:cNvSpPr txBox="1"/>
          <p:nvPr/>
        </p:nvSpPr>
        <p:spPr>
          <a:xfrm>
            <a:off x="7697867" y="551124"/>
            <a:ext cx="5221277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2400">
                <a:solidFill>
                  <a:srgbClr val="59595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但问题也出现了：</a:t>
            </a:r>
          </a:p>
        </p:txBody>
      </p:sp>
      <p:sp>
        <p:nvSpPr>
          <p:cNvPr id="632" name="文本框 1"/>
          <p:cNvSpPr txBox="1"/>
          <p:nvPr/>
        </p:nvSpPr>
        <p:spPr>
          <a:xfrm>
            <a:off x="7101837" y="5892882"/>
            <a:ext cx="3331257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/>
            </a:pPr>
            <a:r>
              <a:t>因此转为使用</a:t>
            </a:r>
            <a:r>
              <a:t>LSTM</a:t>
            </a:r>
            <a:r>
              <a:t>模型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Class="entr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Class="entr" nodeType="after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Class="entr" nodeType="after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16" grpId="6"/>
      <p:bldP build="whole" bldLvl="1" animBg="1" rev="0" advAuto="0" spid="632" grpId="8"/>
      <p:bldP build="whole" bldLvl="1" animBg="1" rev="0" advAuto="0" spid="622" grpId="4"/>
      <p:bldP build="whole" bldLvl="1" animBg="1" rev="0" advAuto="0" spid="629" grpId="2"/>
      <p:bldP build="whole" bldLvl="1" animBg="1" rev="0" advAuto="0" spid="628" grpId="5"/>
      <p:bldP build="whole" bldLvl="1" animBg="1" rev="0" advAuto="0" spid="630" grpId="3"/>
      <p:bldP build="whole" bldLvl="1" animBg="1" rev="0" advAuto="0" spid="610" grpId="1"/>
      <p:bldP build="whole" bldLvl="1" animBg="1" rev="0" advAuto="0" spid="631" grpId="7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" name="图形 66" descr="图形 66"/>
          <p:cNvPicPr>
            <a:picLocks noChangeAspect="1"/>
          </p:cNvPicPr>
          <p:nvPr/>
        </p:nvPicPr>
        <p:blipFill>
          <a:blip r:embed="rId2">
            <a:extLst/>
          </a:blip>
          <a:srcRect l="0" t="3290" r="0" b="996"/>
          <a:stretch>
            <a:fillRect/>
          </a:stretch>
        </p:blipFill>
        <p:spPr>
          <a:xfrm rot="16200000">
            <a:off x="5060081" y="-1885183"/>
            <a:ext cx="2071840" cy="1219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40" name="组合 77"/>
          <p:cNvGrpSpPr/>
          <p:nvPr/>
        </p:nvGrpSpPr>
        <p:grpSpPr>
          <a:xfrm>
            <a:off x="2450603" y="5321965"/>
            <a:ext cx="317997" cy="317997"/>
            <a:chOff x="0" y="0"/>
            <a:chExt cx="317995" cy="317995"/>
          </a:xfrm>
        </p:grpSpPr>
        <p:sp>
          <p:nvSpPr>
            <p:cNvPr id="635" name="椭圆 68"/>
            <p:cNvSpPr/>
            <p:nvPr/>
          </p:nvSpPr>
          <p:spPr>
            <a:xfrm>
              <a:off x="0" y="0"/>
              <a:ext cx="317996" cy="317996"/>
            </a:xfrm>
            <a:prstGeom prst="ellipse">
              <a:avLst/>
            </a:prstGeom>
            <a:noFill/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6" name="椭圆 74"/>
            <p:cNvSpPr/>
            <p:nvPr/>
          </p:nvSpPr>
          <p:spPr>
            <a:xfrm>
              <a:off x="23421" y="23421"/>
              <a:ext cx="271154" cy="271154"/>
            </a:xfrm>
            <a:prstGeom prst="ellipse">
              <a:avLst/>
            </a:prstGeom>
            <a:noFill/>
            <a:ln w="9525" cap="flat">
              <a:solidFill>
                <a:srgbClr val="E9E9E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7" name="椭圆 75"/>
            <p:cNvSpPr/>
            <p:nvPr/>
          </p:nvSpPr>
          <p:spPr>
            <a:xfrm>
              <a:off x="46841" y="46841"/>
              <a:ext cx="224313" cy="224313"/>
            </a:xfrm>
            <a:prstGeom prst="ellipse">
              <a:avLst/>
            </a:prstGeom>
            <a:noFill/>
            <a:ln w="9525" cap="flat">
              <a:solidFill>
                <a:schemeClr val="accent3">
                  <a:lumOff val="17647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8" name="椭圆 76"/>
            <p:cNvSpPr/>
            <p:nvPr/>
          </p:nvSpPr>
          <p:spPr>
            <a:xfrm>
              <a:off x="70262" y="70262"/>
              <a:ext cx="177472" cy="177472"/>
            </a:xfrm>
            <a:prstGeom prst="ellipse">
              <a:avLst/>
            </a:prstGeom>
            <a:noFill/>
            <a:ln w="9525" cap="flat">
              <a:solidFill>
                <a:schemeClr val="accent3">
                  <a:lumOff val="8823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9" name="椭圆 67"/>
            <p:cNvSpPr/>
            <p:nvPr/>
          </p:nvSpPr>
          <p:spPr>
            <a:xfrm>
              <a:off x="93683" y="93683"/>
              <a:ext cx="130629" cy="130629"/>
            </a:xfrm>
            <a:prstGeom prst="ellipse">
              <a:avLst/>
            </a:prstGeom>
            <a:solidFill>
              <a:srgbClr val="3232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646" name="组合 78"/>
          <p:cNvGrpSpPr/>
          <p:nvPr/>
        </p:nvGrpSpPr>
        <p:grpSpPr>
          <a:xfrm>
            <a:off x="6659760" y="2961988"/>
            <a:ext cx="317997" cy="317997"/>
            <a:chOff x="0" y="0"/>
            <a:chExt cx="317995" cy="317995"/>
          </a:xfrm>
        </p:grpSpPr>
        <p:sp>
          <p:nvSpPr>
            <p:cNvPr id="641" name="椭圆 79"/>
            <p:cNvSpPr/>
            <p:nvPr/>
          </p:nvSpPr>
          <p:spPr>
            <a:xfrm>
              <a:off x="0" y="0"/>
              <a:ext cx="317996" cy="317996"/>
            </a:xfrm>
            <a:prstGeom prst="ellipse">
              <a:avLst/>
            </a:prstGeom>
            <a:noFill/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42" name="椭圆 80"/>
            <p:cNvSpPr/>
            <p:nvPr/>
          </p:nvSpPr>
          <p:spPr>
            <a:xfrm>
              <a:off x="23421" y="23421"/>
              <a:ext cx="271154" cy="271154"/>
            </a:xfrm>
            <a:prstGeom prst="ellipse">
              <a:avLst/>
            </a:prstGeom>
            <a:noFill/>
            <a:ln w="9525" cap="flat">
              <a:solidFill>
                <a:srgbClr val="E9E9E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43" name="椭圆 81"/>
            <p:cNvSpPr/>
            <p:nvPr/>
          </p:nvSpPr>
          <p:spPr>
            <a:xfrm>
              <a:off x="46841" y="46841"/>
              <a:ext cx="224313" cy="224313"/>
            </a:xfrm>
            <a:prstGeom prst="ellipse">
              <a:avLst/>
            </a:prstGeom>
            <a:noFill/>
            <a:ln w="9525" cap="flat">
              <a:solidFill>
                <a:schemeClr val="accent3">
                  <a:lumOff val="17647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44" name="椭圆 82"/>
            <p:cNvSpPr/>
            <p:nvPr/>
          </p:nvSpPr>
          <p:spPr>
            <a:xfrm>
              <a:off x="70262" y="70262"/>
              <a:ext cx="177472" cy="177472"/>
            </a:xfrm>
            <a:prstGeom prst="ellipse">
              <a:avLst/>
            </a:prstGeom>
            <a:noFill/>
            <a:ln w="9525" cap="flat">
              <a:solidFill>
                <a:schemeClr val="accent3">
                  <a:lumOff val="8823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45" name="椭圆 83"/>
            <p:cNvSpPr/>
            <p:nvPr/>
          </p:nvSpPr>
          <p:spPr>
            <a:xfrm>
              <a:off x="93683" y="93683"/>
              <a:ext cx="130629" cy="130629"/>
            </a:xfrm>
            <a:prstGeom prst="ellipse">
              <a:avLst/>
            </a:prstGeom>
            <a:solidFill>
              <a:srgbClr val="3232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652" name="组合 84"/>
          <p:cNvGrpSpPr/>
          <p:nvPr/>
        </p:nvGrpSpPr>
        <p:grpSpPr>
          <a:xfrm>
            <a:off x="10252122" y="4807358"/>
            <a:ext cx="317997" cy="317997"/>
            <a:chOff x="0" y="0"/>
            <a:chExt cx="317995" cy="317995"/>
          </a:xfrm>
        </p:grpSpPr>
        <p:sp>
          <p:nvSpPr>
            <p:cNvPr id="647" name="椭圆 85"/>
            <p:cNvSpPr/>
            <p:nvPr/>
          </p:nvSpPr>
          <p:spPr>
            <a:xfrm>
              <a:off x="0" y="0"/>
              <a:ext cx="317996" cy="317996"/>
            </a:xfrm>
            <a:prstGeom prst="ellipse">
              <a:avLst/>
            </a:prstGeom>
            <a:noFill/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48" name="椭圆 86"/>
            <p:cNvSpPr/>
            <p:nvPr/>
          </p:nvSpPr>
          <p:spPr>
            <a:xfrm>
              <a:off x="23421" y="23421"/>
              <a:ext cx="271154" cy="271154"/>
            </a:xfrm>
            <a:prstGeom prst="ellipse">
              <a:avLst/>
            </a:prstGeom>
            <a:noFill/>
            <a:ln w="9525" cap="flat">
              <a:solidFill>
                <a:srgbClr val="E9E9E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49" name="椭圆 87"/>
            <p:cNvSpPr/>
            <p:nvPr/>
          </p:nvSpPr>
          <p:spPr>
            <a:xfrm>
              <a:off x="46841" y="46841"/>
              <a:ext cx="224313" cy="224313"/>
            </a:xfrm>
            <a:prstGeom prst="ellipse">
              <a:avLst/>
            </a:prstGeom>
            <a:noFill/>
            <a:ln w="9525" cap="flat">
              <a:solidFill>
                <a:schemeClr val="accent3">
                  <a:lumOff val="17647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50" name="椭圆 88"/>
            <p:cNvSpPr/>
            <p:nvPr/>
          </p:nvSpPr>
          <p:spPr>
            <a:xfrm>
              <a:off x="70262" y="70262"/>
              <a:ext cx="177472" cy="177472"/>
            </a:xfrm>
            <a:prstGeom prst="ellipse">
              <a:avLst/>
            </a:prstGeom>
            <a:noFill/>
            <a:ln w="9525" cap="flat">
              <a:solidFill>
                <a:schemeClr val="accent3">
                  <a:lumOff val="8823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51" name="椭圆 89"/>
            <p:cNvSpPr/>
            <p:nvPr/>
          </p:nvSpPr>
          <p:spPr>
            <a:xfrm>
              <a:off x="93683" y="93683"/>
              <a:ext cx="130629" cy="130629"/>
            </a:xfrm>
            <a:prstGeom prst="ellipse">
              <a:avLst/>
            </a:prstGeom>
            <a:solidFill>
              <a:srgbClr val="3232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653" name="直接连接符 91"/>
          <p:cNvSpPr/>
          <p:nvPr/>
        </p:nvSpPr>
        <p:spPr>
          <a:xfrm flipV="1">
            <a:off x="2609601" y="3877853"/>
            <a:ext cx="1" cy="1537798"/>
          </a:xfrm>
          <a:prstGeom prst="line">
            <a:avLst/>
          </a:prstGeom>
          <a:ln w="635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54" name="直接连接符 94"/>
          <p:cNvSpPr/>
          <p:nvPr/>
        </p:nvSpPr>
        <p:spPr>
          <a:xfrm>
            <a:off x="6818758" y="3120986"/>
            <a:ext cx="1" cy="1332884"/>
          </a:xfrm>
          <a:prstGeom prst="line">
            <a:avLst/>
          </a:prstGeom>
          <a:ln w="635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55" name="直接连接符 97"/>
          <p:cNvSpPr/>
          <p:nvPr/>
        </p:nvSpPr>
        <p:spPr>
          <a:xfrm flipH="1" flipV="1">
            <a:off x="10340340" y="3176814"/>
            <a:ext cx="41507" cy="1720796"/>
          </a:xfrm>
          <a:prstGeom prst="line">
            <a:avLst/>
          </a:prstGeom>
          <a:ln w="635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658" name="组合 26"/>
          <p:cNvGrpSpPr/>
          <p:nvPr/>
        </p:nvGrpSpPr>
        <p:grpSpPr>
          <a:xfrm>
            <a:off x="1373996" y="1892949"/>
            <a:ext cx="2836660" cy="2714598"/>
            <a:chOff x="0" y="0"/>
            <a:chExt cx="2836658" cy="2714597"/>
          </a:xfrm>
        </p:grpSpPr>
        <p:sp>
          <p:nvSpPr>
            <p:cNvPr id="656" name="文本框 27"/>
            <p:cNvSpPr txBox="1"/>
            <p:nvPr/>
          </p:nvSpPr>
          <p:spPr>
            <a:xfrm>
              <a:off x="332969" y="0"/>
              <a:ext cx="2161541" cy="485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pc="300" sz="2400">
                  <a:solidFill>
                    <a:srgbClr val="32323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循环神经网络</a:t>
              </a:r>
            </a:p>
          </p:txBody>
        </p:sp>
        <p:sp>
          <p:nvSpPr>
            <p:cNvPr id="657" name="文本框 28"/>
            <p:cNvSpPr txBox="1"/>
            <p:nvPr/>
          </p:nvSpPr>
          <p:spPr>
            <a:xfrm>
              <a:off x="0" y="436217"/>
              <a:ext cx="2836659" cy="22783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20000"/>
                </a:lnSpc>
                <a:defRPr spc="300" sz="1600">
                  <a:solidFill>
                    <a:srgbClr val="32323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一种用于处理序列数据的神经网络。相比一般的神经网络来说，因为数据会从网络输出端回到输入端，因而能够处理序列性质的数据，如时间序列、音频、自然语言等。</a:t>
              </a:r>
            </a:p>
          </p:txBody>
        </p:sp>
      </p:grpSp>
      <p:sp>
        <p:nvSpPr>
          <p:cNvPr id="659" name="文本框 30"/>
          <p:cNvSpPr txBox="1"/>
          <p:nvPr/>
        </p:nvSpPr>
        <p:spPr>
          <a:xfrm>
            <a:off x="5882247" y="4435945"/>
            <a:ext cx="2090103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pc="300" sz="2400">
                <a:solidFill>
                  <a:srgbClr val="32323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LSTM</a:t>
            </a:r>
            <a:r>
              <a:t>示意图</a:t>
            </a:r>
          </a:p>
        </p:txBody>
      </p:sp>
      <p:grpSp>
        <p:nvGrpSpPr>
          <p:cNvPr id="662" name="组合 32"/>
          <p:cNvGrpSpPr/>
          <p:nvPr/>
        </p:nvGrpSpPr>
        <p:grpSpPr>
          <a:xfrm>
            <a:off x="8874023" y="1207179"/>
            <a:ext cx="2836659" cy="2381906"/>
            <a:chOff x="0" y="0"/>
            <a:chExt cx="2836658" cy="2381905"/>
          </a:xfrm>
        </p:grpSpPr>
        <p:sp>
          <p:nvSpPr>
            <p:cNvPr id="660" name="文本框 33"/>
            <p:cNvSpPr txBox="1"/>
            <p:nvPr/>
          </p:nvSpPr>
          <p:spPr>
            <a:xfrm>
              <a:off x="559969" y="0"/>
              <a:ext cx="2090103" cy="485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pc="300" sz="2400">
                  <a:solidFill>
                    <a:srgbClr val="32323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pPr>
              <a:r>
                <a:t>LSTM</a:t>
              </a:r>
              <a:r>
                <a:t>的特点</a:t>
              </a:r>
            </a:p>
          </p:txBody>
        </p:sp>
        <p:sp>
          <p:nvSpPr>
            <p:cNvPr id="661" name="文本框 34"/>
            <p:cNvSpPr txBox="1"/>
            <p:nvPr/>
          </p:nvSpPr>
          <p:spPr>
            <a:xfrm>
              <a:off x="0" y="423564"/>
              <a:ext cx="2836659" cy="19583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lnSpc>
                  <a:spcPct val="120000"/>
                </a:lnSpc>
                <a:defRPr spc="300" sz="1600">
                  <a:solidFill>
                    <a:srgbClr val="32323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pPr>
              <a:r>
                <a:t>LSTM</a:t>
              </a:r>
              <a:r>
                <a:t>在普通循环神经网络单元的基础上加入了三个门控，分别是遗忘门，输入门和输出门，用来控制信息的流向，以更好地存储有效信息。</a:t>
              </a:r>
            </a:p>
          </p:txBody>
        </p:sp>
      </p:grpSp>
      <p:sp>
        <p:nvSpPr>
          <p:cNvPr id="663" name="文本框 35"/>
          <p:cNvSpPr txBox="1"/>
          <p:nvPr/>
        </p:nvSpPr>
        <p:spPr>
          <a:xfrm>
            <a:off x="415338" y="499293"/>
            <a:ext cx="1750378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600" sz="4000">
                <a:solidFill>
                  <a:srgbClr val="323232"/>
                </a:solidFill>
                <a:effectLst>
                  <a:outerShdw sx="100000" sy="100000" kx="0" ky="0" algn="b" rotWithShape="0" blurRad="63500" dist="0" dir="0">
                    <a:srgbClr val="000000">
                      <a:alpha val="40000"/>
                    </a:srgbClr>
                  </a:outerShdw>
                </a:effectLst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LSTM</a:t>
            </a:r>
          </a:p>
        </p:txBody>
      </p:sp>
      <p:sp>
        <p:nvSpPr>
          <p:cNvPr id="664" name="矩形 36"/>
          <p:cNvSpPr txBox="1"/>
          <p:nvPr/>
        </p:nvSpPr>
        <p:spPr>
          <a:xfrm>
            <a:off x="481317" y="1130247"/>
            <a:ext cx="7915662" cy="758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1600">
                <a:solidFill>
                  <a:srgbClr val="59595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LSTM</a:t>
            </a:r>
            <a:r>
              <a:t>（</a:t>
            </a:r>
            <a:r>
              <a:t>Long short-term memory</a:t>
            </a:r>
            <a:r>
              <a:t>，长短期记忆）网络，是循环神经网络</a:t>
            </a:r>
            <a:r>
              <a:t>RNN</a:t>
            </a:r>
            <a:r>
              <a:t>的其中一种。</a:t>
            </a:r>
          </a:p>
        </p:txBody>
      </p:sp>
      <p:pic>
        <p:nvPicPr>
          <p:cNvPr id="665" name="图片 37" descr="图片 3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84518" y="4966356"/>
            <a:ext cx="3987801" cy="17602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ll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8"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Class="entr" nodeType="afterEffect" presetSubtype="4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28" dur="5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Class="entr" nodeType="after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Class="entr" nodeType="afterEffect" presetSubtype="1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43" dur="5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clickEffect" presetSubtype="16" presetID="2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Class="entr" nodeType="afterEffect" presetSubtype="4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59" dur="5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Class="entr" nodeType="afterEffect" presetSubtype="4" presetID="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65" grpId="10"/>
      <p:bldP build="whole" bldLvl="1" animBg="1" rev="0" advAuto="0" spid="662" grpId="13"/>
      <p:bldP build="whole" bldLvl="1" animBg="1" rev="0" advAuto="0" spid="655" grpId="12"/>
      <p:bldP build="whole" bldLvl="1" animBg="1" rev="0" advAuto="0" spid="659" grpId="9"/>
      <p:bldP build="whole" bldLvl="1" animBg="1" rev="0" advAuto="0" spid="640" grpId="4"/>
      <p:bldP build="whole" bldLvl="1" animBg="1" rev="0" advAuto="0" spid="634" grpId="3"/>
      <p:bldP build="whole" bldLvl="1" animBg="1" rev="0" advAuto="0" spid="658" grpId="6"/>
      <p:bldP build="whole" bldLvl="1" animBg="1" rev="0" advAuto="0" spid="664" grpId="2"/>
      <p:bldP build="whole" bldLvl="1" animBg="1" rev="0" advAuto="0" spid="652" grpId="11"/>
      <p:bldP build="whole" bldLvl="1" animBg="1" rev="0" advAuto="0" spid="663" grpId="1"/>
      <p:bldP build="whole" bldLvl="1" animBg="1" rev="0" advAuto="0" spid="653" grpId="5"/>
      <p:bldP build="whole" bldLvl="1" animBg="1" rev="0" advAuto="0" spid="646" grpId="7"/>
      <p:bldP build="whole" bldLvl="1" animBg="1" rev="0" advAuto="0" spid="654" grpId="8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组合 591"/>
          <p:cNvGrpSpPr/>
          <p:nvPr/>
        </p:nvGrpSpPr>
        <p:grpSpPr>
          <a:xfrm>
            <a:off x="1549400" y="4762500"/>
            <a:ext cx="9093200" cy="1641477"/>
            <a:chOff x="0" y="0"/>
            <a:chExt cx="9093200" cy="1641475"/>
          </a:xfrm>
        </p:grpSpPr>
        <p:sp>
          <p:nvSpPr>
            <p:cNvPr id="667" name="梯形 3"/>
            <p:cNvSpPr/>
            <p:nvPr/>
          </p:nvSpPr>
          <p:spPr>
            <a:xfrm>
              <a:off x="0" y="600076"/>
              <a:ext cx="9093200" cy="1041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968" y="0"/>
                  </a:lnTo>
                  <a:lnTo>
                    <a:pt x="18632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9525" cap="flat">
              <a:solidFill>
                <a:srgbClr val="FFFFFF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68" name="梯形 583"/>
            <p:cNvSpPr/>
            <p:nvPr/>
          </p:nvSpPr>
          <p:spPr>
            <a:xfrm>
              <a:off x="0" y="533401"/>
              <a:ext cx="9093200" cy="1041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968" y="0"/>
                  </a:lnTo>
                  <a:lnTo>
                    <a:pt x="18632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9525" cap="flat">
              <a:solidFill>
                <a:srgbClr val="F8F8F8">
                  <a:alpha val="11111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69" name="梯形 584"/>
            <p:cNvSpPr/>
            <p:nvPr/>
          </p:nvSpPr>
          <p:spPr>
            <a:xfrm>
              <a:off x="0" y="466726"/>
              <a:ext cx="9093200" cy="1041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968" y="0"/>
                  </a:lnTo>
                  <a:lnTo>
                    <a:pt x="18632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9525" cap="flat">
              <a:solidFill>
                <a:srgbClr val="F1F1F1">
                  <a:alpha val="22222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70" name="梯形 585"/>
            <p:cNvSpPr/>
            <p:nvPr/>
          </p:nvSpPr>
          <p:spPr>
            <a:xfrm>
              <a:off x="0" y="400050"/>
              <a:ext cx="9093200" cy="1041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968" y="0"/>
                  </a:lnTo>
                  <a:lnTo>
                    <a:pt x="18632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9525" cap="flat">
              <a:solidFill>
                <a:srgbClr val="EAEAEA">
                  <a:alpha val="33333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71" name="梯形 586"/>
            <p:cNvSpPr/>
            <p:nvPr/>
          </p:nvSpPr>
          <p:spPr>
            <a:xfrm>
              <a:off x="0" y="333375"/>
              <a:ext cx="9093200" cy="1041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968" y="0"/>
                  </a:lnTo>
                  <a:lnTo>
                    <a:pt x="18632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9525" cap="flat">
              <a:solidFill>
                <a:srgbClr val="E3E3E3">
                  <a:alpha val="44444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72" name="梯形 587"/>
            <p:cNvSpPr/>
            <p:nvPr/>
          </p:nvSpPr>
          <p:spPr>
            <a:xfrm>
              <a:off x="0" y="266700"/>
              <a:ext cx="9093200" cy="1041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968" y="0"/>
                  </a:lnTo>
                  <a:lnTo>
                    <a:pt x="18632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9525" cap="flat">
              <a:solidFill>
                <a:srgbClr val="DCDCDC">
                  <a:alpha val="55556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73" name="梯形 588"/>
            <p:cNvSpPr/>
            <p:nvPr/>
          </p:nvSpPr>
          <p:spPr>
            <a:xfrm>
              <a:off x="0" y="200026"/>
              <a:ext cx="9093200" cy="1041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968" y="0"/>
                  </a:lnTo>
                  <a:lnTo>
                    <a:pt x="18632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9525" cap="flat">
              <a:solidFill>
                <a:srgbClr val="D4D4D4">
                  <a:alpha val="66667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74" name="梯形 589"/>
            <p:cNvSpPr/>
            <p:nvPr/>
          </p:nvSpPr>
          <p:spPr>
            <a:xfrm>
              <a:off x="0" y="133350"/>
              <a:ext cx="9093200" cy="1041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968" y="0"/>
                  </a:lnTo>
                  <a:lnTo>
                    <a:pt x="18632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9525" cap="flat">
              <a:solidFill>
                <a:srgbClr val="CDCDCD">
                  <a:alpha val="77778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75" name="梯形 590"/>
            <p:cNvSpPr/>
            <p:nvPr/>
          </p:nvSpPr>
          <p:spPr>
            <a:xfrm>
              <a:off x="0" y="66675"/>
              <a:ext cx="9093200" cy="1041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968" y="0"/>
                  </a:lnTo>
                  <a:lnTo>
                    <a:pt x="18632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9525" cap="flat">
              <a:solidFill>
                <a:srgbClr val="C6C6C6">
                  <a:alpha val="88889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678" name="梯形 1"/>
            <p:cNvGrpSpPr/>
            <p:nvPr/>
          </p:nvGrpSpPr>
          <p:grpSpPr>
            <a:xfrm>
              <a:off x="0" y="0"/>
              <a:ext cx="9093200" cy="1041400"/>
              <a:chOff x="0" y="0"/>
              <a:chExt cx="9093200" cy="1041399"/>
            </a:xfrm>
          </p:grpSpPr>
          <p:sp>
            <p:nvSpPr>
              <p:cNvPr id="676" name="形状"/>
              <p:cNvSpPr/>
              <p:nvPr/>
            </p:nvSpPr>
            <p:spPr>
              <a:xfrm>
                <a:off x="0" y="-1"/>
                <a:ext cx="9093200" cy="1041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968" y="0"/>
                    </a:lnTo>
                    <a:lnTo>
                      <a:pt x="18632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solidFill>
                  <a:srgbClr val="DADCDE">
                    <a:alpha val="50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77" name="之后对31个省会城市的tavg，tmax，tmin分别训练并得到模型"/>
              <p:cNvSpPr txBox="1"/>
              <p:nvPr/>
            </p:nvSpPr>
            <p:spPr>
              <a:xfrm>
                <a:off x="883372" y="363923"/>
                <a:ext cx="7326456" cy="408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/>
                <a:r>
                  <a:t>之后对</a:t>
                </a:r>
                <a:r>
                  <a:t>31</a:t>
                </a:r>
                <a:r>
                  <a:t>个省会城市的</a:t>
                </a:r>
                <a:r>
                  <a:t>tavg</a:t>
                </a:r>
                <a:r>
                  <a:t>，</a:t>
                </a:r>
                <a:r>
                  <a:t>tmax</a:t>
                </a:r>
                <a:r>
                  <a:t>，</a:t>
                </a:r>
                <a:r>
                  <a:t>tmin</a:t>
                </a:r>
                <a:r>
                  <a:t>分别训练并得到模型</a:t>
                </a:r>
              </a:p>
            </p:txBody>
          </p:sp>
        </p:grpSp>
      </p:grpSp>
      <p:sp>
        <p:nvSpPr>
          <p:cNvPr id="680" name="文本框 743"/>
          <p:cNvSpPr txBox="1"/>
          <p:nvPr/>
        </p:nvSpPr>
        <p:spPr>
          <a:xfrm>
            <a:off x="415337" y="499293"/>
            <a:ext cx="2918779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pc="600" sz="4000">
                <a:solidFill>
                  <a:srgbClr val="323232"/>
                </a:solidFill>
                <a:effectLst>
                  <a:outerShdw sx="100000" sy="100000" kx="0" ky="0" algn="b" rotWithShape="0" blurRad="63500" dist="0" dir="0">
                    <a:srgbClr val="000000">
                      <a:alpha val="40000"/>
                    </a:srgbClr>
                  </a:outerShdw>
                </a:effectLst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LSTM</a:t>
            </a:r>
            <a:r>
              <a:t>模型</a:t>
            </a:r>
          </a:p>
        </p:txBody>
      </p:sp>
      <p:sp>
        <p:nvSpPr>
          <p:cNvPr id="681" name="矩形 744"/>
          <p:cNvSpPr txBox="1"/>
          <p:nvPr/>
        </p:nvSpPr>
        <p:spPr>
          <a:xfrm>
            <a:off x="495236" y="1235729"/>
            <a:ext cx="2317655" cy="1558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1600">
                <a:solidFill>
                  <a:srgbClr val="59595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time_step=56</a:t>
            </a:r>
          </a:p>
          <a:p>
            <a:pPr>
              <a:lnSpc>
                <a:spcPct val="150000"/>
              </a:lnSpc>
              <a:defRPr sz="1600">
                <a:solidFill>
                  <a:srgbClr val="59595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feature_num=1</a:t>
            </a:r>
          </a:p>
          <a:p>
            <a:pPr>
              <a:lnSpc>
                <a:spcPct val="150000"/>
              </a:lnSpc>
              <a:defRPr sz="1600">
                <a:solidFill>
                  <a:srgbClr val="59595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predict_step=7</a:t>
            </a:r>
          </a:p>
          <a:p>
            <a:pPr>
              <a:lnSpc>
                <a:spcPct val="150000"/>
              </a:lnSpc>
              <a:defRPr sz="1600">
                <a:solidFill>
                  <a:srgbClr val="59595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loss=mse</a:t>
            </a:r>
          </a:p>
        </p:txBody>
      </p:sp>
      <p:pic>
        <p:nvPicPr>
          <p:cNvPr id="682" name="图片 410" descr="图片 4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16577" y="1125078"/>
            <a:ext cx="4355613" cy="200281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3" name="图片 411" descr="图片 4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94279" y="921623"/>
            <a:ext cx="4953001" cy="3683793"/>
          </a:xfrm>
          <a:prstGeom prst="rect">
            <a:avLst/>
          </a:prstGeom>
          <a:ln w="12700">
            <a:miter lim="400000"/>
          </a:ln>
        </p:spPr>
      </p:pic>
      <p:sp>
        <p:nvSpPr>
          <p:cNvPr id="684" name="矩形 4"/>
          <p:cNvSpPr txBox="1"/>
          <p:nvPr/>
        </p:nvSpPr>
        <p:spPr>
          <a:xfrm>
            <a:off x="3107668" y="3194565"/>
            <a:ext cx="3980108" cy="1361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归一化</a:t>
            </a:r>
            <a:r>
              <a:t>loss</a:t>
            </a:r>
            <a:r>
              <a:t>降为</a:t>
            </a:r>
            <a:r>
              <a:t>0.0029</a:t>
            </a:r>
            <a:r>
              <a:t>，</a:t>
            </a:r>
          </a:p>
          <a:p>
            <a:pPr/>
            <a:r>
              <a:t>归一化</a:t>
            </a:r>
            <a:r>
              <a:t>val_loss</a:t>
            </a:r>
            <a:r>
              <a:t>降为</a:t>
            </a:r>
            <a:r>
              <a:t>0.0036</a:t>
            </a:r>
            <a:r>
              <a:t>。</a:t>
            </a:r>
          </a:p>
          <a:p>
            <a:pPr/>
            <a:r>
              <a:t>正常数据规模后在测试集上的</a:t>
            </a:r>
            <a:r>
              <a:t>MSE=8.79</a:t>
            </a:r>
            <a:r>
              <a:t>，</a:t>
            </a:r>
            <a:r>
              <a:t>MAE=2.31</a:t>
            </a:r>
            <a:r>
              <a:t>。</a:t>
            </a:r>
          </a:p>
        </p:txBody>
      </p:sp>
      <p:grpSp>
        <p:nvGrpSpPr>
          <p:cNvPr id="687" name="组合 7"/>
          <p:cNvGrpSpPr/>
          <p:nvPr/>
        </p:nvGrpSpPr>
        <p:grpSpPr>
          <a:xfrm>
            <a:off x="493694" y="3068500"/>
            <a:ext cx="2200795" cy="958789"/>
            <a:chOff x="1" y="0"/>
            <a:chExt cx="2200793" cy="958788"/>
          </a:xfrm>
        </p:grpSpPr>
        <p:sp>
          <p:nvSpPr>
            <p:cNvPr id="685" name="矩形 5"/>
            <p:cNvSpPr txBox="1"/>
            <p:nvPr/>
          </p:nvSpPr>
          <p:spPr>
            <a:xfrm>
              <a:off x="378258" y="175832"/>
              <a:ext cx="1114758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epoch=80</a:t>
              </a:r>
            </a:p>
          </p:txBody>
        </p:sp>
        <p:sp>
          <p:nvSpPr>
            <p:cNvPr id="686" name="箭头: 直角上 6"/>
            <p:cNvSpPr/>
            <p:nvPr/>
          </p:nvSpPr>
          <p:spPr>
            <a:xfrm rot="5400000">
              <a:off x="621004" y="-621004"/>
              <a:ext cx="958789" cy="2200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9247"/>
                  </a:moveTo>
                  <a:lnTo>
                    <a:pt x="13500" y="19247"/>
                  </a:lnTo>
                  <a:lnTo>
                    <a:pt x="13500" y="2353"/>
                  </a:lnTo>
                  <a:lnTo>
                    <a:pt x="10800" y="2353"/>
                  </a:lnTo>
                  <a:lnTo>
                    <a:pt x="16200" y="0"/>
                  </a:lnTo>
                  <a:lnTo>
                    <a:pt x="21600" y="2353"/>
                  </a:lnTo>
                  <a:lnTo>
                    <a:pt x="18900" y="2353"/>
                  </a:lnTo>
                  <a:lnTo>
                    <a:pt x="189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688" name="文本框 2"/>
          <p:cNvSpPr txBox="1"/>
          <p:nvPr/>
        </p:nvSpPr>
        <p:spPr>
          <a:xfrm>
            <a:off x="3667807" y="614621"/>
            <a:ext cx="372731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即使用序列的前</a:t>
            </a:r>
            <a:r>
              <a:t>56</a:t>
            </a:r>
            <a:r>
              <a:t>个值预测后</a:t>
            </a:r>
            <a:r>
              <a:t>7</a:t>
            </a:r>
            <a:r>
              <a:t>个值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5" dur="5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82" grpId="3"/>
      <p:bldP build="whole" bldLvl="1" animBg="1" rev="0" advAuto="0" spid="683" grpId="7"/>
      <p:bldP build="whole" bldLvl="1" animBg="1" rev="0" advAuto="0" spid="684" grpId="6"/>
      <p:bldP build="whole" bldLvl="1" animBg="1" rev="0" advAuto="0" spid="680" grpId="1"/>
      <p:bldP build="whole" bldLvl="1" animBg="1" rev="0" advAuto="0" spid="687" grpId="5"/>
      <p:bldP build="whole" bldLvl="1" animBg="1" rev="0" advAuto="0" spid="681" grpId="2"/>
      <p:bldP build="whole" bldLvl="1" animBg="1" rev="0" advAuto="0" spid="679" grpId="8"/>
      <p:bldP build="whole" bldLvl="1" animBg="1" rev="0" advAuto="0" spid="688" grpId="4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1" name="组合 114"/>
          <p:cNvGrpSpPr/>
          <p:nvPr/>
        </p:nvGrpSpPr>
        <p:grpSpPr>
          <a:xfrm>
            <a:off x="8367263" y="-2215529"/>
            <a:ext cx="7415123" cy="6922097"/>
            <a:chOff x="0" y="0"/>
            <a:chExt cx="7415121" cy="6922096"/>
          </a:xfrm>
        </p:grpSpPr>
        <p:sp>
          <p:nvSpPr>
            <p:cNvPr id="690" name="图形 1"/>
            <p:cNvSpPr/>
            <p:nvPr/>
          </p:nvSpPr>
          <p:spPr>
            <a:xfrm rot="14887572">
              <a:off x="1173518" y="483193"/>
              <a:ext cx="5068086" cy="5955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>
                    <a:alpha val="0"/>
                  </a:srgbClr>
                </a:gs>
              </a:gsLst>
              <a:lin ang="10800000" scaled="0"/>
            </a:gradFill>
            <a:ln w="9525" cap="flat">
              <a:solidFill>
                <a:srgbClr val="F8F8F8">
                  <a:alpha val="11111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grpSp>
          <p:nvGrpSpPr>
            <p:cNvPr id="700" name="组合 116"/>
            <p:cNvGrpSpPr/>
            <p:nvPr/>
          </p:nvGrpSpPr>
          <p:grpSpPr>
            <a:xfrm>
              <a:off x="226740" y="212003"/>
              <a:ext cx="6961370" cy="6498514"/>
              <a:chOff x="0" y="0"/>
              <a:chExt cx="6961368" cy="6498513"/>
            </a:xfrm>
          </p:grpSpPr>
          <p:sp>
            <p:nvSpPr>
              <p:cNvPr id="691" name="图形 1"/>
              <p:cNvSpPr/>
              <p:nvPr/>
            </p:nvSpPr>
            <p:spPr>
              <a:xfrm rot="14887572">
                <a:off x="1101707" y="453625"/>
                <a:ext cx="4757955" cy="55912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F1F1F1">
                    <a:alpha val="22222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92" name="图形 1"/>
              <p:cNvSpPr/>
              <p:nvPr/>
            </p:nvSpPr>
            <p:spPr>
              <a:xfrm rot="14887572">
                <a:off x="1256635" y="636060"/>
                <a:ext cx="4447824" cy="52268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EAEAEA">
                    <a:alpha val="33333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93" name="图形 1"/>
              <p:cNvSpPr/>
              <p:nvPr/>
            </p:nvSpPr>
            <p:spPr>
              <a:xfrm rot="14887572">
                <a:off x="1411563" y="818496"/>
                <a:ext cx="4137692" cy="48623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E3E3E3">
                    <a:alpha val="44444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94" name="图形 1"/>
              <p:cNvSpPr/>
              <p:nvPr/>
            </p:nvSpPr>
            <p:spPr>
              <a:xfrm rot="14887572">
                <a:off x="1566493" y="1000932"/>
                <a:ext cx="3827561" cy="44979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DCDCDC">
                    <a:alpha val="55556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95" name="图形 1"/>
              <p:cNvSpPr/>
              <p:nvPr/>
            </p:nvSpPr>
            <p:spPr>
              <a:xfrm rot="14887572">
                <a:off x="1721421" y="1183367"/>
                <a:ext cx="3517430" cy="41334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D4D4D4">
                    <a:alpha val="66667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96" name="图形 1"/>
              <p:cNvSpPr/>
              <p:nvPr/>
            </p:nvSpPr>
            <p:spPr>
              <a:xfrm rot="14887572">
                <a:off x="1876349" y="1365803"/>
                <a:ext cx="3207298" cy="37690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CDCDCD">
                    <a:alpha val="77778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97" name="图形 1"/>
              <p:cNvSpPr/>
              <p:nvPr/>
            </p:nvSpPr>
            <p:spPr>
              <a:xfrm rot="14887572">
                <a:off x="2031278" y="1548238"/>
                <a:ext cx="2897168" cy="3404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C6C6C6">
                    <a:alpha val="88889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98" name="图形 1"/>
              <p:cNvSpPr/>
              <p:nvPr/>
            </p:nvSpPr>
            <p:spPr>
              <a:xfrm rot="14887572">
                <a:off x="2186207" y="1730674"/>
                <a:ext cx="2587036" cy="30401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BFBFBF"/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99" name="图形 1"/>
              <p:cNvSpPr/>
              <p:nvPr/>
            </p:nvSpPr>
            <p:spPr>
              <a:xfrm rot="14887572">
                <a:off x="2196378" y="1727514"/>
                <a:ext cx="2587036" cy="30401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FFFFFF"/>
                </a:solidFill>
                <a:prstDash val="solid"/>
                <a:miter lim="800000"/>
              </a:ln>
              <a:effectLst>
                <a:outerShdw sx="100000" sy="100000" kx="0" ky="0" algn="b" rotWithShape="0" blurRad="190500" dist="38100" dir="13500000">
                  <a:srgbClr val="000000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</p:grpSp>
      </p:grpSp>
      <p:grpSp>
        <p:nvGrpSpPr>
          <p:cNvPr id="743" name="组合 65"/>
          <p:cNvGrpSpPr/>
          <p:nvPr/>
        </p:nvGrpSpPr>
        <p:grpSpPr>
          <a:xfrm>
            <a:off x="40548" y="1720288"/>
            <a:ext cx="5660156" cy="4659890"/>
            <a:chOff x="0" y="0"/>
            <a:chExt cx="5660155" cy="4659889"/>
          </a:xfrm>
        </p:grpSpPr>
        <p:sp>
          <p:nvSpPr>
            <p:cNvPr id="702" name="矩形 3"/>
            <p:cNvSpPr/>
            <p:nvPr/>
          </p:nvSpPr>
          <p:spPr>
            <a:xfrm>
              <a:off x="1238975" y="117492"/>
              <a:ext cx="2513026" cy="3792039"/>
            </a:xfrm>
            <a:prstGeom prst="rect">
              <a:avLst/>
            </a:prstGeom>
            <a:noFill/>
            <a:ln w="952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3" name="矩形 25"/>
            <p:cNvSpPr/>
            <p:nvPr/>
          </p:nvSpPr>
          <p:spPr>
            <a:xfrm rot="499308">
              <a:off x="2718883" y="194432"/>
              <a:ext cx="2472342" cy="3730648"/>
            </a:xfrm>
            <a:prstGeom prst="rect">
              <a:avLst/>
            </a:prstGeom>
            <a:noFill/>
            <a:ln w="9525" cap="flat">
              <a:solidFill>
                <a:srgbClr val="C1C1C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4" name="矩形 26"/>
            <p:cNvSpPr/>
            <p:nvPr/>
          </p:nvSpPr>
          <p:spPr>
            <a:xfrm rot="998617">
              <a:off x="2655741" y="271372"/>
              <a:ext cx="2431657" cy="3669256"/>
            </a:xfrm>
            <a:prstGeom prst="rect">
              <a:avLst/>
            </a:prstGeom>
            <a:noFill/>
            <a:ln w="9525" cap="flat">
              <a:solidFill>
                <a:srgbClr val="C2C2C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5" name="矩形 27"/>
            <p:cNvSpPr/>
            <p:nvPr/>
          </p:nvSpPr>
          <p:spPr>
            <a:xfrm rot="1497925">
              <a:off x="2592599" y="348312"/>
              <a:ext cx="2390972" cy="3607865"/>
            </a:xfrm>
            <a:prstGeom prst="rect">
              <a:avLst/>
            </a:prstGeom>
            <a:noFill/>
            <a:ln w="9525" cap="flat">
              <a:solidFill>
                <a:srgbClr val="C4C4C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6" name="矩形 28"/>
            <p:cNvSpPr/>
            <p:nvPr/>
          </p:nvSpPr>
          <p:spPr>
            <a:xfrm rot="1997234">
              <a:off x="2529457" y="425252"/>
              <a:ext cx="2350288" cy="3546474"/>
            </a:xfrm>
            <a:prstGeom prst="rect">
              <a:avLst/>
            </a:prstGeom>
            <a:noFill/>
            <a:ln w="9525" cap="flat">
              <a:solidFill>
                <a:srgbClr val="C5C5C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7" name="矩形 29"/>
            <p:cNvSpPr/>
            <p:nvPr/>
          </p:nvSpPr>
          <p:spPr>
            <a:xfrm rot="2496542">
              <a:off x="2466315" y="502192"/>
              <a:ext cx="2309603" cy="3485083"/>
            </a:xfrm>
            <a:prstGeom prst="rect">
              <a:avLst/>
            </a:prstGeom>
            <a:noFill/>
            <a:ln w="9525" cap="flat">
              <a:solidFill>
                <a:srgbClr val="C7C7C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8" name="矩形 30"/>
            <p:cNvSpPr/>
            <p:nvPr/>
          </p:nvSpPr>
          <p:spPr>
            <a:xfrm rot="2995851">
              <a:off x="2403173" y="579132"/>
              <a:ext cx="2268919" cy="3423692"/>
            </a:xfrm>
            <a:prstGeom prst="rect">
              <a:avLst/>
            </a:prstGeom>
            <a:noFill/>
            <a:ln w="9525" cap="flat">
              <a:solidFill>
                <a:srgbClr val="C9C9C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9" name="矩形 31"/>
            <p:cNvSpPr/>
            <p:nvPr/>
          </p:nvSpPr>
          <p:spPr>
            <a:xfrm rot="3495159">
              <a:off x="2340031" y="656072"/>
              <a:ext cx="2228234" cy="3362300"/>
            </a:xfrm>
            <a:prstGeom prst="rect">
              <a:avLst/>
            </a:prstGeom>
            <a:noFill/>
            <a:ln w="9525" cap="flat">
              <a:solidFill>
                <a:srgbClr val="CACAC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0" name="矩形 32"/>
            <p:cNvSpPr/>
            <p:nvPr/>
          </p:nvSpPr>
          <p:spPr>
            <a:xfrm rot="3994468">
              <a:off x="2276889" y="733012"/>
              <a:ext cx="2187549" cy="3300909"/>
            </a:xfrm>
            <a:prstGeom prst="rect">
              <a:avLst/>
            </a:prstGeom>
            <a:noFill/>
            <a:ln w="9525" cap="flat">
              <a:solidFill>
                <a:srgbClr val="CCCCCC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1" name="矩形 33"/>
            <p:cNvSpPr/>
            <p:nvPr/>
          </p:nvSpPr>
          <p:spPr>
            <a:xfrm rot="4493774">
              <a:off x="2213747" y="809952"/>
              <a:ext cx="2146865" cy="3239518"/>
            </a:xfrm>
            <a:prstGeom prst="rect">
              <a:avLst/>
            </a:prstGeom>
            <a:noFill/>
            <a:ln w="9525" cap="flat">
              <a:solidFill>
                <a:srgbClr val="CDCDC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2" name="矩形 34"/>
            <p:cNvSpPr/>
            <p:nvPr/>
          </p:nvSpPr>
          <p:spPr>
            <a:xfrm rot="4993085">
              <a:off x="2150605" y="886892"/>
              <a:ext cx="2106180" cy="3178127"/>
            </a:xfrm>
            <a:prstGeom prst="rect">
              <a:avLst/>
            </a:prstGeom>
            <a:noFill/>
            <a:ln w="9525" cap="flat">
              <a:solidFill>
                <a:srgbClr val="CFCFC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3" name="矩形 35"/>
            <p:cNvSpPr/>
            <p:nvPr/>
          </p:nvSpPr>
          <p:spPr>
            <a:xfrm rot="5492391">
              <a:off x="2087463" y="963832"/>
              <a:ext cx="2065495" cy="3116736"/>
            </a:xfrm>
            <a:prstGeom prst="rect">
              <a:avLst/>
            </a:prstGeom>
            <a:noFill/>
            <a:ln w="9525" cap="flat">
              <a:solidFill>
                <a:srgbClr val="D0D0D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4" name="矩形 36"/>
            <p:cNvSpPr/>
            <p:nvPr/>
          </p:nvSpPr>
          <p:spPr>
            <a:xfrm rot="5991702">
              <a:off x="2024321" y="1040772"/>
              <a:ext cx="2024810" cy="3055344"/>
            </a:xfrm>
            <a:prstGeom prst="rect">
              <a:avLst/>
            </a:prstGeom>
            <a:noFill/>
            <a:ln w="9525" cap="flat">
              <a:solidFill>
                <a:schemeClr val="accent3">
                  <a:lumOff val="17647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5" name="矩形 37"/>
            <p:cNvSpPr/>
            <p:nvPr/>
          </p:nvSpPr>
          <p:spPr>
            <a:xfrm rot="6491009">
              <a:off x="1961179" y="1117712"/>
              <a:ext cx="1984126" cy="2993953"/>
            </a:xfrm>
            <a:prstGeom prst="rect">
              <a:avLst/>
            </a:prstGeom>
            <a:noFill/>
            <a:ln w="9525" cap="flat">
              <a:solidFill>
                <a:srgbClr val="D3D3D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6" name="矩形 38"/>
            <p:cNvSpPr/>
            <p:nvPr/>
          </p:nvSpPr>
          <p:spPr>
            <a:xfrm rot="6990317">
              <a:off x="1898037" y="1194652"/>
              <a:ext cx="1943441" cy="2932562"/>
            </a:xfrm>
            <a:prstGeom prst="rect">
              <a:avLst/>
            </a:prstGeom>
            <a:noFill/>
            <a:ln w="9525" cap="flat">
              <a:solidFill>
                <a:srgbClr val="D5D5D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7" name="矩形 39"/>
            <p:cNvSpPr/>
            <p:nvPr/>
          </p:nvSpPr>
          <p:spPr>
            <a:xfrm rot="7489626">
              <a:off x="1834895" y="1271592"/>
              <a:ext cx="1902757" cy="2871171"/>
            </a:xfrm>
            <a:prstGeom prst="rect">
              <a:avLst/>
            </a:prstGeom>
            <a:noFill/>
            <a:ln w="9525" cap="flat">
              <a:solidFill>
                <a:srgbClr val="D7D7D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8" name="矩形 40"/>
            <p:cNvSpPr/>
            <p:nvPr/>
          </p:nvSpPr>
          <p:spPr>
            <a:xfrm rot="7988934">
              <a:off x="1771753" y="1348532"/>
              <a:ext cx="1862072" cy="2809779"/>
            </a:xfrm>
            <a:prstGeom prst="rect">
              <a:avLst/>
            </a:prstGeom>
            <a:noFill/>
            <a:ln w="9525" cap="flat">
              <a:solidFill>
                <a:srgbClr val="D8D8D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9" name="矩形 41"/>
            <p:cNvSpPr/>
            <p:nvPr/>
          </p:nvSpPr>
          <p:spPr>
            <a:xfrm rot="8488242">
              <a:off x="1708611" y="1425472"/>
              <a:ext cx="1821388" cy="2748388"/>
            </a:xfrm>
            <a:prstGeom prst="rect">
              <a:avLst/>
            </a:prstGeom>
            <a:noFill/>
            <a:ln w="9525" cap="flat">
              <a:solidFill>
                <a:srgbClr val="DADAD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0" name="矩形 42"/>
            <p:cNvSpPr/>
            <p:nvPr/>
          </p:nvSpPr>
          <p:spPr>
            <a:xfrm rot="8987551">
              <a:off x="1645469" y="1502412"/>
              <a:ext cx="1780703" cy="2686997"/>
            </a:xfrm>
            <a:prstGeom prst="rect">
              <a:avLst/>
            </a:prstGeom>
            <a:noFill/>
            <a:ln w="9525" cap="flat">
              <a:solidFill>
                <a:srgbClr val="DBDBD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1" name="矩形 43"/>
            <p:cNvSpPr/>
            <p:nvPr/>
          </p:nvSpPr>
          <p:spPr>
            <a:xfrm rot="9486859">
              <a:off x="1582328" y="1579351"/>
              <a:ext cx="1740018" cy="2625606"/>
            </a:xfrm>
            <a:prstGeom prst="rect">
              <a:avLst/>
            </a:prstGeom>
            <a:noFill/>
            <a:ln w="9525" cap="flat">
              <a:solidFill>
                <a:srgbClr val="DDDDD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2" name="矩形 44"/>
            <p:cNvSpPr/>
            <p:nvPr/>
          </p:nvSpPr>
          <p:spPr>
            <a:xfrm rot="9986168">
              <a:off x="1519186" y="1656292"/>
              <a:ext cx="1699334" cy="2564215"/>
            </a:xfrm>
            <a:prstGeom prst="rect">
              <a:avLst/>
            </a:prstGeom>
            <a:noFill/>
            <a:ln w="9525" cap="flat">
              <a:solidFill>
                <a:srgbClr val="DEDED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3" name="矩形 45"/>
            <p:cNvSpPr/>
            <p:nvPr/>
          </p:nvSpPr>
          <p:spPr>
            <a:xfrm rot="10485476">
              <a:off x="1456044" y="1733232"/>
              <a:ext cx="1658649" cy="2502823"/>
            </a:xfrm>
            <a:prstGeom prst="rect">
              <a:avLst/>
            </a:prstGeom>
            <a:noFill/>
            <a:ln w="9525" cap="flat">
              <a:solidFill>
                <a:srgbClr val="E0E0E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4" name="矩形 46"/>
            <p:cNvSpPr/>
            <p:nvPr/>
          </p:nvSpPr>
          <p:spPr>
            <a:xfrm rot="10984785">
              <a:off x="1392902" y="1810171"/>
              <a:ext cx="1617965" cy="2441432"/>
            </a:xfrm>
            <a:prstGeom prst="rect">
              <a:avLst/>
            </a:prstGeom>
            <a:noFill/>
            <a:ln w="9525" cap="flat">
              <a:solidFill>
                <a:srgbClr val="E1E1E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5" name="矩形 47"/>
            <p:cNvSpPr/>
            <p:nvPr/>
          </p:nvSpPr>
          <p:spPr>
            <a:xfrm rot="11484093">
              <a:off x="1329760" y="1887111"/>
              <a:ext cx="1577280" cy="2380041"/>
            </a:xfrm>
            <a:prstGeom prst="rect">
              <a:avLst/>
            </a:prstGeom>
            <a:noFill/>
            <a:ln w="9525" cap="flat">
              <a:solidFill>
                <a:srgbClr val="E3E3E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6" name="矩形 48"/>
            <p:cNvSpPr/>
            <p:nvPr/>
          </p:nvSpPr>
          <p:spPr>
            <a:xfrm rot="11983401">
              <a:off x="1266618" y="1964052"/>
              <a:ext cx="1536595" cy="2318650"/>
            </a:xfrm>
            <a:prstGeom prst="rect">
              <a:avLst/>
            </a:prstGeom>
            <a:noFill/>
            <a:ln w="9525" cap="flat">
              <a:solidFill>
                <a:srgbClr val="E5E5E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7" name="矩形 49"/>
            <p:cNvSpPr/>
            <p:nvPr/>
          </p:nvSpPr>
          <p:spPr>
            <a:xfrm rot="12482710">
              <a:off x="1203476" y="2040991"/>
              <a:ext cx="1495911" cy="2257259"/>
            </a:xfrm>
            <a:prstGeom prst="rect">
              <a:avLst/>
            </a:prstGeom>
            <a:noFill/>
            <a:ln w="9525" cap="flat">
              <a:solidFill>
                <a:srgbClr val="E6E6E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8" name="矩形 50"/>
            <p:cNvSpPr/>
            <p:nvPr/>
          </p:nvSpPr>
          <p:spPr>
            <a:xfrm rot="12982018">
              <a:off x="1140334" y="2117931"/>
              <a:ext cx="1455226" cy="2195867"/>
            </a:xfrm>
            <a:prstGeom prst="rect">
              <a:avLst/>
            </a:prstGeom>
            <a:noFill/>
            <a:ln w="9525" cap="flat">
              <a:solidFill>
                <a:srgbClr val="E8E8E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9" name="矩形 51"/>
            <p:cNvSpPr/>
            <p:nvPr/>
          </p:nvSpPr>
          <p:spPr>
            <a:xfrm rot="13481326">
              <a:off x="1077192" y="2194871"/>
              <a:ext cx="1414542" cy="2134476"/>
            </a:xfrm>
            <a:prstGeom prst="rect">
              <a:avLst/>
            </a:prstGeom>
            <a:noFill/>
            <a:ln w="9525" cap="flat">
              <a:solidFill>
                <a:srgbClr val="E9E9E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0" name="矩形 52"/>
            <p:cNvSpPr/>
            <p:nvPr/>
          </p:nvSpPr>
          <p:spPr>
            <a:xfrm rot="13980634">
              <a:off x="1014050" y="2271812"/>
              <a:ext cx="1373857" cy="2073086"/>
            </a:xfrm>
            <a:prstGeom prst="rect">
              <a:avLst/>
            </a:prstGeom>
            <a:noFill/>
            <a:ln w="9525" cap="flat">
              <a:solidFill>
                <a:srgbClr val="EBEBE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1" name="矩形 53"/>
            <p:cNvSpPr/>
            <p:nvPr/>
          </p:nvSpPr>
          <p:spPr>
            <a:xfrm rot="14479943">
              <a:off x="950908" y="2348751"/>
              <a:ext cx="1333172" cy="2011694"/>
            </a:xfrm>
            <a:prstGeom prst="rect">
              <a:avLst/>
            </a:prstGeom>
            <a:noFill/>
            <a:ln w="9525" cap="flat">
              <a:solidFill>
                <a:srgbClr val="ECECEC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2" name="矩形 54"/>
            <p:cNvSpPr/>
            <p:nvPr/>
          </p:nvSpPr>
          <p:spPr>
            <a:xfrm rot="14979251">
              <a:off x="887766" y="2425691"/>
              <a:ext cx="1292488" cy="1950302"/>
            </a:xfrm>
            <a:prstGeom prst="rect">
              <a:avLst/>
            </a:prstGeom>
            <a:noFill/>
            <a:ln w="9525" cap="flat">
              <a:solidFill>
                <a:srgbClr val="EEEEE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3" name="矩形 55"/>
            <p:cNvSpPr/>
            <p:nvPr/>
          </p:nvSpPr>
          <p:spPr>
            <a:xfrm rot="15478559">
              <a:off x="824624" y="2502631"/>
              <a:ext cx="1251803" cy="1888911"/>
            </a:xfrm>
            <a:prstGeom prst="rect">
              <a:avLst/>
            </a:prstGeom>
            <a:noFill/>
            <a:ln w="9525" cap="flat">
              <a:solidFill>
                <a:srgbClr val="EFEFE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4" name="矩形 56"/>
            <p:cNvSpPr/>
            <p:nvPr/>
          </p:nvSpPr>
          <p:spPr>
            <a:xfrm rot="15977867">
              <a:off x="761482" y="2579571"/>
              <a:ext cx="1211118" cy="1827520"/>
            </a:xfrm>
            <a:prstGeom prst="rect">
              <a:avLst/>
            </a:prstGeom>
            <a:noFill/>
            <a:ln w="9525" cap="flat">
              <a:solidFill>
                <a:srgbClr val="F1F1F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5" name="矩形 57"/>
            <p:cNvSpPr/>
            <p:nvPr/>
          </p:nvSpPr>
          <p:spPr>
            <a:xfrm rot="16477176">
              <a:off x="698340" y="2656511"/>
              <a:ext cx="1170434" cy="1766129"/>
            </a:xfrm>
            <a:prstGeom prst="rect">
              <a:avLst/>
            </a:prstGeom>
            <a:noFill/>
            <a:ln w="9525" cap="flat">
              <a:solidFill>
                <a:srgbClr val="F3F3F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6" name="矩形 58"/>
            <p:cNvSpPr/>
            <p:nvPr/>
          </p:nvSpPr>
          <p:spPr>
            <a:xfrm rot="16976484">
              <a:off x="635198" y="2733451"/>
              <a:ext cx="1129749" cy="1704738"/>
            </a:xfrm>
            <a:prstGeom prst="rect">
              <a:avLst/>
            </a:prstGeom>
            <a:noFill/>
            <a:ln w="9525" cap="flat">
              <a:solidFill>
                <a:srgbClr val="F4F4F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7" name="矩形 59"/>
            <p:cNvSpPr/>
            <p:nvPr/>
          </p:nvSpPr>
          <p:spPr>
            <a:xfrm rot="17475793">
              <a:off x="572056" y="2810391"/>
              <a:ext cx="1089065" cy="1643346"/>
            </a:xfrm>
            <a:prstGeom prst="rect">
              <a:avLst/>
            </a:prstGeom>
            <a:noFill/>
            <a:ln w="9525" cap="flat">
              <a:solidFill>
                <a:srgbClr val="F6F6F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8" name="矩形 60"/>
            <p:cNvSpPr/>
            <p:nvPr/>
          </p:nvSpPr>
          <p:spPr>
            <a:xfrm rot="17975101">
              <a:off x="508914" y="2887331"/>
              <a:ext cx="1048380" cy="1581955"/>
            </a:xfrm>
            <a:prstGeom prst="rect">
              <a:avLst/>
            </a:prstGeom>
            <a:noFill/>
            <a:ln w="9525" cap="flat">
              <a:solidFill>
                <a:srgbClr val="F8F8F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9" name="矩形 61"/>
            <p:cNvSpPr/>
            <p:nvPr/>
          </p:nvSpPr>
          <p:spPr>
            <a:xfrm rot="18474410">
              <a:off x="445772" y="2964271"/>
              <a:ext cx="1007695" cy="1520564"/>
            </a:xfrm>
            <a:prstGeom prst="rect">
              <a:avLst/>
            </a:prstGeom>
            <a:noFill/>
            <a:ln w="9525" cap="flat">
              <a:solidFill>
                <a:srgbClr val="F9F9F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40" name="矩形 62"/>
            <p:cNvSpPr/>
            <p:nvPr/>
          </p:nvSpPr>
          <p:spPr>
            <a:xfrm rot="18973718">
              <a:off x="382630" y="3041212"/>
              <a:ext cx="967010" cy="1459173"/>
            </a:xfrm>
            <a:prstGeom prst="rect">
              <a:avLst/>
            </a:prstGeom>
            <a:noFill/>
            <a:ln w="9525" cap="flat">
              <a:solidFill>
                <a:srgbClr val="FAFAF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41" name="矩形 63"/>
            <p:cNvSpPr/>
            <p:nvPr/>
          </p:nvSpPr>
          <p:spPr>
            <a:xfrm rot="19473027">
              <a:off x="319488" y="3118151"/>
              <a:ext cx="926326" cy="1397781"/>
            </a:xfrm>
            <a:prstGeom prst="rect">
              <a:avLst/>
            </a:prstGeom>
            <a:noFill/>
            <a:ln w="9525" cap="flat">
              <a:solidFill>
                <a:srgbClr val="FCFCFC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42" name="矩形 64"/>
            <p:cNvSpPr/>
            <p:nvPr/>
          </p:nvSpPr>
          <p:spPr>
            <a:xfrm rot="19972335">
              <a:off x="256346" y="3195091"/>
              <a:ext cx="885642" cy="1336390"/>
            </a:xfrm>
            <a:prstGeom prst="rect">
              <a:avLst/>
            </a:prstGeom>
            <a:noFill/>
            <a:ln w="9525" cap="flat">
              <a:solidFill>
                <a:srgbClr val="FDFDF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756" name="组合 66"/>
          <p:cNvGrpSpPr/>
          <p:nvPr/>
        </p:nvGrpSpPr>
        <p:grpSpPr>
          <a:xfrm>
            <a:off x="6096000" y="2041165"/>
            <a:ext cx="978409" cy="663746"/>
            <a:chOff x="0" y="0"/>
            <a:chExt cx="978408" cy="663744"/>
          </a:xfrm>
        </p:grpSpPr>
        <p:sp>
          <p:nvSpPr>
            <p:cNvPr id="744" name="平行四边形 67"/>
            <p:cNvSpPr/>
            <p:nvPr/>
          </p:nvSpPr>
          <p:spPr>
            <a:xfrm>
              <a:off x="0" y="33991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C5C5C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45" name="平行四边形 68"/>
            <p:cNvSpPr/>
            <p:nvPr/>
          </p:nvSpPr>
          <p:spPr>
            <a:xfrm>
              <a:off x="0" y="67982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CBCBC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46" name="平行四边形 69"/>
            <p:cNvSpPr/>
            <p:nvPr/>
          </p:nvSpPr>
          <p:spPr>
            <a:xfrm>
              <a:off x="0" y="101973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D0D0D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47" name="平行四边形 70"/>
            <p:cNvSpPr/>
            <p:nvPr/>
          </p:nvSpPr>
          <p:spPr>
            <a:xfrm>
              <a:off x="0" y="135964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D7D7D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48" name="平行四边形 71"/>
            <p:cNvSpPr/>
            <p:nvPr/>
          </p:nvSpPr>
          <p:spPr>
            <a:xfrm>
              <a:off x="0" y="169955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DCDCDC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49" name="平行四边形 72"/>
            <p:cNvSpPr/>
            <p:nvPr/>
          </p:nvSpPr>
          <p:spPr>
            <a:xfrm>
              <a:off x="0" y="203946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E2E2E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50" name="平行四边形 73"/>
            <p:cNvSpPr/>
            <p:nvPr/>
          </p:nvSpPr>
          <p:spPr>
            <a:xfrm>
              <a:off x="0" y="237937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E8E8E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51" name="平行四边形 74"/>
            <p:cNvSpPr/>
            <p:nvPr/>
          </p:nvSpPr>
          <p:spPr>
            <a:xfrm>
              <a:off x="0" y="271928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EEEEE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52" name="平行四边形 75"/>
            <p:cNvSpPr/>
            <p:nvPr/>
          </p:nvSpPr>
          <p:spPr>
            <a:xfrm>
              <a:off x="0" y="305919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F3F3F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53" name="平行四边形 76"/>
            <p:cNvSpPr/>
            <p:nvPr/>
          </p:nvSpPr>
          <p:spPr>
            <a:xfrm>
              <a:off x="0" y="339910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F9F9F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54" name="平行四边形 77"/>
            <p:cNvSpPr/>
            <p:nvPr/>
          </p:nvSpPr>
          <p:spPr>
            <a:xfrm>
              <a:off x="0" y="373901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55" name="平行四边形 78"/>
            <p:cNvSpPr/>
            <p:nvPr/>
          </p:nvSpPr>
          <p:spPr>
            <a:xfrm>
              <a:off x="0" y="-1"/>
              <a:ext cx="978409" cy="289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759" name="组合 79"/>
          <p:cNvGrpSpPr/>
          <p:nvPr/>
        </p:nvGrpSpPr>
        <p:grpSpPr>
          <a:xfrm>
            <a:off x="7393583" y="1882312"/>
            <a:ext cx="4206597" cy="781706"/>
            <a:chOff x="0" y="0"/>
            <a:chExt cx="4206595" cy="781704"/>
          </a:xfrm>
        </p:grpSpPr>
        <p:sp>
          <p:nvSpPr>
            <p:cNvPr id="757" name="文本框 80"/>
            <p:cNvSpPr txBox="1"/>
            <p:nvPr/>
          </p:nvSpPr>
          <p:spPr>
            <a:xfrm>
              <a:off x="0" y="0"/>
              <a:ext cx="1183293" cy="485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pc="300" sz="2400">
                  <a:solidFill>
                    <a:srgbClr val="32323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Vue.js</a:t>
              </a:r>
            </a:p>
          </p:txBody>
        </p:sp>
        <p:sp>
          <p:nvSpPr>
            <p:cNvPr id="758" name="文本框 81"/>
            <p:cNvSpPr txBox="1"/>
            <p:nvPr/>
          </p:nvSpPr>
          <p:spPr>
            <a:xfrm>
              <a:off x="0" y="423564"/>
              <a:ext cx="4206596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150000"/>
                </a:lnSpc>
                <a:defRPr sz="1600">
                  <a:solidFill>
                    <a:srgbClr val="595959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网页的组件化，架构清晰</a:t>
              </a:r>
            </a:p>
          </p:txBody>
        </p:sp>
      </p:grpSp>
      <p:grpSp>
        <p:nvGrpSpPr>
          <p:cNvPr id="772" name="组合 82"/>
          <p:cNvGrpSpPr/>
          <p:nvPr/>
        </p:nvGrpSpPr>
        <p:grpSpPr>
          <a:xfrm>
            <a:off x="6096000" y="3601368"/>
            <a:ext cx="978409" cy="663746"/>
            <a:chOff x="0" y="0"/>
            <a:chExt cx="978408" cy="663744"/>
          </a:xfrm>
        </p:grpSpPr>
        <p:sp>
          <p:nvSpPr>
            <p:cNvPr id="760" name="平行四边形 83"/>
            <p:cNvSpPr/>
            <p:nvPr/>
          </p:nvSpPr>
          <p:spPr>
            <a:xfrm>
              <a:off x="0" y="33991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C5C5C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61" name="平行四边形 84"/>
            <p:cNvSpPr/>
            <p:nvPr/>
          </p:nvSpPr>
          <p:spPr>
            <a:xfrm>
              <a:off x="0" y="67982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CBCBC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62" name="平行四边形 85"/>
            <p:cNvSpPr/>
            <p:nvPr/>
          </p:nvSpPr>
          <p:spPr>
            <a:xfrm>
              <a:off x="0" y="101973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D0D0D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63" name="平行四边形 86"/>
            <p:cNvSpPr/>
            <p:nvPr/>
          </p:nvSpPr>
          <p:spPr>
            <a:xfrm>
              <a:off x="0" y="135964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D7D7D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64" name="平行四边形 87"/>
            <p:cNvSpPr/>
            <p:nvPr/>
          </p:nvSpPr>
          <p:spPr>
            <a:xfrm>
              <a:off x="0" y="169955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DCDCDC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65" name="平行四边形 88"/>
            <p:cNvSpPr/>
            <p:nvPr/>
          </p:nvSpPr>
          <p:spPr>
            <a:xfrm>
              <a:off x="0" y="203946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E2E2E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66" name="平行四边形 89"/>
            <p:cNvSpPr/>
            <p:nvPr/>
          </p:nvSpPr>
          <p:spPr>
            <a:xfrm>
              <a:off x="0" y="237937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E8E8E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67" name="平行四边形 90"/>
            <p:cNvSpPr/>
            <p:nvPr/>
          </p:nvSpPr>
          <p:spPr>
            <a:xfrm>
              <a:off x="0" y="271928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EEEEE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68" name="平行四边形 91"/>
            <p:cNvSpPr/>
            <p:nvPr/>
          </p:nvSpPr>
          <p:spPr>
            <a:xfrm>
              <a:off x="0" y="305919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F3F3F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69" name="平行四边形 92"/>
            <p:cNvSpPr/>
            <p:nvPr/>
          </p:nvSpPr>
          <p:spPr>
            <a:xfrm>
              <a:off x="0" y="339910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F9F9F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70" name="平行四边形 93"/>
            <p:cNvSpPr/>
            <p:nvPr/>
          </p:nvSpPr>
          <p:spPr>
            <a:xfrm>
              <a:off x="0" y="373901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71" name="平行四边形 94"/>
            <p:cNvSpPr/>
            <p:nvPr/>
          </p:nvSpPr>
          <p:spPr>
            <a:xfrm>
              <a:off x="0" y="-1"/>
              <a:ext cx="978409" cy="289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775" name="组合 95"/>
          <p:cNvGrpSpPr/>
          <p:nvPr/>
        </p:nvGrpSpPr>
        <p:grpSpPr>
          <a:xfrm>
            <a:off x="7393583" y="3442513"/>
            <a:ext cx="4206597" cy="781706"/>
            <a:chOff x="0" y="0"/>
            <a:chExt cx="4206595" cy="781704"/>
          </a:xfrm>
        </p:grpSpPr>
        <p:sp>
          <p:nvSpPr>
            <p:cNvPr id="773" name="文本框 96"/>
            <p:cNvSpPr txBox="1"/>
            <p:nvPr/>
          </p:nvSpPr>
          <p:spPr>
            <a:xfrm>
              <a:off x="0" y="0"/>
              <a:ext cx="2097545" cy="485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pc="300" sz="2400">
                  <a:solidFill>
                    <a:srgbClr val="32323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Element-UI</a:t>
              </a:r>
            </a:p>
          </p:txBody>
        </p:sp>
        <p:sp>
          <p:nvSpPr>
            <p:cNvPr id="774" name="文本框 97"/>
            <p:cNvSpPr txBox="1"/>
            <p:nvPr/>
          </p:nvSpPr>
          <p:spPr>
            <a:xfrm>
              <a:off x="0" y="423564"/>
              <a:ext cx="4206596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ct val="150000"/>
                </a:lnSpc>
                <a:defRPr sz="1600">
                  <a:solidFill>
                    <a:srgbClr val="595959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pPr>
              <a:r>
                <a:t>单个网页内部的</a:t>
              </a:r>
              <a:r>
                <a:t>UI</a:t>
              </a:r>
              <a:r>
                <a:t>库，设计更加优美的</a:t>
              </a:r>
              <a:r>
                <a:t>UI </a:t>
              </a:r>
            </a:p>
          </p:txBody>
        </p:sp>
      </p:grpSp>
      <p:grpSp>
        <p:nvGrpSpPr>
          <p:cNvPr id="788" name="组合 98"/>
          <p:cNvGrpSpPr/>
          <p:nvPr/>
        </p:nvGrpSpPr>
        <p:grpSpPr>
          <a:xfrm>
            <a:off x="6096000" y="5283458"/>
            <a:ext cx="978409" cy="663746"/>
            <a:chOff x="0" y="0"/>
            <a:chExt cx="978408" cy="663744"/>
          </a:xfrm>
        </p:grpSpPr>
        <p:sp>
          <p:nvSpPr>
            <p:cNvPr id="776" name="平行四边形 99"/>
            <p:cNvSpPr/>
            <p:nvPr/>
          </p:nvSpPr>
          <p:spPr>
            <a:xfrm>
              <a:off x="0" y="33991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C5C5C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77" name="平行四边形 100"/>
            <p:cNvSpPr/>
            <p:nvPr/>
          </p:nvSpPr>
          <p:spPr>
            <a:xfrm>
              <a:off x="0" y="67982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CBCBC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78" name="平行四边形 101"/>
            <p:cNvSpPr/>
            <p:nvPr/>
          </p:nvSpPr>
          <p:spPr>
            <a:xfrm>
              <a:off x="0" y="101973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D0D0D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79" name="平行四边形 102"/>
            <p:cNvSpPr/>
            <p:nvPr/>
          </p:nvSpPr>
          <p:spPr>
            <a:xfrm>
              <a:off x="0" y="135964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D7D7D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80" name="平行四边形 103"/>
            <p:cNvSpPr/>
            <p:nvPr/>
          </p:nvSpPr>
          <p:spPr>
            <a:xfrm>
              <a:off x="0" y="169955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DCDCDC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81" name="平行四边形 104"/>
            <p:cNvSpPr/>
            <p:nvPr/>
          </p:nvSpPr>
          <p:spPr>
            <a:xfrm>
              <a:off x="0" y="203946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E2E2E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82" name="平行四边形 105"/>
            <p:cNvSpPr/>
            <p:nvPr/>
          </p:nvSpPr>
          <p:spPr>
            <a:xfrm>
              <a:off x="0" y="237937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E8E8E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83" name="平行四边形 106"/>
            <p:cNvSpPr/>
            <p:nvPr/>
          </p:nvSpPr>
          <p:spPr>
            <a:xfrm>
              <a:off x="0" y="271928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EEEEE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84" name="平行四边形 107"/>
            <p:cNvSpPr/>
            <p:nvPr/>
          </p:nvSpPr>
          <p:spPr>
            <a:xfrm>
              <a:off x="0" y="305919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F3F3F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85" name="平行四边形 108"/>
            <p:cNvSpPr/>
            <p:nvPr/>
          </p:nvSpPr>
          <p:spPr>
            <a:xfrm>
              <a:off x="0" y="339910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F9F9F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86" name="平行四边形 109"/>
            <p:cNvSpPr/>
            <p:nvPr/>
          </p:nvSpPr>
          <p:spPr>
            <a:xfrm>
              <a:off x="0" y="373901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87" name="平行四边形 110"/>
            <p:cNvSpPr/>
            <p:nvPr/>
          </p:nvSpPr>
          <p:spPr>
            <a:xfrm>
              <a:off x="0" y="-1"/>
              <a:ext cx="978409" cy="289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791" name="组合 111"/>
          <p:cNvGrpSpPr/>
          <p:nvPr/>
        </p:nvGrpSpPr>
        <p:grpSpPr>
          <a:xfrm>
            <a:off x="7393583" y="5124603"/>
            <a:ext cx="4206597" cy="781706"/>
            <a:chOff x="0" y="0"/>
            <a:chExt cx="4206595" cy="781704"/>
          </a:xfrm>
        </p:grpSpPr>
        <p:sp>
          <p:nvSpPr>
            <p:cNvPr id="789" name="文本框 112"/>
            <p:cNvSpPr txBox="1"/>
            <p:nvPr/>
          </p:nvSpPr>
          <p:spPr>
            <a:xfrm>
              <a:off x="0" y="0"/>
              <a:ext cx="1248778" cy="485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pc="300" sz="2400">
                  <a:solidFill>
                    <a:srgbClr val="32323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Echart</a:t>
              </a:r>
            </a:p>
          </p:txBody>
        </p:sp>
        <p:sp>
          <p:nvSpPr>
            <p:cNvPr id="790" name="文本框 113"/>
            <p:cNvSpPr txBox="1"/>
            <p:nvPr/>
          </p:nvSpPr>
          <p:spPr>
            <a:xfrm>
              <a:off x="0" y="423564"/>
              <a:ext cx="4206596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ct val="150000"/>
                </a:lnSpc>
                <a:defRPr sz="1600">
                  <a:solidFill>
                    <a:srgbClr val="595959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pPr>
              <a:r>
                <a:t>强大的</a:t>
              </a:r>
              <a:r>
                <a:t>Javascript</a:t>
              </a:r>
              <a:r>
                <a:t>的图表库，提供直观视图</a:t>
              </a:r>
            </a:p>
          </p:txBody>
        </p:sp>
      </p:grpSp>
      <p:sp>
        <p:nvSpPr>
          <p:cNvPr id="792" name="文本框 126"/>
          <p:cNvSpPr txBox="1"/>
          <p:nvPr/>
        </p:nvSpPr>
        <p:spPr>
          <a:xfrm>
            <a:off x="8207614" y="869599"/>
            <a:ext cx="3786000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pc="600" sz="4000">
                <a:solidFill>
                  <a:srgbClr val="323232"/>
                </a:solidFill>
                <a:effectLst>
                  <a:outerShdw sx="100000" sy="100000" kx="0" ky="0" algn="b" rotWithShape="0" blurRad="63500" dist="0" dir="0">
                    <a:srgbClr val="000000">
                      <a:alpha val="40000"/>
                    </a:srgbClr>
                  </a:outerShdw>
                </a:effectLst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Web</a:t>
            </a:r>
            <a:r>
              <a:t>前端设计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14:rippl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" dur="5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Class="entr" nodeType="after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Class="entr" nodeType="after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59" grpId="4"/>
      <p:bldP build="whole" bldLvl="1" animBg="1" rev="0" advAuto="0" spid="743" grpId="2"/>
      <p:bldP build="whole" bldLvl="1" animBg="1" rev="0" advAuto="0" spid="772" grpId="5"/>
      <p:bldP build="whole" bldLvl="1" animBg="1" rev="0" advAuto="0" spid="792" grpId="1"/>
      <p:bldP build="whole" bldLvl="1" animBg="1" rev="0" advAuto="0" spid="756" grpId="3"/>
      <p:bldP build="whole" bldLvl="1" animBg="1" rev="0" advAuto="0" spid="788" grpId="7"/>
      <p:bldP build="whole" bldLvl="1" animBg="1" rev="0" advAuto="0" spid="791" grpId="8"/>
      <p:bldP build="whole" bldLvl="1" animBg="1" rev="0" advAuto="0" spid="775" grpId="6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图形 1"/>
          <p:cNvSpPr/>
          <p:nvPr/>
        </p:nvSpPr>
        <p:spPr>
          <a:xfrm rot="14887572">
            <a:off x="-2056847" y="-3956580"/>
            <a:ext cx="5378218" cy="6320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gradFill>
            <a:gsLst>
              <a:gs pos="0">
                <a:srgbClr val="F6F8FC">
                  <a:alpha val="0"/>
                </a:srgbClr>
              </a:gs>
              <a:gs pos="100000">
                <a:srgbClr val="D9D9D9">
                  <a:alpha val="0"/>
                </a:srgbClr>
              </a:gs>
            </a:gsLst>
            <a:lin ang="10800000"/>
          </a:gradFill>
          <a:ln>
            <a:solidFill>
              <a:srgbClr val="FFFFFF">
                <a:alpha val="0"/>
              </a:srgbClr>
            </a:solidFill>
            <a:miter/>
          </a:ln>
          <a:effectLst>
            <a:outerShdw sx="100000" sy="100000" kx="0" ky="0" algn="b" rotWithShape="0" blurRad="635000" dist="0" dir="0">
              <a:srgbClr val="323232">
                <a:alpha val="10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grpSp>
        <p:nvGrpSpPr>
          <p:cNvPr id="806" name="组合 7"/>
          <p:cNvGrpSpPr/>
          <p:nvPr/>
        </p:nvGrpSpPr>
        <p:grpSpPr>
          <a:xfrm>
            <a:off x="-3075437" y="-2445380"/>
            <a:ext cx="7415123" cy="6922097"/>
            <a:chOff x="0" y="0"/>
            <a:chExt cx="7415121" cy="6922096"/>
          </a:xfrm>
        </p:grpSpPr>
        <p:sp>
          <p:nvSpPr>
            <p:cNvPr id="795" name="图形 1"/>
            <p:cNvSpPr/>
            <p:nvPr/>
          </p:nvSpPr>
          <p:spPr>
            <a:xfrm rot="14887572">
              <a:off x="1173518" y="483193"/>
              <a:ext cx="5068086" cy="5955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>
                    <a:alpha val="0"/>
                  </a:srgbClr>
                </a:gs>
              </a:gsLst>
              <a:lin ang="10800000" scaled="0"/>
            </a:gradFill>
            <a:ln w="9525" cap="flat">
              <a:solidFill>
                <a:srgbClr val="F8F8F8">
                  <a:alpha val="11111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grpSp>
          <p:nvGrpSpPr>
            <p:cNvPr id="805" name="组合 5"/>
            <p:cNvGrpSpPr/>
            <p:nvPr/>
          </p:nvGrpSpPr>
          <p:grpSpPr>
            <a:xfrm>
              <a:off x="226740" y="212003"/>
              <a:ext cx="6961370" cy="6498514"/>
              <a:chOff x="0" y="0"/>
              <a:chExt cx="6961368" cy="6498513"/>
            </a:xfrm>
          </p:grpSpPr>
          <p:sp>
            <p:nvSpPr>
              <p:cNvPr id="796" name="图形 1"/>
              <p:cNvSpPr/>
              <p:nvPr/>
            </p:nvSpPr>
            <p:spPr>
              <a:xfrm rot="14887572">
                <a:off x="1101707" y="453625"/>
                <a:ext cx="4757955" cy="55912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F1F1F1">
                    <a:alpha val="22222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97" name="图形 1"/>
              <p:cNvSpPr/>
              <p:nvPr/>
            </p:nvSpPr>
            <p:spPr>
              <a:xfrm rot="14887572">
                <a:off x="1256635" y="636060"/>
                <a:ext cx="4447824" cy="52268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EAEAEA">
                    <a:alpha val="33333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98" name="图形 1"/>
              <p:cNvSpPr/>
              <p:nvPr/>
            </p:nvSpPr>
            <p:spPr>
              <a:xfrm rot="14887572">
                <a:off x="1411563" y="818496"/>
                <a:ext cx="4137692" cy="48623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E3E3E3">
                    <a:alpha val="44444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99" name="图形 1"/>
              <p:cNvSpPr/>
              <p:nvPr/>
            </p:nvSpPr>
            <p:spPr>
              <a:xfrm rot="14887572">
                <a:off x="1566493" y="1000932"/>
                <a:ext cx="3827561" cy="44979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DCDCDC">
                    <a:alpha val="55556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800" name="图形 1"/>
              <p:cNvSpPr/>
              <p:nvPr/>
            </p:nvSpPr>
            <p:spPr>
              <a:xfrm rot="14887572">
                <a:off x="1721421" y="1183367"/>
                <a:ext cx="3517430" cy="41334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D4D4D4">
                    <a:alpha val="66667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801" name="图形 1"/>
              <p:cNvSpPr/>
              <p:nvPr/>
            </p:nvSpPr>
            <p:spPr>
              <a:xfrm rot="14887572">
                <a:off x="1876349" y="1365803"/>
                <a:ext cx="3207298" cy="37690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CDCDCD">
                    <a:alpha val="77778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802" name="图形 1"/>
              <p:cNvSpPr/>
              <p:nvPr/>
            </p:nvSpPr>
            <p:spPr>
              <a:xfrm rot="14887572">
                <a:off x="2031278" y="1548238"/>
                <a:ext cx="2897168" cy="3404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C6C6C6">
                    <a:alpha val="88889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803" name="图形 1"/>
              <p:cNvSpPr/>
              <p:nvPr/>
            </p:nvSpPr>
            <p:spPr>
              <a:xfrm rot="14887572">
                <a:off x="2186207" y="1730674"/>
                <a:ext cx="2587036" cy="30401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BFBFBF"/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804" name="图形 1"/>
              <p:cNvSpPr/>
              <p:nvPr/>
            </p:nvSpPr>
            <p:spPr>
              <a:xfrm rot="14887572">
                <a:off x="2196378" y="1727514"/>
                <a:ext cx="2587036" cy="30401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FFFFFF"/>
                </a:solidFill>
                <a:prstDash val="solid"/>
                <a:miter lim="800000"/>
              </a:ln>
              <a:effectLst>
                <a:outerShdw sx="100000" sy="100000" kx="0" ky="0" algn="b" rotWithShape="0" blurRad="190500" dist="38100" dir="13500000">
                  <a:srgbClr val="000000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807" name="文本框 1"/>
          <p:cNvSpPr txBox="1"/>
          <p:nvPr/>
        </p:nvSpPr>
        <p:spPr>
          <a:xfrm>
            <a:off x="1536904" y="2900011"/>
            <a:ext cx="1059838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0" dist="0" dir="0">
                    <a:srgbClr val="000000">
                      <a:alpha val="24000"/>
                    </a:srgbClr>
                  </a:outerShdw>
                </a:effectLst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首页</a:t>
            </a:r>
          </a:p>
        </p:txBody>
      </p:sp>
      <p:grpSp>
        <p:nvGrpSpPr>
          <p:cNvPr id="820" name="组合 3"/>
          <p:cNvGrpSpPr/>
          <p:nvPr/>
        </p:nvGrpSpPr>
        <p:grpSpPr>
          <a:xfrm>
            <a:off x="-116003" y="834257"/>
            <a:ext cx="4365651" cy="5189485"/>
            <a:chOff x="0" y="0"/>
            <a:chExt cx="4365649" cy="5189484"/>
          </a:xfrm>
        </p:grpSpPr>
        <p:sp>
          <p:nvSpPr>
            <p:cNvPr id="808" name="图形 6"/>
            <p:cNvSpPr/>
            <p:nvPr/>
          </p:nvSpPr>
          <p:spPr>
            <a:xfrm>
              <a:off x="-1" y="-1"/>
              <a:ext cx="4365651" cy="5189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09" name="图形 6"/>
            <p:cNvSpPr/>
            <p:nvPr/>
          </p:nvSpPr>
          <p:spPr>
            <a:xfrm rot="21599998">
              <a:off x="130105" y="154660"/>
              <a:ext cx="4105193" cy="4879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F3F3F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10" name="图形 6"/>
            <p:cNvSpPr/>
            <p:nvPr/>
          </p:nvSpPr>
          <p:spPr>
            <a:xfrm rot="21599998">
              <a:off x="260211" y="309319"/>
              <a:ext cx="3844735" cy="4570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E8E8E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11" name="图形 6"/>
            <p:cNvSpPr/>
            <p:nvPr/>
          </p:nvSpPr>
          <p:spPr>
            <a:xfrm rot="21599998">
              <a:off x="390316" y="463979"/>
              <a:ext cx="3584277" cy="4260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DCDCDC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12" name="图形 6"/>
            <p:cNvSpPr/>
            <p:nvPr/>
          </p:nvSpPr>
          <p:spPr>
            <a:xfrm rot="21599998">
              <a:off x="520423" y="618638"/>
              <a:ext cx="3323820" cy="3951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D0D0D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13" name="图形 6"/>
            <p:cNvSpPr/>
            <p:nvPr/>
          </p:nvSpPr>
          <p:spPr>
            <a:xfrm rot="21599998">
              <a:off x="650530" y="773298"/>
              <a:ext cx="3063360" cy="36414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C5C5C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14" name="图形 6"/>
            <p:cNvSpPr/>
            <p:nvPr/>
          </p:nvSpPr>
          <p:spPr>
            <a:xfrm rot="21599998">
              <a:off x="780634" y="927957"/>
              <a:ext cx="2802903" cy="3331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B9B9B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15" name="图形 6"/>
            <p:cNvSpPr/>
            <p:nvPr/>
          </p:nvSpPr>
          <p:spPr>
            <a:xfrm rot="21599998">
              <a:off x="910740" y="1082617"/>
              <a:ext cx="2542445" cy="3022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AEAEA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16" name="图形 6"/>
            <p:cNvSpPr/>
            <p:nvPr/>
          </p:nvSpPr>
          <p:spPr>
            <a:xfrm rot="21599998">
              <a:off x="1040847" y="1237277"/>
              <a:ext cx="2281986" cy="2712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A2A2A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17" name="图形 6"/>
            <p:cNvSpPr/>
            <p:nvPr/>
          </p:nvSpPr>
          <p:spPr>
            <a:xfrm rot="21599998">
              <a:off x="1170953" y="1391936"/>
              <a:ext cx="2021529" cy="240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97979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18" name="图形 6"/>
            <p:cNvSpPr/>
            <p:nvPr/>
          </p:nvSpPr>
          <p:spPr>
            <a:xfrm rot="21599998">
              <a:off x="1301059" y="1546596"/>
              <a:ext cx="1761071" cy="2093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8B8B8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19" name="图形 6"/>
            <p:cNvSpPr/>
            <p:nvPr/>
          </p:nvSpPr>
          <p:spPr>
            <a:xfrm>
              <a:off x="1431164" y="1701256"/>
              <a:ext cx="1500614" cy="1783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837" name="组合 6"/>
          <p:cNvGrpSpPr/>
          <p:nvPr/>
        </p:nvGrpSpPr>
        <p:grpSpPr>
          <a:xfrm>
            <a:off x="2563692" y="-1672872"/>
            <a:ext cx="7536013" cy="7507805"/>
            <a:chOff x="0" y="0"/>
            <a:chExt cx="7536012" cy="7507803"/>
          </a:xfrm>
        </p:grpSpPr>
        <p:sp>
          <p:nvSpPr>
            <p:cNvPr id="821" name="图形 6"/>
            <p:cNvSpPr/>
            <p:nvPr/>
          </p:nvSpPr>
          <p:spPr>
            <a:xfrm rot="18825249">
              <a:off x="3259103" y="3147802"/>
              <a:ext cx="1008796" cy="1199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22" name="图形 6"/>
            <p:cNvSpPr/>
            <p:nvPr/>
          </p:nvSpPr>
          <p:spPr>
            <a:xfrm rot="18825249">
              <a:off x="3130984" y="2995584"/>
              <a:ext cx="1265634" cy="1504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C3C3C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23" name="图形 6"/>
            <p:cNvSpPr/>
            <p:nvPr/>
          </p:nvSpPr>
          <p:spPr>
            <a:xfrm rot="18825249">
              <a:off x="3002865" y="2843365"/>
              <a:ext cx="1522472" cy="1809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C7C7C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24" name="图形 6"/>
            <p:cNvSpPr/>
            <p:nvPr/>
          </p:nvSpPr>
          <p:spPr>
            <a:xfrm rot="18825249">
              <a:off x="2874747" y="2691148"/>
              <a:ext cx="1779310" cy="2115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CBCBC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25" name="图形 6"/>
            <p:cNvSpPr/>
            <p:nvPr/>
          </p:nvSpPr>
          <p:spPr>
            <a:xfrm rot="18825249">
              <a:off x="2746629" y="2538929"/>
              <a:ext cx="2036147" cy="2420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CFCFC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26" name="图形 6"/>
            <p:cNvSpPr/>
            <p:nvPr/>
          </p:nvSpPr>
          <p:spPr>
            <a:xfrm rot="18825249">
              <a:off x="2618510" y="2386712"/>
              <a:ext cx="2292984" cy="27256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D3D3D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27" name="图形 6"/>
            <p:cNvSpPr/>
            <p:nvPr/>
          </p:nvSpPr>
          <p:spPr>
            <a:xfrm rot="18825249">
              <a:off x="2490391" y="2234493"/>
              <a:ext cx="2549822" cy="3030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D7D7D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28" name="图形 6"/>
            <p:cNvSpPr/>
            <p:nvPr/>
          </p:nvSpPr>
          <p:spPr>
            <a:xfrm rot="18825249">
              <a:off x="2362274" y="2082276"/>
              <a:ext cx="2806659" cy="3336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DBDBD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29" name="图形 6"/>
            <p:cNvSpPr/>
            <p:nvPr/>
          </p:nvSpPr>
          <p:spPr>
            <a:xfrm rot="18825249">
              <a:off x="2234155" y="1930057"/>
              <a:ext cx="3063497" cy="3641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DFDFD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30" name="图形 6"/>
            <p:cNvSpPr/>
            <p:nvPr/>
          </p:nvSpPr>
          <p:spPr>
            <a:xfrm rot="18825249">
              <a:off x="2106036" y="1777840"/>
              <a:ext cx="3320334" cy="3946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E3E3E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31" name="图形 6"/>
            <p:cNvSpPr/>
            <p:nvPr/>
          </p:nvSpPr>
          <p:spPr>
            <a:xfrm rot="18825249">
              <a:off x="1977918" y="1625622"/>
              <a:ext cx="3577173" cy="425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E7E7E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32" name="图形 6"/>
            <p:cNvSpPr/>
            <p:nvPr/>
          </p:nvSpPr>
          <p:spPr>
            <a:xfrm rot="18825249">
              <a:off x="1849800" y="1473404"/>
              <a:ext cx="3834010" cy="4557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EBEBE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33" name="图形 6"/>
            <p:cNvSpPr/>
            <p:nvPr/>
          </p:nvSpPr>
          <p:spPr>
            <a:xfrm rot="18825249">
              <a:off x="1721681" y="1321186"/>
              <a:ext cx="4090847" cy="4862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EFEFE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34" name="图形 6"/>
            <p:cNvSpPr/>
            <p:nvPr/>
          </p:nvSpPr>
          <p:spPr>
            <a:xfrm rot="18825249">
              <a:off x="1593562" y="1168968"/>
              <a:ext cx="4347685" cy="5168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F3F3F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35" name="图形 6"/>
            <p:cNvSpPr/>
            <p:nvPr/>
          </p:nvSpPr>
          <p:spPr>
            <a:xfrm rot="18825249">
              <a:off x="1465444" y="1016750"/>
              <a:ext cx="4604522" cy="54734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F8F8F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36" name="图形 6"/>
            <p:cNvSpPr/>
            <p:nvPr/>
          </p:nvSpPr>
          <p:spPr>
            <a:xfrm rot="18825249">
              <a:off x="1337326" y="864531"/>
              <a:ext cx="4861360" cy="57787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FBFBF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838" name="图形 6"/>
          <p:cNvSpPr/>
          <p:nvPr/>
        </p:nvSpPr>
        <p:spPr>
          <a:xfrm rot="19725251">
            <a:off x="3830044" y="16923"/>
            <a:ext cx="5118198" cy="60840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33" h="19926" fill="norm" stroke="1" extrusionOk="0">
                <a:moveTo>
                  <a:pt x="10958" y="1506"/>
                </a:moveTo>
                <a:cubicBezTo>
                  <a:pt x="8909" y="106"/>
                  <a:pt x="4993" y="-1558"/>
                  <a:pt x="1662" y="2860"/>
                </a:cubicBezTo>
                <a:cubicBezTo>
                  <a:pt x="874" y="3904"/>
                  <a:pt x="364" y="5124"/>
                  <a:pt x="174" y="6405"/>
                </a:cubicBezTo>
                <a:cubicBezTo>
                  <a:pt x="-361" y="9966"/>
                  <a:pt x="-281" y="17660"/>
                  <a:pt x="9773" y="19744"/>
                </a:cubicBezTo>
                <a:cubicBezTo>
                  <a:pt x="11215" y="20042"/>
                  <a:pt x="12720" y="19977"/>
                  <a:pt x="14119" y="19520"/>
                </a:cubicBezTo>
                <a:cubicBezTo>
                  <a:pt x="17395" y="18447"/>
                  <a:pt x="21239" y="14935"/>
                  <a:pt x="12981" y="3476"/>
                </a:cubicBezTo>
                <a:cubicBezTo>
                  <a:pt x="12429" y="2713"/>
                  <a:pt x="11746" y="2040"/>
                  <a:pt x="10958" y="1506"/>
                </a:cubicBezTo>
                <a:close/>
              </a:path>
            </a:pathLst>
          </a:custGeom>
          <a:ln w="4047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39" name="矩形 2"/>
          <p:cNvSpPr txBox="1"/>
          <p:nvPr/>
        </p:nvSpPr>
        <p:spPr>
          <a:xfrm>
            <a:off x="556470" y="3617516"/>
            <a:ext cx="2811881" cy="268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50000"/>
              </a:lnSpc>
              <a:defRPr>
                <a:solidFill>
                  <a:srgbClr val="59595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首页</a:t>
            </a:r>
            <a:r>
              <a:t>(</a:t>
            </a:r>
            <a:r>
              <a:t>对应组件</a:t>
            </a:r>
            <a:r>
              <a:t>Welcome.vue)</a:t>
            </a:r>
            <a:r>
              <a:t>是标准的</a:t>
            </a:r>
            <a:r>
              <a:t>H5</a:t>
            </a:r>
            <a:r>
              <a:t>写法加上</a:t>
            </a:r>
            <a:r>
              <a:t>el-button</a:t>
            </a:r>
            <a:r>
              <a:t>组件，背景图和粒子特效统一在父组件</a:t>
            </a:r>
            <a:r>
              <a:t>App.vue</a:t>
            </a:r>
            <a:r>
              <a:t>里添加</a:t>
            </a:r>
          </a:p>
        </p:txBody>
      </p:sp>
      <p:sp>
        <p:nvSpPr>
          <p:cNvPr id="840" name="文本框 141"/>
          <p:cNvSpPr txBox="1"/>
          <p:nvPr/>
        </p:nvSpPr>
        <p:spPr>
          <a:xfrm>
            <a:off x="5797615" y="1838460"/>
            <a:ext cx="1441633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0" dist="0" dir="0">
                    <a:srgbClr val="000000">
                      <a:alpha val="24000"/>
                    </a:srgbClr>
                  </a:outerShdw>
                </a:effectLst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登录界面</a:t>
            </a:r>
          </a:p>
        </p:txBody>
      </p:sp>
      <p:sp>
        <p:nvSpPr>
          <p:cNvPr id="841" name="矩形 142"/>
          <p:cNvSpPr txBox="1"/>
          <p:nvPr/>
        </p:nvSpPr>
        <p:spPr>
          <a:xfrm>
            <a:off x="5112491" y="2812111"/>
            <a:ext cx="2811881" cy="313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50000"/>
              </a:lnSpc>
              <a:defRPr>
                <a:solidFill>
                  <a:srgbClr val="59595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登录界面</a:t>
            </a:r>
            <a:r>
              <a:t>(</a:t>
            </a:r>
            <a:r>
              <a:t>对应组件</a:t>
            </a:r>
            <a:r>
              <a:t>Login.vue)</a:t>
            </a:r>
            <a:r>
              <a:t>主要是外部一个</a:t>
            </a:r>
            <a:r>
              <a:t>container</a:t>
            </a:r>
            <a:r>
              <a:t>，里面放</a:t>
            </a:r>
            <a:r>
              <a:t>el-form</a:t>
            </a:r>
            <a:r>
              <a:t>，</a:t>
            </a:r>
            <a:r>
              <a:t>el-form-item</a:t>
            </a:r>
            <a:r>
              <a:t>，</a:t>
            </a:r>
            <a:r>
              <a:t>el-form-item</a:t>
            </a:r>
            <a:r>
              <a:t>里</a:t>
            </a:r>
            <a:r>
              <a:t>有el-input</a:t>
            </a:r>
            <a:r>
              <a:t>和</a:t>
            </a:r>
            <a:r>
              <a:t>el-button</a:t>
            </a:r>
            <a:r>
              <a:t>，最后加上表单验证</a:t>
            </a:r>
          </a:p>
        </p:txBody>
      </p:sp>
      <p:grpSp>
        <p:nvGrpSpPr>
          <p:cNvPr id="859" name="组合 4"/>
          <p:cNvGrpSpPr/>
          <p:nvPr/>
        </p:nvGrpSpPr>
        <p:grpSpPr>
          <a:xfrm>
            <a:off x="6110082" y="-2413558"/>
            <a:ext cx="8088273" cy="8246830"/>
            <a:chOff x="0" y="0"/>
            <a:chExt cx="8088271" cy="8246829"/>
          </a:xfrm>
        </p:grpSpPr>
        <p:sp>
          <p:nvSpPr>
            <p:cNvPr id="842" name="图形 1"/>
            <p:cNvSpPr/>
            <p:nvPr/>
          </p:nvSpPr>
          <p:spPr>
            <a:xfrm rot="2287571">
              <a:off x="1369760" y="980647"/>
              <a:ext cx="5348752" cy="6285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FFFFFF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43" name="图形 1"/>
            <p:cNvSpPr/>
            <p:nvPr/>
          </p:nvSpPr>
          <p:spPr>
            <a:xfrm rot="2287571">
              <a:off x="1502397" y="1136286"/>
              <a:ext cx="5083499" cy="5973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FBFBFB">
                  <a:alpha val="625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44" name="图形 1"/>
            <p:cNvSpPr/>
            <p:nvPr/>
          </p:nvSpPr>
          <p:spPr>
            <a:xfrm rot="2287571">
              <a:off x="1635035" y="1291925"/>
              <a:ext cx="4818245" cy="5662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F7F7F7">
                  <a:alpha val="125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45" name="图形 1"/>
            <p:cNvSpPr/>
            <p:nvPr/>
          </p:nvSpPr>
          <p:spPr>
            <a:xfrm rot="2287571">
              <a:off x="1767672" y="1447566"/>
              <a:ext cx="4552991" cy="5350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F3F3F3">
                  <a:alpha val="1875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46" name="图形 1"/>
            <p:cNvSpPr/>
            <p:nvPr/>
          </p:nvSpPr>
          <p:spPr>
            <a:xfrm rot="2287571">
              <a:off x="1900311" y="1603205"/>
              <a:ext cx="4287738" cy="5038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EFEFEF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47" name="图形 1"/>
            <p:cNvSpPr/>
            <p:nvPr/>
          </p:nvSpPr>
          <p:spPr>
            <a:xfrm rot="2287571">
              <a:off x="2032948" y="1758845"/>
              <a:ext cx="4022486" cy="47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EBEBEB">
                  <a:alpha val="3125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48" name="图形 1"/>
            <p:cNvSpPr/>
            <p:nvPr/>
          </p:nvSpPr>
          <p:spPr>
            <a:xfrm rot="2287571">
              <a:off x="2165585" y="1914484"/>
              <a:ext cx="3757233" cy="4415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E7E7E7">
                  <a:alpha val="375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49" name="图形 1"/>
            <p:cNvSpPr/>
            <p:nvPr/>
          </p:nvSpPr>
          <p:spPr>
            <a:xfrm rot="2287571">
              <a:off x="2298223" y="2070124"/>
              <a:ext cx="3491979" cy="4103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E3E3E3">
                  <a:alpha val="4375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50" name="图形 1"/>
            <p:cNvSpPr/>
            <p:nvPr/>
          </p:nvSpPr>
          <p:spPr>
            <a:xfrm rot="2287571">
              <a:off x="2430860" y="2225764"/>
              <a:ext cx="3226726" cy="3791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DFDFDF">
                  <a:alpha val="5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51" name="图形 1"/>
            <p:cNvSpPr/>
            <p:nvPr/>
          </p:nvSpPr>
          <p:spPr>
            <a:xfrm rot="2287571">
              <a:off x="2563498" y="2381403"/>
              <a:ext cx="2961473" cy="3480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DBDBDB">
                  <a:alpha val="5625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52" name="图形 1"/>
            <p:cNvSpPr/>
            <p:nvPr/>
          </p:nvSpPr>
          <p:spPr>
            <a:xfrm rot="2287571">
              <a:off x="2696136" y="2537042"/>
              <a:ext cx="2696219" cy="3168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D7D7D7">
                  <a:alpha val="625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53" name="图形 1"/>
            <p:cNvSpPr/>
            <p:nvPr/>
          </p:nvSpPr>
          <p:spPr>
            <a:xfrm rot="2287571">
              <a:off x="2828774" y="2692683"/>
              <a:ext cx="2430965" cy="2856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D3D3D3">
                  <a:alpha val="6875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54" name="图形 1"/>
            <p:cNvSpPr/>
            <p:nvPr/>
          </p:nvSpPr>
          <p:spPr>
            <a:xfrm rot="2287571">
              <a:off x="2961411" y="2848323"/>
              <a:ext cx="2165713" cy="2545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CFCFCF">
                  <a:alpha val="7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55" name="图形 1"/>
            <p:cNvSpPr/>
            <p:nvPr/>
          </p:nvSpPr>
          <p:spPr>
            <a:xfrm rot="2287571">
              <a:off x="3094048" y="3003962"/>
              <a:ext cx="1900460" cy="2233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CBCBCB">
                  <a:alpha val="8125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56" name="图形 1"/>
            <p:cNvSpPr/>
            <p:nvPr/>
          </p:nvSpPr>
          <p:spPr>
            <a:xfrm rot="2287571">
              <a:off x="3226687" y="3159601"/>
              <a:ext cx="1635206" cy="1921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C7C7C7">
                  <a:alpha val="875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57" name="图形 1"/>
            <p:cNvSpPr/>
            <p:nvPr/>
          </p:nvSpPr>
          <p:spPr>
            <a:xfrm rot="2287571">
              <a:off x="3359323" y="3315242"/>
              <a:ext cx="1369953" cy="1609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C3C3C3">
                  <a:alpha val="9375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58" name="图形 1"/>
            <p:cNvSpPr/>
            <p:nvPr/>
          </p:nvSpPr>
          <p:spPr>
            <a:xfrm rot="2287571">
              <a:off x="3491962" y="3470881"/>
              <a:ext cx="1104699" cy="1298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860" name="文本框 55"/>
          <p:cNvSpPr txBox="1"/>
          <p:nvPr/>
        </p:nvSpPr>
        <p:spPr>
          <a:xfrm>
            <a:off x="9668511" y="1472319"/>
            <a:ext cx="1439576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0" dist="0" dir="0">
                    <a:srgbClr val="000000">
                      <a:alpha val="24000"/>
                    </a:srgbClr>
                  </a:outerShdw>
                </a:effectLst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注册页面</a:t>
            </a:r>
          </a:p>
        </p:txBody>
      </p:sp>
      <p:sp>
        <p:nvSpPr>
          <p:cNvPr id="861" name="矩形 56"/>
          <p:cNvSpPr txBox="1"/>
          <p:nvPr/>
        </p:nvSpPr>
        <p:spPr>
          <a:xfrm>
            <a:off x="9001792" y="2173526"/>
            <a:ext cx="2811881" cy="85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50000"/>
              </a:lnSpc>
              <a:defRPr>
                <a:solidFill>
                  <a:srgbClr val="59595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对应组件是</a:t>
            </a:r>
            <a:r>
              <a:t>Register.vue</a:t>
            </a:r>
            <a:r>
              <a:t>，基本同登录页面的设计</a:t>
            </a:r>
          </a:p>
        </p:txBody>
      </p:sp>
      <p:sp>
        <p:nvSpPr>
          <p:cNvPr id="862" name="文本框 57"/>
          <p:cNvSpPr txBox="1"/>
          <p:nvPr/>
        </p:nvSpPr>
        <p:spPr>
          <a:xfrm>
            <a:off x="640747" y="538708"/>
            <a:ext cx="4777741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600" sz="4000">
                <a:solidFill>
                  <a:srgbClr val="323232"/>
                </a:solidFill>
                <a:effectLst>
                  <a:outerShdw sx="100000" sy="100000" kx="0" ky="0" algn="b" rotWithShape="0" blurRad="63500" dist="0" dir="0">
                    <a:srgbClr val="000000">
                      <a:alpha val="40000"/>
                    </a:srgbClr>
                  </a:outerShdw>
                </a:effectLst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各个页面设计细节</a:t>
            </a:r>
          </a:p>
        </p:txBody>
      </p:sp>
      <p:grpSp>
        <p:nvGrpSpPr>
          <p:cNvPr id="867" name="组合 8"/>
          <p:cNvGrpSpPr/>
          <p:nvPr/>
        </p:nvGrpSpPr>
        <p:grpSpPr>
          <a:xfrm>
            <a:off x="8662148" y="4435307"/>
            <a:ext cx="5104899" cy="5104894"/>
            <a:chOff x="0" y="0"/>
            <a:chExt cx="5104898" cy="5104893"/>
          </a:xfrm>
        </p:grpSpPr>
        <p:sp>
          <p:nvSpPr>
            <p:cNvPr id="863" name="椭圆 77"/>
            <p:cNvSpPr/>
            <p:nvPr/>
          </p:nvSpPr>
          <p:spPr>
            <a:xfrm>
              <a:off x="466961" y="460409"/>
              <a:ext cx="4184077" cy="4184075"/>
            </a:xfrm>
            <a:prstGeom prst="ellipse">
              <a:avLst/>
            </a:prstGeom>
            <a:noFill/>
            <a:ln w="9525" cap="flat">
              <a:solidFill>
                <a:srgbClr val="D9D9D9">
                  <a:alpha val="81818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64" name="椭圆 78"/>
            <p:cNvSpPr/>
            <p:nvPr/>
          </p:nvSpPr>
          <p:spPr>
            <a:xfrm>
              <a:off x="255530" y="230203"/>
              <a:ext cx="4644487" cy="4644485"/>
            </a:xfrm>
            <a:prstGeom prst="ellipse">
              <a:avLst/>
            </a:prstGeom>
            <a:noFill/>
            <a:ln w="9525" cap="flat">
              <a:solidFill>
                <a:srgbClr val="D9D9D9">
                  <a:alpha val="63636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65" name="椭圆 79"/>
            <p:cNvSpPr/>
            <p:nvPr/>
          </p:nvSpPr>
          <p:spPr>
            <a:xfrm>
              <a:off x="-1" y="0"/>
              <a:ext cx="5104900" cy="5104894"/>
            </a:xfrm>
            <a:prstGeom prst="ellipse">
              <a:avLst/>
            </a:prstGeom>
            <a:noFill/>
            <a:ln w="9525" cap="flat">
              <a:solidFill>
                <a:srgbClr val="D9D9D9">
                  <a:alpha val="4545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66" name="椭圆 80"/>
            <p:cNvSpPr/>
            <p:nvPr/>
          </p:nvSpPr>
          <p:spPr>
            <a:xfrm>
              <a:off x="690780" y="690613"/>
              <a:ext cx="3723667" cy="3723667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0" dist="0" dir="0">
                <a:srgbClr val="000000">
                  <a:alpha val="1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ll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16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60"/>
                            </p:stCondLst>
                            <p:childTnLst>
                              <p:par>
                                <p:cTn id="8" presetClass="exit" nodeType="afterEffect" presetSubtype="0" presetID="1" grpId="2" fill="hold">
                                  <p:stCondLst>
                                    <p:cond delay="1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Class="entr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Class="entr" nodeType="after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Class="entr" nodeType="afterEffect" presetSubtype="4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94" grpId="2"/>
      <p:bldP build="whole" bldLvl="1" animBg="1" rev="0" advAuto="0" spid="839" grpId="5"/>
      <p:bldP build="whole" bldLvl="1" animBg="1" rev="0" advAuto="0" spid="841" grpId="7"/>
      <p:bldP build="whole" bldLvl="1" animBg="1" rev="0" advAuto="0" spid="807" grpId="4"/>
      <p:bldP build="whole" bldLvl="1" animBg="1" rev="0" advAuto="0" spid="838" grpId="1"/>
      <p:bldP build="whole" bldLvl="1" animBg="1" rev="0" advAuto="0" spid="860" grpId="8"/>
      <p:bldP build="whole" bldLvl="1" animBg="1" rev="0" advAuto="0" spid="862" grpId="3"/>
      <p:bldP build="whole" bldLvl="1" animBg="1" rev="0" advAuto="0" spid="840" grpId="6"/>
      <p:bldP build="whole" bldLvl="1" animBg="1" rev="0" advAuto="0" spid="861" grpId="9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图形 1"/>
          <p:cNvSpPr/>
          <p:nvPr/>
        </p:nvSpPr>
        <p:spPr>
          <a:xfrm rot="14887572">
            <a:off x="-2056847" y="-3956580"/>
            <a:ext cx="5378218" cy="6320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gradFill>
            <a:gsLst>
              <a:gs pos="0">
                <a:srgbClr val="F6F8FC">
                  <a:alpha val="0"/>
                </a:srgbClr>
              </a:gs>
              <a:gs pos="100000">
                <a:srgbClr val="D9D9D9">
                  <a:alpha val="0"/>
                </a:srgbClr>
              </a:gs>
            </a:gsLst>
            <a:lin ang="10800000"/>
          </a:gradFill>
          <a:ln>
            <a:solidFill>
              <a:srgbClr val="FFFFFF">
                <a:alpha val="0"/>
              </a:srgbClr>
            </a:solidFill>
            <a:miter/>
          </a:ln>
          <a:effectLst>
            <a:outerShdw sx="100000" sy="100000" kx="0" ky="0" algn="b" rotWithShape="0" blurRad="635000" dist="0" dir="0">
              <a:srgbClr val="323232">
                <a:alpha val="10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grpSp>
        <p:nvGrpSpPr>
          <p:cNvPr id="881" name="组合 7"/>
          <p:cNvGrpSpPr/>
          <p:nvPr/>
        </p:nvGrpSpPr>
        <p:grpSpPr>
          <a:xfrm>
            <a:off x="-3075437" y="-2445380"/>
            <a:ext cx="7415123" cy="6922097"/>
            <a:chOff x="0" y="0"/>
            <a:chExt cx="7415121" cy="6922096"/>
          </a:xfrm>
        </p:grpSpPr>
        <p:sp>
          <p:nvSpPr>
            <p:cNvPr id="870" name="图形 1"/>
            <p:cNvSpPr/>
            <p:nvPr/>
          </p:nvSpPr>
          <p:spPr>
            <a:xfrm rot="14887572">
              <a:off x="1173518" y="483193"/>
              <a:ext cx="5068086" cy="5955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>
                    <a:alpha val="0"/>
                  </a:srgbClr>
                </a:gs>
              </a:gsLst>
              <a:lin ang="10800000" scaled="0"/>
            </a:gradFill>
            <a:ln w="9525" cap="flat">
              <a:solidFill>
                <a:srgbClr val="F8F8F8">
                  <a:alpha val="11111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grpSp>
          <p:nvGrpSpPr>
            <p:cNvPr id="880" name="组合 5"/>
            <p:cNvGrpSpPr/>
            <p:nvPr/>
          </p:nvGrpSpPr>
          <p:grpSpPr>
            <a:xfrm>
              <a:off x="226740" y="212003"/>
              <a:ext cx="6961370" cy="6498514"/>
              <a:chOff x="0" y="0"/>
              <a:chExt cx="6961368" cy="6498513"/>
            </a:xfrm>
          </p:grpSpPr>
          <p:sp>
            <p:nvSpPr>
              <p:cNvPr id="871" name="图形 1"/>
              <p:cNvSpPr/>
              <p:nvPr/>
            </p:nvSpPr>
            <p:spPr>
              <a:xfrm rot="14887572">
                <a:off x="1101707" y="453625"/>
                <a:ext cx="4757955" cy="55912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F1F1F1">
                    <a:alpha val="22222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872" name="图形 1"/>
              <p:cNvSpPr/>
              <p:nvPr/>
            </p:nvSpPr>
            <p:spPr>
              <a:xfrm rot="14887572">
                <a:off x="1256635" y="636060"/>
                <a:ext cx="4447824" cy="52268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EAEAEA">
                    <a:alpha val="33333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873" name="图形 1"/>
              <p:cNvSpPr/>
              <p:nvPr/>
            </p:nvSpPr>
            <p:spPr>
              <a:xfrm rot="14887572">
                <a:off x="1411563" y="818496"/>
                <a:ext cx="4137692" cy="48623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E3E3E3">
                    <a:alpha val="44444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874" name="图形 1"/>
              <p:cNvSpPr/>
              <p:nvPr/>
            </p:nvSpPr>
            <p:spPr>
              <a:xfrm rot="14887572">
                <a:off x="1566493" y="1000932"/>
                <a:ext cx="3827561" cy="44979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DCDCDC">
                    <a:alpha val="55556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875" name="图形 1"/>
              <p:cNvSpPr/>
              <p:nvPr/>
            </p:nvSpPr>
            <p:spPr>
              <a:xfrm rot="14887572">
                <a:off x="1721421" y="1183367"/>
                <a:ext cx="3517430" cy="41334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D4D4D4">
                    <a:alpha val="66667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876" name="图形 1"/>
              <p:cNvSpPr/>
              <p:nvPr/>
            </p:nvSpPr>
            <p:spPr>
              <a:xfrm rot="14887572">
                <a:off x="1876349" y="1365803"/>
                <a:ext cx="3207298" cy="37690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CDCDCD">
                    <a:alpha val="77778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877" name="图形 1"/>
              <p:cNvSpPr/>
              <p:nvPr/>
            </p:nvSpPr>
            <p:spPr>
              <a:xfrm rot="14887572">
                <a:off x="2031278" y="1548238"/>
                <a:ext cx="2897168" cy="3404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C6C6C6">
                    <a:alpha val="88889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878" name="图形 1"/>
              <p:cNvSpPr/>
              <p:nvPr/>
            </p:nvSpPr>
            <p:spPr>
              <a:xfrm rot="14887572">
                <a:off x="2186207" y="1730674"/>
                <a:ext cx="2587036" cy="30401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BFBFBF"/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879" name="图形 1"/>
              <p:cNvSpPr/>
              <p:nvPr/>
            </p:nvSpPr>
            <p:spPr>
              <a:xfrm rot="14887572">
                <a:off x="2196378" y="1727514"/>
                <a:ext cx="2587036" cy="30401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FFFFFF"/>
                </a:solidFill>
                <a:prstDash val="solid"/>
                <a:miter lim="800000"/>
              </a:ln>
              <a:effectLst>
                <a:outerShdw sx="100000" sy="100000" kx="0" ky="0" algn="b" rotWithShape="0" blurRad="190500" dist="38100" dir="13500000">
                  <a:srgbClr val="000000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882" name="文本框 1"/>
          <p:cNvSpPr txBox="1"/>
          <p:nvPr/>
        </p:nvSpPr>
        <p:spPr>
          <a:xfrm>
            <a:off x="1652634" y="3462006"/>
            <a:ext cx="1486719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0" dist="0" dir="0">
                    <a:srgbClr val="000000">
                      <a:alpha val="24000"/>
                    </a:srgbClr>
                  </a:outerShdw>
                </a:effectLst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查询天气</a:t>
            </a:r>
          </a:p>
        </p:txBody>
      </p:sp>
      <p:grpSp>
        <p:nvGrpSpPr>
          <p:cNvPr id="895" name="组合 3"/>
          <p:cNvGrpSpPr/>
          <p:nvPr/>
        </p:nvGrpSpPr>
        <p:grpSpPr>
          <a:xfrm>
            <a:off x="92090" y="1109833"/>
            <a:ext cx="4365651" cy="5189485"/>
            <a:chOff x="0" y="0"/>
            <a:chExt cx="4365649" cy="5189484"/>
          </a:xfrm>
        </p:grpSpPr>
        <p:sp>
          <p:nvSpPr>
            <p:cNvPr id="883" name="图形 6"/>
            <p:cNvSpPr/>
            <p:nvPr/>
          </p:nvSpPr>
          <p:spPr>
            <a:xfrm>
              <a:off x="-1" y="-1"/>
              <a:ext cx="4365651" cy="5189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84" name="图形 6"/>
            <p:cNvSpPr/>
            <p:nvPr/>
          </p:nvSpPr>
          <p:spPr>
            <a:xfrm rot="21599998">
              <a:off x="130105" y="154660"/>
              <a:ext cx="4105193" cy="4879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F3F3F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85" name="图形 6"/>
            <p:cNvSpPr/>
            <p:nvPr/>
          </p:nvSpPr>
          <p:spPr>
            <a:xfrm rot="21599998">
              <a:off x="260211" y="309319"/>
              <a:ext cx="3844735" cy="4570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E8E8E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86" name="图形 6"/>
            <p:cNvSpPr/>
            <p:nvPr/>
          </p:nvSpPr>
          <p:spPr>
            <a:xfrm rot="21599998">
              <a:off x="390316" y="463979"/>
              <a:ext cx="3584277" cy="4260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DCDCDC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87" name="图形 6"/>
            <p:cNvSpPr/>
            <p:nvPr/>
          </p:nvSpPr>
          <p:spPr>
            <a:xfrm rot="21599998">
              <a:off x="520423" y="618638"/>
              <a:ext cx="3323820" cy="3951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D0D0D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88" name="图形 6"/>
            <p:cNvSpPr/>
            <p:nvPr/>
          </p:nvSpPr>
          <p:spPr>
            <a:xfrm rot="21599998">
              <a:off x="650530" y="773298"/>
              <a:ext cx="3063360" cy="36414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C5C5C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89" name="图形 6"/>
            <p:cNvSpPr/>
            <p:nvPr/>
          </p:nvSpPr>
          <p:spPr>
            <a:xfrm rot="21599998">
              <a:off x="780634" y="927957"/>
              <a:ext cx="2802903" cy="3331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B9B9B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90" name="图形 6"/>
            <p:cNvSpPr/>
            <p:nvPr/>
          </p:nvSpPr>
          <p:spPr>
            <a:xfrm rot="21599998">
              <a:off x="910740" y="1082617"/>
              <a:ext cx="2542445" cy="3022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AEAEA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91" name="图形 6"/>
            <p:cNvSpPr/>
            <p:nvPr/>
          </p:nvSpPr>
          <p:spPr>
            <a:xfrm rot="21599998">
              <a:off x="1040847" y="1237277"/>
              <a:ext cx="2281986" cy="2712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A2A2A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92" name="图形 6"/>
            <p:cNvSpPr/>
            <p:nvPr/>
          </p:nvSpPr>
          <p:spPr>
            <a:xfrm rot="21599998">
              <a:off x="1170953" y="1391936"/>
              <a:ext cx="2021529" cy="240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97979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93" name="图形 6"/>
            <p:cNvSpPr/>
            <p:nvPr/>
          </p:nvSpPr>
          <p:spPr>
            <a:xfrm rot="21599998">
              <a:off x="1301059" y="1546596"/>
              <a:ext cx="1761071" cy="2093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8B8B8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94" name="图形 6"/>
            <p:cNvSpPr/>
            <p:nvPr/>
          </p:nvSpPr>
          <p:spPr>
            <a:xfrm>
              <a:off x="1431164" y="1701256"/>
              <a:ext cx="1500614" cy="1783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912" name="组合 6"/>
          <p:cNvGrpSpPr/>
          <p:nvPr/>
        </p:nvGrpSpPr>
        <p:grpSpPr>
          <a:xfrm>
            <a:off x="2621134" y="-696363"/>
            <a:ext cx="7536013" cy="7507804"/>
            <a:chOff x="0" y="0"/>
            <a:chExt cx="7536012" cy="7507803"/>
          </a:xfrm>
        </p:grpSpPr>
        <p:sp>
          <p:nvSpPr>
            <p:cNvPr id="896" name="图形 6"/>
            <p:cNvSpPr/>
            <p:nvPr/>
          </p:nvSpPr>
          <p:spPr>
            <a:xfrm rot="18825249">
              <a:off x="3259103" y="3147802"/>
              <a:ext cx="1008796" cy="1199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97" name="图形 6"/>
            <p:cNvSpPr/>
            <p:nvPr/>
          </p:nvSpPr>
          <p:spPr>
            <a:xfrm rot="18825249">
              <a:off x="3130984" y="2995584"/>
              <a:ext cx="1265634" cy="1504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C3C3C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98" name="图形 6"/>
            <p:cNvSpPr/>
            <p:nvPr/>
          </p:nvSpPr>
          <p:spPr>
            <a:xfrm rot="18825249">
              <a:off x="3002865" y="2843365"/>
              <a:ext cx="1522472" cy="1809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C7C7C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99" name="图形 6"/>
            <p:cNvSpPr/>
            <p:nvPr/>
          </p:nvSpPr>
          <p:spPr>
            <a:xfrm rot="18825249">
              <a:off x="2874747" y="2691148"/>
              <a:ext cx="1779310" cy="2115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CBCBC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900" name="图形 6"/>
            <p:cNvSpPr/>
            <p:nvPr/>
          </p:nvSpPr>
          <p:spPr>
            <a:xfrm rot="18825249">
              <a:off x="2746629" y="2538929"/>
              <a:ext cx="2036147" cy="2420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CFCFC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901" name="图形 6"/>
            <p:cNvSpPr/>
            <p:nvPr/>
          </p:nvSpPr>
          <p:spPr>
            <a:xfrm rot="18825249">
              <a:off x="2618510" y="2386712"/>
              <a:ext cx="2292984" cy="27256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D3D3D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902" name="图形 6"/>
            <p:cNvSpPr/>
            <p:nvPr/>
          </p:nvSpPr>
          <p:spPr>
            <a:xfrm rot="18825249">
              <a:off x="2490391" y="2234493"/>
              <a:ext cx="2549822" cy="3030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D7D7D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903" name="图形 6"/>
            <p:cNvSpPr/>
            <p:nvPr/>
          </p:nvSpPr>
          <p:spPr>
            <a:xfrm rot="18825249">
              <a:off x="2362274" y="2082276"/>
              <a:ext cx="2806659" cy="3336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DBDBD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904" name="图形 6"/>
            <p:cNvSpPr/>
            <p:nvPr/>
          </p:nvSpPr>
          <p:spPr>
            <a:xfrm rot="18825249">
              <a:off x="2234155" y="1930057"/>
              <a:ext cx="3063497" cy="3641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DFDFD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905" name="图形 6"/>
            <p:cNvSpPr/>
            <p:nvPr/>
          </p:nvSpPr>
          <p:spPr>
            <a:xfrm rot="18825249">
              <a:off x="2106036" y="1777840"/>
              <a:ext cx="3320334" cy="3946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E3E3E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906" name="图形 6"/>
            <p:cNvSpPr/>
            <p:nvPr/>
          </p:nvSpPr>
          <p:spPr>
            <a:xfrm rot="18825249">
              <a:off x="1977918" y="1625622"/>
              <a:ext cx="3577173" cy="425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E7E7E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907" name="图形 6"/>
            <p:cNvSpPr/>
            <p:nvPr/>
          </p:nvSpPr>
          <p:spPr>
            <a:xfrm rot="18825249">
              <a:off x="1849800" y="1473404"/>
              <a:ext cx="3834010" cy="4557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EBEBE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908" name="图形 6"/>
            <p:cNvSpPr/>
            <p:nvPr/>
          </p:nvSpPr>
          <p:spPr>
            <a:xfrm rot="18825249">
              <a:off x="1721681" y="1321186"/>
              <a:ext cx="4090847" cy="4862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EFEFE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909" name="图形 6"/>
            <p:cNvSpPr/>
            <p:nvPr/>
          </p:nvSpPr>
          <p:spPr>
            <a:xfrm rot="18825249">
              <a:off x="1593562" y="1168968"/>
              <a:ext cx="4347685" cy="5168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F3F3F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910" name="图形 6"/>
            <p:cNvSpPr/>
            <p:nvPr/>
          </p:nvSpPr>
          <p:spPr>
            <a:xfrm rot="18825249">
              <a:off x="1465444" y="1016750"/>
              <a:ext cx="4604522" cy="54734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F8F8F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911" name="图形 6"/>
            <p:cNvSpPr/>
            <p:nvPr/>
          </p:nvSpPr>
          <p:spPr>
            <a:xfrm rot="18825249">
              <a:off x="1337326" y="864531"/>
              <a:ext cx="4861360" cy="57787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FBFBF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913" name="图形 6"/>
          <p:cNvSpPr/>
          <p:nvPr/>
        </p:nvSpPr>
        <p:spPr>
          <a:xfrm rot="19725251">
            <a:off x="3830044" y="16923"/>
            <a:ext cx="5118198" cy="60840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33" h="19926" fill="norm" stroke="1" extrusionOk="0">
                <a:moveTo>
                  <a:pt x="10958" y="1506"/>
                </a:moveTo>
                <a:cubicBezTo>
                  <a:pt x="8909" y="106"/>
                  <a:pt x="4993" y="-1558"/>
                  <a:pt x="1662" y="2860"/>
                </a:cubicBezTo>
                <a:cubicBezTo>
                  <a:pt x="874" y="3904"/>
                  <a:pt x="364" y="5124"/>
                  <a:pt x="174" y="6405"/>
                </a:cubicBezTo>
                <a:cubicBezTo>
                  <a:pt x="-361" y="9966"/>
                  <a:pt x="-281" y="17660"/>
                  <a:pt x="9773" y="19744"/>
                </a:cubicBezTo>
                <a:cubicBezTo>
                  <a:pt x="11215" y="20042"/>
                  <a:pt x="12720" y="19977"/>
                  <a:pt x="14119" y="19520"/>
                </a:cubicBezTo>
                <a:cubicBezTo>
                  <a:pt x="17395" y="18447"/>
                  <a:pt x="21239" y="14935"/>
                  <a:pt x="12981" y="3476"/>
                </a:cubicBezTo>
                <a:cubicBezTo>
                  <a:pt x="12429" y="2713"/>
                  <a:pt x="11746" y="2040"/>
                  <a:pt x="10958" y="1506"/>
                </a:cubicBezTo>
                <a:close/>
              </a:path>
            </a:pathLst>
          </a:custGeom>
          <a:ln w="4047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14" name="矩形 2"/>
          <p:cNvSpPr txBox="1"/>
          <p:nvPr/>
        </p:nvSpPr>
        <p:spPr>
          <a:xfrm>
            <a:off x="990052" y="4163212"/>
            <a:ext cx="2811882" cy="222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50000"/>
              </a:lnSpc>
              <a:defRPr>
                <a:solidFill>
                  <a:srgbClr val="59595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对应组件是</a:t>
            </a:r>
            <a:r>
              <a:t>PickDate.vue</a:t>
            </a:r>
            <a:r>
              <a:t>，布局是上面放日期选择器和按钮，下面左右分别放两个</a:t>
            </a:r>
            <a:r>
              <a:t>Echart</a:t>
            </a:r>
            <a:r>
              <a:t>图表</a:t>
            </a:r>
          </a:p>
        </p:txBody>
      </p:sp>
      <p:sp>
        <p:nvSpPr>
          <p:cNvPr id="915" name="文本框 141"/>
          <p:cNvSpPr txBox="1"/>
          <p:nvPr/>
        </p:nvSpPr>
        <p:spPr>
          <a:xfrm>
            <a:off x="5904903" y="2886367"/>
            <a:ext cx="1770684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0" dist="0" dir="0">
                    <a:srgbClr val="000000">
                      <a:alpha val="24000"/>
                    </a:srgbClr>
                  </a:outerShdw>
                </a:effectLst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管理员页面</a:t>
            </a:r>
          </a:p>
        </p:txBody>
      </p:sp>
      <p:sp>
        <p:nvSpPr>
          <p:cNvPr id="916" name="矩形 142"/>
          <p:cNvSpPr txBox="1"/>
          <p:nvPr/>
        </p:nvSpPr>
        <p:spPr>
          <a:xfrm>
            <a:off x="5238184" y="3587574"/>
            <a:ext cx="2811882" cy="268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50000"/>
              </a:lnSpc>
              <a:defRPr>
                <a:solidFill>
                  <a:srgbClr val="59595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对于组件是</a:t>
            </a:r>
            <a:r>
              <a:t>Admin.vue</a:t>
            </a:r>
            <a:r>
              <a:t>，管理员页面的核心是中间的表格，是设置可滚动的，表格里的表头放搜索框和按钮，表格中也放修改和删除按钮</a:t>
            </a:r>
          </a:p>
        </p:txBody>
      </p:sp>
      <p:sp>
        <p:nvSpPr>
          <p:cNvPr id="917" name="文本框 57"/>
          <p:cNvSpPr txBox="1"/>
          <p:nvPr/>
        </p:nvSpPr>
        <p:spPr>
          <a:xfrm>
            <a:off x="640747" y="538708"/>
            <a:ext cx="4777741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600" sz="4000">
                <a:solidFill>
                  <a:srgbClr val="323232"/>
                </a:solidFill>
                <a:effectLst>
                  <a:outerShdw sx="100000" sy="100000" kx="0" ky="0" algn="b" rotWithShape="0" blurRad="63500" dist="0" dir="0">
                    <a:srgbClr val="000000">
                      <a:alpha val="40000"/>
                    </a:srgbClr>
                  </a:outerShdw>
                </a:effectLst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各个页面设计细节</a:t>
            </a:r>
          </a:p>
        </p:txBody>
      </p:sp>
      <p:grpSp>
        <p:nvGrpSpPr>
          <p:cNvPr id="922" name="组合 8"/>
          <p:cNvGrpSpPr/>
          <p:nvPr/>
        </p:nvGrpSpPr>
        <p:grpSpPr>
          <a:xfrm>
            <a:off x="8662148" y="4435307"/>
            <a:ext cx="5104899" cy="5104894"/>
            <a:chOff x="0" y="0"/>
            <a:chExt cx="5104898" cy="5104893"/>
          </a:xfrm>
        </p:grpSpPr>
        <p:sp>
          <p:nvSpPr>
            <p:cNvPr id="918" name="椭圆 77"/>
            <p:cNvSpPr/>
            <p:nvPr/>
          </p:nvSpPr>
          <p:spPr>
            <a:xfrm>
              <a:off x="466961" y="460409"/>
              <a:ext cx="4184077" cy="4184075"/>
            </a:xfrm>
            <a:prstGeom prst="ellipse">
              <a:avLst/>
            </a:prstGeom>
            <a:noFill/>
            <a:ln w="9525" cap="flat">
              <a:solidFill>
                <a:srgbClr val="D9D9D9">
                  <a:alpha val="81818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19" name="椭圆 78"/>
            <p:cNvSpPr/>
            <p:nvPr/>
          </p:nvSpPr>
          <p:spPr>
            <a:xfrm>
              <a:off x="255530" y="230203"/>
              <a:ext cx="4644487" cy="4644485"/>
            </a:xfrm>
            <a:prstGeom prst="ellipse">
              <a:avLst/>
            </a:prstGeom>
            <a:noFill/>
            <a:ln w="9525" cap="flat">
              <a:solidFill>
                <a:srgbClr val="D9D9D9">
                  <a:alpha val="63636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20" name="椭圆 79"/>
            <p:cNvSpPr/>
            <p:nvPr/>
          </p:nvSpPr>
          <p:spPr>
            <a:xfrm>
              <a:off x="-1" y="0"/>
              <a:ext cx="5104900" cy="5104894"/>
            </a:xfrm>
            <a:prstGeom prst="ellipse">
              <a:avLst/>
            </a:prstGeom>
            <a:noFill/>
            <a:ln w="9525" cap="flat">
              <a:solidFill>
                <a:srgbClr val="D9D9D9">
                  <a:alpha val="4545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21" name="椭圆 80"/>
            <p:cNvSpPr/>
            <p:nvPr/>
          </p:nvSpPr>
          <p:spPr>
            <a:xfrm>
              <a:off x="690780" y="690613"/>
              <a:ext cx="3723667" cy="3723667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0" dist="0" dir="0">
                <a:srgbClr val="000000">
                  <a:alpha val="1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ll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16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60"/>
                            </p:stCondLst>
                            <p:childTnLst>
                              <p:par>
                                <p:cTn id="8" presetClass="exit" nodeType="afterEffect" presetSubtype="0" presetID="1" grpId="2" fill="hold">
                                  <p:stCondLst>
                                    <p:cond delay="1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Class="entr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Class="entr" nodeType="after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13" grpId="1"/>
      <p:bldP build="whole" bldLvl="1" animBg="1" rev="0" advAuto="0" spid="914" grpId="5"/>
      <p:bldP build="whole" bldLvl="1" animBg="1" rev="0" advAuto="0" spid="882" grpId="4"/>
      <p:bldP build="whole" bldLvl="1" animBg="1" rev="0" advAuto="0" spid="916" grpId="7"/>
      <p:bldP build="whole" bldLvl="1" animBg="1" rev="0" advAuto="0" spid="917" grpId="3"/>
      <p:bldP build="whole" bldLvl="1" animBg="1" rev="0" advAuto="0" spid="869" grpId="2"/>
      <p:bldP build="whole" bldLvl="1" animBg="1" rev="0" advAuto="0" spid="915" grpId="6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图形 1"/>
          <p:cNvSpPr/>
          <p:nvPr/>
        </p:nvSpPr>
        <p:spPr>
          <a:xfrm rot="14887572">
            <a:off x="-2056847" y="-3956580"/>
            <a:ext cx="5378218" cy="6320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gradFill>
            <a:gsLst>
              <a:gs pos="0">
                <a:srgbClr val="F6F8FC">
                  <a:alpha val="0"/>
                </a:srgbClr>
              </a:gs>
              <a:gs pos="100000">
                <a:srgbClr val="D9D9D9">
                  <a:alpha val="0"/>
                </a:srgbClr>
              </a:gs>
            </a:gsLst>
            <a:lin ang="10800000"/>
          </a:gradFill>
          <a:ln>
            <a:solidFill>
              <a:srgbClr val="FFFFFF">
                <a:alpha val="0"/>
              </a:srgbClr>
            </a:solidFill>
            <a:miter/>
          </a:ln>
          <a:effectLst>
            <a:outerShdw sx="100000" sy="100000" kx="0" ky="0" algn="b" rotWithShape="0" blurRad="635000" dist="0" dir="0">
              <a:srgbClr val="323232">
                <a:alpha val="10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grpSp>
        <p:nvGrpSpPr>
          <p:cNvPr id="936" name="组合 7"/>
          <p:cNvGrpSpPr/>
          <p:nvPr/>
        </p:nvGrpSpPr>
        <p:grpSpPr>
          <a:xfrm>
            <a:off x="-3075437" y="-2445380"/>
            <a:ext cx="7415123" cy="6922097"/>
            <a:chOff x="0" y="0"/>
            <a:chExt cx="7415121" cy="6922096"/>
          </a:xfrm>
        </p:grpSpPr>
        <p:sp>
          <p:nvSpPr>
            <p:cNvPr id="925" name="图形 1"/>
            <p:cNvSpPr/>
            <p:nvPr/>
          </p:nvSpPr>
          <p:spPr>
            <a:xfrm rot="14887572">
              <a:off x="1173518" y="483193"/>
              <a:ext cx="5068086" cy="5955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>
                    <a:alpha val="0"/>
                  </a:srgbClr>
                </a:gs>
              </a:gsLst>
              <a:lin ang="10800000" scaled="0"/>
            </a:gradFill>
            <a:ln w="9525" cap="flat">
              <a:solidFill>
                <a:srgbClr val="F8F8F8">
                  <a:alpha val="11111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grpSp>
          <p:nvGrpSpPr>
            <p:cNvPr id="935" name="组合 5"/>
            <p:cNvGrpSpPr/>
            <p:nvPr/>
          </p:nvGrpSpPr>
          <p:grpSpPr>
            <a:xfrm>
              <a:off x="226740" y="212003"/>
              <a:ext cx="6961370" cy="6498514"/>
              <a:chOff x="0" y="0"/>
              <a:chExt cx="6961368" cy="6498513"/>
            </a:xfrm>
          </p:grpSpPr>
          <p:sp>
            <p:nvSpPr>
              <p:cNvPr id="926" name="图形 1"/>
              <p:cNvSpPr/>
              <p:nvPr/>
            </p:nvSpPr>
            <p:spPr>
              <a:xfrm rot="14887572">
                <a:off x="1101707" y="453625"/>
                <a:ext cx="4757955" cy="55912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F1F1F1">
                    <a:alpha val="22222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927" name="图形 1"/>
              <p:cNvSpPr/>
              <p:nvPr/>
            </p:nvSpPr>
            <p:spPr>
              <a:xfrm rot="14887572">
                <a:off x="1256635" y="636060"/>
                <a:ext cx="4447824" cy="52268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EAEAEA">
                    <a:alpha val="33333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928" name="图形 1"/>
              <p:cNvSpPr/>
              <p:nvPr/>
            </p:nvSpPr>
            <p:spPr>
              <a:xfrm rot="14887572">
                <a:off x="1411563" y="818496"/>
                <a:ext cx="4137692" cy="48623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E3E3E3">
                    <a:alpha val="44444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929" name="图形 1"/>
              <p:cNvSpPr/>
              <p:nvPr/>
            </p:nvSpPr>
            <p:spPr>
              <a:xfrm rot="14887572">
                <a:off x="1566493" y="1000932"/>
                <a:ext cx="3827561" cy="44979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DCDCDC">
                    <a:alpha val="55556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930" name="图形 1"/>
              <p:cNvSpPr/>
              <p:nvPr/>
            </p:nvSpPr>
            <p:spPr>
              <a:xfrm rot="14887572">
                <a:off x="1721421" y="1183367"/>
                <a:ext cx="3517430" cy="41334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D4D4D4">
                    <a:alpha val="66667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931" name="图形 1"/>
              <p:cNvSpPr/>
              <p:nvPr/>
            </p:nvSpPr>
            <p:spPr>
              <a:xfrm rot="14887572">
                <a:off x="1876349" y="1365803"/>
                <a:ext cx="3207298" cy="37690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CDCDCD">
                    <a:alpha val="77778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932" name="图形 1"/>
              <p:cNvSpPr/>
              <p:nvPr/>
            </p:nvSpPr>
            <p:spPr>
              <a:xfrm rot="14887572">
                <a:off x="2031278" y="1548238"/>
                <a:ext cx="2897168" cy="3404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C6C6C6">
                    <a:alpha val="88889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933" name="图形 1"/>
              <p:cNvSpPr/>
              <p:nvPr/>
            </p:nvSpPr>
            <p:spPr>
              <a:xfrm rot="14887572">
                <a:off x="2186207" y="1730674"/>
                <a:ext cx="2587036" cy="30401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BFBFBF"/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934" name="图形 1"/>
              <p:cNvSpPr/>
              <p:nvPr/>
            </p:nvSpPr>
            <p:spPr>
              <a:xfrm rot="14887572">
                <a:off x="2196378" y="1727514"/>
                <a:ext cx="2587036" cy="30401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FFFFFF"/>
                </a:solidFill>
                <a:prstDash val="solid"/>
                <a:miter lim="800000"/>
              </a:ln>
              <a:effectLst>
                <a:outerShdw sx="100000" sy="100000" kx="0" ky="0" algn="b" rotWithShape="0" blurRad="190500" dist="38100" dir="13500000">
                  <a:srgbClr val="000000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937" name="图形 6"/>
          <p:cNvSpPr/>
          <p:nvPr/>
        </p:nvSpPr>
        <p:spPr>
          <a:xfrm rot="19725251">
            <a:off x="3830044" y="16923"/>
            <a:ext cx="5118198" cy="60840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33" h="19926" fill="norm" stroke="1" extrusionOk="0">
                <a:moveTo>
                  <a:pt x="10958" y="1506"/>
                </a:moveTo>
                <a:cubicBezTo>
                  <a:pt x="8909" y="106"/>
                  <a:pt x="4993" y="-1558"/>
                  <a:pt x="1662" y="2860"/>
                </a:cubicBezTo>
                <a:cubicBezTo>
                  <a:pt x="874" y="3904"/>
                  <a:pt x="364" y="5124"/>
                  <a:pt x="174" y="6405"/>
                </a:cubicBezTo>
                <a:cubicBezTo>
                  <a:pt x="-361" y="9966"/>
                  <a:pt x="-281" y="17660"/>
                  <a:pt x="9773" y="19744"/>
                </a:cubicBezTo>
                <a:cubicBezTo>
                  <a:pt x="11215" y="20042"/>
                  <a:pt x="12720" y="19977"/>
                  <a:pt x="14119" y="19520"/>
                </a:cubicBezTo>
                <a:cubicBezTo>
                  <a:pt x="17395" y="18447"/>
                  <a:pt x="21239" y="14935"/>
                  <a:pt x="12981" y="3476"/>
                </a:cubicBezTo>
                <a:cubicBezTo>
                  <a:pt x="12429" y="2713"/>
                  <a:pt x="11746" y="2040"/>
                  <a:pt x="10958" y="1506"/>
                </a:cubicBezTo>
                <a:close/>
              </a:path>
            </a:pathLst>
          </a:custGeom>
          <a:ln w="4047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38" name="文本框 57"/>
          <p:cNvSpPr txBox="1"/>
          <p:nvPr/>
        </p:nvSpPr>
        <p:spPr>
          <a:xfrm>
            <a:off x="640748" y="538708"/>
            <a:ext cx="1856741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600" sz="4000">
                <a:solidFill>
                  <a:srgbClr val="323232"/>
                </a:solidFill>
                <a:effectLst>
                  <a:outerShdw sx="100000" sy="100000" kx="0" ky="0" algn="b" rotWithShape="0" blurRad="63500" dist="0" dir="0">
                    <a:srgbClr val="000000">
                      <a:alpha val="40000"/>
                    </a:srgbClr>
                  </a:outerShdw>
                </a:effectLst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交互图</a:t>
            </a:r>
          </a:p>
        </p:txBody>
      </p:sp>
      <p:grpSp>
        <p:nvGrpSpPr>
          <p:cNvPr id="943" name="组合 8"/>
          <p:cNvGrpSpPr/>
          <p:nvPr/>
        </p:nvGrpSpPr>
        <p:grpSpPr>
          <a:xfrm>
            <a:off x="8662148" y="4435307"/>
            <a:ext cx="5104899" cy="5104894"/>
            <a:chOff x="0" y="0"/>
            <a:chExt cx="5104898" cy="5104893"/>
          </a:xfrm>
        </p:grpSpPr>
        <p:sp>
          <p:nvSpPr>
            <p:cNvPr id="939" name="椭圆 77"/>
            <p:cNvSpPr/>
            <p:nvPr/>
          </p:nvSpPr>
          <p:spPr>
            <a:xfrm>
              <a:off x="466961" y="460409"/>
              <a:ext cx="4184077" cy="4184075"/>
            </a:xfrm>
            <a:prstGeom prst="ellipse">
              <a:avLst/>
            </a:prstGeom>
            <a:noFill/>
            <a:ln w="9525" cap="flat">
              <a:solidFill>
                <a:srgbClr val="D9D9D9">
                  <a:alpha val="81818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40" name="椭圆 78"/>
            <p:cNvSpPr/>
            <p:nvPr/>
          </p:nvSpPr>
          <p:spPr>
            <a:xfrm>
              <a:off x="255530" y="230203"/>
              <a:ext cx="4644487" cy="4644485"/>
            </a:xfrm>
            <a:prstGeom prst="ellipse">
              <a:avLst/>
            </a:prstGeom>
            <a:noFill/>
            <a:ln w="9525" cap="flat">
              <a:solidFill>
                <a:srgbClr val="D9D9D9">
                  <a:alpha val="63636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41" name="椭圆 79"/>
            <p:cNvSpPr/>
            <p:nvPr/>
          </p:nvSpPr>
          <p:spPr>
            <a:xfrm>
              <a:off x="-1" y="0"/>
              <a:ext cx="5104900" cy="5104894"/>
            </a:xfrm>
            <a:prstGeom prst="ellipse">
              <a:avLst/>
            </a:prstGeom>
            <a:noFill/>
            <a:ln w="9525" cap="flat">
              <a:solidFill>
                <a:srgbClr val="D9D9D9">
                  <a:alpha val="4545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42" name="椭圆 80"/>
            <p:cNvSpPr/>
            <p:nvPr/>
          </p:nvSpPr>
          <p:spPr>
            <a:xfrm>
              <a:off x="690780" y="690613"/>
              <a:ext cx="3723667" cy="3723667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0" dist="0" dir="0">
                <a:srgbClr val="000000">
                  <a:alpha val="1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944" name="图片 9" descr="图片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5350" y="0"/>
            <a:ext cx="10781299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16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60"/>
                            </p:stCondLst>
                            <p:childTnLst>
                              <p:par>
                                <p:cTn id="8" presetClass="exit" nodeType="afterEffect" presetSubtype="0" presetID="1" grpId="2" fill="hold">
                                  <p:stCondLst>
                                    <p:cond delay="1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24" grpId="2"/>
      <p:bldP build="whole" bldLvl="1" animBg="1" rev="0" advAuto="0" spid="938" grpId="3"/>
      <p:bldP build="whole" bldLvl="1" animBg="1" rev="0" advAuto="0" spid="937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7" name="组合 75"/>
          <p:cNvGrpSpPr/>
          <p:nvPr/>
        </p:nvGrpSpPr>
        <p:grpSpPr>
          <a:xfrm>
            <a:off x="-3075437" y="-2445380"/>
            <a:ext cx="7415123" cy="6922097"/>
            <a:chOff x="0" y="0"/>
            <a:chExt cx="7415121" cy="6922096"/>
          </a:xfrm>
        </p:grpSpPr>
        <p:sp>
          <p:nvSpPr>
            <p:cNvPr id="946" name="图形 1"/>
            <p:cNvSpPr/>
            <p:nvPr/>
          </p:nvSpPr>
          <p:spPr>
            <a:xfrm rot="14887572">
              <a:off x="1173518" y="483193"/>
              <a:ext cx="5068086" cy="5955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>
                    <a:alpha val="0"/>
                  </a:srgbClr>
                </a:gs>
              </a:gsLst>
              <a:lin ang="10800000" scaled="0"/>
            </a:gradFill>
            <a:ln w="9525" cap="flat">
              <a:solidFill>
                <a:srgbClr val="F8F8F8">
                  <a:alpha val="11111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grpSp>
          <p:nvGrpSpPr>
            <p:cNvPr id="956" name="组合 77"/>
            <p:cNvGrpSpPr/>
            <p:nvPr/>
          </p:nvGrpSpPr>
          <p:grpSpPr>
            <a:xfrm>
              <a:off x="226740" y="212003"/>
              <a:ext cx="6961370" cy="6498514"/>
              <a:chOff x="0" y="0"/>
              <a:chExt cx="6961368" cy="6498513"/>
            </a:xfrm>
          </p:grpSpPr>
          <p:sp>
            <p:nvSpPr>
              <p:cNvPr id="947" name="图形 1"/>
              <p:cNvSpPr/>
              <p:nvPr/>
            </p:nvSpPr>
            <p:spPr>
              <a:xfrm rot="14887572">
                <a:off x="1101707" y="453625"/>
                <a:ext cx="4757955" cy="55912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F1F1F1">
                    <a:alpha val="22222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948" name="图形 1"/>
              <p:cNvSpPr/>
              <p:nvPr/>
            </p:nvSpPr>
            <p:spPr>
              <a:xfrm rot="14887572">
                <a:off x="1256635" y="636060"/>
                <a:ext cx="4447824" cy="52268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EAEAEA">
                    <a:alpha val="33333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949" name="图形 1"/>
              <p:cNvSpPr/>
              <p:nvPr/>
            </p:nvSpPr>
            <p:spPr>
              <a:xfrm rot="14887572">
                <a:off x="1411563" y="818496"/>
                <a:ext cx="4137692" cy="48623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E3E3E3">
                    <a:alpha val="44444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950" name="图形 1"/>
              <p:cNvSpPr/>
              <p:nvPr/>
            </p:nvSpPr>
            <p:spPr>
              <a:xfrm rot="14887572">
                <a:off x="1566493" y="1000932"/>
                <a:ext cx="3827561" cy="44979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DCDCDC">
                    <a:alpha val="55556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951" name="图形 1"/>
              <p:cNvSpPr/>
              <p:nvPr/>
            </p:nvSpPr>
            <p:spPr>
              <a:xfrm rot="14887572">
                <a:off x="1721421" y="1183367"/>
                <a:ext cx="3517430" cy="41334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D4D4D4">
                    <a:alpha val="66667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952" name="图形 1"/>
              <p:cNvSpPr/>
              <p:nvPr/>
            </p:nvSpPr>
            <p:spPr>
              <a:xfrm rot="14887572">
                <a:off x="1876349" y="1365803"/>
                <a:ext cx="3207298" cy="37690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CDCDCD">
                    <a:alpha val="77778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953" name="图形 1"/>
              <p:cNvSpPr/>
              <p:nvPr/>
            </p:nvSpPr>
            <p:spPr>
              <a:xfrm rot="14887572">
                <a:off x="2031278" y="1548238"/>
                <a:ext cx="2897168" cy="3404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C6C6C6">
                    <a:alpha val="88889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954" name="图形 1"/>
              <p:cNvSpPr/>
              <p:nvPr/>
            </p:nvSpPr>
            <p:spPr>
              <a:xfrm rot="14887572">
                <a:off x="2186207" y="1730674"/>
                <a:ext cx="2587036" cy="30401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BFBFBF"/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955" name="图形 1"/>
              <p:cNvSpPr/>
              <p:nvPr/>
            </p:nvSpPr>
            <p:spPr>
              <a:xfrm rot="14887572">
                <a:off x="2196378" y="1727514"/>
                <a:ext cx="2587036" cy="30401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FFFFFF"/>
                </a:solidFill>
                <a:prstDash val="solid"/>
                <a:miter lim="800000"/>
              </a:ln>
              <a:effectLst>
                <a:outerShdw sx="100000" sy="100000" kx="0" ky="0" algn="b" rotWithShape="0" blurRad="190500" dist="38100" dir="13500000">
                  <a:srgbClr val="000000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958" name="文本框 87"/>
          <p:cNvSpPr txBox="1"/>
          <p:nvPr/>
        </p:nvSpPr>
        <p:spPr>
          <a:xfrm>
            <a:off x="415337" y="499293"/>
            <a:ext cx="3025141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600" sz="4000">
                <a:solidFill>
                  <a:srgbClr val="323232"/>
                </a:solidFill>
                <a:effectLst>
                  <a:outerShdw sx="100000" sy="100000" kx="0" ky="0" algn="b" rotWithShape="0" blurRad="63500" dist="0" dir="0">
                    <a:srgbClr val="000000">
                      <a:alpha val="40000"/>
                    </a:srgbClr>
                  </a:outerShdw>
                </a:effectLst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服务器模块</a:t>
            </a:r>
          </a:p>
        </p:txBody>
      </p:sp>
      <p:grpSp>
        <p:nvGrpSpPr>
          <p:cNvPr id="966" name="组合 30"/>
          <p:cNvGrpSpPr/>
          <p:nvPr/>
        </p:nvGrpSpPr>
        <p:grpSpPr>
          <a:xfrm>
            <a:off x="76023" y="1864210"/>
            <a:ext cx="2539147" cy="5191345"/>
            <a:chOff x="0" y="0"/>
            <a:chExt cx="2539146" cy="5191344"/>
          </a:xfrm>
        </p:grpSpPr>
        <p:sp>
          <p:nvSpPr>
            <p:cNvPr id="959" name="文本框 2"/>
            <p:cNvSpPr txBox="1"/>
            <p:nvPr/>
          </p:nvSpPr>
          <p:spPr>
            <a:xfrm>
              <a:off x="297542" y="0"/>
              <a:ext cx="2241605" cy="4904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8700">
                  <a:solidFill>
                    <a:srgbClr val="FFFFF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960" name="文本框 3"/>
            <p:cNvSpPr txBox="1"/>
            <p:nvPr/>
          </p:nvSpPr>
          <p:spPr>
            <a:xfrm>
              <a:off x="247952" y="47767"/>
              <a:ext cx="2241605" cy="4904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8700">
                  <a:solidFill>
                    <a:srgbClr val="DCDCDC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961" name="文本框 4"/>
            <p:cNvSpPr txBox="1"/>
            <p:nvPr/>
          </p:nvSpPr>
          <p:spPr>
            <a:xfrm>
              <a:off x="198361" y="95534"/>
              <a:ext cx="2241605" cy="4904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8700">
                  <a:solidFill>
                    <a:srgbClr val="BABABA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962" name="文本框 5"/>
            <p:cNvSpPr txBox="1"/>
            <p:nvPr/>
          </p:nvSpPr>
          <p:spPr>
            <a:xfrm>
              <a:off x="148771" y="143301"/>
              <a:ext cx="2241605" cy="4904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8700">
                  <a:solidFill>
                    <a:srgbClr val="989898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963" name="文本框 6"/>
            <p:cNvSpPr txBox="1"/>
            <p:nvPr/>
          </p:nvSpPr>
          <p:spPr>
            <a:xfrm>
              <a:off x="99180" y="191069"/>
              <a:ext cx="2241605" cy="4904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8700">
                  <a:solidFill>
                    <a:srgbClr val="767676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964" name="文本框 7"/>
            <p:cNvSpPr txBox="1"/>
            <p:nvPr/>
          </p:nvSpPr>
          <p:spPr>
            <a:xfrm>
              <a:off x="49589" y="238836"/>
              <a:ext cx="2241605" cy="4904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8700">
                  <a:solidFill>
                    <a:srgbClr val="545454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965" name="文本框 1"/>
            <p:cNvSpPr txBox="1"/>
            <p:nvPr/>
          </p:nvSpPr>
          <p:spPr>
            <a:xfrm>
              <a:off x="0" y="286603"/>
              <a:ext cx="2241604" cy="4904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8700">
                  <a:solidFill>
                    <a:srgbClr val="32323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967" name="文本框 27"/>
          <p:cNvSpPr txBox="1"/>
          <p:nvPr/>
        </p:nvSpPr>
        <p:spPr>
          <a:xfrm>
            <a:off x="1593525" y="3687938"/>
            <a:ext cx="2161541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pc="300" sz="2400">
                <a:solidFill>
                  <a:srgbClr val="32323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连接数据库</a:t>
            </a:r>
          </a:p>
          <a:p>
            <a:pPr>
              <a:defRPr spc="300" sz="2400">
                <a:solidFill>
                  <a:srgbClr val="32323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获取预测数据</a:t>
            </a:r>
          </a:p>
        </p:txBody>
      </p:sp>
      <p:grpSp>
        <p:nvGrpSpPr>
          <p:cNvPr id="975" name="组合 44"/>
          <p:cNvGrpSpPr/>
          <p:nvPr/>
        </p:nvGrpSpPr>
        <p:grpSpPr>
          <a:xfrm>
            <a:off x="3489295" y="1864210"/>
            <a:ext cx="2539147" cy="5191345"/>
            <a:chOff x="0" y="0"/>
            <a:chExt cx="2539146" cy="5191344"/>
          </a:xfrm>
        </p:grpSpPr>
        <p:sp>
          <p:nvSpPr>
            <p:cNvPr id="968" name="文本框 32"/>
            <p:cNvSpPr txBox="1"/>
            <p:nvPr/>
          </p:nvSpPr>
          <p:spPr>
            <a:xfrm>
              <a:off x="297543" y="0"/>
              <a:ext cx="2241604" cy="4904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8700">
                  <a:solidFill>
                    <a:srgbClr val="FFFFF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969" name="文本框 39"/>
            <p:cNvSpPr txBox="1"/>
            <p:nvPr/>
          </p:nvSpPr>
          <p:spPr>
            <a:xfrm>
              <a:off x="247953" y="47767"/>
              <a:ext cx="2241604" cy="4904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8700">
                  <a:solidFill>
                    <a:srgbClr val="DCDCDC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970" name="文本框 40"/>
            <p:cNvSpPr txBox="1"/>
            <p:nvPr/>
          </p:nvSpPr>
          <p:spPr>
            <a:xfrm>
              <a:off x="198362" y="95534"/>
              <a:ext cx="2241604" cy="4904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8700">
                  <a:solidFill>
                    <a:srgbClr val="BABABA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971" name="文本框 41"/>
            <p:cNvSpPr txBox="1"/>
            <p:nvPr/>
          </p:nvSpPr>
          <p:spPr>
            <a:xfrm>
              <a:off x="148771" y="143301"/>
              <a:ext cx="2241604" cy="4904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8700">
                  <a:solidFill>
                    <a:srgbClr val="989898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972" name="文本框 42"/>
            <p:cNvSpPr txBox="1"/>
            <p:nvPr/>
          </p:nvSpPr>
          <p:spPr>
            <a:xfrm>
              <a:off x="99181" y="191069"/>
              <a:ext cx="2241604" cy="4904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8700">
                  <a:solidFill>
                    <a:srgbClr val="767676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973" name="文本框 43"/>
            <p:cNvSpPr txBox="1"/>
            <p:nvPr/>
          </p:nvSpPr>
          <p:spPr>
            <a:xfrm>
              <a:off x="49589" y="238836"/>
              <a:ext cx="2241605" cy="4904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8700">
                  <a:solidFill>
                    <a:srgbClr val="545454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974" name="文本框 38"/>
            <p:cNvSpPr txBox="1"/>
            <p:nvPr/>
          </p:nvSpPr>
          <p:spPr>
            <a:xfrm>
              <a:off x="0" y="286603"/>
              <a:ext cx="2241604" cy="4904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8700">
                  <a:solidFill>
                    <a:srgbClr val="32323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983" name="组合 58"/>
          <p:cNvGrpSpPr/>
          <p:nvPr/>
        </p:nvGrpSpPr>
        <p:grpSpPr>
          <a:xfrm>
            <a:off x="7298160" y="1864210"/>
            <a:ext cx="2539148" cy="5191345"/>
            <a:chOff x="0" y="0"/>
            <a:chExt cx="2539146" cy="5191344"/>
          </a:xfrm>
        </p:grpSpPr>
        <p:sp>
          <p:nvSpPr>
            <p:cNvPr id="976" name="文本框 46"/>
            <p:cNvSpPr txBox="1"/>
            <p:nvPr/>
          </p:nvSpPr>
          <p:spPr>
            <a:xfrm>
              <a:off x="297543" y="0"/>
              <a:ext cx="2241604" cy="4904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8700">
                  <a:solidFill>
                    <a:srgbClr val="FFFFF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977" name="文本框 53"/>
            <p:cNvSpPr txBox="1"/>
            <p:nvPr/>
          </p:nvSpPr>
          <p:spPr>
            <a:xfrm>
              <a:off x="247951" y="47767"/>
              <a:ext cx="2241605" cy="4904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8700">
                  <a:solidFill>
                    <a:srgbClr val="DCDCDC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978" name="文本框 54"/>
            <p:cNvSpPr txBox="1"/>
            <p:nvPr/>
          </p:nvSpPr>
          <p:spPr>
            <a:xfrm>
              <a:off x="198362" y="95534"/>
              <a:ext cx="2241604" cy="4904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8700">
                  <a:solidFill>
                    <a:srgbClr val="BABABA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979" name="文本框 55"/>
            <p:cNvSpPr txBox="1"/>
            <p:nvPr/>
          </p:nvSpPr>
          <p:spPr>
            <a:xfrm>
              <a:off x="148771" y="143301"/>
              <a:ext cx="2241604" cy="4904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8700">
                  <a:solidFill>
                    <a:srgbClr val="989898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980" name="文本框 56"/>
            <p:cNvSpPr txBox="1"/>
            <p:nvPr/>
          </p:nvSpPr>
          <p:spPr>
            <a:xfrm>
              <a:off x="99181" y="191069"/>
              <a:ext cx="2241604" cy="4904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8700">
                  <a:solidFill>
                    <a:srgbClr val="767676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981" name="文本框 57"/>
            <p:cNvSpPr txBox="1"/>
            <p:nvPr/>
          </p:nvSpPr>
          <p:spPr>
            <a:xfrm>
              <a:off x="49591" y="238836"/>
              <a:ext cx="2241604" cy="4904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8700">
                  <a:solidFill>
                    <a:srgbClr val="545454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982" name="文本框 52"/>
            <p:cNvSpPr txBox="1"/>
            <p:nvPr/>
          </p:nvSpPr>
          <p:spPr>
            <a:xfrm>
              <a:off x="0" y="286603"/>
              <a:ext cx="2241604" cy="4904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8700">
                  <a:solidFill>
                    <a:srgbClr val="32323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984" name="文本框 71"/>
          <p:cNvSpPr txBox="1"/>
          <p:nvPr/>
        </p:nvSpPr>
        <p:spPr>
          <a:xfrm>
            <a:off x="5311668" y="3687938"/>
            <a:ext cx="2289830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pc="300" sz="2400">
                <a:solidFill>
                  <a:srgbClr val="32323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处理前端请求</a:t>
            </a:r>
          </a:p>
          <a:p>
            <a:pPr>
              <a:defRPr spc="300" sz="2400">
                <a:solidFill>
                  <a:srgbClr val="32323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传输预测数据</a:t>
            </a:r>
          </a:p>
        </p:txBody>
      </p:sp>
      <p:sp>
        <p:nvSpPr>
          <p:cNvPr id="985" name="文本框 73"/>
          <p:cNvSpPr txBox="1"/>
          <p:nvPr/>
        </p:nvSpPr>
        <p:spPr>
          <a:xfrm>
            <a:off x="9309621" y="3687938"/>
            <a:ext cx="2161541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300" sz="2400">
                <a:solidFill>
                  <a:srgbClr val="32323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用户权限管理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9" name="组合 17"/>
          <p:cNvGrpSpPr/>
          <p:nvPr/>
        </p:nvGrpSpPr>
        <p:grpSpPr>
          <a:xfrm>
            <a:off x="-4386942" y="-6730093"/>
            <a:ext cx="15708087" cy="15708087"/>
            <a:chOff x="0" y="0"/>
            <a:chExt cx="15708086" cy="15708086"/>
          </a:xfrm>
        </p:grpSpPr>
        <p:pic>
          <p:nvPicPr>
            <p:cNvPr id="987" name="图片 4" descr="图片 4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0049" t="1905" r="9580" b="36429"/>
            <a:stretch>
              <a:fillRect/>
            </a:stretch>
          </p:blipFill>
          <p:spPr>
            <a:xfrm>
              <a:off x="4748891" y="6730092"/>
              <a:ext cx="6210301" cy="4229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26" y="0"/>
                  </a:moveTo>
                  <a:lnTo>
                    <a:pt x="849" y="227"/>
                  </a:lnTo>
                  <a:cubicBezTo>
                    <a:pt x="302" y="2068"/>
                    <a:pt x="0" y="4091"/>
                    <a:pt x="0" y="6215"/>
                  </a:cubicBezTo>
                  <a:cubicBezTo>
                    <a:pt x="0" y="14711"/>
                    <a:pt x="4835" y="21600"/>
                    <a:pt x="10800" y="21600"/>
                  </a:cubicBezTo>
                  <a:cubicBezTo>
                    <a:pt x="16765" y="21600"/>
                    <a:pt x="21600" y="14711"/>
                    <a:pt x="21600" y="6215"/>
                  </a:cubicBezTo>
                  <a:cubicBezTo>
                    <a:pt x="21600" y="4091"/>
                    <a:pt x="21298" y="2068"/>
                    <a:pt x="20751" y="227"/>
                  </a:cubicBezTo>
                  <a:lnTo>
                    <a:pt x="20674" y="0"/>
                  </a:lnTo>
                  <a:lnTo>
                    <a:pt x="926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988" name="椭圆 7"/>
            <p:cNvSpPr/>
            <p:nvPr/>
          </p:nvSpPr>
          <p:spPr>
            <a:xfrm>
              <a:off x="4317173" y="4317173"/>
              <a:ext cx="7073738" cy="7073738"/>
            </a:xfrm>
            <a:prstGeom prst="ellipse">
              <a:avLst/>
            </a:prstGeom>
            <a:noFill/>
            <a:ln w="12700" cap="flat">
              <a:solidFill>
                <a:srgbClr val="C5C5C5">
                  <a:alpha val="90909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89" name="椭圆 8"/>
            <p:cNvSpPr/>
            <p:nvPr/>
          </p:nvSpPr>
          <p:spPr>
            <a:xfrm>
              <a:off x="3885456" y="3885456"/>
              <a:ext cx="7937173" cy="7937173"/>
            </a:xfrm>
            <a:prstGeom prst="ellipse">
              <a:avLst/>
            </a:prstGeom>
            <a:noFill/>
            <a:ln w="12700" cap="flat">
              <a:solidFill>
                <a:srgbClr val="CBCBCB">
                  <a:alpha val="81818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90" name="椭圆 9"/>
            <p:cNvSpPr/>
            <p:nvPr/>
          </p:nvSpPr>
          <p:spPr>
            <a:xfrm>
              <a:off x="3453739" y="3453739"/>
              <a:ext cx="8800607" cy="8800607"/>
            </a:xfrm>
            <a:prstGeom prst="ellipse">
              <a:avLst/>
            </a:prstGeom>
            <a:noFill/>
            <a:ln w="12700" cap="flat">
              <a:solidFill>
                <a:schemeClr val="accent3">
                  <a:lumOff val="17344"/>
                  <a:alpha val="72727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91" name="椭圆 10"/>
            <p:cNvSpPr/>
            <p:nvPr/>
          </p:nvSpPr>
          <p:spPr>
            <a:xfrm>
              <a:off x="3022022" y="3022021"/>
              <a:ext cx="9664043" cy="9664043"/>
            </a:xfrm>
            <a:prstGeom prst="ellipse">
              <a:avLst/>
            </a:prstGeom>
            <a:noFill/>
            <a:ln w="12700" cap="flat">
              <a:solidFill>
                <a:srgbClr val="D6D6D6">
                  <a:alpha val="63636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92" name="椭圆 11"/>
            <p:cNvSpPr/>
            <p:nvPr/>
          </p:nvSpPr>
          <p:spPr>
            <a:xfrm>
              <a:off x="2590304" y="2590304"/>
              <a:ext cx="10527477" cy="10527477"/>
            </a:xfrm>
            <a:prstGeom prst="ellipse">
              <a:avLst/>
            </a:prstGeom>
            <a:noFill/>
            <a:ln w="12700" cap="flat">
              <a:solidFill>
                <a:srgbClr val="DCDCDC">
                  <a:alpha val="54544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93" name="椭圆 12"/>
            <p:cNvSpPr/>
            <p:nvPr/>
          </p:nvSpPr>
          <p:spPr>
            <a:xfrm>
              <a:off x="2158587" y="2158587"/>
              <a:ext cx="11390913" cy="11390913"/>
            </a:xfrm>
            <a:prstGeom prst="ellipse">
              <a:avLst/>
            </a:prstGeom>
            <a:noFill/>
            <a:ln w="12700" cap="flat">
              <a:solidFill>
                <a:srgbClr val="E2E2E2">
                  <a:alpha val="4545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94" name="椭圆 13"/>
            <p:cNvSpPr/>
            <p:nvPr/>
          </p:nvSpPr>
          <p:spPr>
            <a:xfrm>
              <a:off x="1726869" y="1726869"/>
              <a:ext cx="12254347" cy="12254347"/>
            </a:xfrm>
            <a:prstGeom prst="ellipse">
              <a:avLst/>
            </a:prstGeom>
            <a:noFill/>
            <a:ln w="12700" cap="flat">
              <a:solidFill>
                <a:srgbClr val="E8E8E8">
                  <a:alpha val="36364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95" name="椭圆 14"/>
            <p:cNvSpPr/>
            <p:nvPr/>
          </p:nvSpPr>
          <p:spPr>
            <a:xfrm>
              <a:off x="1295152" y="1295152"/>
              <a:ext cx="13117783" cy="13117783"/>
            </a:xfrm>
            <a:prstGeom prst="ellipse">
              <a:avLst/>
            </a:prstGeom>
            <a:noFill/>
            <a:ln w="12700" cap="flat">
              <a:solidFill>
                <a:srgbClr val="EEEEEE">
                  <a:alpha val="27273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96" name="椭圆 15"/>
            <p:cNvSpPr/>
            <p:nvPr/>
          </p:nvSpPr>
          <p:spPr>
            <a:xfrm>
              <a:off x="863435" y="863435"/>
              <a:ext cx="13981217" cy="13981217"/>
            </a:xfrm>
            <a:prstGeom prst="ellipse">
              <a:avLst/>
            </a:prstGeom>
            <a:noFill/>
            <a:ln w="12700" cap="flat">
              <a:solidFill>
                <a:srgbClr val="F3F3F3">
                  <a:alpha val="18182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97" name="椭圆 16"/>
            <p:cNvSpPr/>
            <p:nvPr/>
          </p:nvSpPr>
          <p:spPr>
            <a:xfrm>
              <a:off x="431716" y="431716"/>
              <a:ext cx="14844652" cy="14844652"/>
            </a:xfrm>
            <a:prstGeom prst="ellipse">
              <a:avLst/>
            </a:prstGeom>
            <a:noFill/>
            <a:ln w="12700" cap="flat">
              <a:solidFill>
                <a:srgbClr val="F9F9F9">
                  <a:alpha val="9091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98" name="椭圆 6"/>
            <p:cNvSpPr/>
            <p:nvPr/>
          </p:nvSpPr>
          <p:spPr>
            <a:xfrm>
              <a:off x="-1" y="-1"/>
              <a:ext cx="15708088" cy="15708088"/>
            </a:xfrm>
            <a:prstGeom prst="ellipse">
              <a:avLst/>
            </a:prstGeom>
            <a:noFill/>
            <a:ln w="12700" cap="flat">
              <a:solidFill>
                <a:srgbClr val="FFFFFF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005" name="组合 42"/>
          <p:cNvGrpSpPr/>
          <p:nvPr/>
        </p:nvGrpSpPr>
        <p:grpSpPr>
          <a:xfrm>
            <a:off x="7435685" y="1333748"/>
            <a:ext cx="3996119" cy="1161555"/>
            <a:chOff x="0" y="0"/>
            <a:chExt cx="3996118" cy="1161554"/>
          </a:xfrm>
        </p:grpSpPr>
        <p:grpSp>
          <p:nvGrpSpPr>
            <p:cNvPr id="1002" name="组合 21"/>
            <p:cNvGrpSpPr/>
            <p:nvPr/>
          </p:nvGrpSpPr>
          <p:grpSpPr>
            <a:xfrm>
              <a:off x="0" y="0"/>
              <a:ext cx="3996119" cy="1161555"/>
              <a:chOff x="0" y="0"/>
              <a:chExt cx="3996118" cy="1161554"/>
            </a:xfrm>
          </p:grpSpPr>
          <p:sp>
            <p:nvSpPr>
              <p:cNvPr id="1000" name="等腰三角形 20"/>
              <p:cNvSpPr/>
              <p:nvPr/>
            </p:nvSpPr>
            <p:spPr>
              <a:xfrm rot="16200000">
                <a:off x="4081" y="404614"/>
                <a:ext cx="344165" cy="352328"/>
              </a:xfrm>
              <a:prstGeom prst="triangle">
                <a:avLst/>
              </a:pr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01" name="矩形: 圆角 19"/>
              <p:cNvSpPr/>
              <p:nvPr/>
            </p:nvSpPr>
            <p:spPr>
              <a:xfrm>
                <a:off x="310687" y="0"/>
                <a:ext cx="3685432" cy="1161555"/>
              </a:xfrm>
              <a:prstGeom prst="roundRect">
                <a:avLst>
                  <a:gd name="adj" fmla="val 9375"/>
                </a:avLst>
              </a:pr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1003" name="quotation-mark_32371"/>
            <p:cNvSpPr/>
            <p:nvPr/>
          </p:nvSpPr>
          <p:spPr>
            <a:xfrm>
              <a:off x="551925" y="193260"/>
              <a:ext cx="464241" cy="430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301" y="954"/>
                  </a:moveTo>
                  <a:lnTo>
                    <a:pt x="9301" y="4833"/>
                  </a:lnTo>
                  <a:cubicBezTo>
                    <a:pt x="9301" y="5358"/>
                    <a:pt x="8906" y="5782"/>
                    <a:pt x="8414" y="5782"/>
                  </a:cubicBezTo>
                  <a:cubicBezTo>
                    <a:pt x="6669" y="5782"/>
                    <a:pt x="5723" y="7709"/>
                    <a:pt x="5593" y="11509"/>
                  </a:cubicBezTo>
                  <a:lnTo>
                    <a:pt x="8414" y="11509"/>
                  </a:lnTo>
                  <a:cubicBezTo>
                    <a:pt x="8906" y="11509"/>
                    <a:pt x="9301" y="11933"/>
                    <a:pt x="9301" y="12458"/>
                  </a:cubicBezTo>
                  <a:lnTo>
                    <a:pt x="9301" y="20646"/>
                  </a:lnTo>
                  <a:cubicBezTo>
                    <a:pt x="9301" y="21176"/>
                    <a:pt x="8906" y="21600"/>
                    <a:pt x="8414" y="21600"/>
                  </a:cubicBezTo>
                  <a:lnTo>
                    <a:pt x="886" y="21600"/>
                  </a:lnTo>
                  <a:cubicBezTo>
                    <a:pt x="394" y="21600"/>
                    <a:pt x="0" y="21176"/>
                    <a:pt x="0" y="20646"/>
                  </a:cubicBezTo>
                  <a:lnTo>
                    <a:pt x="0" y="12458"/>
                  </a:lnTo>
                  <a:cubicBezTo>
                    <a:pt x="0" y="10640"/>
                    <a:pt x="172" y="8968"/>
                    <a:pt x="506" y="7495"/>
                  </a:cubicBezTo>
                  <a:cubicBezTo>
                    <a:pt x="849" y="5982"/>
                    <a:pt x="1378" y="4659"/>
                    <a:pt x="2079" y="3560"/>
                  </a:cubicBezTo>
                  <a:cubicBezTo>
                    <a:pt x="2794" y="2437"/>
                    <a:pt x="3694" y="1553"/>
                    <a:pt x="4748" y="934"/>
                  </a:cubicBezTo>
                  <a:cubicBezTo>
                    <a:pt x="5811" y="315"/>
                    <a:pt x="7045" y="0"/>
                    <a:pt x="8414" y="0"/>
                  </a:cubicBezTo>
                  <a:cubicBezTo>
                    <a:pt x="8906" y="0"/>
                    <a:pt x="9301" y="429"/>
                    <a:pt x="9301" y="954"/>
                  </a:cubicBezTo>
                  <a:close/>
                  <a:moveTo>
                    <a:pt x="20718" y="5782"/>
                  </a:moveTo>
                  <a:cubicBezTo>
                    <a:pt x="21206" y="5782"/>
                    <a:pt x="21600" y="5358"/>
                    <a:pt x="21600" y="4833"/>
                  </a:cubicBezTo>
                  <a:lnTo>
                    <a:pt x="21600" y="954"/>
                  </a:lnTo>
                  <a:cubicBezTo>
                    <a:pt x="21600" y="429"/>
                    <a:pt x="21206" y="0"/>
                    <a:pt x="20718" y="0"/>
                  </a:cubicBezTo>
                  <a:cubicBezTo>
                    <a:pt x="19344" y="0"/>
                    <a:pt x="18110" y="315"/>
                    <a:pt x="17052" y="934"/>
                  </a:cubicBezTo>
                  <a:cubicBezTo>
                    <a:pt x="15998" y="1553"/>
                    <a:pt x="15098" y="2437"/>
                    <a:pt x="14378" y="3560"/>
                  </a:cubicBezTo>
                  <a:cubicBezTo>
                    <a:pt x="13682" y="4659"/>
                    <a:pt x="13153" y="5982"/>
                    <a:pt x="12805" y="7495"/>
                  </a:cubicBezTo>
                  <a:cubicBezTo>
                    <a:pt x="12471" y="8968"/>
                    <a:pt x="12299" y="10640"/>
                    <a:pt x="12299" y="12458"/>
                  </a:cubicBezTo>
                  <a:lnTo>
                    <a:pt x="12299" y="20646"/>
                  </a:lnTo>
                  <a:cubicBezTo>
                    <a:pt x="12299" y="21176"/>
                    <a:pt x="12698" y="21600"/>
                    <a:pt x="13186" y="21600"/>
                  </a:cubicBezTo>
                  <a:lnTo>
                    <a:pt x="20718" y="21600"/>
                  </a:lnTo>
                  <a:cubicBezTo>
                    <a:pt x="21206" y="21600"/>
                    <a:pt x="21600" y="21176"/>
                    <a:pt x="21600" y="20646"/>
                  </a:cubicBezTo>
                  <a:lnTo>
                    <a:pt x="21600" y="12458"/>
                  </a:lnTo>
                  <a:cubicBezTo>
                    <a:pt x="21600" y="11933"/>
                    <a:pt x="21206" y="11509"/>
                    <a:pt x="20718" y="11509"/>
                  </a:cubicBezTo>
                  <a:lnTo>
                    <a:pt x="17933" y="11509"/>
                  </a:lnTo>
                  <a:cubicBezTo>
                    <a:pt x="18063" y="7709"/>
                    <a:pt x="18996" y="5782"/>
                    <a:pt x="20718" y="5782"/>
                  </a:cubicBezTo>
                  <a:close/>
                </a:path>
              </a:pathLst>
            </a:cu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04" name="文本框 23"/>
            <p:cNvSpPr txBox="1"/>
            <p:nvPr/>
          </p:nvSpPr>
          <p:spPr>
            <a:xfrm>
              <a:off x="1134585" y="193260"/>
              <a:ext cx="2825361" cy="485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ct val="150000"/>
                </a:lnSpc>
                <a:defRPr sz="2400">
                  <a:solidFill>
                    <a:srgbClr val="595959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pPr>
              <a:r>
                <a:t>框架：</a:t>
              </a:r>
              <a:r>
                <a:t>springboot</a:t>
              </a:r>
            </a:p>
          </p:txBody>
        </p:sp>
      </p:grpSp>
      <p:grpSp>
        <p:nvGrpSpPr>
          <p:cNvPr id="1011" name="组合 39"/>
          <p:cNvGrpSpPr/>
          <p:nvPr/>
        </p:nvGrpSpPr>
        <p:grpSpPr>
          <a:xfrm>
            <a:off x="5869344" y="5254287"/>
            <a:ext cx="3996120" cy="1161555"/>
            <a:chOff x="0" y="0"/>
            <a:chExt cx="3996118" cy="1161554"/>
          </a:xfrm>
        </p:grpSpPr>
        <p:grpSp>
          <p:nvGrpSpPr>
            <p:cNvPr id="1008" name="组合 24"/>
            <p:cNvGrpSpPr/>
            <p:nvPr/>
          </p:nvGrpSpPr>
          <p:grpSpPr>
            <a:xfrm>
              <a:off x="0" y="0"/>
              <a:ext cx="3996119" cy="1161555"/>
              <a:chOff x="0" y="0"/>
              <a:chExt cx="3996117" cy="1161554"/>
            </a:xfrm>
          </p:grpSpPr>
          <p:sp>
            <p:nvSpPr>
              <p:cNvPr id="1006" name="等腰三角形 25"/>
              <p:cNvSpPr/>
              <p:nvPr/>
            </p:nvSpPr>
            <p:spPr>
              <a:xfrm rot="16200000">
                <a:off x="4081" y="404613"/>
                <a:ext cx="344165" cy="352329"/>
              </a:xfrm>
              <a:prstGeom prst="triangle">
                <a:avLst/>
              </a:pr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07" name="矩形: 圆角 26"/>
              <p:cNvSpPr/>
              <p:nvPr/>
            </p:nvSpPr>
            <p:spPr>
              <a:xfrm>
                <a:off x="310687" y="0"/>
                <a:ext cx="3685432" cy="1161555"/>
              </a:xfrm>
              <a:prstGeom prst="roundRect">
                <a:avLst>
                  <a:gd name="adj" fmla="val 9375"/>
                </a:avLst>
              </a:pr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1009" name="quotation-mark_32371"/>
            <p:cNvSpPr/>
            <p:nvPr/>
          </p:nvSpPr>
          <p:spPr>
            <a:xfrm>
              <a:off x="551925" y="193260"/>
              <a:ext cx="464241" cy="430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301" y="954"/>
                  </a:moveTo>
                  <a:lnTo>
                    <a:pt x="9301" y="4833"/>
                  </a:lnTo>
                  <a:cubicBezTo>
                    <a:pt x="9301" y="5358"/>
                    <a:pt x="8906" y="5782"/>
                    <a:pt x="8414" y="5782"/>
                  </a:cubicBezTo>
                  <a:cubicBezTo>
                    <a:pt x="6669" y="5782"/>
                    <a:pt x="5723" y="7709"/>
                    <a:pt x="5593" y="11509"/>
                  </a:cubicBezTo>
                  <a:lnTo>
                    <a:pt x="8414" y="11509"/>
                  </a:lnTo>
                  <a:cubicBezTo>
                    <a:pt x="8906" y="11509"/>
                    <a:pt x="9301" y="11933"/>
                    <a:pt x="9301" y="12458"/>
                  </a:cubicBezTo>
                  <a:lnTo>
                    <a:pt x="9301" y="20646"/>
                  </a:lnTo>
                  <a:cubicBezTo>
                    <a:pt x="9301" y="21176"/>
                    <a:pt x="8906" y="21600"/>
                    <a:pt x="8414" y="21600"/>
                  </a:cubicBezTo>
                  <a:lnTo>
                    <a:pt x="886" y="21600"/>
                  </a:lnTo>
                  <a:cubicBezTo>
                    <a:pt x="394" y="21600"/>
                    <a:pt x="0" y="21176"/>
                    <a:pt x="0" y="20646"/>
                  </a:cubicBezTo>
                  <a:lnTo>
                    <a:pt x="0" y="12458"/>
                  </a:lnTo>
                  <a:cubicBezTo>
                    <a:pt x="0" y="10640"/>
                    <a:pt x="172" y="8968"/>
                    <a:pt x="506" y="7495"/>
                  </a:cubicBezTo>
                  <a:cubicBezTo>
                    <a:pt x="849" y="5982"/>
                    <a:pt x="1378" y="4659"/>
                    <a:pt x="2079" y="3560"/>
                  </a:cubicBezTo>
                  <a:cubicBezTo>
                    <a:pt x="2794" y="2437"/>
                    <a:pt x="3694" y="1553"/>
                    <a:pt x="4748" y="934"/>
                  </a:cubicBezTo>
                  <a:cubicBezTo>
                    <a:pt x="5811" y="315"/>
                    <a:pt x="7045" y="0"/>
                    <a:pt x="8414" y="0"/>
                  </a:cubicBezTo>
                  <a:cubicBezTo>
                    <a:pt x="8906" y="0"/>
                    <a:pt x="9301" y="429"/>
                    <a:pt x="9301" y="954"/>
                  </a:cubicBezTo>
                  <a:close/>
                  <a:moveTo>
                    <a:pt x="20718" y="5782"/>
                  </a:moveTo>
                  <a:cubicBezTo>
                    <a:pt x="21206" y="5782"/>
                    <a:pt x="21600" y="5358"/>
                    <a:pt x="21600" y="4833"/>
                  </a:cubicBezTo>
                  <a:lnTo>
                    <a:pt x="21600" y="954"/>
                  </a:lnTo>
                  <a:cubicBezTo>
                    <a:pt x="21600" y="429"/>
                    <a:pt x="21206" y="0"/>
                    <a:pt x="20718" y="0"/>
                  </a:cubicBezTo>
                  <a:cubicBezTo>
                    <a:pt x="19344" y="0"/>
                    <a:pt x="18110" y="315"/>
                    <a:pt x="17052" y="934"/>
                  </a:cubicBezTo>
                  <a:cubicBezTo>
                    <a:pt x="15998" y="1553"/>
                    <a:pt x="15098" y="2437"/>
                    <a:pt x="14378" y="3560"/>
                  </a:cubicBezTo>
                  <a:cubicBezTo>
                    <a:pt x="13682" y="4659"/>
                    <a:pt x="13153" y="5982"/>
                    <a:pt x="12805" y="7495"/>
                  </a:cubicBezTo>
                  <a:cubicBezTo>
                    <a:pt x="12471" y="8968"/>
                    <a:pt x="12299" y="10640"/>
                    <a:pt x="12299" y="12458"/>
                  </a:cubicBezTo>
                  <a:lnTo>
                    <a:pt x="12299" y="20646"/>
                  </a:lnTo>
                  <a:cubicBezTo>
                    <a:pt x="12299" y="21176"/>
                    <a:pt x="12698" y="21600"/>
                    <a:pt x="13186" y="21600"/>
                  </a:cubicBezTo>
                  <a:lnTo>
                    <a:pt x="20718" y="21600"/>
                  </a:lnTo>
                  <a:cubicBezTo>
                    <a:pt x="21206" y="21600"/>
                    <a:pt x="21600" y="21176"/>
                    <a:pt x="21600" y="20646"/>
                  </a:cubicBezTo>
                  <a:lnTo>
                    <a:pt x="21600" y="12458"/>
                  </a:lnTo>
                  <a:cubicBezTo>
                    <a:pt x="21600" y="11933"/>
                    <a:pt x="21206" y="11509"/>
                    <a:pt x="20718" y="11509"/>
                  </a:cubicBezTo>
                  <a:lnTo>
                    <a:pt x="17933" y="11509"/>
                  </a:lnTo>
                  <a:cubicBezTo>
                    <a:pt x="18063" y="7709"/>
                    <a:pt x="18996" y="5782"/>
                    <a:pt x="20718" y="5782"/>
                  </a:cubicBezTo>
                  <a:close/>
                </a:path>
              </a:pathLst>
            </a:cu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10" name="文本框 28"/>
            <p:cNvSpPr txBox="1"/>
            <p:nvPr/>
          </p:nvSpPr>
          <p:spPr>
            <a:xfrm>
              <a:off x="1124717" y="212779"/>
              <a:ext cx="2825361" cy="485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ct val="150000"/>
                </a:lnSpc>
                <a:defRPr sz="2400">
                  <a:solidFill>
                    <a:srgbClr val="595959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pPr>
              <a:r>
                <a:t>http</a:t>
              </a:r>
              <a:r>
                <a:t>请求</a:t>
              </a:r>
            </a:p>
          </p:txBody>
        </p:sp>
      </p:grpSp>
      <p:grpSp>
        <p:nvGrpSpPr>
          <p:cNvPr id="1017" name="组合 40"/>
          <p:cNvGrpSpPr/>
          <p:nvPr/>
        </p:nvGrpSpPr>
        <p:grpSpPr>
          <a:xfrm>
            <a:off x="6783337" y="4224485"/>
            <a:ext cx="3996119" cy="1161555"/>
            <a:chOff x="0" y="0"/>
            <a:chExt cx="3996118" cy="1161554"/>
          </a:xfrm>
        </p:grpSpPr>
        <p:grpSp>
          <p:nvGrpSpPr>
            <p:cNvPr id="1014" name="组合 29"/>
            <p:cNvGrpSpPr/>
            <p:nvPr/>
          </p:nvGrpSpPr>
          <p:grpSpPr>
            <a:xfrm>
              <a:off x="-1" y="0"/>
              <a:ext cx="3996120" cy="1161555"/>
              <a:chOff x="0" y="0"/>
              <a:chExt cx="3996117" cy="1161554"/>
            </a:xfrm>
          </p:grpSpPr>
          <p:sp>
            <p:nvSpPr>
              <p:cNvPr id="1012" name="等腰三角形 30"/>
              <p:cNvSpPr/>
              <p:nvPr/>
            </p:nvSpPr>
            <p:spPr>
              <a:xfrm rot="16200000">
                <a:off x="4081" y="404614"/>
                <a:ext cx="344166" cy="352328"/>
              </a:xfrm>
              <a:prstGeom prst="triangle">
                <a:avLst/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13" name="矩形: 圆角 31"/>
              <p:cNvSpPr/>
              <p:nvPr/>
            </p:nvSpPr>
            <p:spPr>
              <a:xfrm>
                <a:off x="310687" y="0"/>
                <a:ext cx="3685432" cy="1161555"/>
              </a:xfrm>
              <a:prstGeom prst="roundRect">
                <a:avLst>
                  <a:gd name="adj" fmla="val 9375"/>
                </a:avLst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1015" name="quotation-mark_32371"/>
            <p:cNvSpPr/>
            <p:nvPr/>
          </p:nvSpPr>
          <p:spPr>
            <a:xfrm>
              <a:off x="551924" y="193260"/>
              <a:ext cx="464241" cy="430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301" y="954"/>
                  </a:moveTo>
                  <a:lnTo>
                    <a:pt x="9301" y="4833"/>
                  </a:lnTo>
                  <a:cubicBezTo>
                    <a:pt x="9301" y="5358"/>
                    <a:pt x="8906" y="5782"/>
                    <a:pt x="8414" y="5782"/>
                  </a:cubicBezTo>
                  <a:cubicBezTo>
                    <a:pt x="6669" y="5782"/>
                    <a:pt x="5723" y="7709"/>
                    <a:pt x="5593" y="11509"/>
                  </a:cubicBezTo>
                  <a:lnTo>
                    <a:pt x="8414" y="11509"/>
                  </a:lnTo>
                  <a:cubicBezTo>
                    <a:pt x="8906" y="11509"/>
                    <a:pt x="9301" y="11933"/>
                    <a:pt x="9301" y="12458"/>
                  </a:cubicBezTo>
                  <a:lnTo>
                    <a:pt x="9301" y="20646"/>
                  </a:lnTo>
                  <a:cubicBezTo>
                    <a:pt x="9301" y="21176"/>
                    <a:pt x="8906" y="21600"/>
                    <a:pt x="8414" y="21600"/>
                  </a:cubicBezTo>
                  <a:lnTo>
                    <a:pt x="886" y="21600"/>
                  </a:lnTo>
                  <a:cubicBezTo>
                    <a:pt x="394" y="21600"/>
                    <a:pt x="0" y="21176"/>
                    <a:pt x="0" y="20646"/>
                  </a:cubicBezTo>
                  <a:lnTo>
                    <a:pt x="0" y="12458"/>
                  </a:lnTo>
                  <a:cubicBezTo>
                    <a:pt x="0" y="10640"/>
                    <a:pt x="172" y="8968"/>
                    <a:pt x="506" y="7495"/>
                  </a:cubicBezTo>
                  <a:cubicBezTo>
                    <a:pt x="849" y="5982"/>
                    <a:pt x="1378" y="4659"/>
                    <a:pt x="2079" y="3560"/>
                  </a:cubicBezTo>
                  <a:cubicBezTo>
                    <a:pt x="2794" y="2437"/>
                    <a:pt x="3694" y="1553"/>
                    <a:pt x="4748" y="934"/>
                  </a:cubicBezTo>
                  <a:cubicBezTo>
                    <a:pt x="5811" y="315"/>
                    <a:pt x="7045" y="0"/>
                    <a:pt x="8414" y="0"/>
                  </a:cubicBezTo>
                  <a:cubicBezTo>
                    <a:pt x="8906" y="0"/>
                    <a:pt x="9301" y="429"/>
                    <a:pt x="9301" y="954"/>
                  </a:cubicBezTo>
                  <a:close/>
                  <a:moveTo>
                    <a:pt x="20718" y="5782"/>
                  </a:moveTo>
                  <a:cubicBezTo>
                    <a:pt x="21206" y="5782"/>
                    <a:pt x="21600" y="5358"/>
                    <a:pt x="21600" y="4833"/>
                  </a:cubicBezTo>
                  <a:lnTo>
                    <a:pt x="21600" y="954"/>
                  </a:lnTo>
                  <a:cubicBezTo>
                    <a:pt x="21600" y="429"/>
                    <a:pt x="21206" y="0"/>
                    <a:pt x="20718" y="0"/>
                  </a:cubicBezTo>
                  <a:cubicBezTo>
                    <a:pt x="19344" y="0"/>
                    <a:pt x="18110" y="315"/>
                    <a:pt x="17052" y="934"/>
                  </a:cubicBezTo>
                  <a:cubicBezTo>
                    <a:pt x="15998" y="1553"/>
                    <a:pt x="15098" y="2437"/>
                    <a:pt x="14378" y="3560"/>
                  </a:cubicBezTo>
                  <a:cubicBezTo>
                    <a:pt x="13682" y="4659"/>
                    <a:pt x="13153" y="5982"/>
                    <a:pt x="12805" y="7495"/>
                  </a:cubicBezTo>
                  <a:cubicBezTo>
                    <a:pt x="12471" y="8968"/>
                    <a:pt x="12299" y="10640"/>
                    <a:pt x="12299" y="12458"/>
                  </a:cubicBezTo>
                  <a:lnTo>
                    <a:pt x="12299" y="20646"/>
                  </a:lnTo>
                  <a:cubicBezTo>
                    <a:pt x="12299" y="21176"/>
                    <a:pt x="12698" y="21600"/>
                    <a:pt x="13186" y="21600"/>
                  </a:cubicBezTo>
                  <a:lnTo>
                    <a:pt x="20718" y="21600"/>
                  </a:lnTo>
                  <a:cubicBezTo>
                    <a:pt x="21206" y="21600"/>
                    <a:pt x="21600" y="21176"/>
                    <a:pt x="21600" y="20646"/>
                  </a:cubicBezTo>
                  <a:lnTo>
                    <a:pt x="21600" y="12458"/>
                  </a:lnTo>
                  <a:cubicBezTo>
                    <a:pt x="21600" y="11933"/>
                    <a:pt x="21206" y="11509"/>
                    <a:pt x="20718" y="11509"/>
                  </a:cubicBezTo>
                  <a:lnTo>
                    <a:pt x="17933" y="11509"/>
                  </a:lnTo>
                  <a:cubicBezTo>
                    <a:pt x="18063" y="7709"/>
                    <a:pt x="18996" y="5782"/>
                    <a:pt x="20718" y="5782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16" name="文本框 33"/>
            <p:cNvSpPr txBox="1"/>
            <p:nvPr/>
          </p:nvSpPr>
          <p:spPr>
            <a:xfrm>
              <a:off x="1134584" y="193260"/>
              <a:ext cx="2825361" cy="485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ct val="150000"/>
                </a:lnSpc>
                <a:defRPr sz="2400">
                  <a:solidFill>
                    <a:srgbClr val="262626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pPr>
              <a:r>
                <a:t>Mybatis</a:t>
              </a:r>
              <a:r>
                <a:t>连接数据库</a:t>
              </a:r>
            </a:p>
          </p:txBody>
        </p:sp>
      </p:grpSp>
      <p:grpSp>
        <p:nvGrpSpPr>
          <p:cNvPr id="1023" name="组合 41"/>
          <p:cNvGrpSpPr/>
          <p:nvPr/>
        </p:nvGrpSpPr>
        <p:grpSpPr>
          <a:xfrm>
            <a:off x="6804370" y="2718768"/>
            <a:ext cx="3996119" cy="1161555"/>
            <a:chOff x="0" y="0"/>
            <a:chExt cx="3996118" cy="1161554"/>
          </a:xfrm>
        </p:grpSpPr>
        <p:grpSp>
          <p:nvGrpSpPr>
            <p:cNvPr id="1020" name="组合 34"/>
            <p:cNvGrpSpPr/>
            <p:nvPr/>
          </p:nvGrpSpPr>
          <p:grpSpPr>
            <a:xfrm>
              <a:off x="0" y="0"/>
              <a:ext cx="3996119" cy="1161555"/>
              <a:chOff x="0" y="0"/>
              <a:chExt cx="3996118" cy="1161554"/>
            </a:xfrm>
          </p:grpSpPr>
          <p:sp>
            <p:nvSpPr>
              <p:cNvPr id="1018" name="等腰三角形 35"/>
              <p:cNvSpPr/>
              <p:nvPr/>
            </p:nvSpPr>
            <p:spPr>
              <a:xfrm rot="16200000">
                <a:off x="4081" y="404614"/>
                <a:ext cx="344165" cy="352328"/>
              </a:xfrm>
              <a:prstGeom prst="triangle">
                <a:avLst/>
              </a:prstGeom>
              <a:solidFill>
                <a:srgbClr val="A6A6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19" name="矩形: 圆角 36"/>
              <p:cNvSpPr/>
              <p:nvPr/>
            </p:nvSpPr>
            <p:spPr>
              <a:xfrm>
                <a:off x="310687" y="0"/>
                <a:ext cx="3685432" cy="1161555"/>
              </a:xfrm>
              <a:prstGeom prst="roundRect">
                <a:avLst>
                  <a:gd name="adj" fmla="val 9375"/>
                </a:avLst>
              </a:prstGeom>
              <a:solidFill>
                <a:srgbClr val="A6A6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1021" name="quotation-mark_32371"/>
            <p:cNvSpPr/>
            <p:nvPr/>
          </p:nvSpPr>
          <p:spPr>
            <a:xfrm>
              <a:off x="551925" y="193260"/>
              <a:ext cx="464241" cy="430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301" y="954"/>
                  </a:moveTo>
                  <a:lnTo>
                    <a:pt x="9301" y="4833"/>
                  </a:lnTo>
                  <a:cubicBezTo>
                    <a:pt x="9301" y="5358"/>
                    <a:pt x="8906" y="5782"/>
                    <a:pt x="8414" y="5782"/>
                  </a:cubicBezTo>
                  <a:cubicBezTo>
                    <a:pt x="6669" y="5782"/>
                    <a:pt x="5723" y="7709"/>
                    <a:pt x="5593" y="11509"/>
                  </a:cubicBezTo>
                  <a:lnTo>
                    <a:pt x="8414" y="11509"/>
                  </a:lnTo>
                  <a:cubicBezTo>
                    <a:pt x="8906" y="11509"/>
                    <a:pt x="9301" y="11933"/>
                    <a:pt x="9301" y="12458"/>
                  </a:cubicBezTo>
                  <a:lnTo>
                    <a:pt x="9301" y="20646"/>
                  </a:lnTo>
                  <a:cubicBezTo>
                    <a:pt x="9301" y="21176"/>
                    <a:pt x="8906" y="21600"/>
                    <a:pt x="8414" y="21600"/>
                  </a:cubicBezTo>
                  <a:lnTo>
                    <a:pt x="886" y="21600"/>
                  </a:lnTo>
                  <a:cubicBezTo>
                    <a:pt x="394" y="21600"/>
                    <a:pt x="0" y="21176"/>
                    <a:pt x="0" y="20646"/>
                  </a:cubicBezTo>
                  <a:lnTo>
                    <a:pt x="0" y="12458"/>
                  </a:lnTo>
                  <a:cubicBezTo>
                    <a:pt x="0" y="10640"/>
                    <a:pt x="172" y="8968"/>
                    <a:pt x="506" y="7495"/>
                  </a:cubicBezTo>
                  <a:cubicBezTo>
                    <a:pt x="849" y="5982"/>
                    <a:pt x="1378" y="4659"/>
                    <a:pt x="2079" y="3560"/>
                  </a:cubicBezTo>
                  <a:cubicBezTo>
                    <a:pt x="2794" y="2437"/>
                    <a:pt x="3694" y="1553"/>
                    <a:pt x="4748" y="934"/>
                  </a:cubicBezTo>
                  <a:cubicBezTo>
                    <a:pt x="5811" y="315"/>
                    <a:pt x="7045" y="0"/>
                    <a:pt x="8414" y="0"/>
                  </a:cubicBezTo>
                  <a:cubicBezTo>
                    <a:pt x="8906" y="0"/>
                    <a:pt x="9301" y="429"/>
                    <a:pt x="9301" y="954"/>
                  </a:cubicBezTo>
                  <a:close/>
                  <a:moveTo>
                    <a:pt x="20718" y="5782"/>
                  </a:moveTo>
                  <a:cubicBezTo>
                    <a:pt x="21206" y="5782"/>
                    <a:pt x="21600" y="5358"/>
                    <a:pt x="21600" y="4833"/>
                  </a:cubicBezTo>
                  <a:lnTo>
                    <a:pt x="21600" y="954"/>
                  </a:lnTo>
                  <a:cubicBezTo>
                    <a:pt x="21600" y="429"/>
                    <a:pt x="21206" y="0"/>
                    <a:pt x="20718" y="0"/>
                  </a:cubicBezTo>
                  <a:cubicBezTo>
                    <a:pt x="19344" y="0"/>
                    <a:pt x="18110" y="315"/>
                    <a:pt x="17052" y="934"/>
                  </a:cubicBezTo>
                  <a:cubicBezTo>
                    <a:pt x="15998" y="1553"/>
                    <a:pt x="15098" y="2437"/>
                    <a:pt x="14378" y="3560"/>
                  </a:cubicBezTo>
                  <a:cubicBezTo>
                    <a:pt x="13682" y="4659"/>
                    <a:pt x="13153" y="5982"/>
                    <a:pt x="12805" y="7495"/>
                  </a:cubicBezTo>
                  <a:cubicBezTo>
                    <a:pt x="12471" y="8968"/>
                    <a:pt x="12299" y="10640"/>
                    <a:pt x="12299" y="12458"/>
                  </a:cubicBezTo>
                  <a:lnTo>
                    <a:pt x="12299" y="20646"/>
                  </a:lnTo>
                  <a:cubicBezTo>
                    <a:pt x="12299" y="21176"/>
                    <a:pt x="12698" y="21600"/>
                    <a:pt x="13186" y="21600"/>
                  </a:cubicBezTo>
                  <a:lnTo>
                    <a:pt x="20718" y="21600"/>
                  </a:lnTo>
                  <a:cubicBezTo>
                    <a:pt x="21206" y="21600"/>
                    <a:pt x="21600" y="21176"/>
                    <a:pt x="21600" y="20646"/>
                  </a:cubicBezTo>
                  <a:lnTo>
                    <a:pt x="21600" y="12458"/>
                  </a:lnTo>
                  <a:cubicBezTo>
                    <a:pt x="21600" y="11933"/>
                    <a:pt x="21206" y="11509"/>
                    <a:pt x="20718" y="11509"/>
                  </a:cubicBezTo>
                  <a:lnTo>
                    <a:pt x="17933" y="11509"/>
                  </a:lnTo>
                  <a:cubicBezTo>
                    <a:pt x="18063" y="7709"/>
                    <a:pt x="18996" y="5782"/>
                    <a:pt x="20718" y="5782"/>
                  </a:cubicBez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22" name="文本框 38"/>
            <p:cNvSpPr txBox="1"/>
            <p:nvPr/>
          </p:nvSpPr>
          <p:spPr>
            <a:xfrm>
              <a:off x="1134585" y="193260"/>
              <a:ext cx="2825361" cy="485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ct val="150000"/>
                </a:lnSpc>
                <a:defRPr sz="2400">
                  <a:solidFill>
                    <a:srgbClr val="32323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pPr>
              <a:r>
                <a:t>权限管理：</a:t>
              </a:r>
              <a:r>
                <a:t>shiro</a:t>
              </a:r>
            </a:p>
          </p:txBody>
        </p:sp>
      </p:grpSp>
      <p:sp>
        <p:nvSpPr>
          <p:cNvPr id="1024" name="文本框 43"/>
          <p:cNvSpPr txBox="1"/>
          <p:nvPr/>
        </p:nvSpPr>
        <p:spPr>
          <a:xfrm>
            <a:off x="1044369" y="4607024"/>
            <a:ext cx="2440941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600" sz="4000">
                <a:solidFill>
                  <a:srgbClr val="323232"/>
                </a:solidFill>
                <a:effectLst>
                  <a:outerShdw sx="100000" sy="100000" kx="0" ky="0" algn="b" rotWithShape="0" blurRad="63500" dist="0" dir="0">
                    <a:srgbClr val="000000">
                      <a:alpha val="40000"/>
                    </a:srgbClr>
                  </a:outerShdw>
                </a:effectLst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具体实现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任意多边形: 形状 1"/>
          <p:cNvSpPr/>
          <p:nvPr/>
        </p:nvSpPr>
        <p:spPr>
          <a:xfrm>
            <a:off x="3570583" y="1570476"/>
            <a:ext cx="5581651" cy="42827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438" y="0"/>
                </a:moveTo>
                <a:lnTo>
                  <a:pt x="3396" y="2833"/>
                </a:lnTo>
                <a:lnTo>
                  <a:pt x="0" y="15403"/>
                </a:lnTo>
                <a:lnTo>
                  <a:pt x="12226" y="21600"/>
                </a:lnTo>
                <a:lnTo>
                  <a:pt x="21600" y="12393"/>
                </a:lnTo>
                <a:lnTo>
                  <a:pt x="16438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038" name="组合 71"/>
          <p:cNvGrpSpPr/>
          <p:nvPr/>
        </p:nvGrpSpPr>
        <p:grpSpPr>
          <a:xfrm>
            <a:off x="-3075437" y="-2445380"/>
            <a:ext cx="7415123" cy="6922097"/>
            <a:chOff x="0" y="0"/>
            <a:chExt cx="7415121" cy="6922096"/>
          </a:xfrm>
        </p:grpSpPr>
        <p:sp>
          <p:nvSpPr>
            <p:cNvPr id="1027" name="图形 1"/>
            <p:cNvSpPr/>
            <p:nvPr/>
          </p:nvSpPr>
          <p:spPr>
            <a:xfrm rot="14887572">
              <a:off x="1173518" y="483193"/>
              <a:ext cx="5068086" cy="5955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>
                    <a:alpha val="0"/>
                  </a:srgbClr>
                </a:gs>
              </a:gsLst>
              <a:lin ang="10800000" scaled="0"/>
            </a:gradFill>
            <a:ln w="9525" cap="flat">
              <a:solidFill>
                <a:srgbClr val="F8F8F8">
                  <a:alpha val="11111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grpSp>
          <p:nvGrpSpPr>
            <p:cNvPr id="1037" name="组合 73"/>
            <p:cNvGrpSpPr/>
            <p:nvPr/>
          </p:nvGrpSpPr>
          <p:grpSpPr>
            <a:xfrm>
              <a:off x="226740" y="212003"/>
              <a:ext cx="6961370" cy="6498514"/>
              <a:chOff x="0" y="0"/>
              <a:chExt cx="6961368" cy="6498513"/>
            </a:xfrm>
          </p:grpSpPr>
          <p:sp>
            <p:nvSpPr>
              <p:cNvPr id="1028" name="图形 1"/>
              <p:cNvSpPr/>
              <p:nvPr/>
            </p:nvSpPr>
            <p:spPr>
              <a:xfrm rot="14887572">
                <a:off x="1101707" y="453625"/>
                <a:ext cx="4757955" cy="55912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F1F1F1">
                    <a:alpha val="22222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29" name="图形 1"/>
              <p:cNvSpPr/>
              <p:nvPr/>
            </p:nvSpPr>
            <p:spPr>
              <a:xfrm rot="14887572">
                <a:off x="1256635" y="636060"/>
                <a:ext cx="4447824" cy="52268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EAEAEA">
                    <a:alpha val="33333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30" name="图形 1"/>
              <p:cNvSpPr/>
              <p:nvPr/>
            </p:nvSpPr>
            <p:spPr>
              <a:xfrm rot="14887572">
                <a:off x="1411563" y="818496"/>
                <a:ext cx="4137692" cy="48623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E3E3E3">
                    <a:alpha val="44444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31" name="图形 1"/>
              <p:cNvSpPr/>
              <p:nvPr/>
            </p:nvSpPr>
            <p:spPr>
              <a:xfrm rot="14887572">
                <a:off x="1566493" y="1000932"/>
                <a:ext cx="3827561" cy="44979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DCDCDC">
                    <a:alpha val="55556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32" name="图形 1"/>
              <p:cNvSpPr/>
              <p:nvPr/>
            </p:nvSpPr>
            <p:spPr>
              <a:xfrm rot="14887572">
                <a:off x="1721421" y="1183367"/>
                <a:ext cx="3517430" cy="41334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D4D4D4">
                    <a:alpha val="66667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33" name="图形 1"/>
              <p:cNvSpPr/>
              <p:nvPr/>
            </p:nvSpPr>
            <p:spPr>
              <a:xfrm rot="14887572">
                <a:off x="1876349" y="1365803"/>
                <a:ext cx="3207298" cy="37690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CDCDCD">
                    <a:alpha val="77778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34" name="图形 1"/>
              <p:cNvSpPr/>
              <p:nvPr/>
            </p:nvSpPr>
            <p:spPr>
              <a:xfrm rot="14887572">
                <a:off x="2031278" y="1548238"/>
                <a:ext cx="2897168" cy="3404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C6C6C6">
                    <a:alpha val="88889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35" name="图形 1"/>
              <p:cNvSpPr/>
              <p:nvPr/>
            </p:nvSpPr>
            <p:spPr>
              <a:xfrm rot="14887572">
                <a:off x="2186207" y="1730674"/>
                <a:ext cx="2587036" cy="30401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BFBFBF"/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36" name="图形 1"/>
              <p:cNvSpPr/>
              <p:nvPr/>
            </p:nvSpPr>
            <p:spPr>
              <a:xfrm rot="14887572">
                <a:off x="2196378" y="1727514"/>
                <a:ext cx="2587036" cy="30401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FFFFFF"/>
                </a:solidFill>
                <a:prstDash val="solid"/>
                <a:miter lim="800000"/>
              </a:ln>
              <a:effectLst>
                <a:outerShdw sx="100000" sy="100000" kx="0" ky="0" algn="b" rotWithShape="0" blurRad="190500" dist="38100" dir="13500000">
                  <a:srgbClr val="000000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1039" name="文本框 83"/>
          <p:cNvSpPr txBox="1"/>
          <p:nvPr/>
        </p:nvSpPr>
        <p:spPr>
          <a:xfrm>
            <a:off x="640748" y="538708"/>
            <a:ext cx="3609341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600" sz="4000">
                <a:solidFill>
                  <a:srgbClr val="323232"/>
                </a:solidFill>
                <a:effectLst>
                  <a:outerShdw sx="100000" sy="100000" kx="0" ky="0" algn="b" rotWithShape="0" blurRad="63500" dist="0" dir="0">
                    <a:srgbClr val="000000">
                      <a:alpha val="40000"/>
                    </a:srgbClr>
                  </a:outerShdw>
                </a:effectLst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处理前端请求</a:t>
            </a:r>
          </a:p>
        </p:txBody>
      </p:sp>
      <p:pic>
        <p:nvPicPr>
          <p:cNvPr id="1040" name="图片 10" descr="图片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3848" y="2247053"/>
            <a:ext cx="9707641" cy="3725776"/>
          </a:xfrm>
          <a:prstGeom prst="rect">
            <a:avLst/>
          </a:prstGeom>
          <a:ln w="12700">
            <a:miter lim="400000"/>
          </a:ln>
        </p:spPr>
      </p:pic>
      <p:sp>
        <p:nvSpPr>
          <p:cNvPr id="1041" name="直接连接符 14"/>
          <p:cNvSpPr/>
          <p:nvPr/>
        </p:nvSpPr>
        <p:spPr>
          <a:xfrm>
            <a:off x="4695825" y="3207235"/>
            <a:ext cx="3219450" cy="1"/>
          </a:xfrm>
          <a:prstGeom prst="line">
            <a:avLst/>
          </a:prstGeom>
          <a:ln w="28575">
            <a:solidFill>
              <a:srgbClr val="7030A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042" name="文本框 15"/>
          <p:cNvSpPr txBox="1"/>
          <p:nvPr/>
        </p:nvSpPr>
        <p:spPr>
          <a:xfrm>
            <a:off x="4535911" y="631042"/>
            <a:ext cx="2832736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pPr/>
            <a:r>
              <a:t>springboot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图片 4" descr="图片 4"/>
          <p:cNvPicPr>
            <a:picLocks noChangeAspect="1"/>
          </p:cNvPicPr>
          <p:nvPr/>
        </p:nvPicPr>
        <p:blipFill>
          <a:blip r:embed="rId2">
            <a:alphaModFix amt="70000"/>
            <a:extLst/>
          </a:blip>
          <a:srcRect l="35628" t="44631" r="6623" b="17314"/>
          <a:stretch>
            <a:fillRect/>
          </a:stretch>
        </p:blipFill>
        <p:spPr>
          <a:xfrm>
            <a:off x="1505814" y="1752600"/>
            <a:ext cx="12192001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图形 6"/>
          <p:cNvSpPr/>
          <p:nvPr/>
        </p:nvSpPr>
        <p:spPr>
          <a:xfrm rot="19725251">
            <a:off x="1539279" y="-448338"/>
            <a:ext cx="2034965" cy="24189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33" h="19926" fill="norm" stroke="1" extrusionOk="0">
                <a:moveTo>
                  <a:pt x="10958" y="1506"/>
                </a:moveTo>
                <a:cubicBezTo>
                  <a:pt x="8909" y="106"/>
                  <a:pt x="4993" y="-1558"/>
                  <a:pt x="1662" y="2860"/>
                </a:cubicBezTo>
                <a:cubicBezTo>
                  <a:pt x="874" y="3904"/>
                  <a:pt x="364" y="5124"/>
                  <a:pt x="174" y="6405"/>
                </a:cubicBezTo>
                <a:cubicBezTo>
                  <a:pt x="-361" y="9966"/>
                  <a:pt x="-281" y="17660"/>
                  <a:pt x="9773" y="19744"/>
                </a:cubicBezTo>
                <a:cubicBezTo>
                  <a:pt x="11215" y="20042"/>
                  <a:pt x="12720" y="19977"/>
                  <a:pt x="14119" y="19520"/>
                </a:cubicBezTo>
                <a:cubicBezTo>
                  <a:pt x="17395" y="18447"/>
                  <a:pt x="21239" y="14935"/>
                  <a:pt x="12981" y="3476"/>
                </a:cubicBezTo>
                <a:cubicBezTo>
                  <a:pt x="12429" y="2713"/>
                  <a:pt x="11746" y="2040"/>
                  <a:pt x="10958" y="1506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8" name="文本框 43"/>
          <p:cNvSpPr txBox="1"/>
          <p:nvPr/>
        </p:nvSpPr>
        <p:spPr>
          <a:xfrm>
            <a:off x="1876276" y="366605"/>
            <a:ext cx="1272541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600" sz="4000">
                <a:solidFill>
                  <a:srgbClr val="FFFFFF"/>
                </a:solidFill>
                <a:effectLst>
                  <a:outerShdw sx="100000" sy="100000" kx="0" ky="0" algn="b" rotWithShape="0" blurRad="63500" dist="0" dir="0">
                    <a:srgbClr val="000000">
                      <a:alpha val="40000"/>
                    </a:srgbClr>
                  </a:outerShdw>
                </a:effectLst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129" name="文本框 44"/>
          <p:cNvSpPr txBox="1"/>
          <p:nvPr/>
        </p:nvSpPr>
        <p:spPr>
          <a:xfrm>
            <a:off x="1971030" y="967623"/>
            <a:ext cx="155432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600" sz="1600">
                <a:solidFill>
                  <a:srgbClr val="FFFFFF"/>
                </a:solidFill>
                <a:effectLst>
                  <a:outerShdw sx="100000" sy="100000" kx="0" ky="0" algn="b" rotWithShape="0" blurRad="63500" dist="0" dir="0">
                    <a:srgbClr val="000000">
                      <a:alpha val="40000"/>
                    </a:srgbClr>
                  </a:outerShdw>
                </a:effectLst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contents</a:t>
            </a:r>
          </a:p>
        </p:txBody>
      </p:sp>
      <p:grpSp>
        <p:nvGrpSpPr>
          <p:cNvPr id="140" name="组合 1"/>
          <p:cNvGrpSpPr/>
          <p:nvPr/>
        </p:nvGrpSpPr>
        <p:grpSpPr>
          <a:xfrm>
            <a:off x="1922091" y="2011199"/>
            <a:ext cx="2752027" cy="2835602"/>
            <a:chOff x="0" y="0"/>
            <a:chExt cx="2752026" cy="2835601"/>
          </a:xfrm>
        </p:grpSpPr>
        <p:sp>
          <p:nvSpPr>
            <p:cNvPr id="130" name="图形 1"/>
            <p:cNvSpPr/>
            <p:nvPr/>
          </p:nvSpPr>
          <p:spPr>
            <a:xfrm rot="1387571">
              <a:off x="366786" y="287055"/>
              <a:ext cx="1924445" cy="2261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>
                    <a:alpha val="0"/>
                  </a:srgbClr>
                </a:gs>
              </a:gsLst>
              <a:lin ang="10800000" scaled="0"/>
            </a:gradFill>
            <a:ln w="3175" cap="flat">
              <a:solidFill>
                <a:srgbClr val="D9D9D9">
                  <a:alpha val="0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31" name="图形 1"/>
            <p:cNvSpPr/>
            <p:nvPr/>
          </p:nvSpPr>
          <p:spPr>
            <a:xfrm rot="1387571">
              <a:off x="449987" y="384728"/>
              <a:ext cx="1757986" cy="2065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>
                    <a:alpha val="0"/>
                  </a:srgbClr>
                </a:gs>
              </a:gsLst>
              <a:lin ang="10800000" scaled="0"/>
            </a:gradFill>
            <a:ln w="3175" cap="flat">
              <a:solidFill>
                <a:srgbClr val="D9D9D9">
                  <a:alpha val="16667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32" name="图形 1"/>
            <p:cNvSpPr/>
            <p:nvPr/>
          </p:nvSpPr>
          <p:spPr>
            <a:xfrm rot="1387571">
              <a:off x="533187" y="482402"/>
              <a:ext cx="1591530" cy="1870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>
                    <a:alpha val="0"/>
                  </a:srgbClr>
                </a:gs>
              </a:gsLst>
              <a:lin ang="10800000" scaled="0"/>
            </a:gradFill>
            <a:ln w="3175" cap="flat">
              <a:solidFill>
                <a:srgbClr val="D9D9D9">
                  <a:alpha val="33333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33" name="图形 1"/>
            <p:cNvSpPr/>
            <p:nvPr/>
          </p:nvSpPr>
          <p:spPr>
            <a:xfrm rot="1387571">
              <a:off x="616387" y="580075"/>
              <a:ext cx="1425072" cy="1674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>
                    <a:alpha val="0"/>
                  </a:srgbClr>
                </a:gs>
              </a:gsLst>
              <a:lin ang="10800000" scaled="0"/>
            </a:gradFill>
            <a:ln w="3175" cap="flat">
              <a:solidFill>
                <a:srgbClr val="D9D9D9">
                  <a:alpha val="50000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34" name="图形 1"/>
            <p:cNvSpPr/>
            <p:nvPr/>
          </p:nvSpPr>
          <p:spPr>
            <a:xfrm rot="1387571">
              <a:off x="699588" y="677748"/>
              <a:ext cx="1258613" cy="1479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>
                    <a:alpha val="0"/>
                  </a:srgbClr>
                </a:gs>
              </a:gsLst>
              <a:lin ang="10800000" scaled="0"/>
            </a:gradFill>
            <a:ln w="3175" cap="flat">
              <a:solidFill>
                <a:srgbClr val="D9D9D9">
                  <a:alpha val="66667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35" name="图形 1"/>
            <p:cNvSpPr/>
            <p:nvPr/>
          </p:nvSpPr>
          <p:spPr>
            <a:xfrm rot="1387571">
              <a:off x="782789" y="775421"/>
              <a:ext cx="1092156" cy="12834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>
                    <a:alpha val="0"/>
                  </a:srgbClr>
                </a:gs>
              </a:gsLst>
              <a:lin ang="10800000" scaled="0"/>
            </a:gradFill>
            <a:ln w="3175" cap="flat">
              <a:solidFill>
                <a:srgbClr val="D9D9D9">
                  <a:alpha val="83333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36" name="图形 1"/>
            <p:cNvSpPr/>
            <p:nvPr/>
          </p:nvSpPr>
          <p:spPr>
            <a:xfrm rot="1387571">
              <a:off x="865989" y="873095"/>
              <a:ext cx="925699" cy="1087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3175" cap="flat">
              <a:solidFill>
                <a:srgbClr val="DADCDE">
                  <a:alpha val="50000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37" name="图形 1"/>
            <p:cNvSpPr/>
            <p:nvPr/>
          </p:nvSpPr>
          <p:spPr>
            <a:xfrm rot="1387571">
              <a:off x="865989" y="873095"/>
              <a:ext cx="925699" cy="1087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/>
                </a:gs>
              </a:gsLst>
              <a:lin ang="108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190500" dist="38100" dir="13500000">
                <a:srgbClr val="000000">
                  <a:alpha val="2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38" name="文本框 40"/>
            <p:cNvSpPr/>
            <p:nvPr/>
          </p:nvSpPr>
          <p:spPr>
            <a:xfrm>
              <a:off x="902547" y="987948"/>
              <a:ext cx="155211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323232"/>
                  </a:solidFill>
                  <a:effectLst>
                    <a:outerShdw sx="100000" sy="100000" kx="0" ky="0" algn="b" rotWithShape="0" blurRad="50800" dist="38100" dir="13500000">
                      <a:srgbClr val="000000">
                        <a:alpha val="40000"/>
                      </a:srgbClr>
                    </a:outerShdw>
                  </a:effectLst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 1</a:t>
              </a:r>
            </a:p>
          </p:txBody>
        </p:sp>
        <p:sp>
          <p:nvSpPr>
            <p:cNvPr id="139" name="矩形 41"/>
            <p:cNvSpPr/>
            <p:nvPr/>
          </p:nvSpPr>
          <p:spPr>
            <a:xfrm>
              <a:off x="877147" y="1424254"/>
              <a:ext cx="187488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800">
                  <a:solidFill>
                    <a:srgbClr val="595959"/>
                  </a:solidFill>
                  <a:latin typeface="华文楷体"/>
                  <a:ea typeface="华文楷体"/>
                  <a:cs typeface="华文楷体"/>
                  <a:sym typeface="华文楷体"/>
                </a:defRPr>
              </a:lvl1pPr>
            </a:lstStyle>
            <a:p>
              <a:pPr/>
              <a:r>
                <a:t>小组情况</a:t>
              </a:r>
            </a:p>
          </p:txBody>
        </p:sp>
      </p:grpSp>
      <p:grpSp>
        <p:nvGrpSpPr>
          <p:cNvPr id="151" name="组合 111"/>
          <p:cNvGrpSpPr/>
          <p:nvPr/>
        </p:nvGrpSpPr>
        <p:grpSpPr>
          <a:xfrm>
            <a:off x="5161331" y="2011199"/>
            <a:ext cx="2726627" cy="2835602"/>
            <a:chOff x="0" y="0"/>
            <a:chExt cx="2726626" cy="2835601"/>
          </a:xfrm>
        </p:grpSpPr>
        <p:sp>
          <p:nvSpPr>
            <p:cNvPr id="141" name="图形 1"/>
            <p:cNvSpPr/>
            <p:nvPr/>
          </p:nvSpPr>
          <p:spPr>
            <a:xfrm rot="1387571">
              <a:off x="366786" y="287055"/>
              <a:ext cx="1924445" cy="2261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>
                    <a:alpha val="0"/>
                  </a:srgbClr>
                </a:gs>
              </a:gsLst>
              <a:lin ang="10800000" scaled="0"/>
            </a:gradFill>
            <a:ln w="3175" cap="flat">
              <a:solidFill>
                <a:srgbClr val="D9D9D9">
                  <a:alpha val="0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42" name="图形 1"/>
            <p:cNvSpPr/>
            <p:nvPr/>
          </p:nvSpPr>
          <p:spPr>
            <a:xfrm rot="1387571">
              <a:off x="449987" y="384728"/>
              <a:ext cx="1757986" cy="2065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>
                    <a:alpha val="0"/>
                  </a:srgbClr>
                </a:gs>
              </a:gsLst>
              <a:lin ang="10800000" scaled="0"/>
            </a:gradFill>
            <a:ln w="3175" cap="flat">
              <a:solidFill>
                <a:srgbClr val="D9D9D9">
                  <a:alpha val="16667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43" name="图形 1"/>
            <p:cNvSpPr/>
            <p:nvPr/>
          </p:nvSpPr>
          <p:spPr>
            <a:xfrm rot="1387571">
              <a:off x="533187" y="482402"/>
              <a:ext cx="1591530" cy="1870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>
                    <a:alpha val="0"/>
                  </a:srgbClr>
                </a:gs>
              </a:gsLst>
              <a:lin ang="10800000" scaled="0"/>
            </a:gradFill>
            <a:ln w="3175" cap="flat">
              <a:solidFill>
                <a:srgbClr val="D9D9D9">
                  <a:alpha val="33333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44" name="图形 1"/>
            <p:cNvSpPr/>
            <p:nvPr/>
          </p:nvSpPr>
          <p:spPr>
            <a:xfrm rot="1387571">
              <a:off x="616387" y="580075"/>
              <a:ext cx="1425072" cy="1674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>
                    <a:alpha val="0"/>
                  </a:srgbClr>
                </a:gs>
              </a:gsLst>
              <a:lin ang="10800000" scaled="0"/>
            </a:gradFill>
            <a:ln w="3175" cap="flat">
              <a:solidFill>
                <a:srgbClr val="D9D9D9">
                  <a:alpha val="50000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45" name="图形 1"/>
            <p:cNvSpPr/>
            <p:nvPr/>
          </p:nvSpPr>
          <p:spPr>
            <a:xfrm rot="1387571">
              <a:off x="699588" y="677748"/>
              <a:ext cx="1258613" cy="1479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>
                    <a:alpha val="0"/>
                  </a:srgbClr>
                </a:gs>
              </a:gsLst>
              <a:lin ang="10800000" scaled="0"/>
            </a:gradFill>
            <a:ln w="3175" cap="flat">
              <a:solidFill>
                <a:srgbClr val="D9D9D9">
                  <a:alpha val="66667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46" name="图形 1"/>
            <p:cNvSpPr/>
            <p:nvPr/>
          </p:nvSpPr>
          <p:spPr>
            <a:xfrm rot="1387571">
              <a:off x="782789" y="775421"/>
              <a:ext cx="1092156" cy="12834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>
                    <a:alpha val="0"/>
                  </a:srgbClr>
                </a:gs>
              </a:gsLst>
              <a:lin ang="10800000" scaled="0"/>
            </a:gradFill>
            <a:ln w="3175" cap="flat">
              <a:solidFill>
                <a:srgbClr val="D9D9D9">
                  <a:alpha val="83333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47" name="图形 1"/>
            <p:cNvSpPr/>
            <p:nvPr/>
          </p:nvSpPr>
          <p:spPr>
            <a:xfrm rot="1387571">
              <a:off x="865989" y="873095"/>
              <a:ext cx="925699" cy="1087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3175" cap="flat">
              <a:solidFill>
                <a:srgbClr val="DADCDE">
                  <a:alpha val="50000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48" name="图形 1"/>
            <p:cNvSpPr/>
            <p:nvPr/>
          </p:nvSpPr>
          <p:spPr>
            <a:xfrm rot="1387571">
              <a:off x="865989" y="873095"/>
              <a:ext cx="925699" cy="1087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/>
                </a:gs>
              </a:gsLst>
              <a:lin ang="108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190500" dist="38100" dir="13500000">
                <a:srgbClr val="000000">
                  <a:alpha val="2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49" name="文本框 120"/>
            <p:cNvSpPr/>
            <p:nvPr/>
          </p:nvSpPr>
          <p:spPr>
            <a:xfrm>
              <a:off x="889499" y="1000900"/>
              <a:ext cx="128878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323232"/>
                  </a:solidFill>
                  <a:effectLst>
                    <a:outerShdw sx="100000" sy="100000" kx="0" ky="0" algn="b" rotWithShape="0" blurRad="50800" dist="38100" dir="13500000">
                      <a:srgbClr val="000000">
                        <a:alpha val="40000"/>
                      </a:srgbClr>
                    </a:outerShdw>
                  </a:effectLst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 2</a:t>
              </a:r>
            </a:p>
          </p:txBody>
        </p:sp>
        <p:sp>
          <p:nvSpPr>
            <p:cNvPr id="150" name="矩形 121"/>
            <p:cNvSpPr/>
            <p:nvPr/>
          </p:nvSpPr>
          <p:spPr>
            <a:xfrm>
              <a:off x="851747" y="1386154"/>
              <a:ext cx="187488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595959"/>
                  </a:solidFill>
                  <a:latin typeface="华文楷体"/>
                  <a:ea typeface="华文楷体"/>
                  <a:cs typeface="华文楷体"/>
                  <a:sym typeface="华文楷体"/>
                </a:defRPr>
              </a:lvl1pPr>
            </a:lstStyle>
            <a:p>
              <a:pPr/>
              <a:r>
                <a:t>设计实现</a:t>
              </a:r>
            </a:p>
          </p:txBody>
        </p:sp>
      </p:grpSp>
      <p:grpSp>
        <p:nvGrpSpPr>
          <p:cNvPr id="162" name="组合 122"/>
          <p:cNvGrpSpPr/>
          <p:nvPr/>
        </p:nvGrpSpPr>
        <p:grpSpPr>
          <a:xfrm>
            <a:off x="8285902" y="2011199"/>
            <a:ext cx="2802827" cy="2835602"/>
            <a:chOff x="0" y="0"/>
            <a:chExt cx="2802826" cy="2835601"/>
          </a:xfrm>
        </p:grpSpPr>
        <p:sp>
          <p:nvSpPr>
            <p:cNvPr id="152" name="图形 1"/>
            <p:cNvSpPr/>
            <p:nvPr/>
          </p:nvSpPr>
          <p:spPr>
            <a:xfrm rot="1387571">
              <a:off x="366786" y="287055"/>
              <a:ext cx="1924445" cy="2261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>
                    <a:alpha val="0"/>
                  </a:srgbClr>
                </a:gs>
              </a:gsLst>
              <a:lin ang="10800000" scaled="0"/>
            </a:gradFill>
            <a:ln w="3175" cap="flat">
              <a:solidFill>
                <a:srgbClr val="D9D9D9">
                  <a:alpha val="0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3" name="图形 1"/>
            <p:cNvSpPr/>
            <p:nvPr/>
          </p:nvSpPr>
          <p:spPr>
            <a:xfrm rot="1387571">
              <a:off x="449987" y="384728"/>
              <a:ext cx="1757986" cy="2065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>
                    <a:alpha val="0"/>
                  </a:srgbClr>
                </a:gs>
              </a:gsLst>
              <a:lin ang="10800000" scaled="0"/>
            </a:gradFill>
            <a:ln w="3175" cap="flat">
              <a:solidFill>
                <a:srgbClr val="D9D9D9">
                  <a:alpha val="16667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4" name="图形 1"/>
            <p:cNvSpPr/>
            <p:nvPr/>
          </p:nvSpPr>
          <p:spPr>
            <a:xfrm rot="1387571">
              <a:off x="533187" y="482402"/>
              <a:ext cx="1591530" cy="1870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>
                    <a:alpha val="0"/>
                  </a:srgbClr>
                </a:gs>
              </a:gsLst>
              <a:lin ang="10800000" scaled="0"/>
            </a:gradFill>
            <a:ln w="3175" cap="flat">
              <a:solidFill>
                <a:srgbClr val="D9D9D9">
                  <a:alpha val="33333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5" name="图形 1"/>
            <p:cNvSpPr/>
            <p:nvPr/>
          </p:nvSpPr>
          <p:spPr>
            <a:xfrm rot="1387571">
              <a:off x="616387" y="580075"/>
              <a:ext cx="1425072" cy="1674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>
                    <a:alpha val="0"/>
                  </a:srgbClr>
                </a:gs>
              </a:gsLst>
              <a:lin ang="10800000" scaled="0"/>
            </a:gradFill>
            <a:ln w="3175" cap="flat">
              <a:solidFill>
                <a:srgbClr val="D9D9D9">
                  <a:alpha val="50000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6" name="图形 1"/>
            <p:cNvSpPr/>
            <p:nvPr/>
          </p:nvSpPr>
          <p:spPr>
            <a:xfrm rot="1387571">
              <a:off x="699588" y="677748"/>
              <a:ext cx="1258613" cy="1479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>
                    <a:alpha val="0"/>
                  </a:srgbClr>
                </a:gs>
              </a:gsLst>
              <a:lin ang="10800000" scaled="0"/>
            </a:gradFill>
            <a:ln w="3175" cap="flat">
              <a:solidFill>
                <a:srgbClr val="D9D9D9">
                  <a:alpha val="66667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7" name="图形 1"/>
            <p:cNvSpPr/>
            <p:nvPr/>
          </p:nvSpPr>
          <p:spPr>
            <a:xfrm rot="1387571">
              <a:off x="782789" y="775421"/>
              <a:ext cx="1092156" cy="12834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>
                    <a:alpha val="0"/>
                  </a:srgbClr>
                </a:gs>
              </a:gsLst>
              <a:lin ang="10800000" scaled="0"/>
            </a:gradFill>
            <a:ln w="3175" cap="flat">
              <a:solidFill>
                <a:srgbClr val="D9D9D9">
                  <a:alpha val="83333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8" name="图形 1"/>
            <p:cNvSpPr/>
            <p:nvPr/>
          </p:nvSpPr>
          <p:spPr>
            <a:xfrm rot="1387571">
              <a:off x="865989" y="873095"/>
              <a:ext cx="925699" cy="1087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3175" cap="flat">
              <a:solidFill>
                <a:srgbClr val="DADCDE">
                  <a:alpha val="50000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9" name="图形 1"/>
            <p:cNvSpPr/>
            <p:nvPr/>
          </p:nvSpPr>
          <p:spPr>
            <a:xfrm rot="1387571">
              <a:off x="865989" y="873095"/>
              <a:ext cx="925699" cy="1087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/>
                </a:gs>
              </a:gsLst>
              <a:lin ang="108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190500" dist="38100" dir="13500000">
                <a:srgbClr val="000000">
                  <a:alpha val="2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60" name="文本框 131"/>
            <p:cNvSpPr/>
            <p:nvPr/>
          </p:nvSpPr>
          <p:spPr>
            <a:xfrm>
              <a:off x="902547" y="1026048"/>
              <a:ext cx="132698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323232"/>
                  </a:solidFill>
                  <a:effectLst>
                    <a:outerShdw sx="100000" sy="100000" kx="0" ky="0" algn="b" rotWithShape="0" blurRad="50800" dist="38100" dir="13500000">
                      <a:srgbClr val="000000">
                        <a:alpha val="40000"/>
                      </a:srgbClr>
                    </a:outerShdw>
                  </a:effectLst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 3</a:t>
              </a:r>
            </a:p>
          </p:txBody>
        </p:sp>
        <p:sp>
          <p:nvSpPr>
            <p:cNvPr id="161" name="矩形 132"/>
            <p:cNvSpPr/>
            <p:nvPr/>
          </p:nvSpPr>
          <p:spPr>
            <a:xfrm>
              <a:off x="927947" y="1424254"/>
              <a:ext cx="187488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595959"/>
                  </a:solidFill>
                  <a:latin typeface="华文楷体"/>
                  <a:ea typeface="华文楷体"/>
                  <a:cs typeface="华文楷体"/>
                  <a:sym typeface="华文楷体"/>
                </a:defRPr>
              </a:lvl1pPr>
            </a:lstStyle>
            <a:p>
              <a:pPr/>
              <a:r>
                <a:t>成果展示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7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2" grpId="3"/>
      <p:bldP build="whole" bldLvl="1" animBg="1" rev="0" advAuto="0" spid="140" grpId="1"/>
      <p:bldP build="whole" bldLvl="1" animBg="1" rev="0" advAuto="0" spid="151" grpId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任意多边形: 形状 1"/>
          <p:cNvSpPr/>
          <p:nvPr/>
        </p:nvSpPr>
        <p:spPr>
          <a:xfrm>
            <a:off x="3570583" y="1570476"/>
            <a:ext cx="5581651" cy="42827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438" y="0"/>
                </a:moveTo>
                <a:lnTo>
                  <a:pt x="3396" y="2833"/>
                </a:lnTo>
                <a:lnTo>
                  <a:pt x="0" y="15403"/>
                </a:lnTo>
                <a:lnTo>
                  <a:pt x="12226" y="21600"/>
                </a:lnTo>
                <a:lnTo>
                  <a:pt x="21600" y="12393"/>
                </a:lnTo>
                <a:lnTo>
                  <a:pt x="16438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45" name="文本框 83"/>
          <p:cNvSpPr txBox="1"/>
          <p:nvPr/>
        </p:nvSpPr>
        <p:spPr>
          <a:xfrm>
            <a:off x="640747" y="538708"/>
            <a:ext cx="4072842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pc="600" sz="4000">
                <a:solidFill>
                  <a:srgbClr val="323232"/>
                </a:solidFill>
                <a:effectLst>
                  <a:outerShdw sx="100000" sy="100000" kx="0" ky="0" algn="b" rotWithShape="0" blurRad="63500" dist="0" dir="0">
                    <a:srgbClr val="000000">
                      <a:alpha val="40000"/>
                    </a:srgbClr>
                  </a:outerShdw>
                </a:effectLst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Shiro</a:t>
            </a:r>
            <a:r>
              <a:t>权限管理</a:t>
            </a:r>
          </a:p>
        </p:txBody>
      </p:sp>
      <p:pic>
        <p:nvPicPr>
          <p:cNvPr id="1046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43" y="127419"/>
            <a:ext cx="11464282" cy="6680184"/>
          </a:xfrm>
          <a:prstGeom prst="rect">
            <a:avLst/>
          </a:prstGeom>
          <a:ln w="12700">
            <a:miter lim="400000"/>
          </a:ln>
        </p:spPr>
      </p:pic>
      <p:sp>
        <p:nvSpPr>
          <p:cNvPr id="1047" name="文本框 19"/>
          <p:cNvSpPr txBox="1"/>
          <p:nvPr/>
        </p:nvSpPr>
        <p:spPr>
          <a:xfrm>
            <a:off x="5122276" y="141780"/>
            <a:ext cx="2832736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pPr/>
            <a:r>
              <a:t>shiro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45" grpId="1"/>
      <p:bldP build="whole" bldLvl="1" animBg="1" rev="0" advAuto="0" spid="1046" grpId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文本框 1"/>
          <p:cNvSpPr txBox="1"/>
          <p:nvPr/>
        </p:nvSpPr>
        <p:spPr>
          <a:xfrm>
            <a:off x="655319" y="304800"/>
            <a:ext cx="3318511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UserRealm.java</a:t>
            </a:r>
          </a:p>
        </p:txBody>
      </p:sp>
      <p:pic>
        <p:nvPicPr>
          <p:cNvPr id="1050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6236" y="814090"/>
            <a:ext cx="14419825" cy="4700886"/>
          </a:xfrm>
          <a:prstGeom prst="rect">
            <a:avLst/>
          </a:prstGeom>
          <a:ln w="12700">
            <a:miter lim="400000"/>
          </a:ln>
        </p:spPr>
      </p:pic>
      <p:sp>
        <p:nvSpPr>
          <p:cNvPr id="1051" name="文本框 4"/>
          <p:cNvSpPr txBox="1"/>
          <p:nvPr/>
        </p:nvSpPr>
        <p:spPr>
          <a:xfrm>
            <a:off x="7764885" y="304800"/>
            <a:ext cx="2832736" cy="523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pPr/>
            <a:r>
              <a:t>shiro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3" name="图片 2" descr="图片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3412" y="1566862"/>
            <a:ext cx="11063289" cy="455547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文本框 3"/>
          <p:cNvSpPr txBox="1"/>
          <p:nvPr/>
        </p:nvSpPr>
        <p:spPr>
          <a:xfrm>
            <a:off x="679131" y="657225"/>
            <a:ext cx="3318511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UserRealm.java</a:t>
            </a:r>
          </a:p>
        </p:txBody>
      </p:sp>
      <p:sp>
        <p:nvSpPr>
          <p:cNvPr id="1055" name="文本框 4"/>
          <p:cNvSpPr txBox="1"/>
          <p:nvPr/>
        </p:nvSpPr>
        <p:spPr>
          <a:xfrm>
            <a:off x="7788697" y="657225"/>
            <a:ext cx="2832736" cy="523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pPr/>
            <a:r>
              <a:t>shiro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9" name="组合 17"/>
          <p:cNvGrpSpPr/>
          <p:nvPr/>
        </p:nvGrpSpPr>
        <p:grpSpPr>
          <a:xfrm>
            <a:off x="-3090718" y="-5653955"/>
            <a:ext cx="15708088" cy="15708087"/>
            <a:chOff x="0" y="0"/>
            <a:chExt cx="15708086" cy="15708086"/>
          </a:xfrm>
        </p:grpSpPr>
        <p:pic>
          <p:nvPicPr>
            <p:cNvPr id="1057" name="图片 4" descr="图片 4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0049" t="1905" r="9580" b="36429"/>
            <a:stretch>
              <a:fillRect/>
            </a:stretch>
          </p:blipFill>
          <p:spPr>
            <a:xfrm>
              <a:off x="4748891" y="6730092"/>
              <a:ext cx="6210301" cy="4229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26" y="0"/>
                  </a:moveTo>
                  <a:lnTo>
                    <a:pt x="849" y="227"/>
                  </a:lnTo>
                  <a:cubicBezTo>
                    <a:pt x="302" y="2068"/>
                    <a:pt x="0" y="4091"/>
                    <a:pt x="0" y="6215"/>
                  </a:cubicBezTo>
                  <a:cubicBezTo>
                    <a:pt x="0" y="14711"/>
                    <a:pt x="4835" y="21600"/>
                    <a:pt x="10800" y="21600"/>
                  </a:cubicBezTo>
                  <a:cubicBezTo>
                    <a:pt x="16765" y="21600"/>
                    <a:pt x="21600" y="14711"/>
                    <a:pt x="21600" y="6215"/>
                  </a:cubicBezTo>
                  <a:cubicBezTo>
                    <a:pt x="21600" y="4091"/>
                    <a:pt x="21298" y="2068"/>
                    <a:pt x="20751" y="227"/>
                  </a:cubicBezTo>
                  <a:lnTo>
                    <a:pt x="20674" y="0"/>
                  </a:lnTo>
                  <a:lnTo>
                    <a:pt x="926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1058" name="椭圆 7"/>
            <p:cNvSpPr/>
            <p:nvPr/>
          </p:nvSpPr>
          <p:spPr>
            <a:xfrm>
              <a:off x="4317173" y="4317173"/>
              <a:ext cx="7073738" cy="7073738"/>
            </a:xfrm>
            <a:prstGeom prst="ellipse">
              <a:avLst/>
            </a:prstGeom>
            <a:noFill/>
            <a:ln w="12700" cap="flat">
              <a:solidFill>
                <a:srgbClr val="C5C5C5">
                  <a:alpha val="90909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59" name="椭圆 8"/>
            <p:cNvSpPr/>
            <p:nvPr/>
          </p:nvSpPr>
          <p:spPr>
            <a:xfrm>
              <a:off x="3885456" y="3885456"/>
              <a:ext cx="7937173" cy="7937173"/>
            </a:xfrm>
            <a:prstGeom prst="ellipse">
              <a:avLst/>
            </a:prstGeom>
            <a:noFill/>
            <a:ln w="12700" cap="flat">
              <a:solidFill>
                <a:srgbClr val="CBCBCB">
                  <a:alpha val="81818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60" name="椭圆 9"/>
            <p:cNvSpPr/>
            <p:nvPr/>
          </p:nvSpPr>
          <p:spPr>
            <a:xfrm>
              <a:off x="3453739" y="3453739"/>
              <a:ext cx="8800607" cy="8800607"/>
            </a:xfrm>
            <a:prstGeom prst="ellipse">
              <a:avLst/>
            </a:prstGeom>
            <a:noFill/>
            <a:ln w="12700" cap="flat">
              <a:solidFill>
                <a:schemeClr val="accent3">
                  <a:lumOff val="17344"/>
                  <a:alpha val="72727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61" name="椭圆 10"/>
            <p:cNvSpPr/>
            <p:nvPr/>
          </p:nvSpPr>
          <p:spPr>
            <a:xfrm>
              <a:off x="3022022" y="3022021"/>
              <a:ext cx="9664043" cy="9664043"/>
            </a:xfrm>
            <a:prstGeom prst="ellipse">
              <a:avLst/>
            </a:prstGeom>
            <a:noFill/>
            <a:ln w="12700" cap="flat">
              <a:solidFill>
                <a:srgbClr val="D6D6D6">
                  <a:alpha val="63636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62" name="椭圆 11"/>
            <p:cNvSpPr/>
            <p:nvPr/>
          </p:nvSpPr>
          <p:spPr>
            <a:xfrm>
              <a:off x="2590304" y="2590304"/>
              <a:ext cx="10527477" cy="10527477"/>
            </a:xfrm>
            <a:prstGeom prst="ellipse">
              <a:avLst/>
            </a:prstGeom>
            <a:noFill/>
            <a:ln w="12700" cap="flat">
              <a:solidFill>
                <a:srgbClr val="DCDCDC">
                  <a:alpha val="54544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63" name="椭圆 12"/>
            <p:cNvSpPr/>
            <p:nvPr/>
          </p:nvSpPr>
          <p:spPr>
            <a:xfrm>
              <a:off x="2158587" y="2158587"/>
              <a:ext cx="11390913" cy="11390913"/>
            </a:xfrm>
            <a:prstGeom prst="ellipse">
              <a:avLst/>
            </a:prstGeom>
            <a:noFill/>
            <a:ln w="12700" cap="flat">
              <a:solidFill>
                <a:srgbClr val="E2E2E2">
                  <a:alpha val="4545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64" name="椭圆 13"/>
            <p:cNvSpPr/>
            <p:nvPr/>
          </p:nvSpPr>
          <p:spPr>
            <a:xfrm>
              <a:off x="1726869" y="1726869"/>
              <a:ext cx="12254347" cy="12254347"/>
            </a:xfrm>
            <a:prstGeom prst="ellipse">
              <a:avLst/>
            </a:prstGeom>
            <a:noFill/>
            <a:ln w="12700" cap="flat">
              <a:solidFill>
                <a:srgbClr val="E8E8E8">
                  <a:alpha val="36364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65" name="椭圆 14"/>
            <p:cNvSpPr/>
            <p:nvPr/>
          </p:nvSpPr>
          <p:spPr>
            <a:xfrm>
              <a:off x="1295152" y="1295152"/>
              <a:ext cx="13117783" cy="13117783"/>
            </a:xfrm>
            <a:prstGeom prst="ellipse">
              <a:avLst/>
            </a:prstGeom>
            <a:noFill/>
            <a:ln w="12700" cap="flat">
              <a:solidFill>
                <a:srgbClr val="EEEEEE">
                  <a:alpha val="27273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66" name="椭圆 15"/>
            <p:cNvSpPr/>
            <p:nvPr/>
          </p:nvSpPr>
          <p:spPr>
            <a:xfrm>
              <a:off x="863435" y="863435"/>
              <a:ext cx="13981217" cy="13981217"/>
            </a:xfrm>
            <a:prstGeom prst="ellipse">
              <a:avLst/>
            </a:prstGeom>
            <a:noFill/>
            <a:ln w="12700" cap="flat">
              <a:solidFill>
                <a:srgbClr val="F3F3F3">
                  <a:alpha val="18182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67" name="椭圆 16"/>
            <p:cNvSpPr/>
            <p:nvPr/>
          </p:nvSpPr>
          <p:spPr>
            <a:xfrm>
              <a:off x="431716" y="431716"/>
              <a:ext cx="14844652" cy="14844652"/>
            </a:xfrm>
            <a:prstGeom prst="ellipse">
              <a:avLst/>
            </a:prstGeom>
            <a:noFill/>
            <a:ln w="12700" cap="flat">
              <a:solidFill>
                <a:srgbClr val="F9F9F9">
                  <a:alpha val="9091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68" name="椭圆 6"/>
            <p:cNvSpPr/>
            <p:nvPr/>
          </p:nvSpPr>
          <p:spPr>
            <a:xfrm>
              <a:off x="-1" y="-1"/>
              <a:ext cx="15708088" cy="15708088"/>
            </a:xfrm>
            <a:prstGeom prst="ellipse">
              <a:avLst/>
            </a:prstGeom>
            <a:noFill/>
            <a:ln w="12700" cap="flat">
              <a:solidFill>
                <a:srgbClr val="FFFFFF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075" name="组合 42"/>
          <p:cNvGrpSpPr/>
          <p:nvPr/>
        </p:nvGrpSpPr>
        <p:grpSpPr>
          <a:xfrm>
            <a:off x="7435685" y="1333748"/>
            <a:ext cx="3996119" cy="1353008"/>
            <a:chOff x="0" y="0"/>
            <a:chExt cx="3996118" cy="1353007"/>
          </a:xfrm>
        </p:grpSpPr>
        <p:grpSp>
          <p:nvGrpSpPr>
            <p:cNvPr id="1072" name="组合 21"/>
            <p:cNvGrpSpPr/>
            <p:nvPr/>
          </p:nvGrpSpPr>
          <p:grpSpPr>
            <a:xfrm>
              <a:off x="0" y="0"/>
              <a:ext cx="3996119" cy="1161555"/>
              <a:chOff x="0" y="0"/>
              <a:chExt cx="3996118" cy="1161554"/>
            </a:xfrm>
          </p:grpSpPr>
          <p:sp>
            <p:nvSpPr>
              <p:cNvPr id="1070" name="等腰三角形 20"/>
              <p:cNvSpPr/>
              <p:nvPr/>
            </p:nvSpPr>
            <p:spPr>
              <a:xfrm rot="16200000">
                <a:off x="4081" y="404614"/>
                <a:ext cx="344165" cy="352328"/>
              </a:xfrm>
              <a:prstGeom prst="triangle">
                <a:avLst/>
              </a:pr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71" name="矩形: 圆角 19"/>
              <p:cNvSpPr/>
              <p:nvPr/>
            </p:nvSpPr>
            <p:spPr>
              <a:xfrm>
                <a:off x="310687" y="0"/>
                <a:ext cx="3685432" cy="1161555"/>
              </a:xfrm>
              <a:prstGeom prst="roundRect">
                <a:avLst>
                  <a:gd name="adj" fmla="val 9375"/>
                </a:avLst>
              </a:pr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1073" name="quotation-mark_32371"/>
            <p:cNvSpPr/>
            <p:nvPr/>
          </p:nvSpPr>
          <p:spPr>
            <a:xfrm>
              <a:off x="551925" y="193260"/>
              <a:ext cx="464241" cy="430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301" y="954"/>
                  </a:moveTo>
                  <a:lnTo>
                    <a:pt x="9301" y="4833"/>
                  </a:lnTo>
                  <a:cubicBezTo>
                    <a:pt x="9301" y="5358"/>
                    <a:pt x="8906" y="5782"/>
                    <a:pt x="8414" y="5782"/>
                  </a:cubicBezTo>
                  <a:cubicBezTo>
                    <a:pt x="6669" y="5782"/>
                    <a:pt x="5723" y="7709"/>
                    <a:pt x="5593" y="11509"/>
                  </a:cubicBezTo>
                  <a:lnTo>
                    <a:pt x="8414" y="11509"/>
                  </a:lnTo>
                  <a:cubicBezTo>
                    <a:pt x="8906" y="11509"/>
                    <a:pt x="9301" y="11933"/>
                    <a:pt x="9301" y="12458"/>
                  </a:cubicBezTo>
                  <a:lnTo>
                    <a:pt x="9301" y="20646"/>
                  </a:lnTo>
                  <a:cubicBezTo>
                    <a:pt x="9301" y="21176"/>
                    <a:pt x="8906" y="21600"/>
                    <a:pt x="8414" y="21600"/>
                  </a:cubicBezTo>
                  <a:lnTo>
                    <a:pt x="886" y="21600"/>
                  </a:lnTo>
                  <a:cubicBezTo>
                    <a:pt x="394" y="21600"/>
                    <a:pt x="0" y="21176"/>
                    <a:pt x="0" y="20646"/>
                  </a:cubicBezTo>
                  <a:lnTo>
                    <a:pt x="0" y="12458"/>
                  </a:lnTo>
                  <a:cubicBezTo>
                    <a:pt x="0" y="10640"/>
                    <a:pt x="172" y="8968"/>
                    <a:pt x="506" y="7495"/>
                  </a:cubicBezTo>
                  <a:cubicBezTo>
                    <a:pt x="849" y="5982"/>
                    <a:pt x="1378" y="4659"/>
                    <a:pt x="2079" y="3560"/>
                  </a:cubicBezTo>
                  <a:cubicBezTo>
                    <a:pt x="2794" y="2437"/>
                    <a:pt x="3694" y="1553"/>
                    <a:pt x="4748" y="934"/>
                  </a:cubicBezTo>
                  <a:cubicBezTo>
                    <a:pt x="5811" y="315"/>
                    <a:pt x="7045" y="0"/>
                    <a:pt x="8414" y="0"/>
                  </a:cubicBezTo>
                  <a:cubicBezTo>
                    <a:pt x="8906" y="0"/>
                    <a:pt x="9301" y="429"/>
                    <a:pt x="9301" y="954"/>
                  </a:cubicBezTo>
                  <a:close/>
                  <a:moveTo>
                    <a:pt x="20718" y="5782"/>
                  </a:moveTo>
                  <a:cubicBezTo>
                    <a:pt x="21206" y="5782"/>
                    <a:pt x="21600" y="5358"/>
                    <a:pt x="21600" y="4833"/>
                  </a:cubicBezTo>
                  <a:lnTo>
                    <a:pt x="21600" y="954"/>
                  </a:lnTo>
                  <a:cubicBezTo>
                    <a:pt x="21600" y="429"/>
                    <a:pt x="21206" y="0"/>
                    <a:pt x="20718" y="0"/>
                  </a:cubicBezTo>
                  <a:cubicBezTo>
                    <a:pt x="19344" y="0"/>
                    <a:pt x="18110" y="315"/>
                    <a:pt x="17052" y="934"/>
                  </a:cubicBezTo>
                  <a:cubicBezTo>
                    <a:pt x="15998" y="1553"/>
                    <a:pt x="15098" y="2437"/>
                    <a:pt x="14378" y="3560"/>
                  </a:cubicBezTo>
                  <a:cubicBezTo>
                    <a:pt x="13682" y="4659"/>
                    <a:pt x="13153" y="5982"/>
                    <a:pt x="12805" y="7495"/>
                  </a:cubicBezTo>
                  <a:cubicBezTo>
                    <a:pt x="12471" y="8968"/>
                    <a:pt x="12299" y="10640"/>
                    <a:pt x="12299" y="12458"/>
                  </a:cubicBezTo>
                  <a:lnTo>
                    <a:pt x="12299" y="20646"/>
                  </a:lnTo>
                  <a:cubicBezTo>
                    <a:pt x="12299" y="21176"/>
                    <a:pt x="12698" y="21600"/>
                    <a:pt x="13186" y="21600"/>
                  </a:cubicBezTo>
                  <a:lnTo>
                    <a:pt x="20718" y="21600"/>
                  </a:lnTo>
                  <a:cubicBezTo>
                    <a:pt x="21206" y="21600"/>
                    <a:pt x="21600" y="21176"/>
                    <a:pt x="21600" y="20646"/>
                  </a:cubicBezTo>
                  <a:lnTo>
                    <a:pt x="21600" y="12458"/>
                  </a:lnTo>
                  <a:cubicBezTo>
                    <a:pt x="21600" y="11933"/>
                    <a:pt x="21206" y="11509"/>
                    <a:pt x="20718" y="11509"/>
                  </a:cubicBezTo>
                  <a:lnTo>
                    <a:pt x="17933" y="11509"/>
                  </a:lnTo>
                  <a:cubicBezTo>
                    <a:pt x="18063" y="7709"/>
                    <a:pt x="18996" y="5782"/>
                    <a:pt x="20718" y="5782"/>
                  </a:cubicBezTo>
                  <a:close/>
                </a:path>
              </a:pathLst>
            </a:cu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74" name="文本框 23"/>
            <p:cNvSpPr txBox="1"/>
            <p:nvPr/>
          </p:nvSpPr>
          <p:spPr>
            <a:xfrm>
              <a:off x="1134585" y="193261"/>
              <a:ext cx="2825361" cy="11597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ct val="150000"/>
                </a:lnSpc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SimSun"/>
                  <a:ea typeface="SimSun"/>
                  <a:cs typeface="SimSun"/>
                  <a:sym typeface="SimSun"/>
                </a:rPr>
                <a:t>数据实时保存在</a:t>
              </a:r>
              <a:r>
                <a:t>MySQL</a:t>
              </a:r>
              <a:r>
                <a:rPr>
                  <a:latin typeface="SimSun"/>
                  <a:ea typeface="SimSun"/>
                  <a:cs typeface="SimSun"/>
                  <a:sym typeface="SimSun"/>
                </a:rPr>
                <a:t>数据库中实时更新用户信息</a:t>
              </a:r>
            </a:p>
          </p:txBody>
        </p:sp>
      </p:grpSp>
      <p:grpSp>
        <p:nvGrpSpPr>
          <p:cNvPr id="1081" name="组合 39"/>
          <p:cNvGrpSpPr/>
          <p:nvPr/>
        </p:nvGrpSpPr>
        <p:grpSpPr>
          <a:xfrm>
            <a:off x="5869344" y="5254287"/>
            <a:ext cx="3996119" cy="1319355"/>
            <a:chOff x="0" y="0"/>
            <a:chExt cx="3996118" cy="1319354"/>
          </a:xfrm>
        </p:grpSpPr>
        <p:grpSp>
          <p:nvGrpSpPr>
            <p:cNvPr id="1078" name="组合 24"/>
            <p:cNvGrpSpPr/>
            <p:nvPr/>
          </p:nvGrpSpPr>
          <p:grpSpPr>
            <a:xfrm>
              <a:off x="-1" y="0"/>
              <a:ext cx="3996120" cy="1161555"/>
              <a:chOff x="0" y="0"/>
              <a:chExt cx="3996118" cy="1161554"/>
            </a:xfrm>
          </p:grpSpPr>
          <p:sp>
            <p:nvSpPr>
              <p:cNvPr id="1076" name="等腰三角形 25"/>
              <p:cNvSpPr/>
              <p:nvPr/>
            </p:nvSpPr>
            <p:spPr>
              <a:xfrm rot="16200000">
                <a:off x="4081" y="404613"/>
                <a:ext cx="344165" cy="352329"/>
              </a:xfrm>
              <a:prstGeom prst="triangle">
                <a:avLst/>
              </a:pr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77" name="矩形: 圆角 26"/>
              <p:cNvSpPr/>
              <p:nvPr/>
            </p:nvSpPr>
            <p:spPr>
              <a:xfrm>
                <a:off x="310687" y="0"/>
                <a:ext cx="3685432" cy="1161555"/>
              </a:xfrm>
              <a:prstGeom prst="roundRect">
                <a:avLst>
                  <a:gd name="adj" fmla="val 9375"/>
                </a:avLst>
              </a:pr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1079" name="quotation-mark_32371"/>
            <p:cNvSpPr/>
            <p:nvPr/>
          </p:nvSpPr>
          <p:spPr>
            <a:xfrm>
              <a:off x="551924" y="193260"/>
              <a:ext cx="464241" cy="430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301" y="954"/>
                  </a:moveTo>
                  <a:lnTo>
                    <a:pt x="9301" y="4833"/>
                  </a:lnTo>
                  <a:cubicBezTo>
                    <a:pt x="9301" y="5358"/>
                    <a:pt x="8906" y="5782"/>
                    <a:pt x="8414" y="5782"/>
                  </a:cubicBezTo>
                  <a:cubicBezTo>
                    <a:pt x="6669" y="5782"/>
                    <a:pt x="5723" y="7709"/>
                    <a:pt x="5593" y="11509"/>
                  </a:cubicBezTo>
                  <a:lnTo>
                    <a:pt x="8414" y="11509"/>
                  </a:lnTo>
                  <a:cubicBezTo>
                    <a:pt x="8906" y="11509"/>
                    <a:pt x="9301" y="11933"/>
                    <a:pt x="9301" y="12458"/>
                  </a:cubicBezTo>
                  <a:lnTo>
                    <a:pt x="9301" y="20646"/>
                  </a:lnTo>
                  <a:cubicBezTo>
                    <a:pt x="9301" y="21176"/>
                    <a:pt x="8906" y="21600"/>
                    <a:pt x="8414" y="21600"/>
                  </a:cubicBezTo>
                  <a:lnTo>
                    <a:pt x="886" y="21600"/>
                  </a:lnTo>
                  <a:cubicBezTo>
                    <a:pt x="394" y="21600"/>
                    <a:pt x="0" y="21176"/>
                    <a:pt x="0" y="20646"/>
                  </a:cubicBezTo>
                  <a:lnTo>
                    <a:pt x="0" y="12458"/>
                  </a:lnTo>
                  <a:cubicBezTo>
                    <a:pt x="0" y="10640"/>
                    <a:pt x="172" y="8968"/>
                    <a:pt x="506" y="7495"/>
                  </a:cubicBezTo>
                  <a:cubicBezTo>
                    <a:pt x="849" y="5982"/>
                    <a:pt x="1378" y="4659"/>
                    <a:pt x="2079" y="3560"/>
                  </a:cubicBezTo>
                  <a:cubicBezTo>
                    <a:pt x="2794" y="2437"/>
                    <a:pt x="3694" y="1553"/>
                    <a:pt x="4748" y="934"/>
                  </a:cubicBezTo>
                  <a:cubicBezTo>
                    <a:pt x="5811" y="315"/>
                    <a:pt x="7045" y="0"/>
                    <a:pt x="8414" y="0"/>
                  </a:cubicBezTo>
                  <a:cubicBezTo>
                    <a:pt x="8906" y="0"/>
                    <a:pt x="9301" y="429"/>
                    <a:pt x="9301" y="954"/>
                  </a:cubicBezTo>
                  <a:close/>
                  <a:moveTo>
                    <a:pt x="20718" y="5782"/>
                  </a:moveTo>
                  <a:cubicBezTo>
                    <a:pt x="21206" y="5782"/>
                    <a:pt x="21600" y="5358"/>
                    <a:pt x="21600" y="4833"/>
                  </a:cubicBezTo>
                  <a:lnTo>
                    <a:pt x="21600" y="954"/>
                  </a:lnTo>
                  <a:cubicBezTo>
                    <a:pt x="21600" y="429"/>
                    <a:pt x="21206" y="0"/>
                    <a:pt x="20718" y="0"/>
                  </a:cubicBezTo>
                  <a:cubicBezTo>
                    <a:pt x="19344" y="0"/>
                    <a:pt x="18110" y="315"/>
                    <a:pt x="17052" y="934"/>
                  </a:cubicBezTo>
                  <a:cubicBezTo>
                    <a:pt x="15998" y="1553"/>
                    <a:pt x="15098" y="2437"/>
                    <a:pt x="14378" y="3560"/>
                  </a:cubicBezTo>
                  <a:cubicBezTo>
                    <a:pt x="13682" y="4659"/>
                    <a:pt x="13153" y="5982"/>
                    <a:pt x="12805" y="7495"/>
                  </a:cubicBezTo>
                  <a:cubicBezTo>
                    <a:pt x="12471" y="8968"/>
                    <a:pt x="12299" y="10640"/>
                    <a:pt x="12299" y="12458"/>
                  </a:cubicBezTo>
                  <a:lnTo>
                    <a:pt x="12299" y="20646"/>
                  </a:lnTo>
                  <a:cubicBezTo>
                    <a:pt x="12299" y="21176"/>
                    <a:pt x="12698" y="21600"/>
                    <a:pt x="13186" y="21600"/>
                  </a:cubicBezTo>
                  <a:lnTo>
                    <a:pt x="20718" y="21600"/>
                  </a:lnTo>
                  <a:cubicBezTo>
                    <a:pt x="21206" y="21600"/>
                    <a:pt x="21600" y="21176"/>
                    <a:pt x="21600" y="20646"/>
                  </a:cubicBezTo>
                  <a:lnTo>
                    <a:pt x="21600" y="12458"/>
                  </a:lnTo>
                  <a:cubicBezTo>
                    <a:pt x="21600" y="11933"/>
                    <a:pt x="21206" y="11509"/>
                    <a:pt x="20718" y="11509"/>
                  </a:cubicBezTo>
                  <a:lnTo>
                    <a:pt x="17933" y="11509"/>
                  </a:lnTo>
                  <a:cubicBezTo>
                    <a:pt x="18063" y="7709"/>
                    <a:pt x="18996" y="5782"/>
                    <a:pt x="20718" y="5782"/>
                  </a:cubicBezTo>
                  <a:close/>
                </a:path>
              </a:pathLst>
            </a:cu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80" name="文本框 28"/>
            <p:cNvSpPr txBox="1"/>
            <p:nvPr/>
          </p:nvSpPr>
          <p:spPr>
            <a:xfrm>
              <a:off x="1134584" y="193261"/>
              <a:ext cx="2825362" cy="11260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150000"/>
                </a:lnSpc>
                <a:defRPr>
                  <a:latin typeface="SimSun"/>
                  <a:ea typeface="SimSun"/>
                  <a:cs typeface="SimSun"/>
                  <a:sym typeface="SimSun"/>
                </a:defRPr>
              </a:lvl1pPr>
            </a:lstStyle>
            <a:p>
              <a: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SimSun"/>
                  <a:ea typeface="SimSun"/>
                  <a:cs typeface="SimSun"/>
                  <a:sym typeface="SimSun"/>
                </a:rPr>
                <a:t>管理员管理界面时，向数据库发出增删改查等请求</a:t>
              </a:r>
            </a:p>
          </p:txBody>
        </p:sp>
      </p:grpSp>
      <p:grpSp>
        <p:nvGrpSpPr>
          <p:cNvPr id="1087" name="组合 40"/>
          <p:cNvGrpSpPr/>
          <p:nvPr/>
        </p:nvGrpSpPr>
        <p:grpSpPr>
          <a:xfrm>
            <a:off x="6783337" y="4224485"/>
            <a:ext cx="3996119" cy="1161555"/>
            <a:chOff x="0" y="0"/>
            <a:chExt cx="3996118" cy="1161554"/>
          </a:xfrm>
        </p:grpSpPr>
        <p:grpSp>
          <p:nvGrpSpPr>
            <p:cNvPr id="1084" name="组合 29"/>
            <p:cNvGrpSpPr/>
            <p:nvPr/>
          </p:nvGrpSpPr>
          <p:grpSpPr>
            <a:xfrm>
              <a:off x="-1" y="0"/>
              <a:ext cx="3996120" cy="1161555"/>
              <a:chOff x="0" y="0"/>
              <a:chExt cx="3996117" cy="1161554"/>
            </a:xfrm>
          </p:grpSpPr>
          <p:sp>
            <p:nvSpPr>
              <p:cNvPr id="1082" name="等腰三角形 30"/>
              <p:cNvSpPr/>
              <p:nvPr/>
            </p:nvSpPr>
            <p:spPr>
              <a:xfrm rot="16200000">
                <a:off x="4081" y="404614"/>
                <a:ext cx="344166" cy="352328"/>
              </a:xfrm>
              <a:prstGeom prst="triangle">
                <a:avLst/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83" name="矩形: 圆角 31"/>
              <p:cNvSpPr/>
              <p:nvPr/>
            </p:nvSpPr>
            <p:spPr>
              <a:xfrm>
                <a:off x="310687" y="0"/>
                <a:ext cx="3685432" cy="1161555"/>
              </a:xfrm>
              <a:prstGeom prst="roundRect">
                <a:avLst>
                  <a:gd name="adj" fmla="val 9375"/>
                </a:avLst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1085" name="quotation-mark_32371"/>
            <p:cNvSpPr/>
            <p:nvPr/>
          </p:nvSpPr>
          <p:spPr>
            <a:xfrm>
              <a:off x="551924" y="193260"/>
              <a:ext cx="464241" cy="430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301" y="954"/>
                  </a:moveTo>
                  <a:lnTo>
                    <a:pt x="9301" y="4833"/>
                  </a:lnTo>
                  <a:cubicBezTo>
                    <a:pt x="9301" y="5358"/>
                    <a:pt x="8906" y="5782"/>
                    <a:pt x="8414" y="5782"/>
                  </a:cubicBezTo>
                  <a:cubicBezTo>
                    <a:pt x="6669" y="5782"/>
                    <a:pt x="5723" y="7709"/>
                    <a:pt x="5593" y="11509"/>
                  </a:cubicBezTo>
                  <a:lnTo>
                    <a:pt x="8414" y="11509"/>
                  </a:lnTo>
                  <a:cubicBezTo>
                    <a:pt x="8906" y="11509"/>
                    <a:pt x="9301" y="11933"/>
                    <a:pt x="9301" y="12458"/>
                  </a:cubicBezTo>
                  <a:lnTo>
                    <a:pt x="9301" y="20646"/>
                  </a:lnTo>
                  <a:cubicBezTo>
                    <a:pt x="9301" y="21176"/>
                    <a:pt x="8906" y="21600"/>
                    <a:pt x="8414" y="21600"/>
                  </a:cubicBezTo>
                  <a:lnTo>
                    <a:pt x="886" y="21600"/>
                  </a:lnTo>
                  <a:cubicBezTo>
                    <a:pt x="394" y="21600"/>
                    <a:pt x="0" y="21176"/>
                    <a:pt x="0" y="20646"/>
                  </a:cubicBezTo>
                  <a:lnTo>
                    <a:pt x="0" y="12458"/>
                  </a:lnTo>
                  <a:cubicBezTo>
                    <a:pt x="0" y="10640"/>
                    <a:pt x="172" y="8968"/>
                    <a:pt x="506" y="7495"/>
                  </a:cubicBezTo>
                  <a:cubicBezTo>
                    <a:pt x="849" y="5982"/>
                    <a:pt x="1378" y="4659"/>
                    <a:pt x="2079" y="3560"/>
                  </a:cubicBezTo>
                  <a:cubicBezTo>
                    <a:pt x="2794" y="2437"/>
                    <a:pt x="3694" y="1553"/>
                    <a:pt x="4748" y="934"/>
                  </a:cubicBezTo>
                  <a:cubicBezTo>
                    <a:pt x="5811" y="315"/>
                    <a:pt x="7045" y="0"/>
                    <a:pt x="8414" y="0"/>
                  </a:cubicBezTo>
                  <a:cubicBezTo>
                    <a:pt x="8906" y="0"/>
                    <a:pt x="9301" y="429"/>
                    <a:pt x="9301" y="954"/>
                  </a:cubicBezTo>
                  <a:close/>
                  <a:moveTo>
                    <a:pt x="20718" y="5782"/>
                  </a:moveTo>
                  <a:cubicBezTo>
                    <a:pt x="21206" y="5782"/>
                    <a:pt x="21600" y="5358"/>
                    <a:pt x="21600" y="4833"/>
                  </a:cubicBezTo>
                  <a:lnTo>
                    <a:pt x="21600" y="954"/>
                  </a:lnTo>
                  <a:cubicBezTo>
                    <a:pt x="21600" y="429"/>
                    <a:pt x="21206" y="0"/>
                    <a:pt x="20718" y="0"/>
                  </a:cubicBezTo>
                  <a:cubicBezTo>
                    <a:pt x="19344" y="0"/>
                    <a:pt x="18110" y="315"/>
                    <a:pt x="17052" y="934"/>
                  </a:cubicBezTo>
                  <a:cubicBezTo>
                    <a:pt x="15998" y="1553"/>
                    <a:pt x="15098" y="2437"/>
                    <a:pt x="14378" y="3560"/>
                  </a:cubicBezTo>
                  <a:cubicBezTo>
                    <a:pt x="13682" y="4659"/>
                    <a:pt x="13153" y="5982"/>
                    <a:pt x="12805" y="7495"/>
                  </a:cubicBezTo>
                  <a:cubicBezTo>
                    <a:pt x="12471" y="8968"/>
                    <a:pt x="12299" y="10640"/>
                    <a:pt x="12299" y="12458"/>
                  </a:cubicBezTo>
                  <a:lnTo>
                    <a:pt x="12299" y="20646"/>
                  </a:lnTo>
                  <a:cubicBezTo>
                    <a:pt x="12299" y="21176"/>
                    <a:pt x="12698" y="21600"/>
                    <a:pt x="13186" y="21600"/>
                  </a:cubicBezTo>
                  <a:lnTo>
                    <a:pt x="20718" y="21600"/>
                  </a:lnTo>
                  <a:cubicBezTo>
                    <a:pt x="21206" y="21600"/>
                    <a:pt x="21600" y="21176"/>
                    <a:pt x="21600" y="20646"/>
                  </a:cubicBezTo>
                  <a:lnTo>
                    <a:pt x="21600" y="12458"/>
                  </a:lnTo>
                  <a:cubicBezTo>
                    <a:pt x="21600" y="11933"/>
                    <a:pt x="21206" y="11509"/>
                    <a:pt x="20718" y="11509"/>
                  </a:cubicBezTo>
                  <a:lnTo>
                    <a:pt x="17933" y="11509"/>
                  </a:lnTo>
                  <a:cubicBezTo>
                    <a:pt x="18063" y="7709"/>
                    <a:pt x="18996" y="5782"/>
                    <a:pt x="20718" y="5782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86" name="文本框 33"/>
            <p:cNvSpPr txBox="1"/>
            <p:nvPr/>
          </p:nvSpPr>
          <p:spPr>
            <a:xfrm>
              <a:off x="1134584" y="193261"/>
              <a:ext cx="2825361" cy="7099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150000"/>
                </a:lnSpc>
                <a:defRPr>
                  <a:latin typeface="SimSun"/>
                  <a:ea typeface="SimSun"/>
                  <a:cs typeface="SimSun"/>
                  <a:sym typeface="SimSun"/>
                </a:defRPr>
              </a:lvl1pPr>
            </a:lstStyle>
            <a:p>
              <a: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SimSun"/>
                  <a:ea typeface="SimSun"/>
                  <a:cs typeface="SimSun"/>
                  <a:sym typeface="SimSun"/>
                </a:rPr>
                <a:t>登录时，向数据库发出查找请求</a:t>
              </a:r>
            </a:p>
          </p:txBody>
        </p:sp>
      </p:grpSp>
      <p:grpSp>
        <p:nvGrpSpPr>
          <p:cNvPr id="1093" name="组合 41"/>
          <p:cNvGrpSpPr/>
          <p:nvPr/>
        </p:nvGrpSpPr>
        <p:grpSpPr>
          <a:xfrm>
            <a:off x="6804370" y="2718768"/>
            <a:ext cx="3996119" cy="1319356"/>
            <a:chOff x="0" y="0"/>
            <a:chExt cx="3996118" cy="1319354"/>
          </a:xfrm>
        </p:grpSpPr>
        <p:grpSp>
          <p:nvGrpSpPr>
            <p:cNvPr id="1090" name="组合 34"/>
            <p:cNvGrpSpPr/>
            <p:nvPr/>
          </p:nvGrpSpPr>
          <p:grpSpPr>
            <a:xfrm>
              <a:off x="0" y="0"/>
              <a:ext cx="3996119" cy="1161555"/>
              <a:chOff x="0" y="0"/>
              <a:chExt cx="3996118" cy="1161554"/>
            </a:xfrm>
          </p:grpSpPr>
          <p:sp>
            <p:nvSpPr>
              <p:cNvPr id="1088" name="等腰三角形 35"/>
              <p:cNvSpPr/>
              <p:nvPr/>
            </p:nvSpPr>
            <p:spPr>
              <a:xfrm rot="16200000">
                <a:off x="4081" y="404614"/>
                <a:ext cx="344165" cy="352328"/>
              </a:xfrm>
              <a:prstGeom prst="triangle">
                <a:avLst/>
              </a:prstGeom>
              <a:solidFill>
                <a:srgbClr val="A6A6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89" name="矩形: 圆角 36"/>
              <p:cNvSpPr/>
              <p:nvPr/>
            </p:nvSpPr>
            <p:spPr>
              <a:xfrm>
                <a:off x="310687" y="0"/>
                <a:ext cx="3685432" cy="1161555"/>
              </a:xfrm>
              <a:prstGeom prst="roundRect">
                <a:avLst>
                  <a:gd name="adj" fmla="val 9375"/>
                </a:avLst>
              </a:prstGeom>
              <a:solidFill>
                <a:srgbClr val="A6A6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1091" name="quotation-mark_32371"/>
            <p:cNvSpPr/>
            <p:nvPr/>
          </p:nvSpPr>
          <p:spPr>
            <a:xfrm>
              <a:off x="551925" y="193260"/>
              <a:ext cx="464241" cy="430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301" y="954"/>
                  </a:moveTo>
                  <a:lnTo>
                    <a:pt x="9301" y="4833"/>
                  </a:lnTo>
                  <a:cubicBezTo>
                    <a:pt x="9301" y="5358"/>
                    <a:pt x="8906" y="5782"/>
                    <a:pt x="8414" y="5782"/>
                  </a:cubicBezTo>
                  <a:cubicBezTo>
                    <a:pt x="6669" y="5782"/>
                    <a:pt x="5723" y="7709"/>
                    <a:pt x="5593" y="11509"/>
                  </a:cubicBezTo>
                  <a:lnTo>
                    <a:pt x="8414" y="11509"/>
                  </a:lnTo>
                  <a:cubicBezTo>
                    <a:pt x="8906" y="11509"/>
                    <a:pt x="9301" y="11933"/>
                    <a:pt x="9301" y="12458"/>
                  </a:cubicBezTo>
                  <a:lnTo>
                    <a:pt x="9301" y="20646"/>
                  </a:lnTo>
                  <a:cubicBezTo>
                    <a:pt x="9301" y="21176"/>
                    <a:pt x="8906" y="21600"/>
                    <a:pt x="8414" y="21600"/>
                  </a:cubicBezTo>
                  <a:lnTo>
                    <a:pt x="886" y="21600"/>
                  </a:lnTo>
                  <a:cubicBezTo>
                    <a:pt x="394" y="21600"/>
                    <a:pt x="0" y="21176"/>
                    <a:pt x="0" y="20646"/>
                  </a:cubicBezTo>
                  <a:lnTo>
                    <a:pt x="0" y="12458"/>
                  </a:lnTo>
                  <a:cubicBezTo>
                    <a:pt x="0" y="10640"/>
                    <a:pt x="172" y="8968"/>
                    <a:pt x="506" y="7495"/>
                  </a:cubicBezTo>
                  <a:cubicBezTo>
                    <a:pt x="849" y="5982"/>
                    <a:pt x="1378" y="4659"/>
                    <a:pt x="2079" y="3560"/>
                  </a:cubicBezTo>
                  <a:cubicBezTo>
                    <a:pt x="2794" y="2437"/>
                    <a:pt x="3694" y="1553"/>
                    <a:pt x="4748" y="934"/>
                  </a:cubicBezTo>
                  <a:cubicBezTo>
                    <a:pt x="5811" y="315"/>
                    <a:pt x="7045" y="0"/>
                    <a:pt x="8414" y="0"/>
                  </a:cubicBezTo>
                  <a:cubicBezTo>
                    <a:pt x="8906" y="0"/>
                    <a:pt x="9301" y="429"/>
                    <a:pt x="9301" y="954"/>
                  </a:cubicBezTo>
                  <a:close/>
                  <a:moveTo>
                    <a:pt x="20718" y="5782"/>
                  </a:moveTo>
                  <a:cubicBezTo>
                    <a:pt x="21206" y="5782"/>
                    <a:pt x="21600" y="5358"/>
                    <a:pt x="21600" y="4833"/>
                  </a:cubicBezTo>
                  <a:lnTo>
                    <a:pt x="21600" y="954"/>
                  </a:lnTo>
                  <a:cubicBezTo>
                    <a:pt x="21600" y="429"/>
                    <a:pt x="21206" y="0"/>
                    <a:pt x="20718" y="0"/>
                  </a:cubicBezTo>
                  <a:cubicBezTo>
                    <a:pt x="19344" y="0"/>
                    <a:pt x="18110" y="315"/>
                    <a:pt x="17052" y="934"/>
                  </a:cubicBezTo>
                  <a:cubicBezTo>
                    <a:pt x="15998" y="1553"/>
                    <a:pt x="15098" y="2437"/>
                    <a:pt x="14378" y="3560"/>
                  </a:cubicBezTo>
                  <a:cubicBezTo>
                    <a:pt x="13682" y="4659"/>
                    <a:pt x="13153" y="5982"/>
                    <a:pt x="12805" y="7495"/>
                  </a:cubicBezTo>
                  <a:cubicBezTo>
                    <a:pt x="12471" y="8968"/>
                    <a:pt x="12299" y="10640"/>
                    <a:pt x="12299" y="12458"/>
                  </a:cubicBezTo>
                  <a:lnTo>
                    <a:pt x="12299" y="20646"/>
                  </a:lnTo>
                  <a:cubicBezTo>
                    <a:pt x="12299" y="21176"/>
                    <a:pt x="12698" y="21600"/>
                    <a:pt x="13186" y="21600"/>
                  </a:cubicBezTo>
                  <a:lnTo>
                    <a:pt x="20718" y="21600"/>
                  </a:lnTo>
                  <a:cubicBezTo>
                    <a:pt x="21206" y="21600"/>
                    <a:pt x="21600" y="21176"/>
                    <a:pt x="21600" y="20646"/>
                  </a:cubicBezTo>
                  <a:lnTo>
                    <a:pt x="21600" y="12458"/>
                  </a:lnTo>
                  <a:cubicBezTo>
                    <a:pt x="21600" y="11933"/>
                    <a:pt x="21206" y="11509"/>
                    <a:pt x="20718" y="11509"/>
                  </a:cubicBezTo>
                  <a:lnTo>
                    <a:pt x="17933" y="11509"/>
                  </a:lnTo>
                  <a:cubicBezTo>
                    <a:pt x="18063" y="7709"/>
                    <a:pt x="18996" y="5782"/>
                    <a:pt x="20718" y="5782"/>
                  </a:cubicBez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92" name="文本框 38"/>
            <p:cNvSpPr txBox="1"/>
            <p:nvPr/>
          </p:nvSpPr>
          <p:spPr>
            <a:xfrm>
              <a:off x="1134585" y="193261"/>
              <a:ext cx="2825361" cy="11260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150000"/>
                </a:lnSpc>
                <a:defRPr>
                  <a:latin typeface="SimSun"/>
                  <a:ea typeface="SimSun"/>
                  <a:cs typeface="SimSun"/>
                  <a:sym typeface="SimSun"/>
                </a:defRPr>
              </a:lvl1pPr>
            </a:lstStyle>
            <a:p>
              <a: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SimSun"/>
                  <a:ea typeface="SimSun"/>
                  <a:cs typeface="SimSun"/>
                  <a:sym typeface="SimSun"/>
                </a:rPr>
                <a:t>注册时向数据库中插入上述信息</a:t>
              </a:r>
            </a:p>
          </p:txBody>
        </p:sp>
      </p:grpSp>
      <p:sp>
        <p:nvSpPr>
          <p:cNvPr id="1094" name="文本框 43"/>
          <p:cNvSpPr txBox="1"/>
          <p:nvPr/>
        </p:nvSpPr>
        <p:spPr>
          <a:xfrm>
            <a:off x="1144793" y="5513401"/>
            <a:ext cx="4752441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600" sz="4000">
                <a:solidFill>
                  <a:srgbClr val="323232"/>
                </a:solidFill>
                <a:effectLst>
                  <a:outerShdw sx="100000" sy="100000" kx="0" ky="0" algn="b" rotWithShape="0" blurRad="63500" dist="0" dir="0">
                    <a:srgbClr val="000000">
                      <a:alpha val="40000"/>
                    </a:srgbClr>
                  </a:outerShdw>
                </a:effectLst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Mysql+Navicat</a:t>
            </a:r>
          </a:p>
        </p:txBody>
      </p:sp>
      <p:pic>
        <p:nvPicPr>
          <p:cNvPr id="1095" name="图片 18" descr="图片 1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3887" y="0"/>
            <a:ext cx="5285715" cy="46857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Class="entr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Class="entr" nodeType="after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81" grpId="3"/>
      <p:bldP build="whole" bldLvl="1" animBg="1" rev="0" advAuto="0" spid="1094" grpId="2"/>
      <p:bldP build="whole" bldLvl="1" animBg="1" rev="0" advAuto="0" spid="1095" grpId="7"/>
      <p:bldP build="whole" bldLvl="1" animBg="1" rev="0" advAuto="0" spid="1093" grpId="5"/>
      <p:bldP build="whole" bldLvl="1" animBg="1" rev="0" advAuto="0" spid="1069" grpId="1"/>
      <p:bldP build="whole" bldLvl="1" animBg="1" rev="0" advAuto="0" spid="1087" grpId="4"/>
      <p:bldP build="whole" bldLvl="1" animBg="1" rev="0" advAuto="0" spid="1075" grpId="6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8" name="组合 114"/>
          <p:cNvGrpSpPr/>
          <p:nvPr/>
        </p:nvGrpSpPr>
        <p:grpSpPr>
          <a:xfrm>
            <a:off x="8367263" y="-2215529"/>
            <a:ext cx="7415123" cy="6922097"/>
            <a:chOff x="0" y="0"/>
            <a:chExt cx="7415121" cy="6922096"/>
          </a:xfrm>
        </p:grpSpPr>
        <p:sp>
          <p:nvSpPr>
            <p:cNvPr id="1097" name="图形 1"/>
            <p:cNvSpPr/>
            <p:nvPr/>
          </p:nvSpPr>
          <p:spPr>
            <a:xfrm rot="14887572">
              <a:off x="1173518" y="483193"/>
              <a:ext cx="5068086" cy="5955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>
                    <a:alpha val="0"/>
                  </a:srgbClr>
                </a:gs>
              </a:gsLst>
              <a:lin ang="10800000" scaled="0"/>
            </a:gradFill>
            <a:ln w="9525" cap="flat">
              <a:solidFill>
                <a:srgbClr val="F8F8F8">
                  <a:alpha val="11111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grpSp>
          <p:nvGrpSpPr>
            <p:cNvPr id="1107" name="组合 116"/>
            <p:cNvGrpSpPr/>
            <p:nvPr/>
          </p:nvGrpSpPr>
          <p:grpSpPr>
            <a:xfrm>
              <a:off x="226740" y="212003"/>
              <a:ext cx="6961370" cy="6498514"/>
              <a:chOff x="0" y="0"/>
              <a:chExt cx="6961368" cy="6498513"/>
            </a:xfrm>
          </p:grpSpPr>
          <p:sp>
            <p:nvSpPr>
              <p:cNvPr id="1098" name="图形 1"/>
              <p:cNvSpPr/>
              <p:nvPr/>
            </p:nvSpPr>
            <p:spPr>
              <a:xfrm rot="14887572">
                <a:off x="1101707" y="453625"/>
                <a:ext cx="4757955" cy="55912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F1F1F1">
                    <a:alpha val="22222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99" name="图形 1"/>
              <p:cNvSpPr/>
              <p:nvPr/>
            </p:nvSpPr>
            <p:spPr>
              <a:xfrm rot="14887572">
                <a:off x="1256635" y="636060"/>
                <a:ext cx="4447824" cy="52268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EAEAEA">
                    <a:alpha val="33333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100" name="图形 1"/>
              <p:cNvSpPr/>
              <p:nvPr/>
            </p:nvSpPr>
            <p:spPr>
              <a:xfrm rot="14887572">
                <a:off x="1411563" y="818496"/>
                <a:ext cx="4137692" cy="48623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E3E3E3">
                    <a:alpha val="44444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101" name="图形 1"/>
              <p:cNvSpPr/>
              <p:nvPr/>
            </p:nvSpPr>
            <p:spPr>
              <a:xfrm rot="14887572">
                <a:off x="1566493" y="1000932"/>
                <a:ext cx="3827561" cy="44979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DCDCDC">
                    <a:alpha val="55556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102" name="图形 1"/>
              <p:cNvSpPr/>
              <p:nvPr/>
            </p:nvSpPr>
            <p:spPr>
              <a:xfrm rot="14887572">
                <a:off x="1721421" y="1183367"/>
                <a:ext cx="3517430" cy="41334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D4D4D4">
                    <a:alpha val="66667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103" name="图形 1"/>
              <p:cNvSpPr/>
              <p:nvPr/>
            </p:nvSpPr>
            <p:spPr>
              <a:xfrm rot="14887572">
                <a:off x="1876349" y="1365803"/>
                <a:ext cx="3207298" cy="37690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CDCDCD">
                    <a:alpha val="77778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104" name="图形 1"/>
              <p:cNvSpPr/>
              <p:nvPr/>
            </p:nvSpPr>
            <p:spPr>
              <a:xfrm rot="14887572">
                <a:off x="2031278" y="1548238"/>
                <a:ext cx="2897168" cy="3404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C6C6C6">
                    <a:alpha val="88889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105" name="图形 1"/>
              <p:cNvSpPr/>
              <p:nvPr/>
            </p:nvSpPr>
            <p:spPr>
              <a:xfrm rot="14887572">
                <a:off x="2186207" y="1730674"/>
                <a:ext cx="2587036" cy="30401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BFBFBF"/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106" name="图形 1"/>
              <p:cNvSpPr/>
              <p:nvPr/>
            </p:nvSpPr>
            <p:spPr>
              <a:xfrm rot="14887572">
                <a:off x="2196378" y="1727514"/>
                <a:ext cx="2587036" cy="30401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FFFFFF"/>
                </a:solidFill>
                <a:prstDash val="solid"/>
                <a:miter lim="800000"/>
              </a:ln>
              <a:effectLst>
                <a:outerShdw sx="100000" sy="100000" kx="0" ky="0" algn="b" rotWithShape="0" blurRad="190500" dist="38100" dir="13500000">
                  <a:srgbClr val="000000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</p:grpSp>
      </p:grpSp>
      <p:grpSp>
        <p:nvGrpSpPr>
          <p:cNvPr id="1150" name="组合 65"/>
          <p:cNvGrpSpPr/>
          <p:nvPr/>
        </p:nvGrpSpPr>
        <p:grpSpPr>
          <a:xfrm>
            <a:off x="40548" y="1720288"/>
            <a:ext cx="5660156" cy="4659890"/>
            <a:chOff x="0" y="0"/>
            <a:chExt cx="5660155" cy="4659889"/>
          </a:xfrm>
        </p:grpSpPr>
        <p:sp>
          <p:nvSpPr>
            <p:cNvPr id="1109" name="矩形 3"/>
            <p:cNvSpPr/>
            <p:nvPr/>
          </p:nvSpPr>
          <p:spPr>
            <a:xfrm>
              <a:off x="1238975" y="117492"/>
              <a:ext cx="2513026" cy="3792039"/>
            </a:xfrm>
            <a:prstGeom prst="rect">
              <a:avLst/>
            </a:prstGeom>
            <a:noFill/>
            <a:ln w="952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0" name="矩形 25"/>
            <p:cNvSpPr/>
            <p:nvPr/>
          </p:nvSpPr>
          <p:spPr>
            <a:xfrm rot="499308">
              <a:off x="2718883" y="194432"/>
              <a:ext cx="2472342" cy="3730648"/>
            </a:xfrm>
            <a:prstGeom prst="rect">
              <a:avLst/>
            </a:prstGeom>
            <a:noFill/>
            <a:ln w="9525" cap="flat">
              <a:solidFill>
                <a:srgbClr val="C1C1C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1" name="矩形 26"/>
            <p:cNvSpPr/>
            <p:nvPr/>
          </p:nvSpPr>
          <p:spPr>
            <a:xfrm rot="998617">
              <a:off x="2655741" y="271372"/>
              <a:ext cx="2431657" cy="3669256"/>
            </a:xfrm>
            <a:prstGeom prst="rect">
              <a:avLst/>
            </a:prstGeom>
            <a:noFill/>
            <a:ln w="9525" cap="flat">
              <a:solidFill>
                <a:srgbClr val="C2C2C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2" name="矩形 27"/>
            <p:cNvSpPr/>
            <p:nvPr/>
          </p:nvSpPr>
          <p:spPr>
            <a:xfrm rot="1497925">
              <a:off x="2592599" y="348312"/>
              <a:ext cx="2390972" cy="3607865"/>
            </a:xfrm>
            <a:prstGeom prst="rect">
              <a:avLst/>
            </a:prstGeom>
            <a:noFill/>
            <a:ln w="9525" cap="flat">
              <a:solidFill>
                <a:srgbClr val="C4C4C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3" name="矩形 28"/>
            <p:cNvSpPr/>
            <p:nvPr/>
          </p:nvSpPr>
          <p:spPr>
            <a:xfrm rot="1997234">
              <a:off x="2529457" y="425252"/>
              <a:ext cx="2350288" cy="3546474"/>
            </a:xfrm>
            <a:prstGeom prst="rect">
              <a:avLst/>
            </a:prstGeom>
            <a:noFill/>
            <a:ln w="9525" cap="flat">
              <a:solidFill>
                <a:srgbClr val="C5C5C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4" name="矩形 29"/>
            <p:cNvSpPr/>
            <p:nvPr/>
          </p:nvSpPr>
          <p:spPr>
            <a:xfrm rot="2496542">
              <a:off x="2466315" y="502192"/>
              <a:ext cx="2309603" cy="3485083"/>
            </a:xfrm>
            <a:prstGeom prst="rect">
              <a:avLst/>
            </a:prstGeom>
            <a:noFill/>
            <a:ln w="9525" cap="flat">
              <a:solidFill>
                <a:srgbClr val="C7C7C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5" name="矩形 30"/>
            <p:cNvSpPr/>
            <p:nvPr/>
          </p:nvSpPr>
          <p:spPr>
            <a:xfrm rot="2995851">
              <a:off x="2403173" y="579132"/>
              <a:ext cx="2268919" cy="3423692"/>
            </a:xfrm>
            <a:prstGeom prst="rect">
              <a:avLst/>
            </a:prstGeom>
            <a:noFill/>
            <a:ln w="9525" cap="flat">
              <a:solidFill>
                <a:srgbClr val="C9C9C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6" name="矩形 31"/>
            <p:cNvSpPr/>
            <p:nvPr/>
          </p:nvSpPr>
          <p:spPr>
            <a:xfrm rot="3495159">
              <a:off x="2340031" y="656072"/>
              <a:ext cx="2228234" cy="3362300"/>
            </a:xfrm>
            <a:prstGeom prst="rect">
              <a:avLst/>
            </a:prstGeom>
            <a:noFill/>
            <a:ln w="9525" cap="flat">
              <a:solidFill>
                <a:srgbClr val="CACAC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7" name="矩形 32"/>
            <p:cNvSpPr/>
            <p:nvPr/>
          </p:nvSpPr>
          <p:spPr>
            <a:xfrm rot="3994468">
              <a:off x="2276889" y="733012"/>
              <a:ext cx="2187549" cy="3300909"/>
            </a:xfrm>
            <a:prstGeom prst="rect">
              <a:avLst/>
            </a:prstGeom>
            <a:noFill/>
            <a:ln w="9525" cap="flat">
              <a:solidFill>
                <a:srgbClr val="CCCCCC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8" name="矩形 33"/>
            <p:cNvSpPr/>
            <p:nvPr/>
          </p:nvSpPr>
          <p:spPr>
            <a:xfrm rot="4493774">
              <a:off x="2213747" y="809952"/>
              <a:ext cx="2146865" cy="3239518"/>
            </a:xfrm>
            <a:prstGeom prst="rect">
              <a:avLst/>
            </a:prstGeom>
            <a:noFill/>
            <a:ln w="9525" cap="flat">
              <a:solidFill>
                <a:srgbClr val="CDCDC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9" name="矩形 34"/>
            <p:cNvSpPr/>
            <p:nvPr/>
          </p:nvSpPr>
          <p:spPr>
            <a:xfrm rot="4993085">
              <a:off x="2150605" y="886892"/>
              <a:ext cx="2106180" cy="3178127"/>
            </a:xfrm>
            <a:prstGeom prst="rect">
              <a:avLst/>
            </a:prstGeom>
            <a:noFill/>
            <a:ln w="9525" cap="flat">
              <a:solidFill>
                <a:srgbClr val="CFCFC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20" name="矩形 35"/>
            <p:cNvSpPr/>
            <p:nvPr/>
          </p:nvSpPr>
          <p:spPr>
            <a:xfrm rot="5492391">
              <a:off x="2087463" y="963832"/>
              <a:ext cx="2065495" cy="3116736"/>
            </a:xfrm>
            <a:prstGeom prst="rect">
              <a:avLst/>
            </a:prstGeom>
            <a:noFill/>
            <a:ln w="9525" cap="flat">
              <a:solidFill>
                <a:srgbClr val="D0D0D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21" name="矩形 36"/>
            <p:cNvSpPr/>
            <p:nvPr/>
          </p:nvSpPr>
          <p:spPr>
            <a:xfrm rot="5991702">
              <a:off x="2024321" y="1040772"/>
              <a:ext cx="2024810" cy="3055344"/>
            </a:xfrm>
            <a:prstGeom prst="rect">
              <a:avLst/>
            </a:prstGeom>
            <a:noFill/>
            <a:ln w="9525" cap="flat">
              <a:solidFill>
                <a:schemeClr val="accent3">
                  <a:lumOff val="17647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22" name="矩形 37"/>
            <p:cNvSpPr/>
            <p:nvPr/>
          </p:nvSpPr>
          <p:spPr>
            <a:xfrm rot="6491009">
              <a:off x="1961179" y="1117712"/>
              <a:ext cx="1984126" cy="2993953"/>
            </a:xfrm>
            <a:prstGeom prst="rect">
              <a:avLst/>
            </a:prstGeom>
            <a:noFill/>
            <a:ln w="9525" cap="flat">
              <a:solidFill>
                <a:srgbClr val="D3D3D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23" name="矩形 38"/>
            <p:cNvSpPr/>
            <p:nvPr/>
          </p:nvSpPr>
          <p:spPr>
            <a:xfrm rot="6990317">
              <a:off x="1898037" y="1194652"/>
              <a:ext cx="1943441" cy="2932562"/>
            </a:xfrm>
            <a:prstGeom prst="rect">
              <a:avLst/>
            </a:prstGeom>
            <a:noFill/>
            <a:ln w="9525" cap="flat">
              <a:solidFill>
                <a:srgbClr val="D5D5D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24" name="矩形 39"/>
            <p:cNvSpPr/>
            <p:nvPr/>
          </p:nvSpPr>
          <p:spPr>
            <a:xfrm rot="7489626">
              <a:off x="1834895" y="1271592"/>
              <a:ext cx="1902757" cy="2871171"/>
            </a:xfrm>
            <a:prstGeom prst="rect">
              <a:avLst/>
            </a:prstGeom>
            <a:noFill/>
            <a:ln w="9525" cap="flat">
              <a:solidFill>
                <a:srgbClr val="D7D7D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25" name="矩形 40"/>
            <p:cNvSpPr/>
            <p:nvPr/>
          </p:nvSpPr>
          <p:spPr>
            <a:xfrm rot="7988934">
              <a:off x="1771753" y="1348532"/>
              <a:ext cx="1862072" cy="2809779"/>
            </a:xfrm>
            <a:prstGeom prst="rect">
              <a:avLst/>
            </a:prstGeom>
            <a:noFill/>
            <a:ln w="9525" cap="flat">
              <a:solidFill>
                <a:srgbClr val="D8D8D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26" name="矩形 41"/>
            <p:cNvSpPr/>
            <p:nvPr/>
          </p:nvSpPr>
          <p:spPr>
            <a:xfrm rot="8488242">
              <a:off x="1708611" y="1425472"/>
              <a:ext cx="1821388" cy="2748388"/>
            </a:xfrm>
            <a:prstGeom prst="rect">
              <a:avLst/>
            </a:prstGeom>
            <a:noFill/>
            <a:ln w="9525" cap="flat">
              <a:solidFill>
                <a:srgbClr val="DADAD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27" name="矩形 42"/>
            <p:cNvSpPr/>
            <p:nvPr/>
          </p:nvSpPr>
          <p:spPr>
            <a:xfrm rot="8987551">
              <a:off x="1645469" y="1502412"/>
              <a:ext cx="1780703" cy="2686997"/>
            </a:xfrm>
            <a:prstGeom prst="rect">
              <a:avLst/>
            </a:prstGeom>
            <a:noFill/>
            <a:ln w="9525" cap="flat">
              <a:solidFill>
                <a:srgbClr val="DBDBD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28" name="矩形 43"/>
            <p:cNvSpPr/>
            <p:nvPr/>
          </p:nvSpPr>
          <p:spPr>
            <a:xfrm rot="9486859">
              <a:off x="1582328" y="1579351"/>
              <a:ext cx="1740018" cy="2625606"/>
            </a:xfrm>
            <a:prstGeom prst="rect">
              <a:avLst/>
            </a:prstGeom>
            <a:noFill/>
            <a:ln w="9525" cap="flat">
              <a:solidFill>
                <a:srgbClr val="DDDDD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29" name="矩形 44"/>
            <p:cNvSpPr/>
            <p:nvPr/>
          </p:nvSpPr>
          <p:spPr>
            <a:xfrm rot="9986168">
              <a:off x="1519186" y="1656292"/>
              <a:ext cx="1699334" cy="2564215"/>
            </a:xfrm>
            <a:prstGeom prst="rect">
              <a:avLst/>
            </a:prstGeom>
            <a:noFill/>
            <a:ln w="9525" cap="flat">
              <a:solidFill>
                <a:srgbClr val="DEDED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30" name="矩形 45"/>
            <p:cNvSpPr/>
            <p:nvPr/>
          </p:nvSpPr>
          <p:spPr>
            <a:xfrm rot="10485476">
              <a:off x="1456044" y="1733232"/>
              <a:ext cx="1658649" cy="2502823"/>
            </a:xfrm>
            <a:prstGeom prst="rect">
              <a:avLst/>
            </a:prstGeom>
            <a:noFill/>
            <a:ln w="9525" cap="flat">
              <a:solidFill>
                <a:srgbClr val="E0E0E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31" name="矩形 46"/>
            <p:cNvSpPr/>
            <p:nvPr/>
          </p:nvSpPr>
          <p:spPr>
            <a:xfrm rot="10984785">
              <a:off x="1392902" y="1810171"/>
              <a:ext cx="1617965" cy="2441432"/>
            </a:xfrm>
            <a:prstGeom prst="rect">
              <a:avLst/>
            </a:prstGeom>
            <a:noFill/>
            <a:ln w="9525" cap="flat">
              <a:solidFill>
                <a:srgbClr val="E1E1E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32" name="矩形 47"/>
            <p:cNvSpPr/>
            <p:nvPr/>
          </p:nvSpPr>
          <p:spPr>
            <a:xfrm rot="11484093">
              <a:off x="1329760" y="1887111"/>
              <a:ext cx="1577280" cy="2380041"/>
            </a:xfrm>
            <a:prstGeom prst="rect">
              <a:avLst/>
            </a:prstGeom>
            <a:noFill/>
            <a:ln w="9525" cap="flat">
              <a:solidFill>
                <a:srgbClr val="E3E3E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33" name="矩形 48"/>
            <p:cNvSpPr/>
            <p:nvPr/>
          </p:nvSpPr>
          <p:spPr>
            <a:xfrm rot="11983401">
              <a:off x="1266618" y="1964052"/>
              <a:ext cx="1536595" cy="2318650"/>
            </a:xfrm>
            <a:prstGeom prst="rect">
              <a:avLst/>
            </a:prstGeom>
            <a:noFill/>
            <a:ln w="9525" cap="flat">
              <a:solidFill>
                <a:srgbClr val="E5E5E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34" name="矩形 49"/>
            <p:cNvSpPr/>
            <p:nvPr/>
          </p:nvSpPr>
          <p:spPr>
            <a:xfrm rot="12482710">
              <a:off x="1203476" y="2040991"/>
              <a:ext cx="1495911" cy="2257259"/>
            </a:xfrm>
            <a:prstGeom prst="rect">
              <a:avLst/>
            </a:prstGeom>
            <a:noFill/>
            <a:ln w="9525" cap="flat">
              <a:solidFill>
                <a:srgbClr val="E6E6E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35" name="矩形 50"/>
            <p:cNvSpPr/>
            <p:nvPr/>
          </p:nvSpPr>
          <p:spPr>
            <a:xfrm rot="12982018">
              <a:off x="1140334" y="2117931"/>
              <a:ext cx="1455226" cy="2195867"/>
            </a:xfrm>
            <a:prstGeom prst="rect">
              <a:avLst/>
            </a:prstGeom>
            <a:noFill/>
            <a:ln w="9525" cap="flat">
              <a:solidFill>
                <a:srgbClr val="E8E8E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36" name="矩形 51"/>
            <p:cNvSpPr/>
            <p:nvPr/>
          </p:nvSpPr>
          <p:spPr>
            <a:xfrm rot="13481326">
              <a:off x="1077192" y="2194871"/>
              <a:ext cx="1414542" cy="2134476"/>
            </a:xfrm>
            <a:prstGeom prst="rect">
              <a:avLst/>
            </a:prstGeom>
            <a:noFill/>
            <a:ln w="9525" cap="flat">
              <a:solidFill>
                <a:srgbClr val="E9E9E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37" name="矩形 52"/>
            <p:cNvSpPr/>
            <p:nvPr/>
          </p:nvSpPr>
          <p:spPr>
            <a:xfrm rot="13980634">
              <a:off x="1014050" y="2271812"/>
              <a:ext cx="1373857" cy="2073086"/>
            </a:xfrm>
            <a:prstGeom prst="rect">
              <a:avLst/>
            </a:prstGeom>
            <a:noFill/>
            <a:ln w="9525" cap="flat">
              <a:solidFill>
                <a:srgbClr val="EBEBE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38" name="矩形 53"/>
            <p:cNvSpPr/>
            <p:nvPr/>
          </p:nvSpPr>
          <p:spPr>
            <a:xfrm rot="14479943">
              <a:off x="950908" y="2348751"/>
              <a:ext cx="1333172" cy="2011694"/>
            </a:xfrm>
            <a:prstGeom prst="rect">
              <a:avLst/>
            </a:prstGeom>
            <a:noFill/>
            <a:ln w="9525" cap="flat">
              <a:solidFill>
                <a:srgbClr val="ECECEC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39" name="矩形 54"/>
            <p:cNvSpPr/>
            <p:nvPr/>
          </p:nvSpPr>
          <p:spPr>
            <a:xfrm rot="14979251">
              <a:off x="887766" y="2425691"/>
              <a:ext cx="1292488" cy="1950302"/>
            </a:xfrm>
            <a:prstGeom prst="rect">
              <a:avLst/>
            </a:prstGeom>
            <a:noFill/>
            <a:ln w="9525" cap="flat">
              <a:solidFill>
                <a:srgbClr val="EEEEE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40" name="矩形 55"/>
            <p:cNvSpPr/>
            <p:nvPr/>
          </p:nvSpPr>
          <p:spPr>
            <a:xfrm rot="15478559">
              <a:off x="824624" y="2502631"/>
              <a:ext cx="1251803" cy="1888911"/>
            </a:xfrm>
            <a:prstGeom prst="rect">
              <a:avLst/>
            </a:prstGeom>
            <a:noFill/>
            <a:ln w="9525" cap="flat">
              <a:solidFill>
                <a:srgbClr val="EFEFE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41" name="矩形 56"/>
            <p:cNvSpPr/>
            <p:nvPr/>
          </p:nvSpPr>
          <p:spPr>
            <a:xfrm rot="15977867">
              <a:off x="761482" y="2579571"/>
              <a:ext cx="1211118" cy="1827520"/>
            </a:xfrm>
            <a:prstGeom prst="rect">
              <a:avLst/>
            </a:prstGeom>
            <a:noFill/>
            <a:ln w="9525" cap="flat">
              <a:solidFill>
                <a:srgbClr val="F1F1F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42" name="矩形 57"/>
            <p:cNvSpPr/>
            <p:nvPr/>
          </p:nvSpPr>
          <p:spPr>
            <a:xfrm rot="16477176">
              <a:off x="698340" y="2656511"/>
              <a:ext cx="1170434" cy="1766129"/>
            </a:xfrm>
            <a:prstGeom prst="rect">
              <a:avLst/>
            </a:prstGeom>
            <a:noFill/>
            <a:ln w="9525" cap="flat">
              <a:solidFill>
                <a:srgbClr val="F3F3F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43" name="矩形 58"/>
            <p:cNvSpPr/>
            <p:nvPr/>
          </p:nvSpPr>
          <p:spPr>
            <a:xfrm rot="16976484">
              <a:off x="635198" y="2733451"/>
              <a:ext cx="1129749" cy="1704738"/>
            </a:xfrm>
            <a:prstGeom prst="rect">
              <a:avLst/>
            </a:prstGeom>
            <a:noFill/>
            <a:ln w="9525" cap="flat">
              <a:solidFill>
                <a:srgbClr val="F4F4F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44" name="矩形 59"/>
            <p:cNvSpPr/>
            <p:nvPr/>
          </p:nvSpPr>
          <p:spPr>
            <a:xfrm rot="17475793">
              <a:off x="572056" y="2810391"/>
              <a:ext cx="1089065" cy="1643346"/>
            </a:xfrm>
            <a:prstGeom prst="rect">
              <a:avLst/>
            </a:prstGeom>
            <a:noFill/>
            <a:ln w="9525" cap="flat">
              <a:solidFill>
                <a:srgbClr val="F6F6F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45" name="矩形 60"/>
            <p:cNvSpPr/>
            <p:nvPr/>
          </p:nvSpPr>
          <p:spPr>
            <a:xfrm rot="17975101">
              <a:off x="508914" y="2887331"/>
              <a:ext cx="1048380" cy="1581955"/>
            </a:xfrm>
            <a:prstGeom prst="rect">
              <a:avLst/>
            </a:prstGeom>
            <a:noFill/>
            <a:ln w="9525" cap="flat">
              <a:solidFill>
                <a:srgbClr val="F8F8F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46" name="矩形 61"/>
            <p:cNvSpPr/>
            <p:nvPr/>
          </p:nvSpPr>
          <p:spPr>
            <a:xfrm rot="18474410">
              <a:off x="445772" y="2964271"/>
              <a:ext cx="1007695" cy="1520564"/>
            </a:xfrm>
            <a:prstGeom prst="rect">
              <a:avLst/>
            </a:prstGeom>
            <a:noFill/>
            <a:ln w="9525" cap="flat">
              <a:solidFill>
                <a:srgbClr val="F9F9F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47" name="矩形 62"/>
            <p:cNvSpPr/>
            <p:nvPr/>
          </p:nvSpPr>
          <p:spPr>
            <a:xfrm rot="18973718">
              <a:off x="382630" y="3041212"/>
              <a:ext cx="967010" cy="1459173"/>
            </a:xfrm>
            <a:prstGeom prst="rect">
              <a:avLst/>
            </a:prstGeom>
            <a:noFill/>
            <a:ln w="9525" cap="flat">
              <a:solidFill>
                <a:srgbClr val="FAFAF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48" name="矩形 63"/>
            <p:cNvSpPr/>
            <p:nvPr/>
          </p:nvSpPr>
          <p:spPr>
            <a:xfrm rot="19473027">
              <a:off x="319488" y="3118151"/>
              <a:ext cx="926326" cy="1397781"/>
            </a:xfrm>
            <a:prstGeom prst="rect">
              <a:avLst/>
            </a:prstGeom>
            <a:noFill/>
            <a:ln w="9525" cap="flat">
              <a:solidFill>
                <a:srgbClr val="FCFCFC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49" name="矩形 64"/>
            <p:cNvSpPr/>
            <p:nvPr/>
          </p:nvSpPr>
          <p:spPr>
            <a:xfrm rot="19972335">
              <a:off x="256346" y="3195091"/>
              <a:ext cx="885642" cy="1336390"/>
            </a:xfrm>
            <a:prstGeom prst="rect">
              <a:avLst/>
            </a:prstGeom>
            <a:noFill/>
            <a:ln w="9525" cap="flat">
              <a:solidFill>
                <a:srgbClr val="FDFDF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163" name="组合 66"/>
          <p:cNvGrpSpPr/>
          <p:nvPr/>
        </p:nvGrpSpPr>
        <p:grpSpPr>
          <a:xfrm>
            <a:off x="6096000" y="2041165"/>
            <a:ext cx="978409" cy="663746"/>
            <a:chOff x="0" y="0"/>
            <a:chExt cx="978408" cy="663744"/>
          </a:xfrm>
        </p:grpSpPr>
        <p:sp>
          <p:nvSpPr>
            <p:cNvPr id="1151" name="平行四边形 67"/>
            <p:cNvSpPr/>
            <p:nvPr/>
          </p:nvSpPr>
          <p:spPr>
            <a:xfrm>
              <a:off x="0" y="33991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C5C5C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52" name="平行四边形 68"/>
            <p:cNvSpPr/>
            <p:nvPr/>
          </p:nvSpPr>
          <p:spPr>
            <a:xfrm>
              <a:off x="0" y="67982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CBCBC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53" name="平行四边形 69"/>
            <p:cNvSpPr/>
            <p:nvPr/>
          </p:nvSpPr>
          <p:spPr>
            <a:xfrm>
              <a:off x="0" y="101973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D0D0D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54" name="平行四边形 70"/>
            <p:cNvSpPr/>
            <p:nvPr/>
          </p:nvSpPr>
          <p:spPr>
            <a:xfrm>
              <a:off x="0" y="135964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D7D7D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55" name="平行四边形 71"/>
            <p:cNvSpPr/>
            <p:nvPr/>
          </p:nvSpPr>
          <p:spPr>
            <a:xfrm>
              <a:off x="0" y="169955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DCDCDC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56" name="平行四边形 72"/>
            <p:cNvSpPr/>
            <p:nvPr/>
          </p:nvSpPr>
          <p:spPr>
            <a:xfrm>
              <a:off x="0" y="203946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E2E2E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57" name="平行四边形 73"/>
            <p:cNvSpPr/>
            <p:nvPr/>
          </p:nvSpPr>
          <p:spPr>
            <a:xfrm>
              <a:off x="0" y="237937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E8E8E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58" name="平行四边形 74"/>
            <p:cNvSpPr/>
            <p:nvPr/>
          </p:nvSpPr>
          <p:spPr>
            <a:xfrm>
              <a:off x="0" y="271928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EEEEE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59" name="平行四边形 75"/>
            <p:cNvSpPr/>
            <p:nvPr/>
          </p:nvSpPr>
          <p:spPr>
            <a:xfrm>
              <a:off x="0" y="305919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F3F3F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60" name="平行四边形 76"/>
            <p:cNvSpPr/>
            <p:nvPr/>
          </p:nvSpPr>
          <p:spPr>
            <a:xfrm>
              <a:off x="0" y="339910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F9F9F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61" name="平行四边形 77"/>
            <p:cNvSpPr/>
            <p:nvPr/>
          </p:nvSpPr>
          <p:spPr>
            <a:xfrm>
              <a:off x="0" y="373901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62" name="平行四边形 78"/>
            <p:cNvSpPr/>
            <p:nvPr/>
          </p:nvSpPr>
          <p:spPr>
            <a:xfrm>
              <a:off x="0" y="-1"/>
              <a:ext cx="978409" cy="289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164" name="文本框 81"/>
          <p:cNvSpPr txBox="1"/>
          <p:nvPr/>
        </p:nvSpPr>
        <p:spPr>
          <a:xfrm>
            <a:off x="7393583" y="2305877"/>
            <a:ext cx="4206597" cy="1786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t> </a:t>
            </a:r>
            <a:r>
              <a:t>总览模式：全国所有省会城市的地图，选择时期，移动鼠标查询指定日期的天气，向数据库发送查询请求 </a:t>
            </a:r>
          </a:p>
        </p:txBody>
      </p:sp>
      <p:grpSp>
        <p:nvGrpSpPr>
          <p:cNvPr id="1177" name="组合 82"/>
          <p:cNvGrpSpPr/>
          <p:nvPr/>
        </p:nvGrpSpPr>
        <p:grpSpPr>
          <a:xfrm>
            <a:off x="6096000" y="3601368"/>
            <a:ext cx="978409" cy="663746"/>
            <a:chOff x="0" y="0"/>
            <a:chExt cx="978408" cy="663744"/>
          </a:xfrm>
        </p:grpSpPr>
        <p:sp>
          <p:nvSpPr>
            <p:cNvPr id="1165" name="平行四边形 83"/>
            <p:cNvSpPr/>
            <p:nvPr/>
          </p:nvSpPr>
          <p:spPr>
            <a:xfrm>
              <a:off x="0" y="33991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C5C5C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66" name="平行四边形 84"/>
            <p:cNvSpPr/>
            <p:nvPr/>
          </p:nvSpPr>
          <p:spPr>
            <a:xfrm>
              <a:off x="0" y="67982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CBCBC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67" name="平行四边形 85"/>
            <p:cNvSpPr/>
            <p:nvPr/>
          </p:nvSpPr>
          <p:spPr>
            <a:xfrm>
              <a:off x="0" y="101973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D0D0D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68" name="平行四边形 86"/>
            <p:cNvSpPr/>
            <p:nvPr/>
          </p:nvSpPr>
          <p:spPr>
            <a:xfrm>
              <a:off x="0" y="135964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D7D7D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69" name="平行四边形 87"/>
            <p:cNvSpPr/>
            <p:nvPr/>
          </p:nvSpPr>
          <p:spPr>
            <a:xfrm>
              <a:off x="0" y="169955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DCDCDC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70" name="平行四边形 88"/>
            <p:cNvSpPr/>
            <p:nvPr/>
          </p:nvSpPr>
          <p:spPr>
            <a:xfrm>
              <a:off x="0" y="203946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E2E2E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71" name="平行四边形 89"/>
            <p:cNvSpPr/>
            <p:nvPr/>
          </p:nvSpPr>
          <p:spPr>
            <a:xfrm>
              <a:off x="0" y="237937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E8E8E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72" name="平行四边形 90"/>
            <p:cNvSpPr/>
            <p:nvPr/>
          </p:nvSpPr>
          <p:spPr>
            <a:xfrm>
              <a:off x="0" y="271928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EEEEE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73" name="平行四边形 91"/>
            <p:cNvSpPr/>
            <p:nvPr/>
          </p:nvSpPr>
          <p:spPr>
            <a:xfrm>
              <a:off x="0" y="305919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F3F3F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74" name="平行四边形 92"/>
            <p:cNvSpPr/>
            <p:nvPr/>
          </p:nvSpPr>
          <p:spPr>
            <a:xfrm>
              <a:off x="0" y="339910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F9F9F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75" name="平行四边形 93"/>
            <p:cNvSpPr/>
            <p:nvPr/>
          </p:nvSpPr>
          <p:spPr>
            <a:xfrm>
              <a:off x="0" y="373901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76" name="平行四边形 94"/>
            <p:cNvSpPr/>
            <p:nvPr/>
          </p:nvSpPr>
          <p:spPr>
            <a:xfrm>
              <a:off x="0" y="-1"/>
              <a:ext cx="978409" cy="289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178" name="文本框 97"/>
          <p:cNvSpPr txBox="1"/>
          <p:nvPr/>
        </p:nvSpPr>
        <p:spPr>
          <a:xfrm>
            <a:off x="7393583" y="3866078"/>
            <a:ext cx="4206597" cy="1878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t>                                                                                                   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t>默认查找：默认查询北京未来天气，查询未来七天的预测的北京天气信息的走势变化，向数据库发送查询请求 </a:t>
            </a:r>
          </a:p>
        </p:txBody>
      </p:sp>
      <p:grpSp>
        <p:nvGrpSpPr>
          <p:cNvPr id="1191" name="组合 98"/>
          <p:cNvGrpSpPr/>
          <p:nvPr/>
        </p:nvGrpSpPr>
        <p:grpSpPr>
          <a:xfrm>
            <a:off x="6096000" y="5283458"/>
            <a:ext cx="978409" cy="663746"/>
            <a:chOff x="0" y="0"/>
            <a:chExt cx="978408" cy="663744"/>
          </a:xfrm>
        </p:grpSpPr>
        <p:sp>
          <p:nvSpPr>
            <p:cNvPr id="1179" name="平行四边形 99"/>
            <p:cNvSpPr/>
            <p:nvPr/>
          </p:nvSpPr>
          <p:spPr>
            <a:xfrm>
              <a:off x="0" y="33991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C5C5C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80" name="平行四边形 100"/>
            <p:cNvSpPr/>
            <p:nvPr/>
          </p:nvSpPr>
          <p:spPr>
            <a:xfrm>
              <a:off x="0" y="67982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CBCBC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81" name="平行四边形 101"/>
            <p:cNvSpPr/>
            <p:nvPr/>
          </p:nvSpPr>
          <p:spPr>
            <a:xfrm>
              <a:off x="0" y="101973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D0D0D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82" name="平行四边形 102"/>
            <p:cNvSpPr/>
            <p:nvPr/>
          </p:nvSpPr>
          <p:spPr>
            <a:xfrm>
              <a:off x="0" y="135964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D7D7D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83" name="平行四边形 103"/>
            <p:cNvSpPr/>
            <p:nvPr/>
          </p:nvSpPr>
          <p:spPr>
            <a:xfrm>
              <a:off x="0" y="169955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DCDCDC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84" name="平行四边形 104"/>
            <p:cNvSpPr/>
            <p:nvPr/>
          </p:nvSpPr>
          <p:spPr>
            <a:xfrm>
              <a:off x="0" y="203946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E2E2E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85" name="平行四边形 105"/>
            <p:cNvSpPr/>
            <p:nvPr/>
          </p:nvSpPr>
          <p:spPr>
            <a:xfrm>
              <a:off x="0" y="237937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E8E8E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86" name="平行四边形 106"/>
            <p:cNvSpPr/>
            <p:nvPr/>
          </p:nvSpPr>
          <p:spPr>
            <a:xfrm>
              <a:off x="0" y="271928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EEEEE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87" name="平行四边形 107"/>
            <p:cNvSpPr/>
            <p:nvPr/>
          </p:nvSpPr>
          <p:spPr>
            <a:xfrm>
              <a:off x="0" y="305919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F3F3F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88" name="平行四边形 108"/>
            <p:cNvSpPr/>
            <p:nvPr/>
          </p:nvSpPr>
          <p:spPr>
            <a:xfrm>
              <a:off x="0" y="339910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F9F9F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89" name="平行四边形 109"/>
            <p:cNvSpPr/>
            <p:nvPr/>
          </p:nvSpPr>
          <p:spPr>
            <a:xfrm>
              <a:off x="0" y="373901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90" name="平行四边形 110"/>
            <p:cNvSpPr/>
            <p:nvPr/>
          </p:nvSpPr>
          <p:spPr>
            <a:xfrm>
              <a:off x="0" y="-1"/>
              <a:ext cx="978409" cy="289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192" name="文本框 126"/>
          <p:cNvSpPr txBox="1"/>
          <p:nvPr/>
        </p:nvSpPr>
        <p:spPr>
          <a:xfrm>
            <a:off x="6771254" y="1132302"/>
            <a:ext cx="4328578" cy="68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pc="600" sz="3600">
                <a:solidFill>
                  <a:srgbClr val="323232"/>
                </a:solidFill>
                <a:effectLst>
                  <a:outerShdw sx="100000" sy="100000" kx="0" ky="0" algn="b" rotWithShape="0" blurRad="63500" dist="0" dir="0">
                    <a:srgbClr val="000000">
                      <a:alpha val="40000"/>
                    </a:srgbClr>
                  </a:outerShdw>
                </a:effectLst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Mysql+Navicat</a:t>
            </a:r>
          </a:p>
        </p:txBody>
      </p:sp>
      <p:sp>
        <p:nvSpPr>
          <p:cNvPr id="1193" name="矩形 127"/>
          <p:cNvSpPr txBox="1"/>
          <p:nvPr/>
        </p:nvSpPr>
        <p:spPr>
          <a:xfrm>
            <a:off x="1277516" y="952962"/>
            <a:ext cx="2499734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1600">
                <a:solidFill>
                  <a:srgbClr val="59595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Lorem ipsum dolor sit amet, consectetur adipiscing elit. </a:t>
            </a:r>
          </a:p>
        </p:txBody>
      </p:sp>
      <p:pic>
        <p:nvPicPr>
          <p:cNvPr id="1194" name="图片 5" descr="图片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8178" y="502919"/>
            <a:ext cx="5285691" cy="48589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" dur="500"/>
                                        <p:tgtEl>
                                          <p:spTgt spid="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Class="entr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Class="entr" nodeType="after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93" grpId="3"/>
      <p:bldP build="whole" bldLvl="1" animBg="1" rev="0" advAuto="0" spid="1163" grpId="4"/>
      <p:bldP build="whole" bldLvl="1" animBg="1" rev="0" advAuto="0" spid="1191" grpId="8"/>
      <p:bldP build="whole" bldLvl="1" animBg="1" rev="0" advAuto="0" spid="1164" grpId="5"/>
      <p:bldP build="whole" bldLvl="1" animBg="1" rev="0" advAuto="0" spid="1150" grpId="2"/>
      <p:bldP build="whole" bldLvl="1" animBg="1" rev="0" advAuto="0" spid="1192" grpId="1"/>
      <p:bldP build="whole" bldLvl="1" animBg="1" rev="0" advAuto="0" spid="1177" grpId="6"/>
      <p:bldP build="whole" bldLvl="1" animBg="1" rev="0" advAuto="0" spid="1178" grpId="7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8" name="组合 1"/>
          <p:cNvGrpSpPr/>
          <p:nvPr/>
        </p:nvGrpSpPr>
        <p:grpSpPr>
          <a:xfrm>
            <a:off x="-3679084" y="-4944496"/>
            <a:ext cx="16747385" cy="16747385"/>
            <a:chOff x="0" y="0"/>
            <a:chExt cx="16747383" cy="16747383"/>
          </a:xfrm>
        </p:grpSpPr>
        <p:sp>
          <p:nvSpPr>
            <p:cNvPr id="1196" name="椭圆 2"/>
            <p:cNvSpPr/>
            <p:nvPr/>
          </p:nvSpPr>
          <p:spPr>
            <a:xfrm>
              <a:off x="0" y="0"/>
              <a:ext cx="16747384" cy="16747384"/>
            </a:xfrm>
            <a:prstGeom prst="ellipse">
              <a:avLst/>
            </a:prstGeom>
            <a:noFill/>
            <a:ln w="1270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97" name="椭圆 3"/>
            <p:cNvSpPr/>
            <p:nvPr/>
          </p:nvSpPr>
          <p:spPr>
            <a:xfrm>
              <a:off x="359578" y="359577"/>
              <a:ext cx="16028229" cy="16028229"/>
            </a:xfrm>
            <a:prstGeom prst="ellipse">
              <a:avLst/>
            </a:prstGeom>
            <a:noFill/>
            <a:ln w="12700" cap="flat">
              <a:solidFill>
                <a:srgbClr val="AAAAAA">
                  <a:alpha val="95238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98" name="椭圆 4"/>
            <p:cNvSpPr/>
            <p:nvPr/>
          </p:nvSpPr>
          <p:spPr>
            <a:xfrm>
              <a:off x="719156" y="719156"/>
              <a:ext cx="15309073" cy="15309073"/>
            </a:xfrm>
            <a:prstGeom prst="ellipse">
              <a:avLst/>
            </a:prstGeom>
            <a:noFill/>
            <a:ln w="12700" cap="flat">
              <a:solidFill>
                <a:srgbClr val="AEAEAE">
                  <a:alpha val="90476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99" name="椭圆 5"/>
            <p:cNvSpPr/>
            <p:nvPr/>
          </p:nvSpPr>
          <p:spPr>
            <a:xfrm>
              <a:off x="1078734" y="1078733"/>
              <a:ext cx="14589917" cy="14589917"/>
            </a:xfrm>
            <a:prstGeom prst="ellipse">
              <a:avLst/>
            </a:prstGeom>
            <a:noFill/>
            <a:ln w="12700" cap="flat">
              <a:solidFill>
                <a:srgbClr val="B3B3B3">
                  <a:alpha val="85714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00" name="椭圆 6"/>
            <p:cNvSpPr/>
            <p:nvPr/>
          </p:nvSpPr>
          <p:spPr>
            <a:xfrm>
              <a:off x="1438312" y="1438312"/>
              <a:ext cx="13870760" cy="13870760"/>
            </a:xfrm>
            <a:prstGeom prst="ellipse">
              <a:avLst/>
            </a:prstGeom>
            <a:noFill/>
            <a:ln w="12700" cap="flat">
              <a:solidFill>
                <a:srgbClr val="B7B7B7">
                  <a:alpha val="80952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01" name="椭圆 7"/>
            <p:cNvSpPr/>
            <p:nvPr/>
          </p:nvSpPr>
          <p:spPr>
            <a:xfrm>
              <a:off x="1797890" y="1797890"/>
              <a:ext cx="13151604" cy="13151604"/>
            </a:xfrm>
            <a:prstGeom prst="ellipse">
              <a:avLst/>
            </a:prstGeom>
            <a:noFill/>
            <a:ln w="12700" cap="flat">
              <a:solidFill>
                <a:srgbClr val="BBBBBB">
                  <a:alpha val="7619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02" name="椭圆 8"/>
            <p:cNvSpPr/>
            <p:nvPr/>
          </p:nvSpPr>
          <p:spPr>
            <a:xfrm>
              <a:off x="2157468" y="2157468"/>
              <a:ext cx="12432449" cy="12432449"/>
            </a:xfrm>
            <a:prstGeom prst="ellipse">
              <a:avLst/>
            </a:prstGeom>
            <a:noFill/>
            <a:ln w="12700" cap="flat">
              <a:solidFill>
                <a:srgbClr val="BFBFBF">
                  <a:alpha val="71429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03" name="椭圆 9"/>
            <p:cNvSpPr/>
            <p:nvPr/>
          </p:nvSpPr>
          <p:spPr>
            <a:xfrm>
              <a:off x="2517045" y="2517045"/>
              <a:ext cx="11713293" cy="11713293"/>
            </a:xfrm>
            <a:prstGeom prst="ellipse">
              <a:avLst/>
            </a:prstGeom>
            <a:noFill/>
            <a:ln w="12700" cap="flat">
              <a:solidFill>
                <a:srgbClr val="C4C4C4">
                  <a:alpha val="66667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04" name="椭圆 10"/>
            <p:cNvSpPr/>
            <p:nvPr/>
          </p:nvSpPr>
          <p:spPr>
            <a:xfrm>
              <a:off x="2876624" y="2876624"/>
              <a:ext cx="10994137" cy="10994137"/>
            </a:xfrm>
            <a:prstGeom prst="ellipse">
              <a:avLst/>
            </a:prstGeom>
            <a:noFill/>
            <a:ln w="12700" cap="flat">
              <a:solidFill>
                <a:srgbClr val="C8C8C8">
                  <a:alpha val="6190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05" name="椭圆 11"/>
            <p:cNvSpPr/>
            <p:nvPr/>
          </p:nvSpPr>
          <p:spPr>
            <a:xfrm>
              <a:off x="3236202" y="3236202"/>
              <a:ext cx="10274980" cy="10274980"/>
            </a:xfrm>
            <a:prstGeom prst="ellipse">
              <a:avLst/>
            </a:prstGeom>
            <a:noFill/>
            <a:ln w="12700" cap="flat">
              <a:solidFill>
                <a:srgbClr val="CCCCCC">
                  <a:alpha val="57143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06" name="椭圆 12"/>
            <p:cNvSpPr/>
            <p:nvPr/>
          </p:nvSpPr>
          <p:spPr>
            <a:xfrm>
              <a:off x="3595780" y="3595780"/>
              <a:ext cx="9555825" cy="9555825"/>
            </a:xfrm>
            <a:prstGeom prst="ellipse">
              <a:avLst/>
            </a:prstGeom>
            <a:noFill/>
            <a:ln w="12700" cap="flat">
              <a:solidFill>
                <a:srgbClr val="D0D0D0">
                  <a:alpha val="52381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07" name="椭圆 13"/>
            <p:cNvSpPr/>
            <p:nvPr/>
          </p:nvSpPr>
          <p:spPr>
            <a:xfrm>
              <a:off x="3955357" y="3955357"/>
              <a:ext cx="8836670" cy="8836670"/>
            </a:xfrm>
            <a:prstGeom prst="ellipse">
              <a:avLst/>
            </a:prstGeom>
            <a:noFill/>
            <a:ln w="12700" cap="flat">
              <a:solidFill>
                <a:srgbClr val="D4D4D4">
                  <a:alpha val="47619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08" name="椭圆 14"/>
            <p:cNvSpPr/>
            <p:nvPr/>
          </p:nvSpPr>
          <p:spPr>
            <a:xfrm>
              <a:off x="4314936" y="4314936"/>
              <a:ext cx="8117511" cy="8117511"/>
            </a:xfrm>
            <a:prstGeom prst="ellipse">
              <a:avLst/>
            </a:prstGeom>
            <a:noFill/>
            <a:ln w="12700" cap="flat">
              <a:solidFill>
                <a:srgbClr val="D9D9D9">
                  <a:alpha val="42857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09" name="椭圆 15"/>
            <p:cNvSpPr/>
            <p:nvPr/>
          </p:nvSpPr>
          <p:spPr>
            <a:xfrm>
              <a:off x="4674514" y="4674514"/>
              <a:ext cx="7398355" cy="7398355"/>
            </a:xfrm>
            <a:prstGeom prst="ellipse">
              <a:avLst/>
            </a:prstGeom>
            <a:noFill/>
            <a:ln w="12700" cap="flat">
              <a:solidFill>
                <a:srgbClr val="DDDDDD">
                  <a:alpha val="3809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10" name="椭圆 16"/>
            <p:cNvSpPr/>
            <p:nvPr/>
          </p:nvSpPr>
          <p:spPr>
            <a:xfrm>
              <a:off x="5034092" y="5034092"/>
              <a:ext cx="6679199" cy="6679199"/>
            </a:xfrm>
            <a:prstGeom prst="ellipse">
              <a:avLst/>
            </a:prstGeom>
            <a:noFill/>
            <a:ln w="12700" cap="flat">
              <a:solidFill>
                <a:srgbClr val="E1E1E1">
                  <a:alpha val="33333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11" name="椭圆 17"/>
            <p:cNvSpPr/>
            <p:nvPr/>
          </p:nvSpPr>
          <p:spPr>
            <a:xfrm>
              <a:off x="5393670" y="5393670"/>
              <a:ext cx="5960045" cy="5960045"/>
            </a:xfrm>
            <a:prstGeom prst="ellipse">
              <a:avLst/>
            </a:prstGeom>
            <a:noFill/>
            <a:ln w="12700" cap="flat">
              <a:solidFill>
                <a:srgbClr val="E6E6E6">
                  <a:alpha val="28571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12" name="椭圆 18"/>
            <p:cNvSpPr/>
            <p:nvPr/>
          </p:nvSpPr>
          <p:spPr>
            <a:xfrm>
              <a:off x="5753248" y="5753248"/>
              <a:ext cx="5240890" cy="5240890"/>
            </a:xfrm>
            <a:prstGeom prst="ellipse">
              <a:avLst/>
            </a:prstGeom>
            <a:noFill/>
            <a:ln w="12700" cap="flat">
              <a:solidFill>
                <a:srgbClr val="EAEAEA">
                  <a:alpha val="2381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13" name="椭圆 19"/>
            <p:cNvSpPr/>
            <p:nvPr/>
          </p:nvSpPr>
          <p:spPr>
            <a:xfrm>
              <a:off x="6112826" y="6112826"/>
              <a:ext cx="4521733" cy="4521733"/>
            </a:xfrm>
            <a:prstGeom prst="ellipse">
              <a:avLst/>
            </a:prstGeom>
            <a:noFill/>
            <a:ln w="12700" cap="flat">
              <a:solidFill>
                <a:srgbClr val="EEEEEE">
                  <a:alpha val="19048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14" name="椭圆 20"/>
            <p:cNvSpPr/>
            <p:nvPr/>
          </p:nvSpPr>
          <p:spPr>
            <a:xfrm>
              <a:off x="6472404" y="6472404"/>
              <a:ext cx="3802576" cy="3802576"/>
            </a:xfrm>
            <a:prstGeom prst="ellipse">
              <a:avLst/>
            </a:prstGeom>
            <a:noFill/>
            <a:ln w="12700" cap="flat">
              <a:solidFill>
                <a:srgbClr val="F2F2F2">
                  <a:alpha val="14286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15" name="椭圆 21"/>
            <p:cNvSpPr/>
            <p:nvPr/>
          </p:nvSpPr>
          <p:spPr>
            <a:xfrm>
              <a:off x="6831982" y="6831982"/>
              <a:ext cx="3083421" cy="3083421"/>
            </a:xfrm>
            <a:prstGeom prst="ellipse">
              <a:avLst/>
            </a:prstGeom>
            <a:noFill/>
            <a:ln w="12700" cap="flat">
              <a:solidFill>
                <a:srgbClr val="F7F7F7">
                  <a:alpha val="9524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16" name="椭圆 22"/>
            <p:cNvSpPr/>
            <p:nvPr/>
          </p:nvSpPr>
          <p:spPr>
            <a:xfrm>
              <a:off x="7191560" y="7191561"/>
              <a:ext cx="2364263" cy="2364263"/>
            </a:xfrm>
            <a:prstGeom prst="ellipse">
              <a:avLst/>
            </a:prstGeom>
            <a:noFill/>
            <a:ln w="12700" cap="flat">
              <a:solidFill>
                <a:srgbClr val="FBFBFB">
                  <a:alpha val="4762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17" name="椭圆 23"/>
            <p:cNvSpPr/>
            <p:nvPr/>
          </p:nvSpPr>
          <p:spPr>
            <a:xfrm flipH="1">
              <a:off x="7551139" y="7551138"/>
              <a:ext cx="1645107" cy="1645107"/>
            </a:xfrm>
            <a:prstGeom prst="ellipse">
              <a:avLst/>
            </a:prstGeom>
            <a:noFill/>
            <a:ln w="12700" cap="flat">
              <a:solidFill>
                <a:srgbClr val="FFFFFF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231" name="组合 24"/>
          <p:cNvGrpSpPr/>
          <p:nvPr/>
        </p:nvGrpSpPr>
        <p:grpSpPr>
          <a:xfrm>
            <a:off x="3557270" y="2057220"/>
            <a:ext cx="2516793" cy="1434376"/>
            <a:chOff x="0" y="0"/>
            <a:chExt cx="2516792" cy="1434374"/>
          </a:xfrm>
        </p:grpSpPr>
        <p:sp>
          <p:nvSpPr>
            <p:cNvPr id="1219" name="文本框 25"/>
            <p:cNvSpPr txBox="1"/>
            <p:nvPr/>
          </p:nvSpPr>
          <p:spPr>
            <a:xfrm>
              <a:off x="190499" y="136434"/>
              <a:ext cx="2326294" cy="1297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FFFFF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220" name="文本框 26"/>
            <p:cNvSpPr txBox="1"/>
            <p:nvPr/>
          </p:nvSpPr>
          <p:spPr>
            <a:xfrm>
              <a:off x="173181" y="124032"/>
              <a:ext cx="2326294" cy="1297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F9F9F9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221" name="文本框 27"/>
            <p:cNvSpPr txBox="1"/>
            <p:nvPr/>
          </p:nvSpPr>
          <p:spPr>
            <a:xfrm>
              <a:off x="155863" y="111629"/>
              <a:ext cx="2326294" cy="1297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F3F3F3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222" name="文本框 28"/>
            <p:cNvSpPr txBox="1"/>
            <p:nvPr/>
          </p:nvSpPr>
          <p:spPr>
            <a:xfrm>
              <a:off x="138544" y="99225"/>
              <a:ext cx="2326294" cy="1297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EEEEEE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223" name="文本框 29"/>
            <p:cNvSpPr txBox="1"/>
            <p:nvPr/>
          </p:nvSpPr>
          <p:spPr>
            <a:xfrm>
              <a:off x="121226" y="86822"/>
              <a:ext cx="2326294" cy="1297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E8E8E8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224" name="文本框 30"/>
            <p:cNvSpPr txBox="1"/>
            <p:nvPr/>
          </p:nvSpPr>
          <p:spPr>
            <a:xfrm>
              <a:off x="103908" y="74419"/>
              <a:ext cx="2326294" cy="1297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E2E2E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225" name="文本框 31"/>
            <p:cNvSpPr txBox="1"/>
            <p:nvPr/>
          </p:nvSpPr>
          <p:spPr>
            <a:xfrm>
              <a:off x="86590" y="62016"/>
              <a:ext cx="2326294" cy="1297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DCDCDC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226" name="文本框 32"/>
            <p:cNvSpPr txBox="1"/>
            <p:nvPr/>
          </p:nvSpPr>
          <p:spPr>
            <a:xfrm>
              <a:off x="69272" y="49612"/>
              <a:ext cx="2326294" cy="1297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D6D6D6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227" name="文本框 33"/>
            <p:cNvSpPr txBox="1"/>
            <p:nvPr/>
          </p:nvSpPr>
          <p:spPr>
            <a:xfrm>
              <a:off x="51954" y="37210"/>
              <a:ext cx="2326294" cy="1297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chemeClr val="accent3">
                      <a:lumOff val="17344"/>
                    </a:schemeClr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228" name="文本框 34"/>
            <p:cNvSpPr txBox="1"/>
            <p:nvPr/>
          </p:nvSpPr>
          <p:spPr>
            <a:xfrm>
              <a:off x="34635" y="24806"/>
              <a:ext cx="2326294" cy="1297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CBCBCB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229" name="文本框 35"/>
            <p:cNvSpPr txBox="1"/>
            <p:nvPr/>
          </p:nvSpPr>
          <p:spPr>
            <a:xfrm>
              <a:off x="17317" y="12403"/>
              <a:ext cx="2326294" cy="1297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C5C5C5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230" name="文本框 36"/>
            <p:cNvSpPr txBox="1"/>
            <p:nvPr/>
          </p:nvSpPr>
          <p:spPr>
            <a:xfrm>
              <a:off x="0" y="0"/>
              <a:ext cx="2326293" cy="1297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BFBFB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</p:grpSp>
      <p:sp>
        <p:nvSpPr>
          <p:cNvPr id="1232" name="矩形 39"/>
          <p:cNvSpPr txBox="1"/>
          <p:nvPr/>
        </p:nvSpPr>
        <p:spPr>
          <a:xfrm>
            <a:off x="6619854" y="2788762"/>
            <a:ext cx="3291224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6000">
                <a:solidFill>
                  <a:srgbClr val="595959"/>
                </a:solidFill>
                <a:latin typeface="华文楷体"/>
                <a:ea typeface="华文楷体"/>
                <a:cs typeface="华文楷体"/>
                <a:sym typeface="华文楷体"/>
              </a:defRPr>
            </a:lvl1pPr>
          </a:lstStyle>
          <a:p>
            <a:pPr/>
            <a:r>
              <a:t>成果展示</a:t>
            </a:r>
          </a:p>
        </p:txBody>
      </p:sp>
      <p:grpSp>
        <p:nvGrpSpPr>
          <p:cNvPr id="1245" name="组合 50"/>
          <p:cNvGrpSpPr/>
          <p:nvPr/>
        </p:nvGrpSpPr>
        <p:grpSpPr>
          <a:xfrm>
            <a:off x="3931151" y="3140473"/>
            <a:ext cx="1769031" cy="1913812"/>
            <a:chOff x="0" y="0"/>
            <a:chExt cx="1769030" cy="1913810"/>
          </a:xfrm>
        </p:grpSpPr>
        <p:sp>
          <p:nvSpPr>
            <p:cNvPr id="1233" name="文本框 37"/>
            <p:cNvSpPr txBox="1"/>
            <p:nvPr/>
          </p:nvSpPr>
          <p:spPr>
            <a:xfrm>
              <a:off x="234950" y="209470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FFFFF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03</a:t>
              </a:r>
            </a:p>
          </p:txBody>
        </p:sp>
        <p:sp>
          <p:nvSpPr>
            <p:cNvPr id="1234" name="文本框 40"/>
            <p:cNvSpPr txBox="1"/>
            <p:nvPr/>
          </p:nvSpPr>
          <p:spPr>
            <a:xfrm>
              <a:off x="213591" y="190427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ECECEC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03</a:t>
              </a:r>
            </a:p>
          </p:txBody>
        </p:sp>
        <p:sp>
          <p:nvSpPr>
            <p:cNvPr id="1235" name="文本框 41"/>
            <p:cNvSpPr txBox="1"/>
            <p:nvPr/>
          </p:nvSpPr>
          <p:spPr>
            <a:xfrm>
              <a:off x="192232" y="171384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D9D9D9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03</a:t>
              </a:r>
            </a:p>
          </p:txBody>
        </p:sp>
        <p:sp>
          <p:nvSpPr>
            <p:cNvPr id="1236" name="文本框 42"/>
            <p:cNvSpPr txBox="1"/>
            <p:nvPr/>
          </p:nvSpPr>
          <p:spPr>
            <a:xfrm>
              <a:off x="170873" y="152341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C7C7C7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03</a:t>
              </a:r>
            </a:p>
          </p:txBody>
        </p:sp>
        <p:sp>
          <p:nvSpPr>
            <p:cNvPr id="1237" name="文本框 43"/>
            <p:cNvSpPr txBox="1"/>
            <p:nvPr/>
          </p:nvSpPr>
          <p:spPr>
            <a:xfrm>
              <a:off x="149513" y="133299"/>
              <a:ext cx="1534082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B4B4B4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03</a:t>
              </a:r>
            </a:p>
          </p:txBody>
        </p:sp>
        <p:sp>
          <p:nvSpPr>
            <p:cNvPr id="1238" name="文本框 44"/>
            <p:cNvSpPr txBox="1"/>
            <p:nvPr/>
          </p:nvSpPr>
          <p:spPr>
            <a:xfrm>
              <a:off x="128155" y="114256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A1A1A1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03</a:t>
              </a:r>
            </a:p>
          </p:txBody>
        </p:sp>
        <p:sp>
          <p:nvSpPr>
            <p:cNvPr id="1239" name="文本框 45"/>
            <p:cNvSpPr txBox="1"/>
            <p:nvPr/>
          </p:nvSpPr>
          <p:spPr>
            <a:xfrm>
              <a:off x="106795" y="95213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8F8F8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03</a:t>
              </a:r>
            </a:p>
          </p:txBody>
        </p:sp>
        <p:sp>
          <p:nvSpPr>
            <p:cNvPr id="1240" name="文本框 46"/>
            <p:cNvSpPr txBox="1"/>
            <p:nvPr/>
          </p:nvSpPr>
          <p:spPr>
            <a:xfrm>
              <a:off x="85436" y="76170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7C7C7C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03</a:t>
              </a:r>
            </a:p>
          </p:txBody>
        </p:sp>
        <p:sp>
          <p:nvSpPr>
            <p:cNvPr id="1241" name="文本框 47"/>
            <p:cNvSpPr txBox="1"/>
            <p:nvPr/>
          </p:nvSpPr>
          <p:spPr>
            <a:xfrm>
              <a:off x="64076" y="57127"/>
              <a:ext cx="1534082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696969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03</a:t>
              </a:r>
            </a:p>
          </p:txBody>
        </p:sp>
        <p:sp>
          <p:nvSpPr>
            <p:cNvPr id="1242" name="文本框 48"/>
            <p:cNvSpPr txBox="1"/>
            <p:nvPr/>
          </p:nvSpPr>
          <p:spPr>
            <a:xfrm>
              <a:off x="42718" y="38085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575757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03</a:t>
              </a:r>
            </a:p>
          </p:txBody>
        </p:sp>
        <p:sp>
          <p:nvSpPr>
            <p:cNvPr id="1243" name="文本框 49"/>
            <p:cNvSpPr txBox="1"/>
            <p:nvPr/>
          </p:nvSpPr>
          <p:spPr>
            <a:xfrm>
              <a:off x="21359" y="19042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444444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03</a:t>
              </a:r>
            </a:p>
          </p:txBody>
        </p:sp>
        <p:sp>
          <p:nvSpPr>
            <p:cNvPr id="1244" name="文本框 38"/>
            <p:cNvSpPr txBox="1"/>
            <p:nvPr/>
          </p:nvSpPr>
          <p:spPr>
            <a:xfrm>
              <a:off x="0" y="0"/>
              <a:ext cx="819111" cy="170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32323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14:rippl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7" name="图片 10" descr="图片 10"/>
          <p:cNvPicPr>
            <a:picLocks noChangeAspect="1"/>
          </p:cNvPicPr>
          <p:nvPr/>
        </p:nvPicPr>
        <p:blipFill>
          <a:blip r:embed="rId2">
            <a:extLst/>
          </a:blip>
          <a:srcRect l="812" t="36085" r="29523" b="0"/>
          <a:stretch>
            <a:fillRect/>
          </a:stretch>
        </p:blipFill>
        <p:spPr>
          <a:xfrm>
            <a:off x="4984251" y="2474686"/>
            <a:ext cx="7207648" cy="4383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0801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1248" name="图片 7" descr="图片 7"/>
          <p:cNvPicPr>
            <a:picLocks noChangeAspect="1"/>
          </p:cNvPicPr>
          <p:nvPr/>
        </p:nvPicPr>
        <p:blipFill>
          <a:blip r:embed="rId3">
            <a:extLst/>
          </a:blip>
          <a:srcRect l="21016" t="40000" r="21016" b="6667"/>
          <a:stretch>
            <a:fillRect/>
          </a:stretch>
        </p:blipFill>
        <p:spPr>
          <a:xfrm>
            <a:off x="-3" y="0"/>
            <a:ext cx="5820173" cy="3657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1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1249" name="文本框 3"/>
          <p:cNvSpPr txBox="1"/>
          <p:nvPr/>
        </p:nvSpPr>
        <p:spPr>
          <a:xfrm>
            <a:off x="4298851" y="3075057"/>
            <a:ext cx="3025141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600" sz="4000">
                <a:solidFill>
                  <a:srgbClr val="323232"/>
                </a:solidFill>
                <a:effectLst>
                  <a:outerShdw sx="100000" sy="100000" kx="0" ky="0" algn="b" rotWithShape="0" blurRad="63500" dist="0" dir="0">
                    <a:srgbClr val="000000">
                      <a:alpha val="40000"/>
                    </a:srgbClr>
                  </a:outerShdw>
                </a:effectLst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请添加标题</a:t>
            </a:r>
          </a:p>
        </p:txBody>
      </p:sp>
      <p:sp>
        <p:nvSpPr>
          <p:cNvPr id="1250" name="矩形 4"/>
          <p:cNvSpPr txBox="1"/>
          <p:nvPr/>
        </p:nvSpPr>
        <p:spPr>
          <a:xfrm>
            <a:off x="4517438" y="3571859"/>
            <a:ext cx="2518494" cy="758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z="1600">
                <a:solidFill>
                  <a:srgbClr val="59595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Lorem ipsum dolor sit amet</a:t>
            </a:r>
          </a:p>
        </p:txBody>
      </p:sp>
      <p:sp>
        <p:nvSpPr>
          <p:cNvPr id="1251" name="矩形 11"/>
          <p:cNvSpPr txBox="1"/>
          <p:nvPr/>
        </p:nvSpPr>
        <p:spPr>
          <a:xfrm>
            <a:off x="575424" y="3657600"/>
            <a:ext cx="3100604" cy="1558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1600">
                <a:solidFill>
                  <a:srgbClr val="59595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Lorem ipsum dolor sit amet, consectetur adipiscing elit. Praesent venenatis rutrum feugiat. </a:t>
            </a:r>
          </a:p>
        </p:txBody>
      </p:sp>
      <p:sp>
        <p:nvSpPr>
          <p:cNvPr id="1252" name="文本框 12"/>
          <p:cNvSpPr txBox="1"/>
          <p:nvPr/>
        </p:nvSpPr>
        <p:spPr>
          <a:xfrm>
            <a:off x="573744" y="3231007"/>
            <a:ext cx="1818641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300" sz="2400">
                <a:solidFill>
                  <a:srgbClr val="59595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添加小标题</a:t>
            </a:r>
          </a:p>
        </p:txBody>
      </p:sp>
      <p:sp>
        <p:nvSpPr>
          <p:cNvPr id="1253" name="矩形 13"/>
          <p:cNvSpPr txBox="1"/>
          <p:nvPr/>
        </p:nvSpPr>
        <p:spPr>
          <a:xfrm>
            <a:off x="9423465" y="2699211"/>
            <a:ext cx="3416574" cy="758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1600">
                <a:solidFill>
                  <a:srgbClr val="59595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Lorem ipsum dolor sit amet, consectetur adipiscing elit. </a:t>
            </a:r>
          </a:p>
        </p:txBody>
      </p:sp>
      <p:sp>
        <p:nvSpPr>
          <p:cNvPr id="1254" name="文本框 14"/>
          <p:cNvSpPr txBox="1"/>
          <p:nvPr/>
        </p:nvSpPr>
        <p:spPr>
          <a:xfrm>
            <a:off x="8934292" y="2330038"/>
            <a:ext cx="1818641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300" sz="2400">
                <a:solidFill>
                  <a:srgbClr val="59595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添加小标题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8" dur="500"/>
                                        <p:tgtEl>
                                          <p:spTgt spid="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Class="entr" nodeType="after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2" dur="500"/>
                                        <p:tgtEl>
                                          <p:spTgt spid="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7" dur="500"/>
                                        <p:tgtEl>
                                          <p:spTgt spid="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Class="entr" nodeType="after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1" dur="500"/>
                                        <p:tgtEl>
                                          <p:spTgt spid="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51" grpId="4"/>
      <p:bldP build="whole" bldLvl="1" animBg="1" rev="0" advAuto="0" spid="1253" grpId="6"/>
      <p:bldP build="whole" bldLvl="1" animBg="1" rev="0" advAuto="0" spid="1250" grpId="2"/>
      <p:bldP build="whole" bldLvl="1" animBg="1" rev="0" advAuto="0" spid="1249" grpId="1"/>
      <p:bldP build="whole" bldLvl="1" animBg="1" rev="0" advAuto="0" spid="1252" grpId="3"/>
      <p:bldP build="whole" bldLvl="1" animBg="1" rev="0" advAuto="0" spid="1254" grpId="5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8" name="组合 1"/>
          <p:cNvGrpSpPr/>
          <p:nvPr/>
        </p:nvGrpSpPr>
        <p:grpSpPr>
          <a:xfrm>
            <a:off x="-3679084" y="-4944496"/>
            <a:ext cx="16747385" cy="16747385"/>
            <a:chOff x="0" y="0"/>
            <a:chExt cx="16747383" cy="16747383"/>
          </a:xfrm>
        </p:grpSpPr>
        <p:sp>
          <p:nvSpPr>
            <p:cNvPr id="1256" name="椭圆 2"/>
            <p:cNvSpPr/>
            <p:nvPr/>
          </p:nvSpPr>
          <p:spPr>
            <a:xfrm>
              <a:off x="0" y="0"/>
              <a:ext cx="16747384" cy="16747384"/>
            </a:xfrm>
            <a:prstGeom prst="ellipse">
              <a:avLst/>
            </a:prstGeom>
            <a:noFill/>
            <a:ln w="1270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57" name="椭圆 3"/>
            <p:cNvSpPr/>
            <p:nvPr/>
          </p:nvSpPr>
          <p:spPr>
            <a:xfrm>
              <a:off x="359578" y="359577"/>
              <a:ext cx="16028229" cy="16028229"/>
            </a:xfrm>
            <a:prstGeom prst="ellipse">
              <a:avLst/>
            </a:prstGeom>
            <a:noFill/>
            <a:ln w="12700" cap="flat">
              <a:solidFill>
                <a:srgbClr val="AAAAAA">
                  <a:alpha val="95238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58" name="椭圆 4"/>
            <p:cNvSpPr/>
            <p:nvPr/>
          </p:nvSpPr>
          <p:spPr>
            <a:xfrm>
              <a:off x="719156" y="719156"/>
              <a:ext cx="15309073" cy="15309073"/>
            </a:xfrm>
            <a:prstGeom prst="ellipse">
              <a:avLst/>
            </a:prstGeom>
            <a:noFill/>
            <a:ln w="12700" cap="flat">
              <a:solidFill>
                <a:srgbClr val="AEAEAE">
                  <a:alpha val="90476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59" name="椭圆 5"/>
            <p:cNvSpPr/>
            <p:nvPr/>
          </p:nvSpPr>
          <p:spPr>
            <a:xfrm>
              <a:off x="1078734" y="1078733"/>
              <a:ext cx="14589917" cy="14589917"/>
            </a:xfrm>
            <a:prstGeom prst="ellipse">
              <a:avLst/>
            </a:prstGeom>
            <a:noFill/>
            <a:ln w="12700" cap="flat">
              <a:solidFill>
                <a:srgbClr val="B3B3B3">
                  <a:alpha val="85714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60" name="椭圆 6"/>
            <p:cNvSpPr/>
            <p:nvPr/>
          </p:nvSpPr>
          <p:spPr>
            <a:xfrm>
              <a:off x="1438312" y="1438312"/>
              <a:ext cx="13870760" cy="13870760"/>
            </a:xfrm>
            <a:prstGeom prst="ellipse">
              <a:avLst/>
            </a:prstGeom>
            <a:noFill/>
            <a:ln w="12700" cap="flat">
              <a:solidFill>
                <a:srgbClr val="B7B7B7">
                  <a:alpha val="80952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61" name="椭圆 7"/>
            <p:cNvSpPr/>
            <p:nvPr/>
          </p:nvSpPr>
          <p:spPr>
            <a:xfrm>
              <a:off x="1797890" y="1797890"/>
              <a:ext cx="13151604" cy="13151604"/>
            </a:xfrm>
            <a:prstGeom prst="ellipse">
              <a:avLst/>
            </a:prstGeom>
            <a:noFill/>
            <a:ln w="12700" cap="flat">
              <a:solidFill>
                <a:srgbClr val="BBBBBB">
                  <a:alpha val="7619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62" name="椭圆 8"/>
            <p:cNvSpPr/>
            <p:nvPr/>
          </p:nvSpPr>
          <p:spPr>
            <a:xfrm>
              <a:off x="2157468" y="2157468"/>
              <a:ext cx="12432449" cy="12432449"/>
            </a:xfrm>
            <a:prstGeom prst="ellipse">
              <a:avLst/>
            </a:prstGeom>
            <a:noFill/>
            <a:ln w="12700" cap="flat">
              <a:solidFill>
                <a:srgbClr val="BFBFBF">
                  <a:alpha val="71429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63" name="椭圆 9"/>
            <p:cNvSpPr/>
            <p:nvPr/>
          </p:nvSpPr>
          <p:spPr>
            <a:xfrm>
              <a:off x="2517045" y="2517045"/>
              <a:ext cx="11713293" cy="11713293"/>
            </a:xfrm>
            <a:prstGeom prst="ellipse">
              <a:avLst/>
            </a:prstGeom>
            <a:noFill/>
            <a:ln w="12700" cap="flat">
              <a:solidFill>
                <a:srgbClr val="C4C4C4">
                  <a:alpha val="66667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64" name="椭圆 10"/>
            <p:cNvSpPr/>
            <p:nvPr/>
          </p:nvSpPr>
          <p:spPr>
            <a:xfrm>
              <a:off x="2876624" y="2876624"/>
              <a:ext cx="10994137" cy="10994137"/>
            </a:xfrm>
            <a:prstGeom prst="ellipse">
              <a:avLst/>
            </a:prstGeom>
            <a:noFill/>
            <a:ln w="12700" cap="flat">
              <a:solidFill>
                <a:srgbClr val="C8C8C8">
                  <a:alpha val="6190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65" name="椭圆 11"/>
            <p:cNvSpPr/>
            <p:nvPr/>
          </p:nvSpPr>
          <p:spPr>
            <a:xfrm>
              <a:off x="3236202" y="3236202"/>
              <a:ext cx="10274980" cy="10274980"/>
            </a:xfrm>
            <a:prstGeom prst="ellipse">
              <a:avLst/>
            </a:prstGeom>
            <a:noFill/>
            <a:ln w="12700" cap="flat">
              <a:solidFill>
                <a:srgbClr val="CCCCCC">
                  <a:alpha val="57143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66" name="椭圆 12"/>
            <p:cNvSpPr/>
            <p:nvPr/>
          </p:nvSpPr>
          <p:spPr>
            <a:xfrm>
              <a:off x="3595780" y="3595780"/>
              <a:ext cx="9555825" cy="9555825"/>
            </a:xfrm>
            <a:prstGeom prst="ellipse">
              <a:avLst/>
            </a:prstGeom>
            <a:noFill/>
            <a:ln w="12700" cap="flat">
              <a:solidFill>
                <a:srgbClr val="D0D0D0">
                  <a:alpha val="52381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67" name="椭圆 13"/>
            <p:cNvSpPr/>
            <p:nvPr/>
          </p:nvSpPr>
          <p:spPr>
            <a:xfrm>
              <a:off x="3955357" y="3955357"/>
              <a:ext cx="8836670" cy="8836670"/>
            </a:xfrm>
            <a:prstGeom prst="ellipse">
              <a:avLst/>
            </a:prstGeom>
            <a:noFill/>
            <a:ln w="12700" cap="flat">
              <a:solidFill>
                <a:srgbClr val="D4D4D4">
                  <a:alpha val="47619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68" name="椭圆 14"/>
            <p:cNvSpPr/>
            <p:nvPr/>
          </p:nvSpPr>
          <p:spPr>
            <a:xfrm>
              <a:off x="4314936" y="4314936"/>
              <a:ext cx="8117511" cy="8117511"/>
            </a:xfrm>
            <a:prstGeom prst="ellipse">
              <a:avLst/>
            </a:prstGeom>
            <a:noFill/>
            <a:ln w="12700" cap="flat">
              <a:solidFill>
                <a:srgbClr val="D9D9D9">
                  <a:alpha val="42857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69" name="椭圆 15"/>
            <p:cNvSpPr/>
            <p:nvPr/>
          </p:nvSpPr>
          <p:spPr>
            <a:xfrm>
              <a:off x="4674514" y="4674514"/>
              <a:ext cx="7398355" cy="7398355"/>
            </a:xfrm>
            <a:prstGeom prst="ellipse">
              <a:avLst/>
            </a:prstGeom>
            <a:noFill/>
            <a:ln w="12700" cap="flat">
              <a:solidFill>
                <a:srgbClr val="DDDDDD">
                  <a:alpha val="3809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70" name="椭圆 16"/>
            <p:cNvSpPr/>
            <p:nvPr/>
          </p:nvSpPr>
          <p:spPr>
            <a:xfrm>
              <a:off x="5034092" y="5034092"/>
              <a:ext cx="6679199" cy="6679199"/>
            </a:xfrm>
            <a:prstGeom prst="ellipse">
              <a:avLst/>
            </a:prstGeom>
            <a:noFill/>
            <a:ln w="12700" cap="flat">
              <a:solidFill>
                <a:srgbClr val="E1E1E1">
                  <a:alpha val="33333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71" name="椭圆 17"/>
            <p:cNvSpPr/>
            <p:nvPr/>
          </p:nvSpPr>
          <p:spPr>
            <a:xfrm>
              <a:off x="5393670" y="5393670"/>
              <a:ext cx="5960045" cy="5960045"/>
            </a:xfrm>
            <a:prstGeom prst="ellipse">
              <a:avLst/>
            </a:prstGeom>
            <a:noFill/>
            <a:ln w="12700" cap="flat">
              <a:solidFill>
                <a:srgbClr val="E6E6E6">
                  <a:alpha val="28571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72" name="椭圆 18"/>
            <p:cNvSpPr/>
            <p:nvPr/>
          </p:nvSpPr>
          <p:spPr>
            <a:xfrm>
              <a:off x="5753248" y="5753248"/>
              <a:ext cx="5240890" cy="5240890"/>
            </a:xfrm>
            <a:prstGeom prst="ellipse">
              <a:avLst/>
            </a:prstGeom>
            <a:noFill/>
            <a:ln w="12700" cap="flat">
              <a:solidFill>
                <a:srgbClr val="EAEAEA">
                  <a:alpha val="2381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73" name="椭圆 19"/>
            <p:cNvSpPr/>
            <p:nvPr/>
          </p:nvSpPr>
          <p:spPr>
            <a:xfrm>
              <a:off x="6112826" y="6112826"/>
              <a:ext cx="4521733" cy="4521733"/>
            </a:xfrm>
            <a:prstGeom prst="ellipse">
              <a:avLst/>
            </a:prstGeom>
            <a:noFill/>
            <a:ln w="12700" cap="flat">
              <a:solidFill>
                <a:srgbClr val="EEEEEE">
                  <a:alpha val="19048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74" name="椭圆 20"/>
            <p:cNvSpPr/>
            <p:nvPr/>
          </p:nvSpPr>
          <p:spPr>
            <a:xfrm>
              <a:off x="6472404" y="6472404"/>
              <a:ext cx="3802576" cy="3802576"/>
            </a:xfrm>
            <a:prstGeom prst="ellipse">
              <a:avLst/>
            </a:prstGeom>
            <a:noFill/>
            <a:ln w="12700" cap="flat">
              <a:solidFill>
                <a:srgbClr val="F2F2F2">
                  <a:alpha val="14286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75" name="椭圆 21"/>
            <p:cNvSpPr/>
            <p:nvPr/>
          </p:nvSpPr>
          <p:spPr>
            <a:xfrm>
              <a:off x="6831982" y="6831982"/>
              <a:ext cx="3083421" cy="3083421"/>
            </a:xfrm>
            <a:prstGeom prst="ellipse">
              <a:avLst/>
            </a:prstGeom>
            <a:noFill/>
            <a:ln w="12700" cap="flat">
              <a:solidFill>
                <a:srgbClr val="F7F7F7">
                  <a:alpha val="9524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76" name="椭圆 22"/>
            <p:cNvSpPr/>
            <p:nvPr/>
          </p:nvSpPr>
          <p:spPr>
            <a:xfrm>
              <a:off x="7191560" y="7191561"/>
              <a:ext cx="2364263" cy="2364263"/>
            </a:xfrm>
            <a:prstGeom prst="ellipse">
              <a:avLst/>
            </a:prstGeom>
            <a:noFill/>
            <a:ln w="12700" cap="flat">
              <a:solidFill>
                <a:srgbClr val="FBFBFB">
                  <a:alpha val="4762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77" name="椭圆 23"/>
            <p:cNvSpPr/>
            <p:nvPr/>
          </p:nvSpPr>
          <p:spPr>
            <a:xfrm flipH="1">
              <a:off x="7551139" y="7551138"/>
              <a:ext cx="1645107" cy="1645107"/>
            </a:xfrm>
            <a:prstGeom prst="ellipse">
              <a:avLst/>
            </a:prstGeom>
            <a:noFill/>
            <a:ln w="12700" cap="flat">
              <a:solidFill>
                <a:srgbClr val="FFFFFF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291" name="组合 24"/>
          <p:cNvGrpSpPr/>
          <p:nvPr/>
        </p:nvGrpSpPr>
        <p:grpSpPr>
          <a:xfrm>
            <a:off x="3557270" y="2057220"/>
            <a:ext cx="2516793" cy="1434376"/>
            <a:chOff x="0" y="0"/>
            <a:chExt cx="2516792" cy="1434374"/>
          </a:xfrm>
        </p:grpSpPr>
        <p:sp>
          <p:nvSpPr>
            <p:cNvPr id="1279" name="文本框 25"/>
            <p:cNvSpPr txBox="1"/>
            <p:nvPr/>
          </p:nvSpPr>
          <p:spPr>
            <a:xfrm>
              <a:off x="190499" y="136434"/>
              <a:ext cx="2326294" cy="1297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FFFFF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280" name="文本框 26"/>
            <p:cNvSpPr txBox="1"/>
            <p:nvPr/>
          </p:nvSpPr>
          <p:spPr>
            <a:xfrm>
              <a:off x="173181" y="124032"/>
              <a:ext cx="2326294" cy="1297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F9F9F9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281" name="文本框 27"/>
            <p:cNvSpPr txBox="1"/>
            <p:nvPr/>
          </p:nvSpPr>
          <p:spPr>
            <a:xfrm>
              <a:off x="155863" y="111629"/>
              <a:ext cx="2326294" cy="1297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F3F3F3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282" name="文本框 28"/>
            <p:cNvSpPr txBox="1"/>
            <p:nvPr/>
          </p:nvSpPr>
          <p:spPr>
            <a:xfrm>
              <a:off x="138544" y="99225"/>
              <a:ext cx="2326294" cy="1297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EEEEEE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283" name="文本框 29"/>
            <p:cNvSpPr txBox="1"/>
            <p:nvPr/>
          </p:nvSpPr>
          <p:spPr>
            <a:xfrm>
              <a:off x="121226" y="86822"/>
              <a:ext cx="2326294" cy="1297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E8E8E8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284" name="文本框 30"/>
            <p:cNvSpPr txBox="1"/>
            <p:nvPr/>
          </p:nvSpPr>
          <p:spPr>
            <a:xfrm>
              <a:off x="103908" y="74419"/>
              <a:ext cx="2326294" cy="1297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E2E2E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285" name="文本框 31"/>
            <p:cNvSpPr txBox="1"/>
            <p:nvPr/>
          </p:nvSpPr>
          <p:spPr>
            <a:xfrm>
              <a:off x="86590" y="62016"/>
              <a:ext cx="2326294" cy="1297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DCDCDC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286" name="文本框 32"/>
            <p:cNvSpPr txBox="1"/>
            <p:nvPr/>
          </p:nvSpPr>
          <p:spPr>
            <a:xfrm>
              <a:off x="69272" y="49612"/>
              <a:ext cx="2326294" cy="1297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D6D6D6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287" name="文本框 33"/>
            <p:cNvSpPr txBox="1"/>
            <p:nvPr/>
          </p:nvSpPr>
          <p:spPr>
            <a:xfrm>
              <a:off x="51954" y="37210"/>
              <a:ext cx="2326294" cy="1297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chemeClr val="accent3">
                      <a:lumOff val="17344"/>
                    </a:schemeClr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288" name="文本框 34"/>
            <p:cNvSpPr txBox="1"/>
            <p:nvPr/>
          </p:nvSpPr>
          <p:spPr>
            <a:xfrm>
              <a:off x="34635" y="24806"/>
              <a:ext cx="2326294" cy="1297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CBCBCB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289" name="文本框 35"/>
            <p:cNvSpPr txBox="1"/>
            <p:nvPr/>
          </p:nvSpPr>
          <p:spPr>
            <a:xfrm>
              <a:off x="17317" y="12403"/>
              <a:ext cx="2326294" cy="1297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C5C5C5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290" name="文本框 36"/>
            <p:cNvSpPr txBox="1"/>
            <p:nvPr/>
          </p:nvSpPr>
          <p:spPr>
            <a:xfrm>
              <a:off x="0" y="0"/>
              <a:ext cx="2326293" cy="1297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BFBFB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</p:grpSp>
      <p:grpSp>
        <p:nvGrpSpPr>
          <p:cNvPr id="1304" name="组合 71"/>
          <p:cNvGrpSpPr/>
          <p:nvPr/>
        </p:nvGrpSpPr>
        <p:grpSpPr>
          <a:xfrm>
            <a:off x="3964006" y="3101565"/>
            <a:ext cx="1769031" cy="1913812"/>
            <a:chOff x="0" y="0"/>
            <a:chExt cx="1769030" cy="1913810"/>
          </a:xfrm>
        </p:grpSpPr>
        <p:sp>
          <p:nvSpPr>
            <p:cNvPr id="1292" name="文本框 38"/>
            <p:cNvSpPr txBox="1"/>
            <p:nvPr/>
          </p:nvSpPr>
          <p:spPr>
            <a:xfrm>
              <a:off x="234950" y="209470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FFFFF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02</a:t>
              </a:r>
            </a:p>
          </p:txBody>
        </p:sp>
        <p:sp>
          <p:nvSpPr>
            <p:cNvPr id="1293" name="文本框 61"/>
            <p:cNvSpPr txBox="1"/>
            <p:nvPr/>
          </p:nvSpPr>
          <p:spPr>
            <a:xfrm>
              <a:off x="213591" y="190427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ECECEC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02</a:t>
              </a:r>
            </a:p>
          </p:txBody>
        </p:sp>
        <p:sp>
          <p:nvSpPr>
            <p:cNvPr id="1294" name="文本框 62"/>
            <p:cNvSpPr txBox="1"/>
            <p:nvPr/>
          </p:nvSpPr>
          <p:spPr>
            <a:xfrm>
              <a:off x="192232" y="171384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D9D9D9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02</a:t>
              </a:r>
            </a:p>
          </p:txBody>
        </p:sp>
        <p:sp>
          <p:nvSpPr>
            <p:cNvPr id="1295" name="文本框 63"/>
            <p:cNvSpPr txBox="1"/>
            <p:nvPr/>
          </p:nvSpPr>
          <p:spPr>
            <a:xfrm>
              <a:off x="170873" y="152341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C7C7C7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02</a:t>
              </a:r>
            </a:p>
          </p:txBody>
        </p:sp>
        <p:sp>
          <p:nvSpPr>
            <p:cNvPr id="1296" name="文本框 64"/>
            <p:cNvSpPr txBox="1"/>
            <p:nvPr/>
          </p:nvSpPr>
          <p:spPr>
            <a:xfrm>
              <a:off x="149513" y="133299"/>
              <a:ext cx="1534082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B4B4B4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02</a:t>
              </a:r>
            </a:p>
          </p:txBody>
        </p:sp>
        <p:sp>
          <p:nvSpPr>
            <p:cNvPr id="1297" name="文本框 65"/>
            <p:cNvSpPr txBox="1"/>
            <p:nvPr/>
          </p:nvSpPr>
          <p:spPr>
            <a:xfrm>
              <a:off x="128155" y="114256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A1A1A1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02</a:t>
              </a:r>
            </a:p>
          </p:txBody>
        </p:sp>
        <p:sp>
          <p:nvSpPr>
            <p:cNvPr id="1298" name="文本框 66"/>
            <p:cNvSpPr txBox="1"/>
            <p:nvPr/>
          </p:nvSpPr>
          <p:spPr>
            <a:xfrm>
              <a:off x="106795" y="95213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8F8F8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02</a:t>
              </a:r>
            </a:p>
          </p:txBody>
        </p:sp>
        <p:sp>
          <p:nvSpPr>
            <p:cNvPr id="1299" name="文本框 67"/>
            <p:cNvSpPr txBox="1"/>
            <p:nvPr/>
          </p:nvSpPr>
          <p:spPr>
            <a:xfrm>
              <a:off x="85436" y="76170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7C7C7C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02</a:t>
              </a:r>
            </a:p>
          </p:txBody>
        </p:sp>
        <p:sp>
          <p:nvSpPr>
            <p:cNvPr id="1300" name="文本框 68"/>
            <p:cNvSpPr txBox="1"/>
            <p:nvPr/>
          </p:nvSpPr>
          <p:spPr>
            <a:xfrm>
              <a:off x="64076" y="57127"/>
              <a:ext cx="1534082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696969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02</a:t>
              </a:r>
            </a:p>
          </p:txBody>
        </p:sp>
        <p:sp>
          <p:nvSpPr>
            <p:cNvPr id="1301" name="文本框 69"/>
            <p:cNvSpPr txBox="1"/>
            <p:nvPr/>
          </p:nvSpPr>
          <p:spPr>
            <a:xfrm>
              <a:off x="42718" y="38085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575757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02</a:t>
              </a:r>
            </a:p>
          </p:txBody>
        </p:sp>
        <p:sp>
          <p:nvSpPr>
            <p:cNvPr id="1302" name="文本框 70"/>
            <p:cNvSpPr txBox="1"/>
            <p:nvPr/>
          </p:nvSpPr>
          <p:spPr>
            <a:xfrm>
              <a:off x="21359" y="19042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444444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02</a:t>
              </a:r>
            </a:p>
          </p:txBody>
        </p:sp>
        <p:sp>
          <p:nvSpPr>
            <p:cNvPr id="1303" name="文本框 49"/>
            <p:cNvSpPr txBox="1"/>
            <p:nvPr/>
          </p:nvSpPr>
          <p:spPr>
            <a:xfrm>
              <a:off x="0" y="0"/>
              <a:ext cx="1534081" cy="170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32323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02</a:t>
              </a:r>
            </a:p>
          </p:txBody>
        </p:sp>
      </p:grpSp>
      <p:sp>
        <p:nvSpPr>
          <p:cNvPr id="1305" name="矩形 50"/>
          <p:cNvSpPr txBox="1"/>
          <p:nvPr/>
        </p:nvSpPr>
        <p:spPr>
          <a:xfrm>
            <a:off x="6619854" y="2788762"/>
            <a:ext cx="3291224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6000">
                <a:solidFill>
                  <a:srgbClr val="595959"/>
                </a:solidFill>
                <a:latin typeface="华文楷体"/>
                <a:ea typeface="华文楷体"/>
                <a:cs typeface="华文楷体"/>
                <a:sym typeface="华文楷体"/>
              </a:defRPr>
            </a:lvl1pPr>
          </a:lstStyle>
          <a:p>
            <a:pPr/>
            <a:r>
              <a:t>需求分析</a:t>
            </a:r>
          </a:p>
        </p:txBody>
      </p:sp>
      <p:grpSp>
        <p:nvGrpSpPr>
          <p:cNvPr id="1318" name="组合 50"/>
          <p:cNvGrpSpPr/>
          <p:nvPr/>
        </p:nvGrpSpPr>
        <p:grpSpPr>
          <a:xfrm>
            <a:off x="819073" y="2010173"/>
            <a:ext cx="1769031" cy="1913812"/>
            <a:chOff x="0" y="0"/>
            <a:chExt cx="1769030" cy="1913810"/>
          </a:xfrm>
        </p:grpSpPr>
        <p:sp>
          <p:nvSpPr>
            <p:cNvPr id="1306" name="文本框 37"/>
            <p:cNvSpPr txBox="1"/>
            <p:nvPr/>
          </p:nvSpPr>
          <p:spPr>
            <a:xfrm>
              <a:off x="234950" y="209470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FFFFF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03</a:t>
              </a:r>
            </a:p>
          </p:txBody>
        </p:sp>
        <p:sp>
          <p:nvSpPr>
            <p:cNvPr id="1307" name="文本框 40"/>
            <p:cNvSpPr txBox="1"/>
            <p:nvPr/>
          </p:nvSpPr>
          <p:spPr>
            <a:xfrm>
              <a:off x="213591" y="190427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ECECEC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03</a:t>
              </a:r>
            </a:p>
          </p:txBody>
        </p:sp>
        <p:sp>
          <p:nvSpPr>
            <p:cNvPr id="1308" name="文本框 41"/>
            <p:cNvSpPr txBox="1"/>
            <p:nvPr/>
          </p:nvSpPr>
          <p:spPr>
            <a:xfrm>
              <a:off x="192232" y="171384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D9D9D9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03</a:t>
              </a:r>
            </a:p>
          </p:txBody>
        </p:sp>
        <p:sp>
          <p:nvSpPr>
            <p:cNvPr id="1309" name="文本框 42"/>
            <p:cNvSpPr txBox="1"/>
            <p:nvPr/>
          </p:nvSpPr>
          <p:spPr>
            <a:xfrm>
              <a:off x="170873" y="152341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C7C7C7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03</a:t>
              </a:r>
            </a:p>
          </p:txBody>
        </p:sp>
        <p:sp>
          <p:nvSpPr>
            <p:cNvPr id="1310" name="文本框 43"/>
            <p:cNvSpPr txBox="1"/>
            <p:nvPr/>
          </p:nvSpPr>
          <p:spPr>
            <a:xfrm>
              <a:off x="149513" y="133299"/>
              <a:ext cx="1534082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B4B4B4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03</a:t>
              </a:r>
            </a:p>
          </p:txBody>
        </p:sp>
        <p:sp>
          <p:nvSpPr>
            <p:cNvPr id="1311" name="文本框 44"/>
            <p:cNvSpPr txBox="1"/>
            <p:nvPr/>
          </p:nvSpPr>
          <p:spPr>
            <a:xfrm>
              <a:off x="128155" y="114256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A1A1A1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03</a:t>
              </a:r>
            </a:p>
          </p:txBody>
        </p:sp>
        <p:sp>
          <p:nvSpPr>
            <p:cNvPr id="1312" name="文本框 45"/>
            <p:cNvSpPr txBox="1"/>
            <p:nvPr/>
          </p:nvSpPr>
          <p:spPr>
            <a:xfrm>
              <a:off x="106795" y="95213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8F8F8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03</a:t>
              </a:r>
            </a:p>
          </p:txBody>
        </p:sp>
        <p:sp>
          <p:nvSpPr>
            <p:cNvPr id="1313" name="文本框 46"/>
            <p:cNvSpPr txBox="1"/>
            <p:nvPr/>
          </p:nvSpPr>
          <p:spPr>
            <a:xfrm>
              <a:off x="85436" y="76170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7C7C7C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03</a:t>
              </a:r>
            </a:p>
          </p:txBody>
        </p:sp>
        <p:sp>
          <p:nvSpPr>
            <p:cNvPr id="1314" name="文本框 47"/>
            <p:cNvSpPr txBox="1"/>
            <p:nvPr/>
          </p:nvSpPr>
          <p:spPr>
            <a:xfrm>
              <a:off x="64076" y="57127"/>
              <a:ext cx="1534082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696969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03</a:t>
              </a:r>
            </a:p>
          </p:txBody>
        </p:sp>
        <p:sp>
          <p:nvSpPr>
            <p:cNvPr id="1315" name="文本框 48"/>
            <p:cNvSpPr txBox="1"/>
            <p:nvPr/>
          </p:nvSpPr>
          <p:spPr>
            <a:xfrm>
              <a:off x="42718" y="38085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575757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03</a:t>
              </a:r>
            </a:p>
          </p:txBody>
        </p:sp>
        <p:sp>
          <p:nvSpPr>
            <p:cNvPr id="1316" name="文本框 49"/>
            <p:cNvSpPr txBox="1"/>
            <p:nvPr/>
          </p:nvSpPr>
          <p:spPr>
            <a:xfrm>
              <a:off x="21359" y="19042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444444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03</a:t>
              </a:r>
            </a:p>
          </p:txBody>
        </p:sp>
        <p:sp>
          <p:nvSpPr>
            <p:cNvPr id="1317" name="文本框 38"/>
            <p:cNvSpPr txBox="1"/>
            <p:nvPr/>
          </p:nvSpPr>
          <p:spPr>
            <a:xfrm>
              <a:off x="0" y="0"/>
              <a:ext cx="819111" cy="170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32323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14:rippl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图形 1"/>
          <p:cNvSpPr/>
          <p:nvPr/>
        </p:nvSpPr>
        <p:spPr>
          <a:xfrm rot="1387571">
            <a:off x="4621936" y="1380556"/>
            <a:ext cx="3596935" cy="42268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ln>
            <a:solidFill>
              <a:srgbClr val="DBDBDB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21" name="图形 1"/>
          <p:cNvSpPr/>
          <p:nvPr/>
        </p:nvSpPr>
        <p:spPr>
          <a:xfrm rot="1387571">
            <a:off x="4421564" y="1276888"/>
            <a:ext cx="3847349" cy="4521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ln>
            <a:solidFill>
              <a:srgbClr val="DDDDDD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22" name="图形 1"/>
          <p:cNvSpPr/>
          <p:nvPr/>
        </p:nvSpPr>
        <p:spPr>
          <a:xfrm rot="1387571">
            <a:off x="4221191" y="1173222"/>
            <a:ext cx="4097764" cy="48154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ln>
            <a:solidFill>
              <a:srgbClr val="E0E0E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23" name="图形 1"/>
          <p:cNvSpPr/>
          <p:nvPr/>
        </p:nvSpPr>
        <p:spPr>
          <a:xfrm rot="1387571">
            <a:off x="4020820" y="1069556"/>
            <a:ext cx="4348178" cy="510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ln>
            <a:solidFill>
              <a:srgbClr val="E2E2E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24" name="图形 1"/>
          <p:cNvSpPr/>
          <p:nvPr/>
        </p:nvSpPr>
        <p:spPr>
          <a:xfrm rot="1387571">
            <a:off x="3820446" y="965888"/>
            <a:ext cx="4598593" cy="54039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ln>
            <a:solidFill>
              <a:srgbClr val="E4E4E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25" name="图形 1"/>
          <p:cNvSpPr/>
          <p:nvPr/>
        </p:nvSpPr>
        <p:spPr>
          <a:xfrm rot="1387571">
            <a:off x="3620075" y="862222"/>
            <a:ext cx="4849007" cy="5698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ln>
            <a:solidFill>
              <a:srgbClr val="E7E7E7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26" name="图形 1"/>
          <p:cNvSpPr/>
          <p:nvPr/>
        </p:nvSpPr>
        <p:spPr>
          <a:xfrm rot="1387571">
            <a:off x="3419702" y="758556"/>
            <a:ext cx="5099421" cy="59925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ln>
            <a:solidFill>
              <a:srgbClr val="E9E9E9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27" name="图形 1"/>
          <p:cNvSpPr/>
          <p:nvPr/>
        </p:nvSpPr>
        <p:spPr>
          <a:xfrm rot="1387571">
            <a:off x="3219330" y="654889"/>
            <a:ext cx="5349835" cy="6286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ln>
            <a:solidFill>
              <a:srgbClr val="ECECEC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28" name="图形 1"/>
          <p:cNvSpPr/>
          <p:nvPr/>
        </p:nvSpPr>
        <p:spPr>
          <a:xfrm rot="1387571">
            <a:off x="3018957" y="551222"/>
            <a:ext cx="5600250" cy="65810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ln>
            <a:solidFill>
              <a:srgbClr val="EEEEEE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29" name="图形 1"/>
          <p:cNvSpPr/>
          <p:nvPr/>
        </p:nvSpPr>
        <p:spPr>
          <a:xfrm rot="1387571">
            <a:off x="2818585" y="447556"/>
            <a:ext cx="5850664" cy="68753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ln>
            <a:solidFill>
              <a:srgbClr val="F0F0F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30" name="图形 1"/>
          <p:cNvSpPr/>
          <p:nvPr/>
        </p:nvSpPr>
        <p:spPr>
          <a:xfrm rot="1387571">
            <a:off x="1136728" y="-566346"/>
            <a:ext cx="6101078" cy="71696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ln>
            <a:solidFill>
              <a:srgbClr val="F3F3F3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31" name="图形 1"/>
          <p:cNvSpPr/>
          <p:nvPr/>
        </p:nvSpPr>
        <p:spPr>
          <a:xfrm rot="1387571">
            <a:off x="2417840" y="240222"/>
            <a:ext cx="6351493" cy="74638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ln>
            <a:solidFill>
              <a:srgbClr val="F5F5F5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32" name="图形 1"/>
          <p:cNvSpPr/>
          <p:nvPr/>
        </p:nvSpPr>
        <p:spPr>
          <a:xfrm rot="1387571">
            <a:off x="2217469" y="136556"/>
            <a:ext cx="6601907" cy="77581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ln>
            <a:solidFill>
              <a:srgbClr val="F7F7F7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33" name="图形 1"/>
          <p:cNvSpPr/>
          <p:nvPr/>
        </p:nvSpPr>
        <p:spPr>
          <a:xfrm rot="1387571">
            <a:off x="2017096" y="32890"/>
            <a:ext cx="6852320" cy="80524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ln w="8731">
            <a:solidFill>
              <a:srgbClr val="FAFAFA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34" name="图形 1"/>
          <p:cNvSpPr/>
          <p:nvPr/>
        </p:nvSpPr>
        <p:spPr>
          <a:xfrm rot="1387571">
            <a:off x="1816724" y="-70777"/>
            <a:ext cx="7102736" cy="83467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ln w="9128">
            <a:solidFill>
              <a:srgbClr val="FCFCFC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35" name="椭圆 43"/>
          <p:cNvSpPr/>
          <p:nvPr/>
        </p:nvSpPr>
        <p:spPr>
          <a:xfrm>
            <a:off x="7536075" y="2858973"/>
            <a:ext cx="1956671" cy="1956669"/>
          </a:xfrm>
          <a:prstGeom prst="ellipse">
            <a:avLst/>
          </a:prstGeom>
          <a:ln>
            <a:solidFill>
              <a:srgbClr val="D9D9D9">
                <a:alpha val="81818"/>
              </a:srgbClr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36" name="椭圆 45"/>
          <p:cNvSpPr/>
          <p:nvPr/>
        </p:nvSpPr>
        <p:spPr>
          <a:xfrm>
            <a:off x="7437201" y="2751319"/>
            <a:ext cx="2171979" cy="2171978"/>
          </a:xfrm>
          <a:prstGeom prst="ellipse">
            <a:avLst/>
          </a:prstGeom>
          <a:ln>
            <a:solidFill>
              <a:srgbClr val="D9D9D9">
                <a:alpha val="63636"/>
              </a:srgbClr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37" name="椭圆 47"/>
          <p:cNvSpPr/>
          <p:nvPr/>
        </p:nvSpPr>
        <p:spPr>
          <a:xfrm>
            <a:off x="7317702" y="2643664"/>
            <a:ext cx="2387289" cy="2387288"/>
          </a:xfrm>
          <a:prstGeom prst="ellipse">
            <a:avLst/>
          </a:prstGeom>
          <a:ln>
            <a:solidFill>
              <a:srgbClr val="D9D9D9">
                <a:alpha val="45455"/>
              </a:srgbClr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38" name="图形 1"/>
          <p:cNvSpPr/>
          <p:nvPr/>
        </p:nvSpPr>
        <p:spPr>
          <a:xfrm rot="1387571">
            <a:off x="4822309" y="1484222"/>
            <a:ext cx="3346520" cy="39326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solidFill>
            <a:srgbClr val="F0F0F0"/>
          </a:solidFill>
          <a:ln w="3175">
            <a:solidFill>
              <a:srgbClr val="D9D9D9"/>
            </a:solidFill>
            <a:miter/>
          </a:ln>
          <a:effectLst>
            <a:outerShdw sx="100000" sy="100000" kx="0" ky="0" algn="b" rotWithShape="0" blurRad="635000" dist="0" dir="0">
              <a:srgbClr val="323232">
                <a:alpha val="10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grpSp>
        <p:nvGrpSpPr>
          <p:cNvPr id="1345" name="组合 6"/>
          <p:cNvGrpSpPr/>
          <p:nvPr/>
        </p:nvGrpSpPr>
        <p:grpSpPr>
          <a:xfrm>
            <a:off x="4465833" y="1521351"/>
            <a:ext cx="1500614" cy="1783789"/>
            <a:chOff x="0" y="0"/>
            <a:chExt cx="1500612" cy="1783788"/>
          </a:xfrm>
        </p:grpSpPr>
        <p:sp>
          <p:nvSpPr>
            <p:cNvPr id="1339" name="图形 6"/>
            <p:cNvSpPr/>
            <p:nvPr/>
          </p:nvSpPr>
          <p:spPr>
            <a:xfrm>
              <a:off x="-1" y="-1"/>
              <a:ext cx="1500614" cy="1783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solidFill>
              <a:srgbClr val="000000"/>
            </a:solidFill>
            <a:ln w="4047" cap="flat">
              <a:solidFill>
                <a:srgbClr val="000000"/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000000">
                  <a:alpha val="2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grpSp>
          <p:nvGrpSpPr>
            <p:cNvPr id="1344" name="组合 8"/>
            <p:cNvGrpSpPr/>
            <p:nvPr/>
          </p:nvGrpSpPr>
          <p:grpSpPr>
            <a:xfrm>
              <a:off x="313404" y="221770"/>
              <a:ext cx="866350" cy="1555452"/>
              <a:chOff x="0" y="0"/>
              <a:chExt cx="866349" cy="1555450"/>
            </a:xfrm>
          </p:grpSpPr>
          <p:sp>
            <p:nvSpPr>
              <p:cNvPr id="1340" name="文本框 4"/>
              <p:cNvSpPr txBox="1"/>
              <p:nvPr/>
            </p:nvSpPr>
            <p:spPr>
              <a:xfrm>
                <a:off x="160299" y="0"/>
                <a:ext cx="358413" cy="6375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600">
                    <a:solidFill>
                      <a:srgbClr val="FFFFFF"/>
                    </a:solidFill>
                    <a:effectLst>
                      <a:outerShdw sx="100000" sy="100000" kx="0" ky="0" algn="b" rotWithShape="0" blurRad="63500" dist="0" dir="0">
                        <a:srgbClr val="000000">
                          <a:alpha val="40000"/>
                        </a:srgbClr>
                      </a:outerShdw>
                    </a:effectLst>
                    <a:latin typeface="仓耳今楷05-6763 W05"/>
                    <a:ea typeface="仓耳今楷05-6763 W05"/>
                    <a:cs typeface="仓耳今楷05-6763 W05"/>
                    <a:sym typeface="仓耳今楷05-6763 W05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1341" name="文本框 21"/>
              <p:cNvSpPr txBox="1"/>
              <p:nvPr/>
            </p:nvSpPr>
            <p:spPr>
              <a:xfrm>
                <a:off x="451431" y="178536"/>
                <a:ext cx="414918" cy="7645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4400">
                    <a:solidFill>
                      <a:srgbClr val="FFFFFF"/>
                    </a:solidFill>
                    <a:effectLst>
                      <a:outerShdw sx="100000" sy="100000" kx="0" ky="0" algn="b" rotWithShape="0" blurRad="63500" dist="0" dir="0">
                        <a:srgbClr val="000000">
                          <a:alpha val="40000"/>
                        </a:srgbClr>
                      </a:outerShdw>
                    </a:effectLst>
                    <a:latin typeface="仓耳今楷05-6763 W05"/>
                    <a:ea typeface="仓耳今楷05-6763 W05"/>
                    <a:cs typeface="仓耳今楷05-6763 W05"/>
                    <a:sym typeface="仓耳今楷05-6763 W05"/>
                  </a:defRPr>
                </a:lvl1pPr>
              </a:lstStyle>
              <a:p>
                <a:pPr/>
                <a:r>
                  <a:t>0</a:t>
                </a:r>
              </a:p>
            </p:txBody>
          </p:sp>
          <p:sp>
            <p:nvSpPr>
              <p:cNvPr id="1342" name="文本框 22"/>
              <p:cNvSpPr txBox="1"/>
              <p:nvPr/>
            </p:nvSpPr>
            <p:spPr>
              <a:xfrm>
                <a:off x="0" y="646330"/>
                <a:ext cx="414918" cy="7645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4400">
                    <a:solidFill>
                      <a:srgbClr val="FFFFFF"/>
                    </a:solidFill>
                    <a:effectLst>
                      <a:outerShdw sx="100000" sy="100000" kx="0" ky="0" algn="b" rotWithShape="0" blurRad="63500" dist="0" dir="0">
                        <a:srgbClr val="000000">
                          <a:alpha val="40000"/>
                        </a:srgbClr>
                      </a:outerShdw>
                    </a:effectLst>
                    <a:latin typeface="仓耳今楷05-6763 W05"/>
                    <a:ea typeface="仓耳今楷05-6763 W05"/>
                    <a:cs typeface="仓耳今楷05-6763 W05"/>
                    <a:sym typeface="仓耳今楷05-6763 W05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1343" name="文本框 23"/>
              <p:cNvSpPr txBox="1"/>
              <p:nvPr/>
            </p:nvSpPr>
            <p:spPr>
              <a:xfrm>
                <a:off x="387135" y="790910"/>
                <a:ext cx="414918" cy="7645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4400">
                    <a:solidFill>
                      <a:srgbClr val="FFFFFF"/>
                    </a:solidFill>
                    <a:effectLst>
                      <a:outerShdw sx="100000" sy="100000" kx="0" ky="0" algn="b" rotWithShape="0" blurRad="63500" dist="0" dir="0">
                        <a:srgbClr val="000000">
                          <a:alpha val="40000"/>
                        </a:srgbClr>
                      </a:outerShdw>
                    </a:effectLst>
                    <a:latin typeface="仓耳今楷05-6763 W05"/>
                    <a:ea typeface="仓耳今楷05-6763 W05"/>
                    <a:cs typeface="仓耳今楷05-6763 W05"/>
                    <a:sym typeface="仓耳今楷05-6763 W05"/>
                  </a:defRPr>
                </a:lvl1pPr>
              </a:lstStyle>
              <a:p>
                <a:pPr/>
                <a:r>
                  <a:t>9</a:t>
                </a:r>
              </a:p>
            </p:txBody>
          </p:sp>
        </p:grpSp>
      </p:grpSp>
      <p:sp>
        <p:nvSpPr>
          <p:cNvPr id="1346" name="椭圆 9"/>
          <p:cNvSpPr/>
          <p:nvPr/>
        </p:nvSpPr>
        <p:spPr>
          <a:xfrm>
            <a:off x="7640743" y="2966628"/>
            <a:ext cx="1741361" cy="174136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635000" dist="0" dir="0">
              <a:srgbClr val="000000">
                <a:alpha val="1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349" name="组合 3"/>
          <p:cNvGrpSpPr/>
          <p:nvPr/>
        </p:nvGrpSpPr>
        <p:grpSpPr>
          <a:xfrm>
            <a:off x="6290351" y="2722236"/>
            <a:ext cx="4073755" cy="1084345"/>
            <a:chOff x="0" y="0"/>
            <a:chExt cx="4073753" cy="1084343"/>
          </a:xfrm>
        </p:grpSpPr>
        <p:sp>
          <p:nvSpPr>
            <p:cNvPr id="1347" name="文本框 1"/>
            <p:cNvSpPr txBox="1"/>
            <p:nvPr/>
          </p:nvSpPr>
          <p:spPr>
            <a:xfrm>
              <a:off x="0" y="0"/>
              <a:ext cx="3330697" cy="993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pc="300" sz="5400"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THANKS.</a:t>
              </a:r>
            </a:p>
          </p:txBody>
        </p:sp>
        <p:sp>
          <p:nvSpPr>
            <p:cNvPr id="1348" name="文本框 39"/>
            <p:cNvSpPr txBox="1"/>
            <p:nvPr/>
          </p:nvSpPr>
          <p:spPr>
            <a:xfrm>
              <a:off x="264871" y="688103"/>
              <a:ext cx="380888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pc="600">
                  <a:solidFill>
                    <a:srgbClr val="808080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Beautiful Of Design.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ll dir="l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组合 82"/>
          <p:cNvGrpSpPr/>
          <p:nvPr/>
        </p:nvGrpSpPr>
        <p:grpSpPr>
          <a:xfrm>
            <a:off x="-3679084" y="-4944496"/>
            <a:ext cx="16747385" cy="16747385"/>
            <a:chOff x="0" y="0"/>
            <a:chExt cx="16747383" cy="16747383"/>
          </a:xfrm>
        </p:grpSpPr>
        <p:sp>
          <p:nvSpPr>
            <p:cNvPr id="164" name="椭圆 60"/>
            <p:cNvSpPr/>
            <p:nvPr/>
          </p:nvSpPr>
          <p:spPr>
            <a:xfrm>
              <a:off x="0" y="0"/>
              <a:ext cx="16747384" cy="16747384"/>
            </a:xfrm>
            <a:prstGeom prst="ellipse">
              <a:avLst/>
            </a:prstGeom>
            <a:noFill/>
            <a:ln w="1270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5" name="椭圆 62"/>
            <p:cNvSpPr/>
            <p:nvPr/>
          </p:nvSpPr>
          <p:spPr>
            <a:xfrm>
              <a:off x="359578" y="359577"/>
              <a:ext cx="16028229" cy="16028229"/>
            </a:xfrm>
            <a:prstGeom prst="ellipse">
              <a:avLst/>
            </a:prstGeom>
            <a:noFill/>
            <a:ln w="12700" cap="flat">
              <a:solidFill>
                <a:srgbClr val="AAAAAA">
                  <a:alpha val="95238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6" name="椭圆 63"/>
            <p:cNvSpPr/>
            <p:nvPr/>
          </p:nvSpPr>
          <p:spPr>
            <a:xfrm>
              <a:off x="719156" y="719156"/>
              <a:ext cx="15309073" cy="15309073"/>
            </a:xfrm>
            <a:prstGeom prst="ellipse">
              <a:avLst/>
            </a:prstGeom>
            <a:noFill/>
            <a:ln w="12700" cap="flat">
              <a:solidFill>
                <a:srgbClr val="AEAEAE">
                  <a:alpha val="90476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7" name="椭圆 64"/>
            <p:cNvSpPr/>
            <p:nvPr/>
          </p:nvSpPr>
          <p:spPr>
            <a:xfrm>
              <a:off x="1078734" y="1078733"/>
              <a:ext cx="14589917" cy="14589917"/>
            </a:xfrm>
            <a:prstGeom prst="ellipse">
              <a:avLst/>
            </a:prstGeom>
            <a:noFill/>
            <a:ln w="12700" cap="flat">
              <a:solidFill>
                <a:srgbClr val="B3B3B3">
                  <a:alpha val="85714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8" name="椭圆 65"/>
            <p:cNvSpPr/>
            <p:nvPr/>
          </p:nvSpPr>
          <p:spPr>
            <a:xfrm>
              <a:off x="1438312" y="1438312"/>
              <a:ext cx="13870760" cy="13870760"/>
            </a:xfrm>
            <a:prstGeom prst="ellipse">
              <a:avLst/>
            </a:prstGeom>
            <a:noFill/>
            <a:ln w="12700" cap="flat">
              <a:solidFill>
                <a:srgbClr val="B7B7B7">
                  <a:alpha val="80952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9" name="椭圆 66"/>
            <p:cNvSpPr/>
            <p:nvPr/>
          </p:nvSpPr>
          <p:spPr>
            <a:xfrm>
              <a:off x="1797890" y="1797890"/>
              <a:ext cx="13151604" cy="13151604"/>
            </a:xfrm>
            <a:prstGeom prst="ellipse">
              <a:avLst/>
            </a:prstGeom>
            <a:noFill/>
            <a:ln w="12700" cap="flat">
              <a:solidFill>
                <a:srgbClr val="BBBBBB">
                  <a:alpha val="7619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0" name="椭圆 67"/>
            <p:cNvSpPr/>
            <p:nvPr/>
          </p:nvSpPr>
          <p:spPr>
            <a:xfrm>
              <a:off x="2157468" y="2157468"/>
              <a:ext cx="12432449" cy="12432449"/>
            </a:xfrm>
            <a:prstGeom prst="ellipse">
              <a:avLst/>
            </a:prstGeom>
            <a:noFill/>
            <a:ln w="12700" cap="flat">
              <a:solidFill>
                <a:srgbClr val="BFBFBF">
                  <a:alpha val="71429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1" name="椭圆 68"/>
            <p:cNvSpPr/>
            <p:nvPr/>
          </p:nvSpPr>
          <p:spPr>
            <a:xfrm>
              <a:off x="2517045" y="2517045"/>
              <a:ext cx="11713293" cy="11713293"/>
            </a:xfrm>
            <a:prstGeom prst="ellipse">
              <a:avLst/>
            </a:prstGeom>
            <a:noFill/>
            <a:ln w="12700" cap="flat">
              <a:solidFill>
                <a:srgbClr val="C4C4C4">
                  <a:alpha val="66667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2" name="椭圆 69"/>
            <p:cNvSpPr/>
            <p:nvPr/>
          </p:nvSpPr>
          <p:spPr>
            <a:xfrm>
              <a:off x="2876624" y="2876624"/>
              <a:ext cx="10994137" cy="10994137"/>
            </a:xfrm>
            <a:prstGeom prst="ellipse">
              <a:avLst/>
            </a:prstGeom>
            <a:noFill/>
            <a:ln w="12700" cap="flat">
              <a:solidFill>
                <a:srgbClr val="C8C8C8">
                  <a:alpha val="6190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3" name="椭圆 70"/>
            <p:cNvSpPr/>
            <p:nvPr/>
          </p:nvSpPr>
          <p:spPr>
            <a:xfrm>
              <a:off x="3236202" y="3236202"/>
              <a:ext cx="10274980" cy="10274980"/>
            </a:xfrm>
            <a:prstGeom prst="ellipse">
              <a:avLst/>
            </a:prstGeom>
            <a:noFill/>
            <a:ln w="12700" cap="flat">
              <a:solidFill>
                <a:srgbClr val="CCCCCC">
                  <a:alpha val="57143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4" name="椭圆 71"/>
            <p:cNvSpPr/>
            <p:nvPr/>
          </p:nvSpPr>
          <p:spPr>
            <a:xfrm>
              <a:off x="3595780" y="3595780"/>
              <a:ext cx="9555825" cy="9555825"/>
            </a:xfrm>
            <a:prstGeom prst="ellipse">
              <a:avLst/>
            </a:prstGeom>
            <a:noFill/>
            <a:ln w="12700" cap="flat">
              <a:solidFill>
                <a:srgbClr val="D0D0D0">
                  <a:alpha val="52381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5" name="椭圆 72"/>
            <p:cNvSpPr/>
            <p:nvPr/>
          </p:nvSpPr>
          <p:spPr>
            <a:xfrm>
              <a:off x="3955357" y="3955357"/>
              <a:ext cx="8836670" cy="8836670"/>
            </a:xfrm>
            <a:prstGeom prst="ellipse">
              <a:avLst/>
            </a:prstGeom>
            <a:noFill/>
            <a:ln w="12700" cap="flat">
              <a:solidFill>
                <a:srgbClr val="D4D4D4">
                  <a:alpha val="47619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6" name="椭圆 73"/>
            <p:cNvSpPr/>
            <p:nvPr/>
          </p:nvSpPr>
          <p:spPr>
            <a:xfrm>
              <a:off x="4314936" y="4314936"/>
              <a:ext cx="8117511" cy="8117511"/>
            </a:xfrm>
            <a:prstGeom prst="ellipse">
              <a:avLst/>
            </a:prstGeom>
            <a:noFill/>
            <a:ln w="12700" cap="flat">
              <a:solidFill>
                <a:srgbClr val="D9D9D9">
                  <a:alpha val="42857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7" name="椭圆 74"/>
            <p:cNvSpPr/>
            <p:nvPr/>
          </p:nvSpPr>
          <p:spPr>
            <a:xfrm>
              <a:off x="4674514" y="4674514"/>
              <a:ext cx="7398355" cy="7398355"/>
            </a:xfrm>
            <a:prstGeom prst="ellipse">
              <a:avLst/>
            </a:prstGeom>
            <a:noFill/>
            <a:ln w="12700" cap="flat">
              <a:solidFill>
                <a:srgbClr val="DDDDDD">
                  <a:alpha val="3809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8" name="椭圆 75"/>
            <p:cNvSpPr/>
            <p:nvPr/>
          </p:nvSpPr>
          <p:spPr>
            <a:xfrm>
              <a:off x="5034092" y="5034092"/>
              <a:ext cx="6679199" cy="6679199"/>
            </a:xfrm>
            <a:prstGeom prst="ellipse">
              <a:avLst/>
            </a:prstGeom>
            <a:noFill/>
            <a:ln w="12700" cap="flat">
              <a:solidFill>
                <a:srgbClr val="E1E1E1">
                  <a:alpha val="33333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9" name="椭圆 76"/>
            <p:cNvSpPr/>
            <p:nvPr/>
          </p:nvSpPr>
          <p:spPr>
            <a:xfrm>
              <a:off x="5393670" y="5393670"/>
              <a:ext cx="5960045" cy="5960045"/>
            </a:xfrm>
            <a:prstGeom prst="ellipse">
              <a:avLst/>
            </a:prstGeom>
            <a:noFill/>
            <a:ln w="12700" cap="flat">
              <a:solidFill>
                <a:srgbClr val="E6E6E6">
                  <a:alpha val="28571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0" name="椭圆 77"/>
            <p:cNvSpPr/>
            <p:nvPr/>
          </p:nvSpPr>
          <p:spPr>
            <a:xfrm>
              <a:off x="5753248" y="5753248"/>
              <a:ext cx="5240890" cy="5240890"/>
            </a:xfrm>
            <a:prstGeom prst="ellipse">
              <a:avLst/>
            </a:prstGeom>
            <a:noFill/>
            <a:ln w="12700" cap="flat">
              <a:solidFill>
                <a:srgbClr val="EAEAEA">
                  <a:alpha val="2381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1" name="椭圆 78"/>
            <p:cNvSpPr/>
            <p:nvPr/>
          </p:nvSpPr>
          <p:spPr>
            <a:xfrm>
              <a:off x="6112826" y="6112826"/>
              <a:ext cx="4521733" cy="4521733"/>
            </a:xfrm>
            <a:prstGeom prst="ellipse">
              <a:avLst/>
            </a:prstGeom>
            <a:noFill/>
            <a:ln w="12700" cap="flat">
              <a:solidFill>
                <a:srgbClr val="EEEEEE">
                  <a:alpha val="19048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2" name="椭圆 79"/>
            <p:cNvSpPr/>
            <p:nvPr/>
          </p:nvSpPr>
          <p:spPr>
            <a:xfrm>
              <a:off x="6472404" y="6472404"/>
              <a:ext cx="3802576" cy="3802576"/>
            </a:xfrm>
            <a:prstGeom prst="ellipse">
              <a:avLst/>
            </a:prstGeom>
            <a:noFill/>
            <a:ln w="12700" cap="flat">
              <a:solidFill>
                <a:srgbClr val="F2F2F2">
                  <a:alpha val="14286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3" name="椭圆 80"/>
            <p:cNvSpPr/>
            <p:nvPr/>
          </p:nvSpPr>
          <p:spPr>
            <a:xfrm>
              <a:off x="6831982" y="6831982"/>
              <a:ext cx="3083421" cy="3083421"/>
            </a:xfrm>
            <a:prstGeom prst="ellipse">
              <a:avLst/>
            </a:prstGeom>
            <a:noFill/>
            <a:ln w="12700" cap="flat">
              <a:solidFill>
                <a:srgbClr val="F7F7F7">
                  <a:alpha val="9524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4" name="椭圆 81"/>
            <p:cNvSpPr/>
            <p:nvPr/>
          </p:nvSpPr>
          <p:spPr>
            <a:xfrm>
              <a:off x="7191560" y="7191561"/>
              <a:ext cx="2364263" cy="2364263"/>
            </a:xfrm>
            <a:prstGeom prst="ellipse">
              <a:avLst/>
            </a:prstGeom>
            <a:noFill/>
            <a:ln w="12700" cap="flat">
              <a:solidFill>
                <a:srgbClr val="FBFBFB">
                  <a:alpha val="4762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5" name="椭圆 61"/>
            <p:cNvSpPr/>
            <p:nvPr/>
          </p:nvSpPr>
          <p:spPr>
            <a:xfrm flipH="1">
              <a:off x="7551139" y="7551138"/>
              <a:ext cx="1645107" cy="1645107"/>
            </a:xfrm>
            <a:prstGeom prst="ellipse">
              <a:avLst/>
            </a:prstGeom>
            <a:noFill/>
            <a:ln w="12700" cap="flat">
              <a:solidFill>
                <a:srgbClr val="FFFFFF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99" name="组合 57"/>
          <p:cNvGrpSpPr/>
          <p:nvPr/>
        </p:nvGrpSpPr>
        <p:grpSpPr>
          <a:xfrm>
            <a:off x="3557270" y="2057220"/>
            <a:ext cx="2516793" cy="1434376"/>
            <a:chOff x="0" y="0"/>
            <a:chExt cx="2516792" cy="1434374"/>
          </a:xfrm>
        </p:grpSpPr>
        <p:sp>
          <p:nvSpPr>
            <p:cNvPr id="187" name="文本框 2"/>
            <p:cNvSpPr txBox="1"/>
            <p:nvPr/>
          </p:nvSpPr>
          <p:spPr>
            <a:xfrm>
              <a:off x="190499" y="136434"/>
              <a:ext cx="2326294" cy="1297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FFFFF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88" name="文本框 34"/>
            <p:cNvSpPr txBox="1"/>
            <p:nvPr/>
          </p:nvSpPr>
          <p:spPr>
            <a:xfrm>
              <a:off x="173181" y="124032"/>
              <a:ext cx="2326294" cy="1297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F9F9F9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89" name="文本框 35"/>
            <p:cNvSpPr txBox="1"/>
            <p:nvPr/>
          </p:nvSpPr>
          <p:spPr>
            <a:xfrm>
              <a:off x="155863" y="111629"/>
              <a:ext cx="2326294" cy="1297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F3F3F3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90" name="文本框 36"/>
            <p:cNvSpPr txBox="1"/>
            <p:nvPr/>
          </p:nvSpPr>
          <p:spPr>
            <a:xfrm>
              <a:off x="138544" y="99225"/>
              <a:ext cx="2326294" cy="1297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EEEEEE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91" name="文本框 37"/>
            <p:cNvSpPr txBox="1"/>
            <p:nvPr/>
          </p:nvSpPr>
          <p:spPr>
            <a:xfrm>
              <a:off x="121226" y="86822"/>
              <a:ext cx="2326294" cy="1297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E8E8E8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92" name="文本框 38"/>
            <p:cNvSpPr txBox="1"/>
            <p:nvPr/>
          </p:nvSpPr>
          <p:spPr>
            <a:xfrm>
              <a:off x="103908" y="74419"/>
              <a:ext cx="2326294" cy="1297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E2E2E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93" name="文本框 39"/>
            <p:cNvSpPr txBox="1"/>
            <p:nvPr/>
          </p:nvSpPr>
          <p:spPr>
            <a:xfrm>
              <a:off x="86590" y="62016"/>
              <a:ext cx="2326294" cy="1297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DCDCDC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94" name="文本框 40"/>
            <p:cNvSpPr txBox="1"/>
            <p:nvPr/>
          </p:nvSpPr>
          <p:spPr>
            <a:xfrm>
              <a:off x="69272" y="49612"/>
              <a:ext cx="2326294" cy="1297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D6D6D6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95" name="文本框 41"/>
            <p:cNvSpPr txBox="1"/>
            <p:nvPr/>
          </p:nvSpPr>
          <p:spPr>
            <a:xfrm>
              <a:off x="51954" y="37210"/>
              <a:ext cx="2326294" cy="1297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chemeClr val="accent3">
                      <a:lumOff val="17344"/>
                    </a:schemeClr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96" name="文本框 42"/>
            <p:cNvSpPr txBox="1"/>
            <p:nvPr/>
          </p:nvSpPr>
          <p:spPr>
            <a:xfrm>
              <a:off x="34635" y="24806"/>
              <a:ext cx="2326294" cy="1297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CBCBCB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97" name="文本框 43"/>
            <p:cNvSpPr txBox="1"/>
            <p:nvPr/>
          </p:nvSpPr>
          <p:spPr>
            <a:xfrm>
              <a:off x="17317" y="12403"/>
              <a:ext cx="2326294" cy="1297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C5C5C5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98" name="文本框 1"/>
            <p:cNvSpPr txBox="1"/>
            <p:nvPr/>
          </p:nvSpPr>
          <p:spPr>
            <a:xfrm>
              <a:off x="0" y="0"/>
              <a:ext cx="2326293" cy="1297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BFBFB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</p:grpSp>
      <p:grpSp>
        <p:nvGrpSpPr>
          <p:cNvPr id="212" name="组合 56"/>
          <p:cNvGrpSpPr/>
          <p:nvPr/>
        </p:nvGrpSpPr>
        <p:grpSpPr>
          <a:xfrm>
            <a:off x="3964006" y="3101565"/>
            <a:ext cx="1769031" cy="1913812"/>
            <a:chOff x="0" y="0"/>
            <a:chExt cx="1769030" cy="1913810"/>
          </a:xfrm>
        </p:grpSpPr>
        <p:sp>
          <p:nvSpPr>
            <p:cNvPr id="200" name="文本框 45"/>
            <p:cNvSpPr txBox="1"/>
            <p:nvPr/>
          </p:nvSpPr>
          <p:spPr>
            <a:xfrm>
              <a:off x="234950" y="209470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FFFFF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01</a:t>
              </a:r>
            </a:p>
          </p:txBody>
        </p:sp>
        <p:sp>
          <p:nvSpPr>
            <p:cNvPr id="201" name="文本框 46"/>
            <p:cNvSpPr txBox="1"/>
            <p:nvPr/>
          </p:nvSpPr>
          <p:spPr>
            <a:xfrm>
              <a:off x="213591" y="190427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ECECEC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01</a:t>
              </a:r>
            </a:p>
          </p:txBody>
        </p:sp>
        <p:sp>
          <p:nvSpPr>
            <p:cNvPr id="202" name="文本框 47"/>
            <p:cNvSpPr txBox="1"/>
            <p:nvPr/>
          </p:nvSpPr>
          <p:spPr>
            <a:xfrm>
              <a:off x="192232" y="171384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D9D9D9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01</a:t>
              </a:r>
            </a:p>
          </p:txBody>
        </p:sp>
        <p:sp>
          <p:nvSpPr>
            <p:cNvPr id="203" name="文本框 48"/>
            <p:cNvSpPr txBox="1"/>
            <p:nvPr/>
          </p:nvSpPr>
          <p:spPr>
            <a:xfrm>
              <a:off x="170873" y="152341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C7C7C7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01</a:t>
              </a:r>
            </a:p>
          </p:txBody>
        </p:sp>
        <p:sp>
          <p:nvSpPr>
            <p:cNvPr id="204" name="文本框 49"/>
            <p:cNvSpPr txBox="1"/>
            <p:nvPr/>
          </p:nvSpPr>
          <p:spPr>
            <a:xfrm>
              <a:off x="149513" y="133299"/>
              <a:ext cx="1534082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B4B4B4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01</a:t>
              </a:r>
            </a:p>
          </p:txBody>
        </p:sp>
        <p:sp>
          <p:nvSpPr>
            <p:cNvPr id="205" name="文本框 50"/>
            <p:cNvSpPr txBox="1"/>
            <p:nvPr/>
          </p:nvSpPr>
          <p:spPr>
            <a:xfrm>
              <a:off x="128155" y="114256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A1A1A1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01</a:t>
              </a:r>
            </a:p>
          </p:txBody>
        </p:sp>
        <p:sp>
          <p:nvSpPr>
            <p:cNvPr id="206" name="文本框 51"/>
            <p:cNvSpPr txBox="1"/>
            <p:nvPr/>
          </p:nvSpPr>
          <p:spPr>
            <a:xfrm>
              <a:off x="106795" y="95213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8F8F8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01</a:t>
              </a:r>
            </a:p>
          </p:txBody>
        </p:sp>
        <p:sp>
          <p:nvSpPr>
            <p:cNvPr id="207" name="文本框 52"/>
            <p:cNvSpPr txBox="1"/>
            <p:nvPr/>
          </p:nvSpPr>
          <p:spPr>
            <a:xfrm>
              <a:off x="85436" y="76170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7C7C7C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01</a:t>
              </a:r>
            </a:p>
          </p:txBody>
        </p:sp>
        <p:sp>
          <p:nvSpPr>
            <p:cNvPr id="208" name="文本框 53"/>
            <p:cNvSpPr txBox="1"/>
            <p:nvPr/>
          </p:nvSpPr>
          <p:spPr>
            <a:xfrm>
              <a:off x="64076" y="57127"/>
              <a:ext cx="1534082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696969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01</a:t>
              </a:r>
            </a:p>
          </p:txBody>
        </p:sp>
        <p:sp>
          <p:nvSpPr>
            <p:cNvPr id="209" name="文本框 54"/>
            <p:cNvSpPr txBox="1"/>
            <p:nvPr/>
          </p:nvSpPr>
          <p:spPr>
            <a:xfrm>
              <a:off x="42718" y="38085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575757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01</a:t>
              </a:r>
            </a:p>
          </p:txBody>
        </p:sp>
        <p:sp>
          <p:nvSpPr>
            <p:cNvPr id="210" name="文本框 55"/>
            <p:cNvSpPr txBox="1"/>
            <p:nvPr/>
          </p:nvSpPr>
          <p:spPr>
            <a:xfrm>
              <a:off x="21359" y="19042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444444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01</a:t>
              </a:r>
            </a:p>
          </p:txBody>
        </p:sp>
        <p:sp>
          <p:nvSpPr>
            <p:cNvPr id="211" name="文本框 44"/>
            <p:cNvSpPr txBox="1"/>
            <p:nvPr/>
          </p:nvSpPr>
          <p:spPr>
            <a:xfrm>
              <a:off x="0" y="0"/>
              <a:ext cx="1534081" cy="170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32323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01</a:t>
              </a:r>
            </a:p>
          </p:txBody>
        </p:sp>
      </p:grpSp>
      <p:sp>
        <p:nvSpPr>
          <p:cNvPr id="213" name="矩形 59"/>
          <p:cNvSpPr txBox="1"/>
          <p:nvPr/>
        </p:nvSpPr>
        <p:spPr>
          <a:xfrm>
            <a:off x="6619854" y="2788762"/>
            <a:ext cx="3291224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6000">
                <a:solidFill>
                  <a:srgbClr val="595959"/>
                </a:solidFill>
                <a:latin typeface="华文楷体"/>
                <a:ea typeface="华文楷体"/>
                <a:cs typeface="华文楷体"/>
                <a:sym typeface="华文楷体"/>
              </a:defRPr>
            </a:lvl1pPr>
          </a:lstStyle>
          <a:p>
            <a:pPr/>
            <a:r>
              <a:t>小组情况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14:rippl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组合 114"/>
          <p:cNvGrpSpPr/>
          <p:nvPr/>
        </p:nvGrpSpPr>
        <p:grpSpPr>
          <a:xfrm>
            <a:off x="8731788" y="-2520329"/>
            <a:ext cx="7415123" cy="6922097"/>
            <a:chOff x="0" y="0"/>
            <a:chExt cx="7415121" cy="6922096"/>
          </a:xfrm>
        </p:grpSpPr>
        <p:sp>
          <p:nvSpPr>
            <p:cNvPr id="215" name="图形 1"/>
            <p:cNvSpPr/>
            <p:nvPr/>
          </p:nvSpPr>
          <p:spPr>
            <a:xfrm rot="14887572">
              <a:off x="1173518" y="483193"/>
              <a:ext cx="5068086" cy="5955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>
                    <a:alpha val="0"/>
                  </a:srgbClr>
                </a:gs>
              </a:gsLst>
              <a:lin ang="10800000" scaled="0"/>
            </a:gradFill>
            <a:ln w="9525" cap="flat">
              <a:solidFill>
                <a:srgbClr val="F8F8F8">
                  <a:alpha val="11111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grpSp>
          <p:nvGrpSpPr>
            <p:cNvPr id="225" name="组合 116"/>
            <p:cNvGrpSpPr/>
            <p:nvPr/>
          </p:nvGrpSpPr>
          <p:grpSpPr>
            <a:xfrm>
              <a:off x="226740" y="212003"/>
              <a:ext cx="6961370" cy="6498514"/>
              <a:chOff x="0" y="0"/>
              <a:chExt cx="6961368" cy="6498513"/>
            </a:xfrm>
          </p:grpSpPr>
          <p:sp>
            <p:nvSpPr>
              <p:cNvPr id="216" name="图形 1"/>
              <p:cNvSpPr/>
              <p:nvPr/>
            </p:nvSpPr>
            <p:spPr>
              <a:xfrm rot="14887572">
                <a:off x="1101707" y="453625"/>
                <a:ext cx="4757955" cy="55912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F1F1F1">
                    <a:alpha val="22222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17" name="图形 1"/>
              <p:cNvSpPr/>
              <p:nvPr/>
            </p:nvSpPr>
            <p:spPr>
              <a:xfrm rot="14887572">
                <a:off x="1256635" y="636060"/>
                <a:ext cx="4447824" cy="52268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EAEAEA">
                    <a:alpha val="33333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18" name="图形 1"/>
              <p:cNvSpPr/>
              <p:nvPr/>
            </p:nvSpPr>
            <p:spPr>
              <a:xfrm rot="14887572">
                <a:off x="1411563" y="818496"/>
                <a:ext cx="4137692" cy="48623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E3E3E3">
                    <a:alpha val="44444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19" name="图形 1"/>
              <p:cNvSpPr/>
              <p:nvPr/>
            </p:nvSpPr>
            <p:spPr>
              <a:xfrm rot="14887572">
                <a:off x="1566493" y="1000932"/>
                <a:ext cx="3827561" cy="44979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DCDCDC">
                    <a:alpha val="55556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20" name="图形 1"/>
              <p:cNvSpPr/>
              <p:nvPr/>
            </p:nvSpPr>
            <p:spPr>
              <a:xfrm rot="14887572">
                <a:off x="1721421" y="1183367"/>
                <a:ext cx="3517430" cy="41334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D4D4D4">
                    <a:alpha val="66667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21" name="图形 1"/>
              <p:cNvSpPr/>
              <p:nvPr/>
            </p:nvSpPr>
            <p:spPr>
              <a:xfrm rot="14887572">
                <a:off x="1876349" y="1365803"/>
                <a:ext cx="3207298" cy="37690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CDCDCD">
                    <a:alpha val="77778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22" name="图形 1"/>
              <p:cNvSpPr/>
              <p:nvPr/>
            </p:nvSpPr>
            <p:spPr>
              <a:xfrm rot="14887572">
                <a:off x="2031278" y="1548238"/>
                <a:ext cx="2897168" cy="3404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C6C6C6">
                    <a:alpha val="88889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23" name="图形 1"/>
              <p:cNvSpPr/>
              <p:nvPr/>
            </p:nvSpPr>
            <p:spPr>
              <a:xfrm rot="14887572">
                <a:off x="2186207" y="1730674"/>
                <a:ext cx="2587036" cy="30401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BFBFBF"/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24" name="图形 1"/>
              <p:cNvSpPr/>
              <p:nvPr/>
            </p:nvSpPr>
            <p:spPr>
              <a:xfrm rot="14887572">
                <a:off x="2196378" y="1727514"/>
                <a:ext cx="2587036" cy="30401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FFFFFF"/>
                </a:solidFill>
                <a:prstDash val="solid"/>
                <a:miter lim="800000"/>
              </a:ln>
              <a:effectLst>
                <a:outerShdw sx="100000" sy="100000" kx="0" ky="0" algn="b" rotWithShape="0" blurRad="190500" dist="38100" dir="13500000">
                  <a:srgbClr val="000000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</p:grpSp>
      </p:grpSp>
      <p:grpSp>
        <p:nvGrpSpPr>
          <p:cNvPr id="239" name="组合 66"/>
          <p:cNvGrpSpPr/>
          <p:nvPr/>
        </p:nvGrpSpPr>
        <p:grpSpPr>
          <a:xfrm>
            <a:off x="1193800" y="1243621"/>
            <a:ext cx="978409" cy="663746"/>
            <a:chOff x="0" y="0"/>
            <a:chExt cx="978408" cy="663744"/>
          </a:xfrm>
        </p:grpSpPr>
        <p:sp>
          <p:nvSpPr>
            <p:cNvPr id="227" name="平行四边形 67"/>
            <p:cNvSpPr/>
            <p:nvPr/>
          </p:nvSpPr>
          <p:spPr>
            <a:xfrm>
              <a:off x="0" y="33991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C5C5C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8" name="平行四边形 68"/>
            <p:cNvSpPr/>
            <p:nvPr/>
          </p:nvSpPr>
          <p:spPr>
            <a:xfrm>
              <a:off x="0" y="67982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CBCBC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9" name="平行四边形 69"/>
            <p:cNvSpPr/>
            <p:nvPr/>
          </p:nvSpPr>
          <p:spPr>
            <a:xfrm>
              <a:off x="0" y="101973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D0D0D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0" name="平行四边形 70"/>
            <p:cNvSpPr/>
            <p:nvPr/>
          </p:nvSpPr>
          <p:spPr>
            <a:xfrm>
              <a:off x="0" y="135964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D7D7D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1" name="平行四边形 71"/>
            <p:cNvSpPr/>
            <p:nvPr/>
          </p:nvSpPr>
          <p:spPr>
            <a:xfrm>
              <a:off x="0" y="169955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DCDCDC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2" name="平行四边形 72"/>
            <p:cNvSpPr/>
            <p:nvPr/>
          </p:nvSpPr>
          <p:spPr>
            <a:xfrm>
              <a:off x="0" y="203946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E2E2E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3" name="平行四边形 73"/>
            <p:cNvSpPr/>
            <p:nvPr/>
          </p:nvSpPr>
          <p:spPr>
            <a:xfrm>
              <a:off x="0" y="237937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E8E8E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4" name="平行四边形 74"/>
            <p:cNvSpPr/>
            <p:nvPr/>
          </p:nvSpPr>
          <p:spPr>
            <a:xfrm>
              <a:off x="0" y="271928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EEEEE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5" name="平行四边形 75"/>
            <p:cNvSpPr/>
            <p:nvPr/>
          </p:nvSpPr>
          <p:spPr>
            <a:xfrm>
              <a:off x="0" y="305919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F3F3F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6" name="平行四边形 76"/>
            <p:cNvSpPr/>
            <p:nvPr/>
          </p:nvSpPr>
          <p:spPr>
            <a:xfrm>
              <a:off x="0" y="339910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F9F9F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7" name="平行四边形 77"/>
            <p:cNvSpPr/>
            <p:nvPr/>
          </p:nvSpPr>
          <p:spPr>
            <a:xfrm>
              <a:off x="0" y="373901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8" name="平行四边形 78"/>
            <p:cNvSpPr/>
            <p:nvPr/>
          </p:nvSpPr>
          <p:spPr>
            <a:xfrm>
              <a:off x="0" y="-1"/>
              <a:ext cx="978409" cy="289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42" name="组合 79"/>
          <p:cNvGrpSpPr/>
          <p:nvPr/>
        </p:nvGrpSpPr>
        <p:grpSpPr>
          <a:xfrm>
            <a:off x="2491383" y="1084767"/>
            <a:ext cx="4206597" cy="1181756"/>
            <a:chOff x="0" y="0"/>
            <a:chExt cx="4206595" cy="1181754"/>
          </a:xfrm>
        </p:grpSpPr>
        <p:sp>
          <p:nvSpPr>
            <p:cNvPr id="240" name="文本框 80"/>
            <p:cNvSpPr txBox="1"/>
            <p:nvPr/>
          </p:nvSpPr>
          <p:spPr>
            <a:xfrm>
              <a:off x="0" y="0"/>
              <a:ext cx="2161541" cy="485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pc="300" sz="2400">
                  <a:solidFill>
                    <a:srgbClr val="32323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后端：童路勤</a:t>
              </a:r>
            </a:p>
          </p:txBody>
        </p:sp>
        <p:sp>
          <p:nvSpPr>
            <p:cNvPr id="241" name="文本框 81"/>
            <p:cNvSpPr txBox="1"/>
            <p:nvPr/>
          </p:nvSpPr>
          <p:spPr>
            <a:xfrm>
              <a:off x="0" y="423564"/>
              <a:ext cx="4206596" cy="7581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150000"/>
                </a:lnSpc>
                <a:defRPr sz="1600">
                  <a:solidFill>
                    <a:srgbClr val="595959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数据处理、建立天气预测ARIMA、LSTM模型，后端与服务器连接</a:t>
              </a:r>
            </a:p>
          </p:txBody>
        </p:sp>
      </p:grpSp>
      <p:grpSp>
        <p:nvGrpSpPr>
          <p:cNvPr id="255" name="组合 82"/>
          <p:cNvGrpSpPr/>
          <p:nvPr/>
        </p:nvGrpSpPr>
        <p:grpSpPr>
          <a:xfrm>
            <a:off x="5473700" y="2577707"/>
            <a:ext cx="978409" cy="663746"/>
            <a:chOff x="0" y="0"/>
            <a:chExt cx="978408" cy="663744"/>
          </a:xfrm>
        </p:grpSpPr>
        <p:sp>
          <p:nvSpPr>
            <p:cNvPr id="243" name="平行四边形 83"/>
            <p:cNvSpPr/>
            <p:nvPr/>
          </p:nvSpPr>
          <p:spPr>
            <a:xfrm>
              <a:off x="0" y="33991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C5C5C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4" name="平行四边形 84"/>
            <p:cNvSpPr/>
            <p:nvPr/>
          </p:nvSpPr>
          <p:spPr>
            <a:xfrm>
              <a:off x="0" y="67982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CBCBC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5" name="平行四边形 85"/>
            <p:cNvSpPr/>
            <p:nvPr/>
          </p:nvSpPr>
          <p:spPr>
            <a:xfrm>
              <a:off x="0" y="101973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D0D0D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6" name="平行四边形 86"/>
            <p:cNvSpPr/>
            <p:nvPr/>
          </p:nvSpPr>
          <p:spPr>
            <a:xfrm>
              <a:off x="0" y="135964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D7D7D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7" name="平行四边形 87"/>
            <p:cNvSpPr/>
            <p:nvPr/>
          </p:nvSpPr>
          <p:spPr>
            <a:xfrm>
              <a:off x="0" y="169955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DCDCDC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8" name="平行四边形 88"/>
            <p:cNvSpPr/>
            <p:nvPr/>
          </p:nvSpPr>
          <p:spPr>
            <a:xfrm>
              <a:off x="0" y="203946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E2E2E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9" name="平行四边形 89"/>
            <p:cNvSpPr/>
            <p:nvPr/>
          </p:nvSpPr>
          <p:spPr>
            <a:xfrm>
              <a:off x="0" y="237937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E8E8E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0" name="平行四边形 90"/>
            <p:cNvSpPr/>
            <p:nvPr/>
          </p:nvSpPr>
          <p:spPr>
            <a:xfrm>
              <a:off x="0" y="271928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EEEEE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1" name="平行四边形 91"/>
            <p:cNvSpPr/>
            <p:nvPr/>
          </p:nvSpPr>
          <p:spPr>
            <a:xfrm>
              <a:off x="0" y="305919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F3F3F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2" name="平行四边形 92"/>
            <p:cNvSpPr/>
            <p:nvPr/>
          </p:nvSpPr>
          <p:spPr>
            <a:xfrm>
              <a:off x="0" y="339910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F9F9F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3" name="平行四边形 93"/>
            <p:cNvSpPr/>
            <p:nvPr/>
          </p:nvSpPr>
          <p:spPr>
            <a:xfrm>
              <a:off x="0" y="373901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4" name="平行四边形 94"/>
            <p:cNvSpPr/>
            <p:nvPr/>
          </p:nvSpPr>
          <p:spPr>
            <a:xfrm>
              <a:off x="0" y="-1"/>
              <a:ext cx="978409" cy="289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58" name="组合 95"/>
          <p:cNvGrpSpPr/>
          <p:nvPr/>
        </p:nvGrpSpPr>
        <p:grpSpPr>
          <a:xfrm>
            <a:off x="6771283" y="2418853"/>
            <a:ext cx="4206597" cy="1181756"/>
            <a:chOff x="0" y="0"/>
            <a:chExt cx="4206595" cy="1181754"/>
          </a:xfrm>
        </p:grpSpPr>
        <p:sp>
          <p:nvSpPr>
            <p:cNvPr id="256" name="文本框 96"/>
            <p:cNvSpPr txBox="1"/>
            <p:nvPr/>
          </p:nvSpPr>
          <p:spPr>
            <a:xfrm>
              <a:off x="0" y="0"/>
              <a:ext cx="3533141" cy="485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pc="300" sz="2400">
                  <a:solidFill>
                    <a:srgbClr val="32323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服务器：王迪、黎佩瑜</a:t>
              </a:r>
            </a:p>
          </p:txBody>
        </p:sp>
        <p:sp>
          <p:nvSpPr>
            <p:cNvPr id="257" name="文本框 97"/>
            <p:cNvSpPr txBox="1"/>
            <p:nvPr/>
          </p:nvSpPr>
          <p:spPr>
            <a:xfrm>
              <a:off x="0" y="423564"/>
              <a:ext cx="4206596" cy="7581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150000"/>
                </a:lnSpc>
                <a:defRPr sz="1600">
                  <a:solidFill>
                    <a:srgbClr val="595959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以springboot为框架构建服务器、使用shiro进行身份权限认证、进行前后端交互连接</a:t>
              </a:r>
            </a:p>
          </p:txBody>
        </p:sp>
      </p:grpSp>
      <p:grpSp>
        <p:nvGrpSpPr>
          <p:cNvPr id="271" name="组合 98"/>
          <p:cNvGrpSpPr/>
          <p:nvPr/>
        </p:nvGrpSpPr>
        <p:grpSpPr>
          <a:xfrm>
            <a:off x="5515609" y="5631935"/>
            <a:ext cx="978409" cy="663746"/>
            <a:chOff x="0" y="0"/>
            <a:chExt cx="978408" cy="663744"/>
          </a:xfrm>
        </p:grpSpPr>
        <p:sp>
          <p:nvSpPr>
            <p:cNvPr id="259" name="平行四边形 99"/>
            <p:cNvSpPr/>
            <p:nvPr/>
          </p:nvSpPr>
          <p:spPr>
            <a:xfrm>
              <a:off x="0" y="33991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C5C5C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0" name="平行四边形 100"/>
            <p:cNvSpPr/>
            <p:nvPr/>
          </p:nvSpPr>
          <p:spPr>
            <a:xfrm>
              <a:off x="0" y="67982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CBCBC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1" name="平行四边形 101"/>
            <p:cNvSpPr/>
            <p:nvPr/>
          </p:nvSpPr>
          <p:spPr>
            <a:xfrm>
              <a:off x="0" y="101973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D0D0D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2" name="平行四边形 102"/>
            <p:cNvSpPr/>
            <p:nvPr/>
          </p:nvSpPr>
          <p:spPr>
            <a:xfrm>
              <a:off x="0" y="135964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D7D7D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3" name="平行四边形 103"/>
            <p:cNvSpPr/>
            <p:nvPr/>
          </p:nvSpPr>
          <p:spPr>
            <a:xfrm>
              <a:off x="0" y="169955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DCDCDC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4" name="平行四边形 104"/>
            <p:cNvSpPr/>
            <p:nvPr/>
          </p:nvSpPr>
          <p:spPr>
            <a:xfrm>
              <a:off x="0" y="203946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E2E2E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5" name="平行四边形 105"/>
            <p:cNvSpPr/>
            <p:nvPr/>
          </p:nvSpPr>
          <p:spPr>
            <a:xfrm>
              <a:off x="0" y="237937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E8E8E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6" name="平行四边形 106"/>
            <p:cNvSpPr/>
            <p:nvPr/>
          </p:nvSpPr>
          <p:spPr>
            <a:xfrm>
              <a:off x="0" y="271928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EEEEE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7" name="平行四边形 107"/>
            <p:cNvSpPr/>
            <p:nvPr/>
          </p:nvSpPr>
          <p:spPr>
            <a:xfrm>
              <a:off x="0" y="305919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F3F3F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8" name="平行四边形 108"/>
            <p:cNvSpPr/>
            <p:nvPr/>
          </p:nvSpPr>
          <p:spPr>
            <a:xfrm>
              <a:off x="0" y="339910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F9F9F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9" name="平行四边形 109"/>
            <p:cNvSpPr/>
            <p:nvPr/>
          </p:nvSpPr>
          <p:spPr>
            <a:xfrm>
              <a:off x="0" y="373901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0" name="平行四边形 110"/>
            <p:cNvSpPr/>
            <p:nvPr/>
          </p:nvSpPr>
          <p:spPr>
            <a:xfrm>
              <a:off x="0" y="-1"/>
              <a:ext cx="978409" cy="289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74" name="组合 111"/>
          <p:cNvGrpSpPr/>
          <p:nvPr/>
        </p:nvGrpSpPr>
        <p:grpSpPr>
          <a:xfrm>
            <a:off x="6813194" y="5473081"/>
            <a:ext cx="4206597" cy="1181756"/>
            <a:chOff x="0" y="0"/>
            <a:chExt cx="4206595" cy="1181754"/>
          </a:xfrm>
        </p:grpSpPr>
        <p:sp>
          <p:nvSpPr>
            <p:cNvPr id="272" name="文本框 112"/>
            <p:cNvSpPr txBox="1"/>
            <p:nvPr/>
          </p:nvSpPr>
          <p:spPr>
            <a:xfrm>
              <a:off x="0" y="0"/>
              <a:ext cx="2161541" cy="485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pc="300" sz="2400">
                  <a:solidFill>
                    <a:srgbClr val="32323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前端：陈灯月</a:t>
              </a:r>
            </a:p>
          </p:txBody>
        </p:sp>
        <p:sp>
          <p:nvSpPr>
            <p:cNvPr id="273" name="文本框 113"/>
            <p:cNvSpPr txBox="1"/>
            <p:nvPr/>
          </p:nvSpPr>
          <p:spPr>
            <a:xfrm>
              <a:off x="0" y="423564"/>
              <a:ext cx="4206596" cy="7581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ct val="150000"/>
                </a:lnSpc>
                <a:defRPr sz="1600">
                  <a:solidFill>
                    <a:srgbClr val="595959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pPr>
              <a:r>
                <a:t>采用vue框架</a:t>
              </a:r>
              <a:r>
                <a:t>前端界面设计、预测数据图表设计、前端与服务器的连接</a:t>
              </a:r>
            </a:p>
          </p:txBody>
        </p:sp>
      </p:grpSp>
      <p:sp>
        <p:nvSpPr>
          <p:cNvPr id="275" name="文本框 126"/>
          <p:cNvSpPr txBox="1"/>
          <p:nvPr/>
        </p:nvSpPr>
        <p:spPr>
          <a:xfrm>
            <a:off x="4588114" y="222460"/>
            <a:ext cx="5295961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600" sz="4000">
                <a:solidFill>
                  <a:srgbClr val="323232"/>
                </a:solidFill>
                <a:effectLst>
                  <a:outerShdw sx="100000" sy="100000" kx="0" ky="0" algn="b" rotWithShape="0" blurRad="63500" dist="0" dir="0">
                    <a:srgbClr val="000000">
                      <a:alpha val="40000"/>
                    </a:srgbClr>
                  </a:outerShdw>
                </a:effectLst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人员分工&amp;业务流程</a:t>
            </a:r>
          </a:p>
        </p:txBody>
      </p:sp>
      <p:grpSp>
        <p:nvGrpSpPr>
          <p:cNvPr id="288" name="组合 98"/>
          <p:cNvGrpSpPr/>
          <p:nvPr/>
        </p:nvGrpSpPr>
        <p:grpSpPr>
          <a:xfrm>
            <a:off x="182763" y="4306153"/>
            <a:ext cx="978409" cy="663746"/>
            <a:chOff x="0" y="0"/>
            <a:chExt cx="978408" cy="663744"/>
          </a:xfrm>
        </p:grpSpPr>
        <p:sp>
          <p:nvSpPr>
            <p:cNvPr id="276" name="平行四边形 99"/>
            <p:cNvSpPr/>
            <p:nvPr/>
          </p:nvSpPr>
          <p:spPr>
            <a:xfrm>
              <a:off x="0" y="33991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C5C5C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7" name="平行四边形 100"/>
            <p:cNvSpPr/>
            <p:nvPr/>
          </p:nvSpPr>
          <p:spPr>
            <a:xfrm>
              <a:off x="0" y="67982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CBCBC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8" name="平行四边形 101"/>
            <p:cNvSpPr/>
            <p:nvPr/>
          </p:nvSpPr>
          <p:spPr>
            <a:xfrm>
              <a:off x="0" y="101973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D0D0D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9" name="平行四边形 102"/>
            <p:cNvSpPr/>
            <p:nvPr/>
          </p:nvSpPr>
          <p:spPr>
            <a:xfrm>
              <a:off x="0" y="135964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D7D7D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0" name="平行四边形 103"/>
            <p:cNvSpPr/>
            <p:nvPr/>
          </p:nvSpPr>
          <p:spPr>
            <a:xfrm>
              <a:off x="0" y="169955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DCDCDC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1" name="平行四边形 104"/>
            <p:cNvSpPr/>
            <p:nvPr/>
          </p:nvSpPr>
          <p:spPr>
            <a:xfrm>
              <a:off x="0" y="203946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E2E2E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2" name="平行四边形 105"/>
            <p:cNvSpPr/>
            <p:nvPr/>
          </p:nvSpPr>
          <p:spPr>
            <a:xfrm>
              <a:off x="0" y="237937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E8E8E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3" name="平行四边形 106"/>
            <p:cNvSpPr/>
            <p:nvPr/>
          </p:nvSpPr>
          <p:spPr>
            <a:xfrm>
              <a:off x="0" y="271928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EEEEE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4" name="平行四边形 107"/>
            <p:cNvSpPr/>
            <p:nvPr/>
          </p:nvSpPr>
          <p:spPr>
            <a:xfrm>
              <a:off x="0" y="305919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F3F3F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5" name="平行四边形 108"/>
            <p:cNvSpPr/>
            <p:nvPr/>
          </p:nvSpPr>
          <p:spPr>
            <a:xfrm>
              <a:off x="0" y="339910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F9F9F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6" name="平行四边形 109"/>
            <p:cNvSpPr/>
            <p:nvPr/>
          </p:nvSpPr>
          <p:spPr>
            <a:xfrm>
              <a:off x="0" y="373901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7" name="平行四边形 110"/>
            <p:cNvSpPr/>
            <p:nvPr/>
          </p:nvSpPr>
          <p:spPr>
            <a:xfrm>
              <a:off x="0" y="-1"/>
              <a:ext cx="978409" cy="289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91" name="组合 111"/>
          <p:cNvGrpSpPr/>
          <p:nvPr/>
        </p:nvGrpSpPr>
        <p:grpSpPr>
          <a:xfrm>
            <a:off x="1155996" y="4272573"/>
            <a:ext cx="5811314" cy="1079908"/>
            <a:chOff x="0" y="0"/>
            <a:chExt cx="5811312" cy="1079907"/>
          </a:xfrm>
        </p:grpSpPr>
        <p:sp>
          <p:nvSpPr>
            <p:cNvPr id="289" name="文本框 112"/>
            <p:cNvSpPr txBox="1"/>
            <p:nvPr/>
          </p:nvSpPr>
          <p:spPr>
            <a:xfrm>
              <a:off x="0" y="0"/>
              <a:ext cx="3459825" cy="6702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pc="300" sz="2400">
                  <a:solidFill>
                    <a:srgbClr val="32323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数据库：王子昂</a:t>
              </a:r>
            </a:p>
          </p:txBody>
        </p:sp>
        <p:sp>
          <p:nvSpPr>
            <p:cNvPr id="290" name="文本框 113"/>
            <p:cNvSpPr txBox="1"/>
            <p:nvPr/>
          </p:nvSpPr>
          <p:spPr>
            <a:xfrm>
              <a:off x="0" y="585145"/>
              <a:ext cx="5811313" cy="4947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150000"/>
                </a:lnSpc>
                <a:defRPr sz="1600">
                  <a:solidFill>
                    <a:srgbClr val="595959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pPr>
              <a:r>
                <a:t>mysql</a:t>
              </a:r>
              <a:r>
                <a:t>和navicat实现用户和天气数据的保存和访问</a:t>
              </a:r>
            </a:p>
          </p:txBody>
        </p:sp>
      </p:grpSp>
      <p:sp>
        <p:nvSpPr>
          <p:cNvPr id="292" name="线条"/>
          <p:cNvSpPr/>
          <p:nvPr/>
        </p:nvSpPr>
        <p:spPr>
          <a:xfrm flipH="1">
            <a:off x="1019184" y="2490136"/>
            <a:ext cx="1318403" cy="1318403"/>
          </a:xfrm>
          <a:prstGeom prst="line">
            <a:avLst/>
          </a:prstGeom>
          <a:ln w="38100">
            <a:solidFill>
              <a:srgbClr val="535353"/>
            </a:solidFill>
            <a:miter/>
            <a:tailEnd type="arrow"/>
          </a:ln>
        </p:spPr>
        <p:txBody>
          <a:bodyPr lIns="45719" rIns="45719"/>
          <a:lstStyle/>
          <a:p>
            <a:pPr/>
          </a:p>
        </p:txBody>
      </p:sp>
      <p:sp>
        <p:nvSpPr>
          <p:cNvPr id="293" name="线条"/>
          <p:cNvSpPr/>
          <p:nvPr/>
        </p:nvSpPr>
        <p:spPr>
          <a:xfrm flipH="1" flipV="1">
            <a:off x="6030249" y="3914869"/>
            <a:ext cx="503324" cy="1439019"/>
          </a:xfrm>
          <a:prstGeom prst="line">
            <a:avLst/>
          </a:prstGeom>
          <a:ln w="38100">
            <a:solidFill>
              <a:srgbClr val="535353"/>
            </a:solidFill>
            <a:miter/>
            <a:tailEnd type="arrow"/>
          </a:ln>
        </p:spPr>
        <p:txBody>
          <a:bodyPr lIns="45719" rIns="45719"/>
          <a:lstStyle/>
          <a:p>
            <a:pPr/>
          </a:p>
        </p:txBody>
      </p:sp>
      <p:sp>
        <p:nvSpPr>
          <p:cNvPr id="294" name="线条"/>
          <p:cNvSpPr/>
          <p:nvPr/>
        </p:nvSpPr>
        <p:spPr>
          <a:xfrm>
            <a:off x="6478064" y="3417918"/>
            <a:ext cx="596319" cy="1479449"/>
          </a:xfrm>
          <a:prstGeom prst="line">
            <a:avLst/>
          </a:prstGeom>
          <a:ln w="38100">
            <a:solidFill>
              <a:srgbClr val="535353"/>
            </a:solidFill>
            <a:miter/>
            <a:tailEnd type="arrow"/>
          </a:ln>
        </p:spPr>
        <p:txBody>
          <a:bodyPr lIns="45719" rIns="45719"/>
          <a:lstStyle/>
          <a:p>
            <a:pPr/>
          </a:p>
        </p:txBody>
      </p:sp>
      <p:sp>
        <p:nvSpPr>
          <p:cNvPr id="295" name="线条"/>
          <p:cNvSpPr/>
          <p:nvPr/>
        </p:nvSpPr>
        <p:spPr>
          <a:xfrm flipV="1">
            <a:off x="4099744" y="3042657"/>
            <a:ext cx="999114" cy="999114"/>
          </a:xfrm>
          <a:prstGeom prst="line">
            <a:avLst/>
          </a:prstGeom>
          <a:ln w="38100">
            <a:solidFill>
              <a:srgbClr val="535353"/>
            </a:solidFill>
            <a:miter/>
            <a:tailEnd type="arrow"/>
          </a:ln>
        </p:spPr>
        <p:txBody>
          <a:bodyPr lIns="45719" rIns="45719"/>
          <a:lstStyle/>
          <a:p>
            <a:pPr/>
          </a:p>
        </p:txBody>
      </p:sp>
      <p:sp>
        <p:nvSpPr>
          <p:cNvPr id="296" name="预测数据"/>
          <p:cNvSpPr txBox="1"/>
          <p:nvPr/>
        </p:nvSpPr>
        <p:spPr>
          <a:xfrm>
            <a:off x="644083" y="2805260"/>
            <a:ext cx="10185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A7A7"/>
                </a:solidFill>
              </a:defRPr>
            </a:lvl1pPr>
          </a:lstStyle>
          <a:p>
            <a:pPr/>
            <a:r>
              <a:t>预测数据</a:t>
            </a:r>
          </a:p>
        </p:txBody>
      </p:sp>
      <p:sp>
        <p:nvSpPr>
          <p:cNvPr id="297" name="预测数据"/>
          <p:cNvSpPr txBox="1"/>
          <p:nvPr/>
        </p:nvSpPr>
        <p:spPr>
          <a:xfrm>
            <a:off x="3552383" y="3193411"/>
            <a:ext cx="10185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A7A7"/>
                </a:solidFill>
              </a:defRPr>
            </a:lvl1pPr>
          </a:lstStyle>
          <a:p>
            <a:pPr/>
            <a:r>
              <a:t>预测数据</a:t>
            </a:r>
          </a:p>
        </p:txBody>
      </p:sp>
      <p:sp>
        <p:nvSpPr>
          <p:cNvPr id="298" name="预测数据"/>
          <p:cNvSpPr txBox="1"/>
          <p:nvPr/>
        </p:nvSpPr>
        <p:spPr>
          <a:xfrm>
            <a:off x="7132401" y="4244781"/>
            <a:ext cx="10185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A7A7"/>
                </a:solidFill>
              </a:defRPr>
            </a:lvl1pPr>
          </a:lstStyle>
          <a:p>
            <a:pPr/>
            <a:r>
              <a:t>预测数据</a:t>
            </a:r>
          </a:p>
        </p:txBody>
      </p:sp>
      <p:sp>
        <p:nvSpPr>
          <p:cNvPr id="299" name="请求"/>
          <p:cNvSpPr txBox="1"/>
          <p:nvPr/>
        </p:nvSpPr>
        <p:spPr>
          <a:xfrm>
            <a:off x="5656516" y="4433556"/>
            <a:ext cx="5613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A7A7"/>
                </a:solidFill>
              </a:defRPr>
            </a:lvl1pPr>
          </a:lstStyle>
          <a:p>
            <a:pPr/>
            <a:r>
              <a:t>请求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Class="entr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Class="entr" nodeType="after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Class="entr" nodeType="afterEffect" presetSubtype="4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8" grpId="17"/>
      <p:bldP build="whole" bldLvl="1" animBg="1" rev="0" advAuto="0" spid="258" grpId="5"/>
      <p:bldP build="whole" bldLvl="1" animBg="1" rev="0" advAuto="0" spid="288" grpId="8"/>
      <p:bldP build="whole" bldLvl="1" animBg="1" rev="0" advAuto="0" spid="239" grpId="2"/>
      <p:bldP build="whole" bldLvl="1" animBg="1" rev="0" advAuto="0" spid="274" grpId="7"/>
      <p:bldP build="whole" bldLvl="1" animBg="1" rev="0" advAuto="0" spid="295" grpId="15"/>
      <p:bldP build="whole" bldLvl="1" animBg="1" rev="0" advAuto="0" spid="297" grpId="14"/>
      <p:bldP build="whole" bldLvl="1" animBg="1" rev="0" advAuto="0" spid="294" grpId="16"/>
      <p:bldP build="whole" bldLvl="1" animBg="1" rev="0" advAuto="0" spid="275" grpId="1"/>
      <p:bldP build="whole" bldLvl="1" animBg="1" rev="0" advAuto="0" spid="255" grpId="4"/>
      <p:bldP build="whole" bldLvl="1" animBg="1" rev="0" advAuto="0" spid="271" grpId="6"/>
      <p:bldP build="whole" bldLvl="1" animBg="1" rev="0" advAuto="0" spid="291" grpId="9"/>
      <p:bldP build="whole" bldLvl="1" animBg="1" rev="0" advAuto="0" spid="292" grpId="11"/>
      <p:bldP build="whole" bldLvl="1" animBg="1" rev="0" advAuto="0" spid="296" grpId="10"/>
      <p:bldP build="whole" bldLvl="1" animBg="1" rev="0" advAuto="0" spid="299" grpId="12"/>
      <p:bldP build="whole" bldLvl="1" animBg="1" rev="0" advAuto="0" spid="242" grpId="3"/>
      <p:bldP build="whole" bldLvl="1" animBg="1" rev="0" advAuto="0" spid="293" grpId="1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文本框 126"/>
          <p:cNvSpPr txBox="1"/>
          <p:nvPr/>
        </p:nvSpPr>
        <p:spPr>
          <a:xfrm>
            <a:off x="4626214" y="311360"/>
            <a:ext cx="2440941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600" sz="4000">
                <a:solidFill>
                  <a:srgbClr val="32323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进度安排</a:t>
            </a:r>
          </a:p>
        </p:txBody>
      </p:sp>
      <p:grpSp>
        <p:nvGrpSpPr>
          <p:cNvPr id="304" name="成组"/>
          <p:cNvGrpSpPr/>
          <p:nvPr/>
        </p:nvGrpSpPr>
        <p:grpSpPr>
          <a:xfrm>
            <a:off x="311097" y="972746"/>
            <a:ext cx="4832448" cy="5435551"/>
            <a:chOff x="0" y="0"/>
            <a:chExt cx="4832446" cy="5435549"/>
          </a:xfrm>
        </p:grpSpPr>
        <p:pic>
          <p:nvPicPr>
            <p:cNvPr id="302" name="11594559540_.pic_hd.jpg" descr="11594559540_.pic_hd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85546" b="0"/>
            <a:stretch>
              <a:fillRect/>
            </a:stretch>
          </p:blipFill>
          <p:spPr>
            <a:xfrm>
              <a:off x="0" y="43"/>
              <a:ext cx="1227219" cy="543536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3" name="11594559540_.pic_hd.jpg" descr="11594559540_.pic_hd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53499" t="0" r="0" b="0"/>
            <a:stretch>
              <a:fillRect/>
            </a:stretch>
          </p:blipFill>
          <p:spPr>
            <a:xfrm>
              <a:off x="884117" y="0"/>
              <a:ext cx="3948330" cy="54355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16" name="成组"/>
          <p:cNvGrpSpPr/>
          <p:nvPr/>
        </p:nvGrpSpPr>
        <p:grpSpPr>
          <a:xfrm>
            <a:off x="5488481" y="1021195"/>
            <a:ext cx="5980854" cy="2453641"/>
            <a:chOff x="0" y="0"/>
            <a:chExt cx="5980853" cy="2453639"/>
          </a:xfrm>
        </p:grpSpPr>
        <p:grpSp>
          <p:nvGrpSpPr>
            <p:cNvPr id="314" name="成组"/>
            <p:cNvGrpSpPr/>
            <p:nvPr/>
          </p:nvGrpSpPr>
          <p:grpSpPr>
            <a:xfrm>
              <a:off x="0" y="127308"/>
              <a:ext cx="1764998" cy="1549170"/>
              <a:chOff x="0" y="0"/>
              <a:chExt cx="1764997" cy="1549169"/>
            </a:xfrm>
          </p:grpSpPr>
          <p:grpSp>
            <p:nvGrpSpPr>
              <p:cNvPr id="312" name="组合 37"/>
              <p:cNvGrpSpPr/>
              <p:nvPr/>
            </p:nvGrpSpPr>
            <p:grpSpPr>
              <a:xfrm>
                <a:off x="0" y="0"/>
                <a:ext cx="1764998" cy="1549170"/>
                <a:chOff x="0" y="0"/>
                <a:chExt cx="1764997" cy="1549169"/>
              </a:xfrm>
            </p:grpSpPr>
            <p:sp>
              <p:nvSpPr>
                <p:cNvPr id="305" name="图形 1"/>
                <p:cNvSpPr/>
                <p:nvPr/>
              </p:nvSpPr>
              <p:spPr>
                <a:xfrm rot="15837947">
                  <a:off x="189663" y="-39593"/>
                  <a:ext cx="1385672" cy="16283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4851" h="14352" fill="norm" stroke="1" extrusionOk="0">
                      <a:moveTo>
                        <a:pt x="11773" y="10046"/>
                      </a:moveTo>
                      <a:cubicBezTo>
                        <a:pt x="11773" y="10046"/>
                        <a:pt x="19794" y="1078"/>
                        <a:pt x="9938" y="22"/>
                      </a:cubicBezTo>
                      <a:cubicBezTo>
                        <a:pt x="9938" y="22"/>
                        <a:pt x="-1806" y="-819"/>
                        <a:pt x="239" y="8062"/>
                      </a:cubicBezTo>
                      <a:cubicBezTo>
                        <a:pt x="239" y="8062"/>
                        <a:pt x="4276" y="20781"/>
                        <a:pt x="11773" y="10046"/>
                      </a:cubicBezTo>
                      <a:close/>
                    </a:path>
                  </a:pathLst>
                </a:custGeom>
                <a:noFill/>
                <a:ln w="9525" cap="flat">
                  <a:solidFill>
                    <a:srgbClr val="FFFFFF">
                      <a:alpha val="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06" name="图形 1"/>
                <p:cNvSpPr/>
                <p:nvPr/>
              </p:nvSpPr>
              <p:spPr>
                <a:xfrm rot="15837947">
                  <a:off x="225114" y="2156"/>
                  <a:ext cx="1314683" cy="154493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4851" h="14352" fill="norm" stroke="1" extrusionOk="0">
                      <a:moveTo>
                        <a:pt x="11773" y="10046"/>
                      </a:moveTo>
                      <a:cubicBezTo>
                        <a:pt x="11773" y="10046"/>
                        <a:pt x="19794" y="1078"/>
                        <a:pt x="9938" y="22"/>
                      </a:cubicBezTo>
                      <a:cubicBezTo>
                        <a:pt x="9938" y="22"/>
                        <a:pt x="-1806" y="-819"/>
                        <a:pt x="239" y="8062"/>
                      </a:cubicBezTo>
                      <a:cubicBezTo>
                        <a:pt x="239" y="8062"/>
                        <a:pt x="4276" y="20781"/>
                        <a:pt x="11773" y="10046"/>
                      </a:cubicBezTo>
                      <a:close/>
                    </a:path>
                  </a:pathLst>
                </a:custGeom>
                <a:noFill/>
                <a:ln w="9525" cap="flat">
                  <a:solidFill>
                    <a:srgbClr val="F4F4F4">
                      <a:alpha val="16667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07" name="图形 1"/>
                <p:cNvSpPr/>
                <p:nvPr/>
              </p:nvSpPr>
              <p:spPr>
                <a:xfrm rot="15837947">
                  <a:off x="260565" y="43904"/>
                  <a:ext cx="1243694" cy="146151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4851" h="14352" fill="norm" stroke="1" extrusionOk="0">
                      <a:moveTo>
                        <a:pt x="11773" y="10046"/>
                      </a:moveTo>
                      <a:cubicBezTo>
                        <a:pt x="11773" y="10046"/>
                        <a:pt x="19794" y="1078"/>
                        <a:pt x="9938" y="22"/>
                      </a:cubicBezTo>
                      <a:cubicBezTo>
                        <a:pt x="9938" y="22"/>
                        <a:pt x="-1806" y="-819"/>
                        <a:pt x="239" y="8062"/>
                      </a:cubicBezTo>
                      <a:cubicBezTo>
                        <a:pt x="239" y="8062"/>
                        <a:pt x="4276" y="20781"/>
                        <a:pt x="11773" y="10046"/>
                      </a:cubicBezTo>
                      <a:close/>
                    </a:path>
                  </a:pathLst>
                </a:custGeom>
                <a:noFill/>
                <a:ln w="9525" cap="flat">
                  <a:solidFill>
                    <a:srgbClr val="EAEAEA">
                      <a:alpha val="33333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08" name="图形 1"/>
                <p:cNvSpPr/>
                <p:nvPr/>
              </p:nvSpPr>
              <p:spPr>
                <a:xfrm rot="15837947">
                  <a:off x="296015" y="85653"/>
                  <a:ext cx="1172706" cy="137809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4851" h="14352" fill="norm" stroke="1" extrusionOk="0">
                      <a:moveTo>
                        <a:pt x="11773" y="10046"/>
                      </a:moveTo>
                      <a:cubicBezTo>
                        <a:pt x="11773" y="10046"/>
                        <a:pt x="19794" y="1078"/>
                        <a:pt x="9938" y="22"/>
                      </a:cubicBezTo>
                      <a:cubicBezTo>
                        <a:pt x="9938" y="22"/>
                        <a:pt x="-1806" y="-819"/>
                        <a:pt x="239" y="8062"/>
                      </a:cubicBezTo>
                      <a:cubicBezTo>
                        <a:pt x="239" y="8062"/>
                        <a:pt x="4276" y="20781"/>
                        <a:pt x="11773" y="10046"/>
                      </a:cubicBezTo>
                      <a:close/>
                    </a:path>
                  </a:pathLst>
                </a:custGeom>
                <a:noFill/>
                <a:ln w="9525" cap="flat">
                  <a:solidFill>
                    <a:srgbClr val="DFDFDF">
                      <a:alpha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09" name="图形 1"/>
                <p:cNvSpPr/>
                <p:nvPr/>
              </p:nvSpPr>
              <p:spPr>
                <a:xfrm rot="15837947">
                  <a:off x="331466" y="127402"/>
                  <a:ext cx="1101717" cy="129466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4851" h="14352" fill="norm" stroke="1" extrusionOk="0">
                      <a:moveTo>
                        <a:pt x="11773" y="10046"/>
                      </a:moveTo>
                      <a:cubicBezTo>
                        <a:pt x="11773" y="10046"/>
                        <a:pt x="19794" y="1078"/>
                        <a:pt x="9938" y="22"/>
                      </a:cubicBezTo>
                      <a:cubicBezTo>
                        <a:pt x="9938" y="22"/>
                        <a:pt x="-1806" y="-819"/>
                        <a:pt x="239" y="8062"/>
                      </a:cubicBezTo>
                      <a:cubicBezTo>
                        <a:pt x="239" y="8062"/>
                        <a:pt x="4276" y="20781"/>
                        <a:pt x="11773" y="10046"/>
                      </a:cubicBezTo>
                      <a:close/>
                    </a:path>
                  </a:pathLst>
                </a:custGeom>
                <a:noFill/>
                <a:ln w="9525" cap="flat">
                  <a:solidFill>
                    <a:srgbClr val="D4D4D4">
                      <a:alpha val="66667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10" name="图形 1"/>
                <p:cNvSpPr/>
                <p:nvPr/>
              </p:nvSpPr>
              <p:spPr>
                <a:xfrm rot="15837947">
                  <a:off x="366917" y="169151"/>
                  <a:ext cx="1030728" cy="12112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4851" h="14352" fill="norm" stroke="1" extrusionOk="0">
                      <a:moveTo>
                        <a:pt x="11773" y="10046"/>
                      </a:moveTo>
                      <a:cubicBezTo>
                        <a:pt x="11773" y="10046"/>
                        <a:pt x="19794" y="1078"/>
                        <a:pt x="9938" y="22"/>
                      </a:cubicBezTo>
                      <a:cubicBezTo>
                        <a:pt x="9938" y="22"/>
                        <a:pt x="-1806" y="-819"/>
                        <a:pt x="239" y="8062"/>
                      </a:cubicBezTo>
                      <a:cubicBezTo>
                        <a:pt x="239" y="8062"/>
                        <a:pt x="4276" y="20781"/>
                        <a:pt x="11773" y="10046"/>
                      </a:cubicBezTo>
                      <a:close/>
                    </a:path>
                  </a:pathLst>
                </a:custGeom>
                <a:noFill/>
                <a:ln w="9525" cap="flat">
                  <a:solidFill>
                    <a:srgbClr val="CACACA">
                      <a:alpha val="83333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11" name="图形 1"/>
                <p:cNvSpPr/>
                <p:nvPr/>
              </p:nvSpPr>
              <p:spPr>
                <a:xfrm rot="15837947">
                  <a:off x="402368" y="210900"/>
                  <a:ext cx="959740" cy="11278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4851" h="14352" fill="norm" stroke="1" extrusionOk="0">
                      <a:moveTo>
                        <a:pt x="11773" y="10046"/>
                      </a:moveTo>
                      <a:cubicBezTo>
                        <a:pt x="11773" y="10046"/>
                        <a:pt x="19794" y="1078"/>
                        <a:pt x="9938" y="22"/>
                      </a:cubicBezTo>
                      <a:cubicBezTo>
                        <a:pt x="9938" y="22"/>
                        <a:pt x="-1806" y="-819"/>
                        <a:pt x="239" y="8062"/>
                      </a:cubicBezTo>
                      <a:cubicBezTo>
                        <a:pt x="239" y="8062"/>
                        <a:pt x="4276" y="20781"/>
                        <a:pt x="11773" y="1004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BFBFB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313" name="第一周"/>
              <p:cNvSpPr txBox="1"/>
              <p:nvPr/>
            </p:nvSpPr>
            <p:spPr>
              <a:xfrm>
                <a:off x="487528" y="570114"/>
                <a:ext cx="789941" cy="408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/>
                <a:r>
                  <a:t>第一周</a:t>
                </a:r>
              </a:p>
            </p:txBody>
          </p:sp>
        </p:grpSp>
        <p:sp>
          <p:nvSpPr>
            <p:cNvPr id="315" name="安装环境，学习相关技术…"/>
            <p:cNvSpPr txBox="1"/>
            <p:nvPr/>
          </p:nvSpPr>
          <p:spPr>
            <a:xfrm>
              <a:off x="1684354" y="0"/>
              <a:ext cx="4296500" cy="2453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600"/>
              </a:pPr>
            </a:p>
            <a:p>
              <a:pPr marL="180473" indent="-180473">
                <a:buSzPct val="100000"/>
                <a:buChar char="•"/>
                <a:defRPr sz="1600"/>
              </a:pPr>
              <a:r>
                <a:t>安装环境，学习相关技术</a:t>
              </a:r>
            </a:p>
            <a:p>
              <a:pPr marL="180473" indent="-180473">
                <a:buSzPct val="100000"/>
                <a:buChar char="•"/>
                <a:defRPr sz="1600"/>
              </a:pPr>
            </a:p>
            <a:p>
              <a:pPr marL="180473" indent="-180473">
                <a:buSzPct val="100000"/>
                <a:buChar char="•"/>
                <a:defRPr sz="1600"/>
              </a:pPr>
              <a:r>
                <a:t>初步进行数据处理，建立ARIMA模型</a:t>
              </a:r>
            </a:p>
            <a:p>
              <a:pPr>
                <a:defRPr sz="1600"/>
              </a:pPr>
            </a:p>
            <a:p>
              <a:pPr marL="180473" indent="-180473">
                <a:buSzPct val="100000"/>
                <a:buChar char="•"/>
                <a:defRPr sz="1600"/>
              </a:pPr>
              <a:r>
                <a:t>使用springboot搭建服务器实现与后端以及前端登陆界面的连接</a:t>
              </a:r>
            </a:p>
            <a:p>
              <a:pPr>
                <a:defRPr sz="1600"/>
              </a:pPr>
            </a:p>
            <a:p>
              <a:pPr marL="180473" indent="-180473">
                <a:buSzPct val="100000"/>
                <a:buChar char="•"/>
                <a:defRPr sz="1600"/>
              </a:pPr>
              <a:r>
                <a:t>使用vue框架搭建前端登陆界面</a:t>
              </a:r>
            </a:p>
          </p:txBody>
        </p:sp>
      </p:grpSp>
      <p:grpSp>
        <p:nvGrpSpPr>
          <p:cNvPr id="328" name="成组"/>
          <p:cNvGrpSpPr/>
          <p:nvPr/>
        </p:nvGrpSpPr>
        <p:grpSpPr>
          <a:xfrm>
            <a:off x="5488481" y="3448280"/>
            <a:ext cx="6172749" cy="3150756"/>
            <a:chOff x="0" y="0"/>
            <a:chExt cx="6172747" cy="3150754"/>
          </a:xfrm>
        </p:grpSpPr>
        <p:grpSp>
          <p:nvGrpSpPr>
            <p:cNvPr id="326" name="成组"/>
            <p:cNvGrpSpPr/>
            <p:nvPr/>
          </p:nvGrpSpPr>
          <p:grpSpPr>
            <a:xfrm>
              <a:off x="0" y="0"/>
              <a:ext cx="1764998" cy="1549170"/>
              <a:chOff x="0" y="0"/>
              <a:chExt cx="1764997" cy="1549169"/>
            </a:xfrm>
          </p:grpSpPr>
          <p:grpSp>
            <p:nvGrpSpPr>
              <p:cNvPr id="324" name="组合 37"/>
              <p:cNvGrpSpPr/>
              <p:nvPr/>
            </p:nvGrpSpPr>
            <p:grpSpPr>
              <a:xfrm>
                <a:off x="0" y="0"/>
                <a:ext cx="1764998" cy="1549170"/>
                <a:chOff x="0" y="0"/>
                <a:chExt cx="1764997" cy="1549169"/>
              </a:xfrm>
            </p:grpSpPr>
            <p:sp>
              <p:nvSpPr>
                <p:cNvPr id="317" name="图形 1"/>
                <p:cNvSpPr/>
                <p:nvPr/>
              </p:nvSpPr>
              <p:spPr>
                <a:xfrm rot="15837947">
                  <a:off x="189663" y="-39593"/>
                  <a:ext cx="1385672" cy="16283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4851" h="14352" fill="norm" stroke="1" extrusionOk="0">
                      <a:moveTo>
                        <a:pt x="11773" y="10046"/>
                      </a:moveTo>
                      <a:cubicBezTo>
                        <a:pt x="11773" y="10046"/>
                        <a:pt x="19794" y="1078"/>
                        <a:pt x="9938" y="22"/>
                      </a:cubicBezTo>
                      <a:cubicBezTo>
                        <a:pt x="9938" y="22"/>
                        <a:pt x="-1806" y="-819"/>
                        <a:pt x="239" y="8062"/>
                      </a:cubicBezTo>
                      <a:cubicBezTo>
                        <a:pt x="239" y="8062"/>
                        <a:pt x="4276" y="20781"/>
                        <a:pt x="11773" y="10046"/>
                      </a:cubicBezTo>
                      <a:close/>
                    </a:path>
                  </a:pathLst>
                </a:custGeom>
                <a:noFill/>
                <a:ln w="9525" cap="flat">
                  <a:solidFill>
                    <a:srgbClr val="FFFFFF">
                      <a:alpha val="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18" name="图形 1"/>
                <p:cNvSpPr/>
                <p:nvPr/>
              </p:nvSpPr>
              <p:spPr>
                <a:xfrm rot="15837947">
                  <a:off x="225114" y="2156"/>
                  <a:ext cx="1314683" cy="154493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4851" h="14352" fill="norm" stroke="1" extrusionOk="0">
                      <a:moveTo>
                        <a:pt x="11773" y="10046"/>
                      </a:moveTo>
                      <a:cubicBezTo>
                        <a:pt x="11773" y="10046"/>
                        <a:pt x="19794" y="1078"/>
                        <a:pt x="9938" y="22"/>
                      </a:cubicBezTo>
                      <a:cubicBezTo>
                        <a:pt x="9938" y="22"/>
                        <a:pt x="-1806" y="-819"/>
                        <a:pt x="239" y="8062"/>
                      </a:cubicBezTo>
                      <a:cubicBezTo>
                        <a:pt x="239" y="8062"/>
                        <a:pt x="4276" y="20781"/>
                        <a:pt x="11773" y="10046"/>
                      </a:cubicBezTo>
                      <a:close/>
                    </a:path>
                  </a:pathLst>
                </a:custGeom>
                <a:noFill/>
                <a:ln w="9525" cap="flat">
                  <a:solidFill>
                    <a:srgbClr val="F4F4F4">
                      <a:alpha val="16667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19" name="图形 1"/>
                <p:cNvSpPr/>
                <p:nvPr/>
              </p:nvSpPr>
              <p:spPr>
                <a:xfrm rot="15837947">
                  <a:off x="260565" y="43904"/>
                  <a:ext cx="1243694" cy="146151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4851" h="14352" fill="norm" stroke="1" extrusionOk="0">
                      <a:moveTo>
                        <a:pt x="11773" y="10046"/>
                      </a:moveTo>
                      <a:cubicBezTo>
                        <a:pt x="11773" y="10046"/>
                        <a:pt x="19794" y="1078"/>
                        <a:pt x="9938" y="22"/>
                      </a:cubicBezTo>
                      <a:cubicBezTo>
                        <a:pt x="9938" y="22"/>
                        <a:pt x="-1806" y="-819"/>
                        <a:pt x="239" y="8062"/>
                      </a:cubicBezTo>
                      <a:cubicBezTo>
                        <a:pt x="239" y="8062"/>
                        <a:pt x="4276" y="20781"/>
                        <a:pt x="11773" y="10046"/>
                      </a:cubicBezTo>
                      <a:close/>
                    </a:path>
                  </a:pathLst>
                </a:custGeom>
                <a:noFill/>
                <a:ln w="9525" cap="flat">
                  <a:solidFill>
                    <a:srgbClr val="EAEAEA">
                      <a:alpha val="33333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20" name="图形 1"/>
                <p:cNvSpPr/>
                <p:nvPr/>
              </p:nvSpPr>
              <p:spPr>
                <a:xfrm rot="15837947">
                  <a:off x="296015" y="85653"/>
                  <a:ext cx="1172706" cy="137809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4851" h="14352" fill="norm" stroke="1" extrusionOk="0">
                      <a:moveTo>
                        <a:pt x="11773" y="10046"/>
                      </a:moveTo>
                      <a:cubicBezTo>
                        <a:pt x="11773" y="10046"/>
                        <a:pt x="19794" y="1078"/>
                        <a:pt x="9938" y="22"/>
                      </a:cubicBezTo>
                      <a:cubicBezTo>
                        <a:pt x="9938" y="22"/>
                        <a:pt x="-1806" y="-819"/>
                        <a:pt x="239" y="8062"/>
                      </a:cubicBezTo>
                      <a:cubicBezTo>
                        <a:pt x="239" y="8062"/>
                        <a:pt x="4276" y="20781"/>
                        <a:pt x="11773" y="10046"/>
                      </a:cubicBezTo>
                      <a:close/>
                    </a:path>
                  </a:pathLst>
                </a:custGeom>
                <a:noFill/>
                <a:ln w="9525" cap="flat">
                  <a:solidFill>
                    <a:srgbClr val="DFDFDF">
                      <a:alpha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21" name="图形 1"/>
                <p:cNvSpPr/>
                <p:nvPr/>
              </p:nvSpPr>
              <p:spPr>
                <a:xfrm rot="15837947">
                  <a:off x="331466" y="127402"/>
                  <a:ext cx="1101717" cy="129466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4851" h="14352" fill="norm" stroke="1" extrusionOk="0">
                      <a:moveTo>
                        <a:pt x="11773" y="10046"/>
                      </a:moveTo>
                      <a:cubicBezTo>
                        <a:pt x="11773" y="10046"/>
                        <a:pt x="19794" y="1078"/>
                        <a:pt x="9938" y="22"/>
                      </a:cubicBezTo>
                      <a:cubicBezTo>
                        <a:pt x="9938" y="22"/>
                        <a:pt x="-1806" y="-819"/>
                        <a:pt x="239" y="8062"/>
                      </a:cubicBezTo>
                      <a:cubicBezTo>
                        <a:pt x="239" y="8062"/>
                        <a:pt x="4276" y="20781"/>
                        <a:pt x="11773" y="10046"/>
                      </a:cubicBezTo>
                      <a:close/>
                    </a:path>
                  </a:pathLst>
                </a:custGeom>
                <a:noFill/>
                <a:ln w="9525" cap="flat">
                  <a:solidFill>
                    <a:srgbClr val="D4D4D4">
                      <a:alpha val="66667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22" name="图形 1"/>
                <p:cNvSpPr/>
                <p:nvPr/>
              </p:nvSpPr>
              <p:spPr>
                <a:xfrm rot="15837947">
                  <a:off x="366917" y="169151"/>
                  <a:ext cx="1030728" cy="12112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4851" h="14352" fill="norm" stroke="1" extrusionOk="0">
                      <a:moveTo>
                        <a:pt x="11773" y="10046"/>
                      </a:moveTo>
                      <a:cubicBezTo>
                        <a:pt x="11773" y="10046"/>
                        <a:pt x="19794" y="1078"/>
                        <a:pt x="9938" y="22"/>
                      </a:cubicBezTo>
                      <a:cubicBezTo>
                        <a:pt x="9938" y="22"/>
                        <a:pt x="-1806" y="-819"/>
                        <a:pt x="239" y="8062"/>
                      </a:cubicBezTo>
                      <a:cubicBezTo>
                        <a:pt x="239" y="8062"/>
                        <a:pt x="4276" y="20781"/>
                        <a:pt x="11773" y="10046"/>
                      </a:cubicBezTo>
                      <a:close/>
                    </a:path>
                  </a:pathLst>
                </a:custGeom>
                <a:noFill/>
                <a:ln w="9525" cap="flat">
                  <a:solidFill>
                    <a:srgbClr val="CACACA">
                      <a:alpha val="83333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23" name="图形 1"/>
                <p:cNvSpPr/>
                <p:nvPr/>
              </p:nvSpPr>
              <p:spPr>
                <a:xfrm rot="15837947">
                  <a:off x="402368" y="210900"/>
                  <a:ext cx="959740" cy="11278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4851" h="14352" fill="norm" stroke="1" extrusionOk="0">
                      <a:moveTo>
                        <a:pt x="11773" y="10046"/>
                      </a:moveTo>
                      <a:cubicBezTo>
                        <a:pt x="11773" y="10046"/>
                        <a:pt x="19794" y="1078"/>
                        <a:pt x="9938" y="22"/>
                      </a:cubicBezTo>
                      <a:cubicBezTo>
                        <a:pt x="9938" y="22"/>
                        <a:pt x="-1806" y="-819"/>
                        <a:pt x="239" y="8062"/>
                      </a:cubicBezTo>
                      <a:cubicBezTo>
                        <a:pt x="239" y="8062"/>
                        <a:pt x="4276" y="20781"/>
                        <a:pt x="11773" y="1004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BFBFB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325" name="第二周"/>
              <p:cNvSpPr txBox="1"/>
              <p:nvPr/>
            </p:nvSpPr>
            <p:spPr>
              <a:xfrm>
                <a:off x="487528" y="570114"/>
                <a:ext cx="789941" cy="408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/>
                <a:r>
                  <a:t>第二周</a:t>
                </a:r>
              </a:p>
            </p:txBody>
          </p:sp>
        </p:grpSp>
        <p:sp>
          <p:nvSpPr>
            <p:cNvPr id="327" name="进一步收集并处理数据，建立LSTM模型，调整参数…"/>
            <p:cNvSpPr txBox="1"/>
            <p:nvPr/>
          </p:nvSpPr>
          <p:spPr>
            <a:xfrm>
              <a:off x="1684354" y="379614"/>
              <a:ext cx="4488395" cy="277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marL="180473" indent="-180473">
                <a:buSzPct val="100000"/>
                <a:buChar char="•"/>
                <a:defRPr sz="1600"/>
              </a:pPr>
              <a:r>
                <a:t>进一步收集并处理数据，建立LSTM模型，调整参数</a:t>
              </a:r>
            </a:p>
            <a:p>
              <a:pPr marL="180473" indent="-180473">
                <a:buSzPct val="100000"/>
                <a:buChar char="•"/>
                <a:defRPr sz="1600"/>
              </a:pPr>
            </a:p>
            <a:p>
              <a:pPr marL="180473" indent="-180473">
                <a:buSzPct val="100000"/>
                <a:buChar char="•"/>
                <a:defRPr sz="1600"/>
              </a:pPr>
              <a:r>
                <a:t>数据库的构建与导入</a:t>
              </a:r>
            </a:p>
            <a:p>
              <a:pPr marL="180473" indent="-180473">
                <a:buSzPct val="100000"/>
                <a:buChar char="•"/>
                <a:defRPr sz="1600"/>
              </a:pPr>
            </a:p>
            <a:p>
              <a:pPr marL="180473" indent="-180473">
                <a:buSzPct val="100000"/>
                <a:buChar char="•"/>
                <a:defRPr sz="1600"/>
              </a:pPr>
              <a:r>
                <a:t>使用shiro技术进行安全认证、与更新与前后端的连接，进行数据库连接</a:t>
              </a:r>
            </a:p>
            <a:p>
              <a:pPr marL="180473" indent="-180473">
                <a:buSzPct val="100000"/>
                <a:buChar char="•"/>
                <a:defRPr sz="1600"/>
              </a:pPr>
            </a:p>
            <a:p>
              <a:pPr marL="180473" indent="-180473">
                <a:buSzPct val="100000"/>
                <a:buChar char="•"/>
                <a:defRPr sz="1600"/>
              </a:pPr>
              <a:r>
                <a:t>完成主页面、管理员页面、折线图与全国地图的设计与构建</a:t>
              </a:r>
            </a:p>
          </p:txBody>
        </p:sp>
      </p:grpSp>
      <p:sp>
        <p:nvSpPr>
          <p:cNvPr id="329" name="线条"/>
          <p:cNvSpPr/>
          <p:nvPr/>
        </p:nvSpPr>
        <p:spPr>
          <a:xfrm>
            <a:off x="5167092" y="3625965"/>
            <a:ext cx="7000046" cy="1"/>
          </a:xfrm>
          <a:prstGeom prst="line">
            <a:avLst/>
          </a:prstGeom>
          <a:ln w="38100">
            <a:solidFill>
              <a:srgbClr val="A7A7A7">
                <a:alpha val="47553"/>
              </a:srgbClr>
            </a:solidFill>
            <a:custDash>
              <a:ds d="200000" sp="200000"/>
            </a:custDash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1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8" grpId="5"/>
      <p:bldP build="whole" bldLvl="1" animBg="1" rev="0" advAuto="0" spid="329" grpId="3"/>
      <p:bldP build="whole" bldLvl="1" animBg="1" rev="0" advAuto="0" spid="301" grpId="1"/>
      <p:bldP build="whole" bldLvl="1" animBg="1" rev="0" advAuto="0" spid="304" grpId="2"/>
      <p:bldP build="whole" bldLvl="1" animBg="1" rev="0" advAuto="0" spid="316" grpId="4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图形 66" descr="图形 66"/>
          <p:cNvPicPr>
            <a:picLocks noChangeAspect="1"/>
          </p:cNvPicPr>
          <p:nvPr/>
        </p:nvPicPr>
        <p:blipFill>
          <a:blip r:embed="rId2">
            <a:extLst/>
          </a:blip>
          <a:srcRect l="0" t="3290" r="0" b="996"/>
          <a:stretch>
            <a:fillRect/>
          </a:stretch>
        </p:blipFill>
        <p:spPr>
          <a:xfrm rot="16200000">
            <a:off x="4959558" y="-252658"/>
            <a:ext cx="2071840" cy="12192002"/>
          </a:xfrm>
          <a:prstGeom prst="rect">
            <a:avLst/>
          </a:prstGeom>
          <a:ln w="12700">
            <a:miter lim="400000"/>
          </a:ln>
        </p:spPr>
      </p:pic>
      <p:sp>
        <p:nvSpPr>
          <p:cNvPr id="332" name="文本框 87"/>
          <p:cNvSpPr txBox="1"/>
          <p:nvPr/>
        </p:nvSpPr>
        <p:spPr>
          <a:xfrm>
            <a:off x="4875529" y="207193"/>
            <a:ext cx="2440941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600" sz="4000">
                <a:solidFill>
                  <a:srgbClr val="323232"/>
                </a:solidFill>
                <a:effectLst>
                  <a:outerShdw sx="100000" sy="100000" kx="0" ky="0" algn="b" rotWithShape="0" blurRad="63500" dist="0" dir="0">
                    <a:srgbClr val="000000">
                      <a:alpha val="40000"/>
                    </a:srgbClr>
                  </a:outerShdw>
                </a:effectLst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沟通情况</a:t>
            </a:r>
          </a:p>
        </p:txBody>
      </p:sp>
      <p:pic>
        <p:nvPicPr>
          <p:cNvPr id="333" name="屏幕快照 2020-07-12 下午9.43.15.png" descr="屏幕快照 2020-07-12 下午9.43.1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97333" y="3316456"/>
            <a:ext cx="7196592" cy="282432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45" name="组合 75"/>
          <p:cNvGrpSpPr/>
          <p:nvPr/>
        </p:nvGrpSpPr>
        <p:grpSpPr>
          <a:xfrm>
            <a:off x="-3075437" y="-2445380"/>
            <a:ext cx="7415123" cy="6922097"/>
            <a:chOff x="0" y="0"/>
            <a:chExt cx="7415121" cy="6922096"/>
          </a:xfrm>
        </p:grpSpPr>
        <p:sp>
          <p:nvSpPr>
            <p:cNvPr id="334" name="图形 1"/>
            <p:cNvSpPr/>
            <p:nvPr/>
          </p:nvSpPr>
          <p:spPr>
            <a:xfrm rot="14887572">
              <a:off x="1173518" y="483193"/>
              <a:ext cx="5068086" cy="5955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>
                    <a:alpha val="0"/>
                  </a:srgbClr>
                </a:gs>
              </a:gsLst>
              <a:lin ang="10800000" scaled="0"/>
            </a:gradFill>
            <a:ln w="9525" cap="flat">
              <a:solidFill>
                <a:srgbClr val="F8F8F8">
                  <a:alpha val="11111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grpSp>
          <p:nvGrpSpPr>
            <p:cNvPr id="344" name="组合 77"/>
            <p:cNvGrpSpPr/>
            <p:nvPr/>
          </p:nvGrpSpPr>
          <p:grpSpPr>
            <a:xfrm>
              <a:off x="226740" y="212003"/>
              <a:ext cx="6961370" cy="6498514"/>
              <a:chOff x="0" y="0"/>
              <a:chExt cx="6961368" cy="6498513"/>
            </a:xfrm>
          </p:grpSpPr>
          <p:sp>
            <p:nvSpPr>
              <p:cNvPr id="335" name="图形 1"/>
              <p:cNvSpPr/>
              <p:nvPr/>
            </p:nvSpPr>
            <p:spPr>
              <a:xfrm rot="14887572">
                <a:off x="1101707" y="453625"/>
                <a:ext cx="4757955" cy="55912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F1F1F1">
                    <a:alpha val="22222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36" name="图形 1"/>
              <p:cNvSpPr/>
              <p:nvPr/>
            </p:nvSpPr>
            <p:spPr>
              <a:xfrm rot="14887572">
                <a:off x="1256635" y="636060"/>
                <a:ext cx="4447824" cy="52268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EAEAEA">
                    <a:alpha val="33333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37" name="图形 1"/>
              <p:cNvSpPr/>
              <p:nvPr/>
            </p:nvSpPr>
            <p:spPr>
              <a:xfrm rot="14887572">
                <a:off x="1411563" y="818496"/>
                <a:ext cx="4137692" cy="48623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E3E3E3">
                    <a:alpha val="44444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38" name="图形 1"/>
              <p:cNvSpPr/>
              <p:nvPr/>
            </p:nvSpPr>
            <p:spPr>
              <a:xfrm rot="14887572">
                <a:off x="1566493" y="1000932"/>
                <a:ext cx="3827561" cy="44979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DCDCDC">
                    <a:alpha val="55556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39" name="图形 1"/>
              <p:cNvSpPr/>
              <p:nvPr/>
            </p:nvSpPr>
            <p:spPr>
              <a:xfrm rot="14887572">
                <a:off x="1721421" y="1183367"/>
                <a:ext cx="3517430" cy="41334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D4D4D4">
                    <a:alpha val="66667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40" name="图形 1"/>
              <p:cNvSpPr/>
              <p:nvPr/>
            </p:nvSpPr>
            <p:spPr>
              <a:xfrm rot="14887572">
                <a:off x="1876349" y="1365803"/>
                <a:ext cx="3207298" cy="37690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CDCDCD">
                    <a:alpha val="77778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41" name="图形 1"/>
              <p:cNvSpPr/>
              <p:nvPr/>
            </p:nvSpPr>
            <p:spPr>
              <a:xfrm rot="14887572">
                <a:off x="2031278" y="1548238"/>
                <a:ext cx="2897168" cy="3404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C6C6C6">
                    <a:alpha val="88889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42" name="图形 1"/>
              <p:cNvSpPr/>
              <p:nvPr/>
            </p:nvSpPr>
            <p:spPr>
              <a:xfrm rot="14887572">
                <a:off x="2186207" y="1730674"/>
                <a:ext cx="2587036" cy="30401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BFBFBF"/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43" name="图形 1"/>
              <p:cNvSpPr/>
              <p:nvPr/>
            </p:nvSpPr>
            <p:spPr>
              <a:xfrm rot="14887572">
                <a:off x="2196378" y="1727514"/>
                <a:ext cx="2587036" cy="30401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FFFFFF"/>
                </a:solidFill>
                <a:prstDash val="solid"/>
                <a:miter lim="800000"/>
              </a:ln>
              <a:effectLst>
                <a:outerShdw sx="100000" sy="100000" kx="0" ky="0" algn="b" rotWithShape="0" blurRad="190500" dist="38100" dir="13500000">
                  <a:srgbClr val="000000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</p:grpSp>
      </p:grpSp>
      <p:pic>
        <p:nvPicPr>
          <p:cNvPr id="346" name="8411594596381_.pic_hd.jpg" descr="8411594596381_.pic_hd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3514" y="1218228"/>
            <a:ext cx="6845301" cy="17145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49" name="成组"/>
          <p:cNvGrpSpPr/>
          <p:nvPr/>
        </p:nvGrpSpPr>
        <p:grpSpPr>
          <a:xfrm>
            <a:off x="3153223" y="1332528"/>
            <a:ext cx="8896537" cy="3330151"/>
            <a:chOff x="0" y="0"/>
            <a:chExt cx="8896535" cy="3330150"/>
          </a:xfrm>
        </p:grpSpPr>
        <p:pic>
          <p:nvPicPr>
            <p:cNvPr id="347" name="屏幕快照 2020-07-12 下午9.35.00.png" descr="屏幕快照 2020-07-12 下午9.35.00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8896536" cy="33301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48" name="矩形"/>
            <p:cNvSpPr/>
            <p:nvPr/>
          </p:nvSpPr>
          <p:spPr>
            <a:xfrm>
              <a:off x="5797169" y="591598"/>
              <a:ext cx="1326916" cy="513527"/>
            </a:xfrm>
            <a:prstGeom prst="rect">
              <a:avLst/>
            </a:prstGeom>
            <a:solidFill>
              <a:srgbClr val="FFFFFF">
                <a:alpha val="21799"/>
              </a:srgbClr>
            </a:solidFill>
            <a:ln w="38100" cap="flat">
              <a:solidFill>
                <a:srgbClr val="FF2600">
                  <a:alpha val="21799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9" grpId="4"/>
      <p:bldP build="whole" bldLvl="1" animBg="1" rev="0" advAuto="0" spid="333" grpId="3"/>
      <p:bldP build="whole" bldLvl="1" animBg="1" rev="0" advAuto="0" spid="346" grpId="2"/>
      <p:bldP build="whole" bldLvl="1" animBg="1" rev="0" advAuto="0" spid="33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组合 1"/>
          <p:cNvGrpSpPr/>
          <p:nvPr/>
        </p:nvGrpSpPr>
        <p:grpSpPr>
          <a:xfrm>
            <a:off x="-3679084" y="-4944496"/>
            <a:ext cx="16747385" cy="16747385"/>
            <a:chOff x="0" y="0"/>
            <a:chExt cx="16747383" cy="16747383"/>
          </a:xfrm>
        </p:grpSpPr>
        <p:sp>
          <p:nvSpPr>
            <p:cNvPr id="351" name="椭圆 2"/>
            <p:cNvSpPr/>
            <p:nvPr/>
          </p:nvSpPr>
          <p:spPr>
            <a:xfrm>
              <a:off x="0" y="0"/>
              <a:ext cx="16747384" cy="16747384"/>
            </a:xfrm>
            <a:prstGeom prst="ellipse">
              <a:avLst/>
            </a:prstGeom>
            <a:noFill/>
            <a:ln w="1270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2" name="椭圆 3"/>
            <p:cNvSpPr/>
            <p:nvPr/>
          </p:nvSpPr>
          <p:spPr>
            <a:xfrm>
              <a:off x="359578" y="359577"/>
              <a:ext cx="16028229" cy="16028229"/>
            </a:xfrm>
            <a:prstGeom prst="ellipse">
              <a:avLst/>
            </a:prstGeom>
            <a:noFill/>
            <a:ln w="12700" cap="flat">
              <a:solidFill>
                <a:srgbClr val="AAAAAA">
                  <a:alpha val="95238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3" name="椭圆 4"/>
            <p:cNvSpPr/>
            <p:nvPr/>
          </p:nvSpPr>
          <p:spPr>
            <a:xfrm>
              <a:off x="719156" y="719156"/>
              <a:ext cx="15309073" cy="15309073"/>
            </a:xfrm>
            <a:prstGeom prst="ellipse">
              <a:avLst/>
            </a:prstGeom>
            <a:noFill/>
            <a:ln w="12700" cap="flat">
              <a:solidFill>
                <a:srgbClr val="AEAEAE">
                  <a:alpha val="90476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4" name="椭圆 5"/>
            <p:cNvSpPr/>
            <p:nvPr/>
          </p:nvSpPr>
          <p:spPr>
            <a:xfrm>
              <a:off x="1078734" y="1078733"/>
              <a:ext cx="14589917" cy="14589917"/>
            </a:xfrm>
            <a:prstGeom prst="ellipse">
              <a:avLst/>
            </a:prstGeom>
            <a:noFill/>
            <a:ln w="12700" cap="flat">
              <a:solidFill>
                <a:srgbClr val="B3B3B3">
                  <a:alpha val="85714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5" name="椭圆 6"/>
            <p:cNvSpPr/>
            <p:nvPr/>
          </p:nvSpPr>
          <p:spPr>
            <a:xfrm>
              <a:off x="1438312" y="1438312"/>
              <a:ext cx="13870760" cy="13870760"/>
            </a:xfrm>
            <a:prstGeom prst="ellipse">
              <a:avLst/>
            </a:prstGeom>
            <a:noFill/>
            <a:ln w="12700" cap="flat">
              <a:solidFill>
                <a:srgbClr val="B7B7B7">
                  <a:alpha val="80952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6" name="椭圆 7"/>
            <p:cNvSpPr/>
            <p:nvPr/>
          </p:nvSpPr>
          <p:spPr>
            <a:xfrm>
              <a:off x="1797890" y="1797890"/>
              <a:ext cx="13151604" cy="13151604"/>
            </a:xfrm>
            <a:prstGeom prst="ellipse">
              <a:avLst/>
            </a:prstGeom>
            <a:noFill/>
            <a:ln w="12700" cap="flat">
              <a:solidFill>
                <a:srgbClr val="BBBBBB">
                  <a:alpha val="7619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7" name="椭圆 8"/>
            <p:cNvSpPr/>
            <p:nvPr/>
          </p:nvSpPr>
          <p:spPr>
            <a:xfrm>
              <a:off x="2157468" y="2157468"/>
              <a:ext cx="12432449" cy="12432449"/>
            </a:xfrm>
            <a:prstGeom prst="ellipse">
              <a:avLst/>
            </a:prstGeom>
            <a:noFill/>
            <a:ln w="12700" cap="flat">
              <a:solidFill>
                <a:srgbClr val="BFBFBF">
                  <a:alpha val="71429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8" name="椭圆 9"/>
            <p:cNvSpPr/>
            <p:nvPr/>
          </p:nvSpPr>
          <p:spPr>
            <a:xfrm>
              <a:off x="2517045" y="2517045"/>
              <a:ext cx="11713293" cy="11713293"/>
            </a:xfrm>
            <a:prstGeom prst="ellipse">
              <a:avLst/>
            </a:prstGeom>
            <a:noFill/>
            <a:ln w="12700" cap="flat">
              <a:solidFill>
                <a:srgbClr val="C4C4C4">
                  <a:alpha val="66667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9" name="椭圆 10"/>
            <p:cNvSpPr/>
            <p:nvPr/>
          </p:nvSpPr>
          <p:spPr>
            <a:xfrm>
              <a:off x="2876624" y="2876624"/>
              <a:ext cx="10994137" cy="10994137"/>
            </a:xfrm>
            <a:prstGeom prst="ellipse">
              <a:avLst/>
            </a:prstGeom>
            <a:noFill/>
            <a:ln w="12700" cap="flat">
              <a:solidFill>
                <a:srgbClr val="C8C8C8">
                  <a:alpha val="6190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0" name="椭圆 11"/>
            <p:cNvSpPr/>
            <p:nvPr/>
          </p:nvSpPr>
          <p:spPr>
            <a:xfrm>
              <a:off x="3236202" y="3236202"/>
              <a:ext cx="10274980" cy="10274980"/>
            </a:xfrm>
            <a:prstGeom prst="ellipse">
              <a:avLst/>
            </a:prstGeom>
            <a:noFill/>
            <a:ln w="12700" cap="flat">
              <a:solidFill>
                <a:srgbClr val="CCCCCC">
                  <a:alpha val="57143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1" name="椭圆 12"/>
            <p:cNvSpPr/>
            <p:nvPr/>
          </p:nvSpPr>
          <p:spPr>
            <a:xfrm>
              <a:off x="3595780" y="3595780"/>
              <a:ext cx="9555825" cy="9555825"/>
            </a:xfrm>
            <a:prstGeom prst="ellipse">
              <a:avLst/>
            </a:prstGeom>
            <a:noFill/>
            <a:ln w="12700" cap="flat">
              <a:solidFill>
                <a:srgbClr val="D0D0D0">
                  <a:alpha val="52381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2" name="椭圆 13"/>
            <p:cNvSpPr/>
            <p:nvPr/>
          </p:nvSpPr>
          <p:spPr>
            <a:xfrm>
              <a:off x="3955357" y="3955357"/>
              <a:ext cx="8836670" cy="8836670"/>
            </a:xfrm>
            <a:prstGeom prst="ellipse">
              <a:avLst/>
            </a:prstGeom>
            <a:noFill/>
            <a:ln w="12700" cap="flat">
              <a:solidFill>
                <a:srgbClr val="D4D4D4">
                  <a:alpha val="47619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3" name="椭圆 14"/>
            <p:cNvSpPr/>
            <p:nvPr/>
          </p:nvSpPr>
          <p:spPr>
            <a:xfrm>
              <a:off x="4314936" y="4314936"/>
              <a:ext cx="8117511" cy="8117511"/>
            </a:xfrm>
            <a:prstGeom prst="ellipse">
              <a:avLst/>
            </a:prstGeom>
            <a:noFill/>
            <a:ln w="12700" cap="flat">
              <a:solidFill>
                <a:srgbClr val="D9D9D9">
                  <a:alpha val="42857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4" name="椭圆 15"/>
            <p:cNvSpPr/>
            <p:nvPr/>
          </p:nvSpPr>
          <p:spPr>
            <a:xfrm>
              <a:off x="4674514" y="4674514"/>
              <a:ext cx="7398355" cy="7398355"/>
            </a:xfrm>
            <a:prstGeom prst="ellipse">
              <a:avLst/>
            </a:prstGeom>
            <a:noFill/>
            <a:ln w="12700" cap="flat">
              <a:solidFill>
                <a:srgbClr val="DDDDDD">
                  <a:alpha val="3809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5" name="椭圆 16"/>
            <p:cNvSpPr/>
            <p:nvPr/>
          </p:nvSpPr>
          <p:spPr>
            <a:xfrm>
              <a:off x="5034092" y="5034092"/>
              <a:ext cx="6679199" cy="6679199"/>
            </a:xfrm>
            <a:prstGeom prst="ellipse">
              <a:avLst/>
            </a:prstGeom>
            <a:noFill/>
            <a:ln w="12700" cap="flat">
              <a:solidFill>
                <a:srgbClr val="E1E1E1">
                  <a:alpha val="33333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6" name="椭圆 17"/>
            <p:cNvSpPr/>
            <p:nvPr/>
          </p:nvSpPr>
          <p:spPr>
            <a:xfrm>
              <a:off x="5393670" y="5393670"/>
              <a:ext cx="5960045" cy="5960045"/>
            </a:xfrm>
            <a:prstGeom prst="ellipse">
              <a:avLst/>
            </a:prstGeom>
            <a:noFill/>
            <a:ln w="12700" cap="flat">
              <a:solidFill>
                <a:srgbClr val="E6E6E6">
                  <a:alpha val="28571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7" name="椭圆 18"/>
            <p:cNvSpPr/>
            <p:nvPr/>
          </p:nvSpPr>
          <p:spPr>
            <a:xfrm>
              <a:off x="5753248" y="5753248"/>
              <a:ext cx="5240890" cy="5240890"/>
            </a:xfrm>
            <a:prstGeom prst="ellipse">
              <a:avLst/>
            </a:prstGeom>
            <a:noFill/>
            <a:ln w="12700" cap="flat">
              <a:solidFill>
                <a:srgbClr val="EAEAEA">
                  <a:alpha val="2381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8" name="椭圆 19"/>
            <p:cNvSpPr/>
            <p:nvPr/>
          </p:nvSpPr>
          <p:spPr>
            <a:xfrm>
              <a:off x="6112826" y="6112826"/>
              <a:ext cx="4521733" cy="4521733"/>
            </a:xfrm>
            <a:prstGeom prst="ellipse">
              <a:avLst/>
            </a:prstGeom>
            <a:noFill/>
            <a:ln w="12700" cap="flat">
              <a:solidFill>
                <a:srgbClr val="EEEEEE">
                  <a:alpha val="19048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9" name="椭圆 20"/>
            <p:cNvSpPr/>
            <p:nvPr/>
          </p:nvSpPr>
          <p:spPr>
            <a:xfrm>
              <a:off x="6472404" y="6472404"/>
              <a:ext cx="3802576" cy="3802576"/>
            </a:xfrm>
            <a:prstGeom prst="ellipse">
              <a:avLst/>
            </a:prstGeom>
            <a:noFill/>
            <a:ln w="12700" cap="flat">
              <a:solidFill>
                <a:srgbClr val="F2F2F2">
                  <a:alpha val="14286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0" name="椭圆 21"/>
            <p:cNvSpPr/>
            <p:nvPr/>
          </p:nvSpPr>
          <p:spPr>
            <a:xfrm>
              <a:off x="6831982" y="6831982"/>
              <a:ext cx="3083421" cy="3083421"/>
            </a:xfrm>
            <a:prstGeom prst="ellipse">
              <a:avLst/>
            </a:prstGeom>
            <a:noFill/>
            <a:ln w="12700" cap="flat">
              <a:solidFill>
                <a:srgbClr val="F7F7F7">
                  <a:alpha val="9524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1" name="椭圆 22"/>
            <p:cNvSpPr/>
            <p:nvPr/>
          </p:nvSpPr>
          <p:spPr>
            <a:xfrm>
              <a:off x="7191560" y="7191561"/>
              <a:ext cx="2364263" cy="2364263"/>
            </a:xfrm>
            <a:prstGeom prst="ellipse">
              <a:avLst/>
            </a:prstGeom>
            <a:noFill/>
            <a:ln w="12700" cap="flat">
              <a:solidFill>
                <a:srgbClr val="FBFBFB">
                  <a:alpha val="4762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2" name="椭圆 23"/>
            <p:cNvSpPr/>
            <p:nvPr/>
          </p:nvSpPr>
          <p:spPr>
            <a:xfrm flipH="1">
              <a:off x="7551139" y="7551138"/>
              <a:ext cx="1645107" cy="1645107"/>
            </a:xfrm>
            <a:prstGeom prst="ellipse">
              <a:avLst/>
            </a:prstGeom>
            <a:noFill/>
            <a:ln w="12700" cap="flat">
              <a:solidFill>
                <a:srgbClr val="FFFFFF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86" name="组合 24"/>
          <p:cNvGrpSpPr/>
          <p:nvPr/>
        </p:nvGrpSpPr>
        <p:grpSpPr>
          <a:xfrm>
            <a:off x="3557270" y="2057220"/>
            <a:ext cx="2516793" cy="1434376"/>
            <a:chOff x="0" y="0"/>
            <a:chExt cx="2516792" cy="1434374"/>
          </a:xfrm>
        </p:grpSpPr>
        <p:sp>
          <p:nvSpPr>
            <p:cNvPr id="374" name="文本框 25"/>
            <p:cNvSpPr txBox="1"/>
            <p:nvPr/>
          </p:nvSpPr>
          <p:spPr>
            <a:xfrm>
              <a:off x="190499" y="136434"/>
              <a:ext cx="2326294" cy="1297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FFFFF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375" name="文本框 26"/>
            <p:cNvSpPr txBox="1"/>
            <p:nvPr/>
          </p:nvSpPr>
          <p:spPr>
            <a:xfrm>
              <a:off x="173181" y="124032"/>
              <a:ext cx="2326294" cy="1297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F9F9F9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376" name="文本框 27"/>
            <p:cNvSpPr txBox="1"/>
            <p:nvPr/>
          </p:nvSpPr>
          <p:spPr>
            <a:xfrm>
              <a:off x="155863" y="111629"/>
              <a:ext cx="2326294" cy="1297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F3F3F3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377" name="文本框 28"/>
            <p:cNvSpPr txBox="1"/>
            <p:nvPr/>
          </p:nvSpPr>
          <p:spPr>
            <a:xfrm>
              <a:off x="138544" y="99225"/>
              <a:ext cx="2326294" cy="1297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EEEEEE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378" name="文本框 29"/>
            <p:cNvSpPr txBox="1"/>
            <p:nvPr/>
          </p:nvSpPr>
          <p:spPr>
            <a:xfrm>
              <a:off x="121226" y="86822"/>
              <a:ext cx="2326294" cy="1297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E8E8E8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379" name="文本框 30"/>
            <p:cNvSpPr txBox="1"/>
            <p:nvPr/>
          </p:nvSpPr>
          <p:spPr>
            <a:xfrm>
              <a:off x="103908" y="74419"/>
              <a:ext cx="2326294" cy="1297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E2E2E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380" name="文本框 31"/>
            <p:cNvSpPr txBox="1"/>
            <p:nvPr/>
          </p:nvSpPr>
          <p:spPr>
            <a:xfrm>
              <a:off x="86590" y="62016"/>
              <a:ext cx="2326294" cy="1297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DCDCDC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381" name="文本框 32"/>
            <p:cNvSpPr txBox="1"/>
            <p:nvPr/>
          </p:nvSpPr>
          <p:spPr>
            <a:xfrm>
              <a:off x="69272" y="49612"/>
              <a:ext cx="2326294" cy="1297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D6D6D6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382" name="文本框 33"/>
            <p:cNvSpPr txBox="1"/>
            <p:nvPr/>
          </p:nvSpPr>
          <p:spPr>
            <a:xfrm>
              <a:off x="51954" y="37210"/>
              <a:ext cx="2326294" cy="1297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chemeClr val="accent3">
                      <a:lumOff val="17344"/>
                    </a:schemeClr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383" name="文本框 34"/>
            <p:cNvSpPr txBox="1"/>
            <p:nvPr/>
          </p:nvSpPr>
          <p:spPr>
            <a:xfrm>
              <a:off x="34635" y="24806"/>
              <a:ext cx="2326294" cy="1297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CBCBCB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384" name="文本框 35"/>
            <p:cNvSpPr txBox="1"/>
            <p:nvPr/>
          </p:nvSpPr>
          <p:spPr>
            <a:xfrm>
              <a:off x="17317" y="12403"/>
              <a:ext cx="2326294" cy="1297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C5C5C5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385" name="文本框 36"/>
            <p:cNvSpPr txBox="1"/>
            <p:nvPr/>
          </p:nvSpPr>
          <p:spPr>
            <a:xfrm>
              <a:off x="0" y="0"/>
              <a:ext cx="2326293" cy="1297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BFBFB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</p:grpSp>
      <p:sp>
        <p:nvSpPr>
          <p:cNvPr id="387" name="矩形 39"/>
          <p:cNvSpPr txBox="1"/>
          <p:nvPr/>
        </p:nvSpPr>
        <p:spPr>
          <a:xfrm>
            <a:off x="6619854" y="2788762"/>
            <a:ext cx="3291224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6000">
                <a:solidFill>
                  <a:srgbClr val="595959"/>
                </a:solidFill>
                <a:latin typeface="华文楷体"/>
                <a:ea typeface="华文楷体"/>
                <a:cs typeface="华文楷体"/>
                <a:sym typeface="华文楷体"/>
              </a:defRPr>
            </a:lvl1pPr>
          </a:lstStyle>
          <a:p>
            <a:pPr/>
            <a:r>
              <a:t>设计实现</a:t>
            </a:r>
          </a:p>
        </p:txBody>
      </p:sp>
      <p:grpSp>
        <p:nvGrpSpPr>
          <p:cNvPr id="400" name="组合 71"/>
          <p:cNvGrpSpPr/>
          <p:nvPr/>
        </p:nvGrpSpPr>
        <p:grpSpPr>
          <a:xfrm>
            <a:off x="3964006" y="3101565"/>
            <a:ext cx="1769031" cy="1913812"/>
            <a:chOff x="0" y="0"/>
            <a:chExt cx="1769030" cy="1913810"/>
          </a:xfrm>
        </p:grpSpPr>
        <p:sp>
          <p:nvSpPr>
            <p:cNvPr id="388" name="文本框 38"/>
            <p:cNvSpPr txBox="1"/>
            <p:nvPr/>
          </p:nvSpPr>
          <p:spPr>
            <a:xfrm>
              <a:off x="234950" y="209470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FFFFF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02</a:t>
              </a:r>
            </a:p>
          </p:txBody>
        </p:sp>
        <p:sp>
          <p:nvSpPr>
            <p:cNvPr id="389" name="文本框 61"/>
            <p:cNvSpPr txBox="1"/>
            <p:nvPr/>
          </p:nvSpPr>
          <p:spPr>
            <a:xfrm>
              <a:off x="213591" y="190427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ECECEC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02</a:t>
              </a:r>
            </a:p>
          </p:txBody>
        </p:sp>
        <p:sp>
          <p:nvSpPr>
            <p:cNvPr id="390" name="文本框 62"/>
            <p:cNvSpPr txBox="1"/>
            <p:nvPr/>
          </p:nvSpPr>
          <p:spPr>
            <a:xfrm>
              <a:off x="192232" y="171384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D9D9D9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02</a:t>
              </a:r>
            </a:p>
          </p:txBody>
        </p:sp>
        <p:sp>
          <p:nvSpPr>
            <p:cNvPr id="391" name="文本框 63"/>
            <p:cNvSpPr txBox="1"/>
            <p:nvPr/>
          </p:nvSpPr>
          <p:spPr>
            <a:xfrm>
              <a:off x="170873" y="152341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C7C7C7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02</a:t>
              </a:r>
            </a:p>
          </p:txBody>
        </p:sp>
        <p:sp>
          <p:nvSpPr>
            <p:cNvPr id="392" name="文本框 64"/>
            <p:cNvSpPr txBox="1"/>
            <p:nvPr/>
          </p:nvSpPr>
          <p:spPr>
            <a:xfrm>
              <a:off x="149513" y="133299"/>
              <a:ext cx="1534082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B4B4B4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02</a:t>
              </a:r>
            </a:p>
          </p:txBody>
        </p:sp>
        <p:sp>
          <p:nvSpPr>
            <p:cNvPr id="393" name="文本框 65"/>
            <p:cNvSpPr txBox="1"/>
            <p:nvPr/>
          </p:nvSpPr>
          <p:spPr>
            <a:xfrm>
              <a:off x="128155" y="114256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A1A1A1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02</a:t>
              </a:r>
            </a:p>
          </p:txBody>
        </p:sp>
        <p:sp>
          <p:nvSpPr>
            <p:cNvPr id="394" name="文本框 66"/>
            <p:cNvSpPr txBox="1"/>
            <p:nvPr/>
          </p:nvSpPr>
          <p:spPr>
            <a:xfrm>
              <a:off x="106795" y="95213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8F8F8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02</a:t>
              </a:r>
            </a:p>
          </p:txBody>
        </p:sp>
        <p:sp>
          <p:nvSpPr>
            <p:cNvPr id="395" name="文本框 67"/>
            <p:cNvSpPr txBox="1"/>
            <p:nvPr/>
          </p:nvSpPr>
          <p:spPr>
            <a:xfrm>
              <a:off x="85436" y="76170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7C7C7C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02</a:t>
              </a:r>
            </a:p>
          </p:txBody>
        </p:sp>
        <p:sp>
          <p:nvSpPr>
            <p:cNvPr id="396" name="文本框 68"/>
            <p:cNvSpPr txBox="1"/>
            <p:nvPr/>
          </p:nvSpPr>
          <p:spPr>
            <a:xfrm>
              <a:off x="64076" y="57127"/>
              <a:ext cx="1534082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696969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02</a:t>
              </a:r>
            </a:p>
          </p:txBody>
        </p:sp>
        <p:sp>
          <p:nvSpPr>
            <p:cNvPr id="397" name="文本框 69"/>
            <p:cNvSpPr txBox="1"/>
            <p:nvPr/>
          </p:nvSpPr>
          <p:spPr>
            <a:xfrm>
              <a:off x="42718" y="38085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575757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02</a:t>
              </a:r>
            </a:p>
          </p:txBody>
        </p:sp>
        <p:sp>
          <p:nvSpPr>
            <p:cNvPr id="398" name="文本框 70"/>
            <p:cNvSpPr txBox="1"/>
            <p:nvPr/>
          </p:nvSpPr>
          <p:spPr>
            <a:xfrm>
              <a:off x="21359" y="19042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444444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02</a:t>
              </a:r>
            </a:p>
          </p:txBody>
        </p:sp>
        <p:sp>
          <p:nvSpPr>
            <p:cNvPr id="399" name="文本框 49"/>
            <p:cNvSpPr txBox="1"/>
            <p:nvPr/>
          </p:nvSpPr>
          <p:spPr>
            <a:xfrm>
              <a:off x="0" y="0"/>
              <a:ext cx="1534081" cy="170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32323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02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14:rippl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" name="组合 1"/>
          <p:cNvGrpSpPr/>
          <p:nvPr/>
        </p:nvGrpSpPr>
        <p:grpSpPr>
          <a:xfrm>
            <a:off x="5365166" y="-3011437"/>
            <a:ext cx="7415123" cy="6922097"/>
            <a:chOff x="0" y="0"/>
            <a:chExt cx="7415121" cy="6922096"/>
          </a:xfrm>
        </p:grpSpPr>
        <p:sp>
          <p:nvSpPr>
            <p:cNvPr id="402" name="图形 1"/>
            <p:cNvSpPr/>
            <p:nvPr/>
          </p:nvSpPr>
          <p:spPr>
            <a:xfrm rot="14887572">
              <a:off x="1173518" y="483193"/>
              <a:ext cx="5068086" cy="5955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>
                    <a:alpha val="0"/>
                  </a:srgbClr>
                </a:gs>
              </a:gsLst>
              <a:lin ang="10800000" scaled="0"/>
            </a:gradFill>
            <a:ln w="9525" cap="flat">
              <a:solidFill>
                <a:srgbClr val="F8F8F8">
                  <a:alpha val="11111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grpSp>
          <p:nvGrpSpPr>
            <p:cNvPr id="412" name="组合 3"/>
            <p:cNvGrpSpPr/>
            <p:nvPr/>
          </p:nvGrpSpPr>
          <p:grpSpPr>
            <a:xfrm>
              <a:off x="226740" y="212003"/>
              <a:ext cx="6961370" cy="6498514"/>
              <a:chOff x="0" y="0"/>
              <a:chExt cx="6961368" cy="6498513"/>
            </a:xfrm>
          </p:grpSpPr>
          <p:sp>
            <p:nvSpPr>
              <p:cNvPr id="403" name="图形 1"/>
              <p:cNvSpPr/>
              <p:nvPr/>
            </p:nvSpPr>
            <p:spPr>
              <a:xfrm rot="14887572">
                <a:off x="1101707" y="453625"/>
                <a:ext cx="4757955" cy="55912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F1F1F1">
                    <a:alpha val="22222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404" name="图形 1"/>
              <p:cNvSpPr/>
              <p:nvPr/>
            </p:nvSpPr>
            <p:spPr>
              <a:xfrm rot="14887572">
                <a:off x="1256635" y="636060"/>
                <a:ext cx="4447824" cy="52268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EAEAEA">
                    <a:alpha val="33333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405" name="图形 1"/>
              <p:cNvSpPr/>
              <p:nvPr/>
            </p:nvSpPr>
            <p:spPr>
              <a:xfrm rot="14887572">
                <a:off x="1411563" y="818496"/>
                <a:ext cx="4137692" cy="48623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E3E3E3">
                    <a:alpha val="44444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406" name="图形 1"/>
              <p:cNvSpPr/>
              <p:nvPr/>
            </p:nvSpPr>
            <p:spPr>
              <a:xfrm rot="14887572">
                <a:off x="1566493" y="1000932"/>
                <a:ext cx="3827561" cy="44979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DCDCDC">
                    <a:alpha val="55556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407" name="图形 1"/>
              <p:cNvSpPr/>
              <p:nvPr/>
            </p:nvSpPr>
            <p:spPr>
              <a:xfrm rot="14887572">
                <a:off x="1721421" y="1183367"/>
                <a:ext cx="3517430" cy="41334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D4D4D4">
                    <a:alpha val="66667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408" name="图形 1"/>
              <p:cNvSpPr/>
              <p:nvPr/>
            </p:nvSpPr>
            <p:spPr>
              <a:xfrm rot="14887572">
                <a:off x="1876349" y="1365803"/>
                <a:ext cx="3207298" cy="37690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CDCDCD">
                    <a:alpha val="77778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409" name="图形 1"/>
              <p:cNvSpPr/>
              <p:nvPr/>
            </p:nvSpPr>
            <p:spPr>
              <a:xfrm rot="14887572">
                <a:off x="2031278" y="1548238"/>
                <a:ext cx="2897168" cy="3404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C6C6C6">
                    <a:alpha val="88889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410" name="图形 1"/>
              <p:cNvSpPr/>
              <p:nvPr/>
            </p:nvSpPr>
            <p:spPr>
              <a:xfrm rot="14887572">
                <a:off x="2186207" y="1730674"/>
                <a:ext cx="2587036" cy="30401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BFBFBF"/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411" name="图形 1"/>
              <p:cNvSpPr/>
              <p:nvPr/>
            </p:nvSpPr>
            <p:spPr>
              <a:xfrm rot="14887572">
                <a:off x="2196378" y="1727514"/>
                <a:ext cx="2587036" cy="30401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FFFFFF"/>
                </a:solidFill>
                <a:prstDash val="solid"/>
                <a:miter lim="800000"/>
              </a:ln>
              <a:effectLst>
                <a:outerShdw sx="100000" sy="100000" kx="0" ky="0" algn="b" rotWithShape="0" blurRad="190500" dist="38100" dir="13500000">
                  <a:srgbClr val="000000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414" name="文本框 13"/>
          <p:cNvSpPr txBox="1"/>
          <p:nvPr/>
        </p:nvSpPr>
        <p:spPr>
          <a:xfrm>
            <a:off x="7040076" y="207493"/>
            <a:ext cx="2452847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pc="600" sz="4000">
                <a:solidFill>
                  <a:srgbClr val="323232"/>
                </a:solidFill>
                <a:effectLst>
                  <a:outerShdw sx="100000" sy="100000" kx="0" ky="0" algn="b" rotWithShape="0" blurRad="63500" dist="0" dir="0">
                    <a:srgbClr val="000000">
                      <a:alpha val="40000"/>
                    </a:srgbClr>
                  </a:outerShdw>
                </a:effectLst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数据处理</a:t>
            </a:r>
          </a:p>
        </p:txBody>
      </p:sp>
      <p:sp>
        <p:nvSpPr>
          <p:cNvPr id="415" name="矩形 14"/>
          <p:cNvSpPr txBox="1"/>
          <p:nvPr/>
        </p:nvSpPr>
        <p:spPr>
          <a:xfrm>
            <a:off x="839920" y="826291"/>
            <a:ext cx="6076368" cy="758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1600">
                <a:solidFill>
                  <a:srgbClr val="59595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使用</a:t>
            </a:r>
            <a:r>
              <a:t>Spark</a:t>
            </a:r>
            <a:r>
              <a:t>，采用</a:t>
            </a:r>
            <a:r>
              <a:t>GHCN-Daily</a:t>
            </a:r>
            <a:r>
              <a:t>数据集，从中分离出</a:t>
            </a:r>
            <a:r>
              <a:t>31</a:t>
            </a:r>
            <a:r>
              <a:t>个省会城市的平均温度、最高温度、最低温度数据</a:t>
            </a:r>
          </a:p>
        </p:txBody>
      </p:sp>
      <p:grpSp>
        <p:nvGrpSpPr>
          <p:cNvPr id="419" name="组合 152"/>
          <p:cNvGrpSpPr/>
          <p:nvPr/>
        </p:nvGrpSpPr>
        <p:grpSpPr>
          <a:xfrm>
            <a:off x="2910110" y="2418997"/>
            <a:ext cx="497796" cy="1559981"/>
            <a:chOff x="0" y="0"/>
            <a:chExt cx="497795" cy="1559979"/>
          </a:xfrm>
        </p:grpSpPr>
        <p:sp>
          <p:nvSpPr>
            <p:cNvPr id="416" name="文本框 16"/>
            <p:cNvSpPr txBox="1"/>
            <p:nvPr/>
          </p:nvSpPr>
          <p:spPr>
            <a:xfrm rot="20880000">
              <a:off x="124082" y="12026"/>
              <a:ext cx="243841" cy="12192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vert="eaVert" wrap="none" lIns="45719" tIns="45719" rIns="45719" bIns="45719" numCol="1" anchor="t">
              <a:spAutoFit/>
            </a:bodyPr>
            <a:lstStyle>
              <a:lvl1pPr>
                <a:defRPr spc="300" sz="1000">
                  <a:solidFill>
                    <a:srgbClr val="8B8B8C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ICONS 8X50</a:t>
              </a:r>
            </a:p>
          </p:txBody>
        </p:sp>
        <p:sp>
          <p:nvSpPr>
            <p:cNvPr id="417" name="椭圆 17"/>
            <p:cNvSpPr/>
            <p:nvPr/>
          </p:nvSpPr>
          <p:spPr>
            <a:xfrm>
              <a:off x="351795" y="1298609"/>
              <a:ext cx="100043" cy="100043"/>
            </a:xfrm>
            <a:prstGeom prst="ellipse">
              <a:avLst/>
            </a:prstGeom>
            <a:solidFill>
              <a:srgbClr val="8B8B8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8" name="等腰三角形 18"/>
            <p:cNvSpPr/>
            <p:nvPr/>
          </p:nvSpPr>
          <p:spPr>
            <a:xfrm rot="4692462">
              <a:off x="380921" y="1444880"/>
              <a:ext cx="114122" cy="98382"/>
            </a:xfrm>
            <a:prstGeom prst="triangle">
              <a:avLst/>
            </a:prstGeom>
            <a:solidFill>
              <a:srgbClr val="8B8B8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420" name="文本框 59"/>
          <p:cNvSpPr txBox="1"/>
          <p:nvPr/>
        </p:nvSpPr>
        <p:spPr>
          <a:xfrm rot="20880000">
            <a:off x="1074611" y="2246319"/>
            <a:ext cx="1628141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600" sz="2400">
                <a:solidFill>
                  <a:srgbClr val="323232"/>
                </a:solidFill>
                <a:effectLst>
                  <a:outerShdw sx="100000" sy="100000" kx="0" ky="0" algn="b" rotWithShape="0" blurRad="63500" dist="0" dir="0">
                    <a:srgbClr val="000000">
                      <a:alpha val="40000"/>
                    </a:srgbClr>
                  </a:outerShdw>
                </a:effectLst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提取数据</a:t>
            </a:r>
          </a:p>
        </p:txBody>
      </p:sp>
      <p:grpSp>
        <p:nvGrpSpPr>
          <p:cNvPr id="443" name="组合 153"/>
          <p:cNvGrpSpPr/>
          <p:nvPr/>
        </p:nvGrpSpPr>
        <p:grpSpPr>
          <a:xfrm>
            <a:off x="487829" y="2435346"/>
            <a:ext cx="3381079" cy="4035959"/>
            <a:chOff x="0" y="0"/>
            <a:chExt cx="3381078" cy="4035958"/>
          </a:xfrm>
        </p:grpSpPr>
        <p:sp>
          <p:nvSpPr>
            <p:cNvPr id="421" name="矩形 28"/>
            <p:cNvSpPr/>
            <p:nvPr/>
          </p:nvSpPr>
          <p:spPr>
            <a:xfrm rot="20880000">
              <a:off x="224701" y="1507278"/>
              <a:ext cx="1879591" cy="2359062"/>
            </a:xfrm>
            <a:prstGeom prst="rect">
              <a:avLst/>
            </a:prstGeom>
            <a:noFill/>
            <a:ln w="9525" cap="flat">
              <a:solidFill>
                <a:srgbClr val="FFFFFF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2" name="矩形 39"/>
            <p:cNvSpPr/>
            <p:nvPr/>
          </p:nvSpPr>
          <p:spPr>
            <a:xfrm rot="20880000">
              <a:off x="261136" y="1446574"/>
              <a:ext cx="1879591" cy="2359062"/>
            </a:xfrm>
            <a:prstGeom prst="rect">
              <a:avLst/>
            </a:prstGeom>
            <a:noFill/>
            <a:ln w="9525" cap="flat">
              <a:solidFill>
                <a:srgbClr val="FCFCFC">
                  <a:alpha val="458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3" name="矩形 40"/>
            <p:cNvSpPr/>
            <p:nvPr/>
          </p:nvSpPr>
          <p:spPr>
            <a:xfrm rot="20880000">
              <a:off x="297572" y="1385870"/>
              <a:ext cx="1879591" cy="2359062"/>
            </a:xfrm>
            <a:prstGeom prst="rect">
              <a:avLst/>
            </a:prstGeom>
            <a:noFill/>
            <a:ln w="9525" cap="flat">
              <a:solidFill>
                <a:srgbClr val="F9F9F9">
                  <a:alpha val="9524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4" name="矩形 41"/>
            <p:cNvSpPr/>
            <p:nvPr/>
          </p:nvSpPr>
          <p:spPr>
            <a:xfrm rot="20880000">
              <a:off x="334008" y="1325166"/>
              <a:ext cx="1879591" cy="2359062"/>
            </a:xfrm>
            <a:prstGeom prst="rect">
              <a:avLst/>
            </a:prstGeom>
            <a:noFill/>
            <a:ln w="9525" cap="flat">
              <a:solidFill>
                <a:srgbClr val="F6F6F6">
                  <a:alpha val="14286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5" name="矩形 42"/>
            <p:cNvSpPr/>
            <p:nvPr/>
          </p:nvSpPr>
          <p:spPr>
            <a:xfrm rot="20880000">
              <a:off x="370443" y="1264462"/>
              <a:ext cx="1879591" cy="2359062"/>
            </a:xfrm>
            <a:prstGeom prst="rect">
              <a:avLst/>
            </a:prstGeom>
            <a:noFill/>
            <a:ln w="9525" cap="flat">
              <a:solidFill>
                <a:srgbClr val="F3F3F3">
                  <a:alpha val="19084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6" name="矩形 43"/>
            <p:cNvSpPr/>
            <p:nvPr/>
          </p:nvSpPr>
          <p:spPr>
            <a:xfrm rot="20880000">
              <a:off x="406879" y="1203759"/>
              <a:ext cx="1879591" cy="2359062"/>
            </a:xfrm>
            <a:prstGeom prst="rect">
              <a:avLst/>
            </a:prstGeom>
            <a:noFill/>
            <a:ln w="9525" cap="flat">
              <a:solidFill>
                <a:srgbClr val="F0F0F0">
                  <a:alpha val="23762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7" name="矩形 44"/>
            <p:cNvSpPr/>
            <p:nvPr/>
          </p:nvSpPr>
          <p:spPr>
            <a:xfrm rot="20880000">
              <a:off x="443314" y="1143055"/>
              <a:ext cx="1879591" cy="2359062"/>
            </a:xfrm>
            <a:prstGeom prst="rect">
              <a:avLst/>
            </a:prstGeom>
            <a:noFill/>
            <a:ln w="9525" cap="flat">
              <a:solidFill>
                <a:srgbClr val="EDEDED">
                  <a:alpha val="2839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8" name="矩形 45"/>
            <p:cNvSpPr/>
            <p:nvPr/>
          </p:nvSpPr>
          <p:spPr>
            <a:xfrm rot="20880000">
              <a:off x="479749" y="1082351"/>
              <a:ext cx="1879591" cy="2359062"/>
            </a:xfrm>
            <a:prstGeom prst="rect">
              <a:avLst/>
            </a:prstGeom>
            <a:noFill/>
            <a:ln w="9525" cap="flat">
              <a:solidFill>
                <a:srgbClr val="EAEAEA">
                  <a:alpha val="33333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9" name="矩形 46"/>
            <p:cNvSpPr/>
            <p:nvPr/>
          </p:nvSpPr>
          <p:spPr>
            <a:xfrm rot="20880000">
              <a:off x="516185" y="1021647"/>
              <a:ext cx="1879591" cy="2359062"/>
            </a:xfrm>
            <a:prstGeom prst="rect">
              <a:avLst/>
            </a:prstGeom>
            <a:noFill/>
            <a:ln w="9525" cap="flat">
              <a:solidFill>
                <a:srgbClr val="E7E7E7">
                  <a:alpha val="38272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0" name="矩形 47"/>
            <p:cNvSpPr/>
            <p:nvPr/>
          </p:nvSpPr>
          <p:spPr>
            <a:xfrm rot="20880000">
              <a:off x="552621" y="960944"/>
              <a:ext cx="1879591" cy="2359062"/>
            </a:xfrm>
            <a:prstGeom prst="rect">
              <a:avLst/>
            </a:prstGeom>
            <a:noFill/>
            <a:ln w="9525" cap="flat">
              <a:solidFill>
                <a:srgbClr val="E4E4E4">
                  <a:alpha val="42857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1" name="矩形 48"/>
            <p:cNvSpPr/>
            <p:nvPr/>
          </p:nvSpPr>
          <p:spPr>
            <a:xfrm rot="20880000">
              <a:off x="589056" y="900240"/>
              <a:ext cx="1879592" cy="2359062"/>
            </a:xfrm>
            <a:prstGeom prst="rect">
              <a:avLst/>
            </a:prstGeom>
            <a:noFill/>
            <a:ln w="9525" cap="flat">
              <a:solidFill>
                <a:srgbClr val="E1E1E1">
                  <a:alpha val="4752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2" name="矩形 49"/>
            <p:cNvSpPr/>
            <p:nvPr/>
          </p:nvSpPr>
          <p:spPr>
            <a:xfrm rot="20880000">
              <a:off x="625492" y="839536"/>
              <a:ext cx="1879591" cy="2359062"/>
            </a:xfrm>
            <a:prstGeom prst="rect">
              <a:avLst/>
            </a:prstGeom>
            <a:noFill/>
            <a:ln w="9525" cap="flat">
              <a:solidFill>
                <a:srgbClr val="DEDEDE">
                  <a:alpha val="5247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3" name="矩形 50"/>
            <p:cNvSpPr/>
            <p:nvPr/>
          </p:nvSpPr>
          <p:spPr>
            <a:xfrm rot="20880000">
              <a:off x="661927" y="778832"/>
              <a:ext cx="1879591" cy="2359062"/>
            </a:xfrm>
            <a:prstGeom prst="rect">
              <a:avLst/>
            </a:prstGeom>
            <a:noFill/>
            <a:ln w="9525" cap="flat">
              <a:solidFill>
                <a:srgbClr val="DBDBDB">
                  <a:alpha val="57143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4" name="矩形 51"/>
            <p:cNvSpPr/>
            <p:nvPr/>
          </p:nvSpPr>
          <p:spPr>
            <a:xfrm rot="20880000">
              <a:off x="698364" y="718128"/>
              <a:ext cx="1879591" cy="2359062"/>
            </a:xfrm>
            <a:prstGeom prst="rect">
              <a:avLst/>
            </a:prstGeom>
            <a:noFill/>
            <a:ln w="9525" cap="flat">
              <a:solidFill>
                <a:srgbClr val="D8D8D8">
                  <a:alpha val="61728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5" name="矩形 52"/>
            <p:cNvSpPr/>
            <p:nvPr/>
          </p:nvSpPr>
          <p:spPr>
            <a:xfrm rot="20880000">
              <a:off x="734799" y="657424"/>
              <a:ext cx="1879591" cy="2359062"/>
            </a:xfrm>
            <a:prstGeom prst="rect">
              <a:avLst/>
            </a:prstGeom>
            <a:noFill/>
            <a:ln w="9525" cap="flat">
              <a:solidFill>
                <a:srgbClr val="D4D4D4">
                  <a:alpha val="66667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6" name="矩形 53"/>
            <p:cNvSpPr/>
            <p:nvPr/>
          </p:nvSpPr>
          <p:spPr>
            <a:xfrm rot="20880000">
              <a:off x="771234" y="596721"/>
              <a:ext cx="1879591" cy="2359062"/>
            </a:xfrm>
            <a:prstGeom prst="rect">
              <a:avLst/>
            </a:prstGeom>
            <a:noFill/>
            <a:ln w="9525" cap="flat">
              <a:solidFill>
                <a:schemeClr val="accent3">
                  <a:lumOff val="17344"/>
                  <a:alpha val="71605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7" name="矩形 54"/>
            <p:cNvSpPr/>
            <p:nvPr/>
          </p:nvSpPr>
          <p:spPr>
            <a:xfrm rot="20880000">
              <a:off x="807669" y="536017"/>
              <a:ext cx="1879592" cy="2359062"/>
            </a:xfrm>
            <a:prstGeom prst="rect">
              <a:avLst/>
            </a:prstGeom>
            <a:noFill/>
            <a:ln w="9525" cap="flat">
              <a:solidFill>
                <a:srgbClr val="CECECE">
                  <a:alpha val="76238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8" name="矩形 55"/>
            <p:cNvSpPr/>
            <p:nvPr/>
          </p:nvSpPr>
          <p:spPr>
            <a:xfrm rot="20880000">
              <a:off x="844105" y="475313"/>
              <a:ext cx="1879591" cy="2359062"/>
            </a:xfrm>
            <a:prstGeom prst="rect">
              <a:avLst/>
            </a:prstGeom>
            <a:noFill/>
            <a:ln w="9525" cap="flat">
              <a:solidFill>
                <a:srgbClr val="CBCBCB">
                  <a:alpha val="80916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9" name="矩形 56"/>
            <p:cNvSpPr/>
            <p:nvPr/>
          </p:nvSpPr>
          <p:spPr>
            <a:xfrm rot="20880000">
              <a:off x="880540" y="414609"/>
              <a:ext cx="1879591" cy="2359062"/>
            </a:xfrm>
            <a:prstGeom prst="rect">
              <a:avLst/>
            </a:prstGeom>
            <a:noFill/>
            <a:ln w="9525" cap="flat">
              <a:solidFill>
                <a:srgbClr val="C8C8C8">
                  <a:alpha val="85714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0" name="矩形 57"/>
            <p:cNvSpPr/>
            <p:nvPr/>
          </p:nvSpPr>
          <p:spPr>
            <a:xfrm rot="20880000">
              <a:off x="916977" y="353906"/>
              <a:ext cx="1879591" cy="2359062"/>
            </a:xfrm>
            <a:prstGeom prst="rect">
              <a:avLst/>
            </a:prstGeom>
            <a:noFill/>
            <a:ln w="9525" cap="flat">
              <a:solidFill>
                <a:srgbClr val="C5C5C5">
                  <a:alpha val="90476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1" name="矩形 58"/>
            <p:cNvSpPr/>
            <p:nvPr/>
          </p:nvSpPr>
          <p:spPr>
            <a:xfrm rot="20880000">
              <a:off x="953412" y="293202"/>
              <a:ext cx="1879591" cy="2359062"/>
            </a:xfrm>
            <a:prstGeom prst="rect">
              <a:avLst/>
            </a:prstGeom>
            <a:noFill/>
            <a:ln w="9525" cap="flat">
              <a:solidFill>
                <a:srgbClr val="C2C2C2">
                  <a:alpha val="9542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442" name="图片 25" descr="图片 25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rot="20880000">
              <a:off x="436916" y="252581"/>
              <a:ext cx="2703192" cy="26021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47" name="组合 154"/>
          <p:cNvGrpSpPr/>
          <p:nvPr/>
        </p:nvGrpSpPr>
        <p:grpSpPr>
          <a:xfrm>
            <a:off x="7022790" y="2718169"/>
            <a:ext cx="243841" cy="1538576"/>
            <a:chOff x="0" y="0"/>
            <a:chExt cx="243840" cy="1538574"/>
          </a:xfrm>
        </p:grpSpPr>
        <p:sp>
          <p:nvSpPr>
            <p:cNvPr id="444" name="文本框 62"/>
            <p:cNvSpPr txBox="1"/>
            <p:nvPr/>
          </p:nvSpPr>
          <p:spPr>
            <a:xfrm>
              <a:off x="0" y="0"/>
              <a:ext cx="243841" cy="12192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vert="eaVert" wrap="none" lIns="45719" tIns="45719" rIns="45719" bIns="45719" numCol="1" anchor="t">
              <a:spAutoFit/>
            </a:bodyPr>
            <a:lstStyle>
              <a:lvl1pPr>
                <a:defRPr spc="300" sz="1000">
                  <a:solidFill>
                    <a:srgbClr val="8B8B8C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ICONS 8X50</a:t>
              </a:r>
            </a:p>
          </p:txBody>
        </p:sp>
        <p:sp>
          <p:nvSpPr>
            <p:cNvPr id="445" name="椭圆 63"/>
            <p:cNvSpPr/>
            <p:nvPr/>
          </p:nvSpPr>
          <p:spPr>
            <a:xfrm rot="720000">
              <a:off x="70262" y="1285874"/>
              <a:ext cx="100043" cy="100043"/>
            </a:xfrm>
            <a:prstGeom prst="ellipse">
              <a:avLst/>
            </a:prstGeom>
            <a:solidFill>
              <a:srgbClr val="8B8B8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6" name="等腰三角形 64"/>
            <p:cNvSpPr/>
            <p:nvPr/>
          </p:nvSpPr>
          <p:spPr>
            <a:xfrm rot="5412462">
              <a:off x="63223" y="1432145"/>
              <a:ext cx="114122" cy="98382"/>
            </a:xfrm>
            <a:prstGeom prst="triangle">
              <a:avLst/>
            </a:prstGeom>
            <a:solidFill>
              <a:srgbClr val="8B8B8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452" name="组合 70"/>
          <p:cNvGrpSpPr/>
          <p:nvPr/>
        </p:nvGrpSpPr>
        <p:grpSpPr>
          <a:xfrm>
            <a:off x="4877167" y="2746613"/>
            <a:ext cx="338850" cy="1819385"/>
            <a:chOff x="0" y="0"/>
            <a:chExt cx="338849" cy="1819383"/>
          </a:xfrm>
        </p:grpSpPr>
        <p:sp>
          <p:nvSpPr>
            <p:cNvPr id="448" name="直接箭头连接符 65"/>
            <p:cNvSpPr/>
            <p:nvPr/>
          </p:nvSpPr>
          <p:spPr>
            <a:xfrm flipH="1">
              <a:off x="200053" y="0"/>
              <a:ext cx="9175" cy="175034"/>
            </a:xfrm>
            <a:prstGeom prst="line">
              <a:avLst/>
            </a:prstGeom>
            <a:noFill/>
            <a:ln w="19050" cap="rnd">
              <a:solidFill>
                <a:srgbClr val="8B8B8C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9" name="文本框 66"/>
            <p:cNvSpPr txBox="1"/>
            <p:nvPr/>
          </p:nvSpPr>
          <p:spPr>
            <a:xfrm rot="180000">
              <a:off x="83791" y="174319"/>
              <a:ext cx="243841" cy="4350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vert="eaVert" wrap="none" lIns="45719" tIns="45719" rIns="45719" bIns="45719" numCol="1" anchor="t">
              <a:spAutoFit/>
            </a:bodyPr>
            <a:lstStyle>
              <a:lvl1pPr>
                <a:defRPr spc="300" sz="1000">
                  <a:solidFill>
                    <a:srgbClr val="8B8B8C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11A</a:t>
              </a:r>
            </a:p>
          </p:txBody>
        </p:sp>
        <p:sp>
          <p:nvSpPr>
            <p:cNvPr id="450" name="直接箭头连接符 67"/>
            <p:cNvSpPr/>
            <p:nvPr/>
          </p:nvSpPr>
          <p:spPr>
            <a:xfrm flipH="1">
              <a:off x="123402" y="1317721"/>
              <a:ext cx="9175" cy="175035"/>
            </a:xfrm>
            <a:prstGeom prst="line">
              <a:avLst/>
            </a:prstGeom>
            <a:noFill/>
            <a:ln w="19050" cap="rnd">
              <a:solidFill>
                <a:srgbClr val="8B8B8C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1" name="文本框 68"/>
            <p:cNvSpPr txBox="1"/>
            <p:nvPr/>
          </p:nvSpPr>
          <p:spPr>
            <a:xfrm rot="180000">
              <a:off x="8248" y="1491620"/>
              <a:ext cx="243841" cy="3216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vert="eaVert" wrap="none" lIns="45719" tIns="45719" rIns="45719" bIns="45719" numCol="1" anchor="t">
              <a:spAutoFit/>
            </a:bodyPr>
            <a:lstStyle>
              <a:lvl1pPr>
                <a:defRPr spc="300" sz="1000">
                  <a:solidFill>
                    <a:srgbClr val="8B8B8C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12</a:t>
              </a:r>
            </a:p>
          </p:txBody>
        </p:sp>
      </p:grpSp>
      <p:sp>
        <p:nvSpPr>
          <p:cNvPr id="453" name="文本框 72"/>
          <p:cNvSpPr txBox="1"/>
          <p:nvPr/>
        </p:nvSpPr>
        <p:spPr>
          <a:xfrm>
            <a:off x="4683319" y="5536848"/>
            <a:ext cx="2825362" cy="758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1600">
                <a:solidFill>
                  <a:srgbClr val="59595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将每个城市所有年份的数据分别合并为一个文件</a:t>
            </a:r>
          </a:p>
        </p:txBody>
      </p:sp>
      <p:grpSp>
        <p:nvGrpSpPr>
          <p:cNvPr id="477" name="组合 150"/>
          <p:cNvGrpSpPr/>
          <p:nvPr/>
        </p:nvGrpSpPr>
        <p:grpSpPr>
          <a:xfrm>
            <a:off x="4751899" y="2468552"/>
            <a:ext cx="2416352" cy="2993234"/>
            <a:chOff x="0" y="0"/>
            <a:chExt cx="2416351" cy="2993233"/>
          </a:xfrm>
        </p:grpSpPr>
        <p:sp>
          <p:nvSpPr>
            <p:cNvPr id="454" name="矩形 74"/>
            <p:cNvSpPr/>
            <p:nvPr/>
          </p:nvSpPr>
          <p:spPr>
            <a:xfrm>
              <a:off x="668521" y="-1"/>
              <a:ext cx="1747831" cy="2362456"/>
            </a:xfrm>
            <a:prstGeom prst="rect">
              <a:avLst/>
            </a:prstGeom>
            <a:noFill/>
            <a:ln w="9525" cap="flat">
              <a:solidFill>
                <a:srgbClr val="FFFFFF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5" name="矩形 75"/>
            <p:cNvSpPr/>
            <p:nvPr/>
          </p:nvSpPr>
          <p:spPr>
            <a:xfrm>
              <a:off x="662610" y="30036"/>
              <a:ext cx="1747830" cy="2362456"/>
            </a:xfrm>
            <a:prstGeom prst="rect">
              <a:avLst/>
            </a:prstGeom>
            <a:noFill/>
            <a:ln w="9525" cap="flat">
              <a:solidFill>
                <a:srgbClr val="FCFCFC">
                  <a:alpha val="458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6" name="矩形 76"/>
            <p:cNvSpPr/>
            <p:nvPr/>
          </p:nvSpPr>
          <p:spPr>
            <a:xfrm>
              <a:off x="656700" y="60073"/>
              <a:ext cx="1747830" cy="2362456"/>
            </a:xfrm>
            <a:prstGeom prst="rect">
              <a:avLst/>
            </a:prstGeom>
            <a:noFill/>
            <a:ln w="9525" cap="flat">
              <a:solidFill>
                <a:srgbClr val="F9F9F9">
                  <a:alpha val="9524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7" name="矩形 77"/>
            <p:cNvSpPr/>
            <p:nvPr/>
          </p:nvSpPr>
          <p:spPr>
            <a:xfrm>
              <a:off x="650789" y="90110"/>
              <a:ext cx="1747830" cy="2362456"/>
            </a:xfrm>
            <a:prstGeom prst="rect">
              <a:avLst/>
            </a:prstGeom>
            <a:noFill/>
            <a:ln w="9525" cap="flat">
              <a:solidFill>
                <a:srgbClr val="F6F6F6">
                  <a:alpha val="14286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8" name="矩形 78"/>
            <p:cNvSpPr/>
            <p:nvPr/>
          </p:nvSpPr>
          <p:spPr>
            <a:xfrm>
              <a:off x="644879" y="120147"/>
              <a:ext cx="1747830" cy="2362456"/>
            </a:xfrm>
            <a:prstGeom prst="rect">
              <a:avLst/>
            </a:prstGeom>
            <a:noFill/>
            <a:ln w="9525" cap="flat">
              <a:solidFill>
                <a:srgbClr val="F3F3F3">
                  <a:alpha val="19084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9" name="矩形 79"/>
            <p:cNvSpPr/>
            <p:nvPr/>
          </p:nvSpPr>
          <p:spPr>
            <a:xfrm>
              <a:off x="638968" y="150184"/>
              <a:ext cx="1747830" cy="2362456"/>
            </a:xfrm>
            <a:prstGeom prst="rect">
              <a:avLst/>
            </a:prstGeom>
            <a:noFill/>
            <a:ln w="9525" cap="flat">
              <a:solidFill>
                <a:srgbClr val="F0F0F0">
                  <a:alpha val="23762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0" name="矩形 80"/>
            <p:cNvSpPr/>
            <p:nvPr/>
          </p:nvSpPr>
          <p:spPr>
            <a:xfrm>
              <a:off x="633058" y="180221"/>
              <a:ext cx="1747831" cy="2362456"/>
            </a:xfrm>
            <a:prstGeom prst="rect">
              <a:avLst/>
            </a:prstGeom>
            <a:noFill/>
            <a:ln w="9525" cap="flat">
              <a:solidFill>
                <a:srgbClr val="EDEDED">
                  <a:alpha val="2839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1" name="矩形 81"/>
            <p:cNvSpPr/>
            <p:nvPr/>
          </p:nvSpPr>
          <p:spPr>
            <a:xfrm>
              <a:off x="627147" y="210258"/>
              <a:ext cx="1747830" cy="2362456"/>
            </a:xfrm>
            <a:prstGeom prst="rect">
              <a:avLst/>
            </a:prstGeom>
            <a:noFill/>
            <a:ln w="9525" cap="flat">
              <a:solidFill>
                <a:srgbClr val="EAEAEA">
                  <a:alpha val="33333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2" name="矩形 82"/>
            <p:cNvSpPr/>
            <p:nvPr/>
          </p:nvSpPr>
          <p:spPr>
            <a:xfrm>
              <a:off x="621236" y="240295"/>
              <a:ext cx="1747831" cy="2362456"/>
            </a:xfrm>
            <a:prstGeom prst="rect">
              <a:avLst/>
            </a:prstGeom>
            <a:noFill/>
            <a:ln w="9525" cap="flat">
              <a:solidFill>
                <a:srgbClr val="E7E7E7">
                  <a:alpha val="38272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3" name="矩形 83"/>
            <p:cNvSpPr/>
            <p:nvPr/>
          </p:nvSpPr>
          <p:spPr>
            <a:xfrm>
              <a:off x="615326" y="270332"/>
              <a:ext cx="1747830" cy="2362456"/>
            </a:xfrm>
            <a:prstGeom prst="rect">
              <a:avLst/>
            </a:prstGeom>
            <a:noFill/>
            <a:ln w="9525" cap="flat">
              <a:solidFill>
                <a:srgbClr val="E4E4E4">
                  <a:alpha val="42857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4" name="矩形 84"/>
            <p:cNvSpPr/>
            <p:nvPr/>
          </p:nvSpPr>
          <p:spPr>
            <a:xfrm>
              <a:off x="609415" y="300369"/>
              <a:ext cx="1747830" cy="2362456"/>
            </a:xfrm>
            <a:prstGeom prst="rect">
              <a:avLst/>
            </a:prstGeom>
            <a:noFill/>
            <a:ln w="9525" cap="flat">
              <a:solidFill>
                <a:srgbClr val="E1E1E1">
                  <a:alpha val="4752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5" name="矩形 85"/>
            <p:cNvSpPr/>
            <p:nvPr/>
          </p:nvSpPr>
          <p:spPr>
            <a:xfrm>
              <a:off x="603505" y="330407"/>
              <a:ext cx="1747830" cy="2362457"/>
            </a:xfrm>
            <a:prstGeom prst="rect">
              <a:avLst/>
            </a:prstGeom>
            <a:noFill/>
            <a:ln w="9525" cap="flat">
              <a:solidFill>
                <a:srgbClr val="DEDEDE">
                  <a:alpha val="5247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6" name="矩形 86"/>
            <p:cNvSpPr/>
            <p:nvPr/>
          </p:nvSpPr>
          <p:spPr>
            <a:xfrm>
              <a:off x="597594" y="360443"/>
              <a:ext cx="1747830" cy="2362456"/>
            </a:xfrm>
            <a:prstGeom prst="rect">
              <a:avLst/>
            </a:prstGeom>
            <a:noFill/>
            <a:ln w="9525" cap="flat">
              <a:solidFill>
                <a:srgbClr val="DBDBDB">
                  <a:alpha val="57143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7" name="矩形 87"/>
            <p:cNvSpPr/>
            <p:nvPr/>
          </p:nvSpPr>
          <p:spPr>
            <a:xfrm>
              <a:off x="591684" y="390481"/>
              <a:ext cx="1747830" cy="2362457"/>
            </a:xfrm>
            <a:prstGeom prst="rect">
              <a:avLst/>
            </a:prstGeom>
            <a:noFill/>
            <a:ln w="9525" cap="flat">
              <a:solidFill>
                <a:srgbClr val="D8D8D8">
                  <a:alpha val="61728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8" name="矩形 88"/>
            <p:cNvSpPr/>
            <p:nvPr/>
          </p:nvSpPr>
          <p:spPr>
            <a:xfrm>
              <a:off x="585773" y="420518"/>
              <a:ext cx="1747831" cy="2362456"/>
            </a:xfrm>
            <a:prstGeom prst="rect">
              <a:avLst/>
            </a:prstGeom>
            <a:noFill/>
            <a:ln w="9525" cap="flat">
              <a:solidFill>
                <a:srgbClr val="D4D4D4">
                  <a:alpha val="66667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9" name="矩形 89"/>
            <p:cNvSpPr/>
            <p:nvPr/>
          </p:nvSpPr>
          <p:spPr>
            <a:xfrm>
              <a:off x="579862" y="450555"/>
              <a:ext cx="1747830" cy="2362457"/>
            </a:xfrm>
            <a:prstGeom prst="rect">
              <a:avLst/>
            </a:prstGeom>
            <a:noFill/>
            <a:ln w="9525" cap="flat">
              <a:solidFill>
                <a:schemeClr val="accent3">
                  <a:lumOff val="17344"/>
                  <a:alpha val="71605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0" name="矩形 90"/>
            <p:cNvSpPr/>
            <p:nvPr/>
          </p:nvSpPr>
          <p:spPr>
            <a:xfrm>
              <a:off x="573952" y="480593"/>
              <a:ext cx="1747830" cy="2362456"/>
            </a:xfrm>
            <a:prstGeom prst="rect">
              <a:avLst/>
            </a:prstGeom>
            <a:noFill/>
            <a:ln w="9525" cap="flat">
              <a:solidFill>
                <a:srgbClr val="CECECE">
                  <a:alpha val="76238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1" name="矩形 91"/>
            <p:cNvSpPr/>
            <p:nvPr/>
          </p:nvSpPr>
          <p:spPr>
            <a:xfrm>
              <a:off x="568041" y="510629"/>
              <a:ext cx="1747830" cy="2362456"/>
            </a:xfrm>
            <a:prstGeom prst="rect">
              <a:avLst/>
            </a:prstGeom>
            <a:noFill/>
            <a:ln w="9525" cap="flat">
              <a:solidFill>
                <a:srgbClr val="CBCBCB">
                  <a:alpha val="80916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2" name="矩形 92"/>
            <p:cNvSpPr/>
            <p:nvPr/>
          </p:nvSpPr>
          <p:spPr>
            <a:xfrm>
              <a:off x="562131" y="540666"/>
              <a:ext cx="1747830" cy="2362457"/>
            </a:xfrm>
            <a:prstGeom prst="rect">
              <a:avLst/>
            </a:prstGeom>
            <a:noFill/>
            <a:ln w="9525" cap="flat">
              <a:solidFill>
                <a:srgbClr val="C8C8C8">
                  <a:alpha val="85714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3" name="矩形 93"/>
            <p:cNvSpPr/>
            <p:nvPr/>
          </p:nvSpPr>
          <p:spPr>
            <a:xfrm>
              <a:off x="556220" y="570703"/>
              <a:ext cx="1747830" cy="2362456"/>
            </a:xfrm>
            <a:prstGeom prst="rect">
              <a:avLst/>
            </a:prstGeom>
            <a:noFill/>
            <a:ln w="9525" cap="flat">
              <a:solidFill>
                <a:srgbClr val="C5C5C5">
                  <a:alpha val="90476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4" name="矩形 94"/>
            <p:cNvSpPr/>
            <p:nvPr/>
          </p:nvSpPr>
          <p:spPr>
            <a:xfrm>
              <a:off x="550310" y="600740"/>
              <a:ext cx="1747831" cy="2362457"/>
            </a:xfrm>
            <a:prstGeom prst="rect">
              <a:avLst/>
            </a:prstGeom>
            <a:noFill/>
            <a:ln w="9525" cap="flat">
              <a:solidFill>
                <a:srgbClr val="C2C2C2">
                  <a:alpha val="9542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475" name="图片 61" descr="图片 61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163856"/>
              <a:ext cx="2415721" cy="27502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76" name="矩形 73"/>
            <p:cNvSpPr/>
            <p:nvPr/>
          </p:nvSpPr>
          <p:spPr>
            <a:xfrm>
              <a:off x="544399" y="630777"/>
              <a:ext cx="1747830" cy="2362456"/>
            </a:xfrm>
            <a:prstGeom prst="rect">
              <a:avLst/>
            </a:prstGeom>
            <a:noFill/>
            <a:ln w="952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501" name="组合 149"/>
          <p:cNvGrpSpPr/>
          <p:nvPr/>
        </p:nvGrpSpPr>
        <p:grpSpPr>
          <a:xfrm>
            <a:off x="8261476" y="2423092"/>
            <a:ext cx="3855373" cy="4938830"/>
            <a:chOff x="0" y="0"/>
            <a:chExt cx="3855372" cy="4938829"/>
          </a:xfrm>
        </p:grpSpPr>
        <p:sp>
          <p:nvSpPr>
            <p:cNvPr id="478" name="矩形 127"/>
            <p:cNvSpPr/>
            <p:nvPr/>
          </p:nvSpPr>
          <p:spPr>
            <a:xfrm rot="720000">
              <a:off x="1892992" y="2425063"/>
              <a:ext cx="1736112" cy="2359064"/>
            </a:xfrm>
            <a:prstGeom prst="rect">
              <a:avLst/>
            </a:prstGeom>
            <a:noFill/>
            <a:ln w="9525" cap="flat">
              <a:solidFill>
                <a:srgbClr val="FFFFFF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9" name="矩形 129"/>
            <p:cNvSpPr/>
            <p:nvPr/>
          </p:nvSpPr>
          <p:spPr>
            <a:xfrm rot="720000">
              <a:off x="1840398" y="2356910"/>
              <a:ext cx="1736112" cy="2359063"/>
            </a:xfrm>
            <a:prstGeom prst="rect">
              <a:avLst/>
            </a:prstGeom>
            <a:noFill/>
            <a:ln w="9525" cap="flat">
              <a:solidFill>
                <a:srgbClr val="FCFCFC">
                  <a:alpha val="458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0" name="矩形 130"/>
            <p:cNvSpPr/>
            <p:nvPr/>
          </p:nvSpPr>
          <p:spPr>
            <a:xfrm rot="720000">
              <a:off x="1787805" y="2288756"/>
              <a:ext cx="1736112" cy="2359063"/>
            </a:xfrm>
            <a:prstGeom prst="rect">
              <a:avLst/>
            </a:prstGeom>
            <a:noFill/>
            <a:ln w="9525" cap="flat">
              <a:solidFill>
                <a:srgbClr val="F9F9F9">
                  <a:alpha val="9524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1" name="矩形 131"/>
            <p:cNvSpPr/>
            <p:nvPr/>
          </p:nvSpPr>
          <p:spPr>
            <a:xfrm rot="720000">
              <a:off x="1735211" y="2220601"/>
              <a:ext cx="1736112" cy="2359063"/>
            </a:xfrm>
            <a:prstGeom prst="rect">
              <a:avLst/>
            </a:prstGeom>
            <a:noFill/>
            <a:ln w="9525" cap="flat">
              <a:solidFill>
                <a:srgbClr val="F6F6F6">
                  <a:alpha val="14286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2" name="矩形 132"/>
            <p:cNvSpPr/>
            <p:nvPr/>
          </p:nvSpPr>
          <p:spPr>
            <a:xfrm rot="720000">
              <a:off x="1682618" y="2152447"/>
              <a:ext cx="1736111" cy="2359063"/>
            </a:xfrm>
            <a:prstGeom prst="rect">
              <a:avLst/>
            </a:prstGeom>
            <a:noFill/>
            <a:ln w="9525" cap="flat">
              <a:solidFill>
                <a:srgbClr val="F3F3F3">
                  <a:alpha val="19084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3" name="矩形 133"/>
            <p:cNvSpPr/>
            <p:nvPr/>
          </p:nvSpPr>
          <p:spPr>
            <a:xfrm rot="720000">
              <a:off x="1630024" y="2084292"/>
              <a:ext cx="1736112" cy="2359063"/>
            </a:xfrm>
            <a:prstGeom prst="rect">
              <a:avLst/>
            </a:prstGeom>
            <a:noFill/>
            <a:ln w="9525" cap="flat">
              <a:solidFill>
                <a:srgbClr val="F0F0F0">
                  <a:alpha val="23762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4" name="矩形 134"/>
            <p:cNvSpPr/>
            <p:nvPr/>
          </p:nvSpPr>
          <p:spPr>
            <a:xfrm rot="720000">
              <a:off x="1577431" y="2016138"/>
              <a:ext cx="1736112" cy="2359063"/>
            </a:xfrm>
            <a:prstGeom prst="rect">
              <a:avLst/>
            </a:prstGeom>
            <a:noFill/>
            <a:ln w="9525" cap="flat">
              <a:solidFill>
                <a:srgbClr val="EDEDED">
                  <a:alpha val="2839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5" name="矩形 135"/>
            <p:cNvSpPr/>
            <p:nvPr/>
          </p:nvSpPr>
          <p:spPr>
            <a:xfrm rot="720000">
              <a:off x="1524837" y="1947984"/>
              <a:ext cx="1736112" cy="2359063"/>
            </a:xfrm>
            <a:prstGeom prst="rect">
              <a:avLst/>
            </a:prstGeom>
            <a:noFill/>
            <a:ln w="9525" cap="flat">
              <a:solidFill>
                <a:srgbClr val="EAEAEA">
                  <a:alpha val="33333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6" name="矩形 136"/>
            <p:cNvSpPr/>
            <p:nvPr/>
          </p:nvSpPr>
          <p:spPr>
            <a:xfrm rot="720000">
              <a:off x="1472243" y="1879830"/>
              <a:ext cx="1736111" cy="2359063"/>
            </a:xfrm>
            <a:prstGeom prst="rect">
              <a:avLst/>
            </a:prstGeom>
            <a:noFill/>
            <a:ln w="9525" cap="flat">
              <a:solidFill>
                <a:srgbClr val="E7E7E7">
                  <a:alpha val="38272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7" name="矩形 137"/>
            <p:cNvSpPr/>
            <p:nvPr/>
          </p:nvSpPr>
          <p:spPr>
            <a:xfrm rot="720000">
              <a:off x="1419650" y="1811676"/>
              <a:ext cx="1736112" cy="2359063"/>
            </a:xfrm>
            <a:prstGeom prst="rect">
              <a:avLst/>
            </a:prstGeom>
            <a:noFill/>
            <a:ln w="9525" cap="flat">
              <a:solidFill>
                <a:srgbClr val="E4E4E4">
                  <a:alpha val="42857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8" name="矩形 138"/>
            <p:cNvSpPr/>
            <p:nvPr/>
          </p:nvSpPr>
          <p:spPr>
            <a:xfrm rot="720000">
              <a:off x="1367056" y="1743522"/>
              <a:ext cx="1736111" cy="2359063"/>
            </a:xfrm>
            <a:prstGeom prst="rect">
              <a:avLst/>
            </a:prstGeom>
            <a:noFill/>
            <a:ln w="9525" cap="flat">
              <a:solidFill>
                <a:srgbClr val="E1E1E1">
                  <a:alpha val="4752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9" name="矩形 139"/>
            <p:cNvSpPr/>
            <p:nvPr/>
          </p:nvSpPr>
          <p:spPr>
            <a:xfrm rot="720000">
              <a:off x="1314463" y="1675368"/>
              <a:ext cx="1736111" cy="2359063"/>
            </a:xfrm>
            <a:prstGeom prst="rect">
              <a:avLst/>
            </a:prstGeom>
            <a:noFill/>
            <a:ln w="9525" cap="flat">
              <a:solidFill>
                <a:srgbClr val="DEDEDE">
                  <a:alpha val="5247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0" name="矩形 140"/>
            <p:cNvSpPr/>
            <p:nvPr/>
          </p:nvSpPr>
          <p:spPr>
            <a:xfrm rot="720000">
              <a:off x="1261869" y="1607213"/>
              <a:ext cx="1736111" cy="2359063"/>
            </a:xfrm>
            <a:prstGeom prst="rect">
              <a:avLst/>
            </a:prstGeom>
            <a:noFill/>
            <a:ln w="9525" cap="flat">
              <a:solidFill>
                <a:srgbClr val="DBDBDB">
                  <a:alpha val="57143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1" name="矩形 141"/>
            <p:cNvSpPr/>
            <p:nvPr/>
          </p:nvSpPr>
          <p:spPr>
            <a:xfrm rot="720000">
              <a:off x="1209276" y="1539059"/>
              <a:ext cx="1736111" cy="2359063"/>
            </a:xfrm>
            <a:prstGeom prst="rect">
              <a:avLst/>
            </a:prstGeom>
            <a:noFill/>
            <a:ln w="9525" cap="flat">
              <a:solidFill>
                <a:srgbClr val="D8D8D8">
                  <a:alpha val="61728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2" name="矩形 142"/>
            <p:cNvSpPr/>
            <p:nvPr/>
          </p:nvSpPr>
          <p:spPr>
            <a:xfrm rot="720000">
              <a:off x="1156682" y="1470904"/>
              <a:ext cx="1736112" cy="2359063"/>
            </a:xfrm>
            <a:prstGeom prst="rect">
              <a:avLst/>
            </a:prstGeom>
            <a:noFill/>
            <a:ln w="9525" cap="flat">
              <a:solidFill>
                <a:srgbClr val="D4D4D4">
                  <a:alpha val="66667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3" name="矩形 143"/>
            <p:cNvSpPr/>
            <p:nvPr/>
          </p:nvSpPr>
          <p:spPr>
            <a:xfrm rot="720000">
              <a:off x="1104088" y="1402750"/>
              <a:ext cx="1736112" cy="2359063"/>
            </a:xfrm>
            <a:prstGeom prst="rect">
              <a:avLst/>
            </a:prstGeom>
            <a:noFill/>
            <a:ln w="9525" cap="flat">
              <a:solidFill>
                <a:schemeClr val="accent3">
                  <a:lumOff val="17344"/>
                  <a:alpha val="71605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4" name="矩形 144"/>
            <p:cNvSpPr/>
            <p:nvPr/>
          </p:nvSpPr>
          <p:spPr>
            <a:xfrm rot="720000">
              <a:off x="1051495" y="1334596"/>
              <a:ext cx="1736112" cy="2359063"/>
            </a:xfrm>
            <a:prstGeom prst="rect">
              <a:avLst/>
            </a:prstGeom>
            <a:noFill/>
            <a:ln w="9525" cap="flat">
              <a:solidFill>
                <a:srgbClr val="CECECE">
                  <a:alpha val="76238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5" name="矩形 145"/>
            <p:cNvSpPr/>
            <p:nvPr/>
          </p:nvSpPr>
          <p:spPr>
            <a:xfrm rot="720000">
              <a:off x="998901" y="1266441"/>
              <a:ext cx="1736112" cy="2359063"/>
            </a:xfrm>
            <a:prstGeom prst="rect">
              <a:avLst/>
            </a:prstGeom>
            <a:noFill/>
            <a:ln w="9525" cap="flat">
              <a:solidFill>
                <a:srgbClr val="CBCBCB">
                  <a:alpha val="80916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6" name="矩形 146"/>
            <p:cNvSpPr/>
            <p:nvPr/>
          </p:nvSpPr>
          <p:spPr>
            <a:xfrm rot="720000">
              <a:off x="946308" y="1198288"/>
              <a:ext cx="1736112" cy="2359063"/>
            </a:xfrm>
            <a:prstGeom prst="rect">
              <a:avLst/>
            </a:prstGeom>
            <a:noFill/>
            <a:ln w="9525" cap="flat">
              <a:solidFill>
                <a:srgbClr val="C8C8C8">
                  <a:alpha val="85714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7" name="矩形 147"/>
            <p:cNvSpPr/>
            <p:nvPr/>
          </p:nvSpPr>
          <p:spPr>
            <a:xfrm rot="720000">
              <a:off x="893714" y="1130134"/>
              <a:ext cx="1736112" cy="2359063"/>
            </a:xfrm>
            <a:prstGeom prst="rect">
              <a:avLst/>
            </a:prstGeom>
            <a:noFill/>
            <a:ln w="9525" cap="flat">
              <a:solidFill>
                <a:srgbClr val="C5C5C5">
                  <a:alpha val="90476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8" name="矩形 148"/>
            <p:cNvSpPr/>
            <p:nvPr/>
          </p:nvSpPr>
          <p:spPr>
            <a:xfrm rot="720000">
              <a:off x="841121" y="1061978"/>
              <a:ext cx="1736112" cy="2359063"/>
            </a:xfrm>
            <a:prstGeom prst="rect">
              <a:avLst/>
            </a:prstGeom>
            <a:noFill/>
            <a:ln w="9525" cap="flat">
              <a:solidFill>
                <a:srgbClr val="C2C2C2">
                  <a:alpha val="9542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499" name="图片 126" descr="图片 126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720000">
              <a:off x="291477" y="209317"/>
              <a:ext cx="2334000" cy="30491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00" name="矩形 128"/>
            <p:cNvSpPr/>
            <p:nvPr/>
          </p:nvSpPr>
          <p:spPr>
            <a:xfrm rot="720000">
              <a:off x="788527" y="993824"/>
              <a:ext cx="1736112" cy="2359064"/>
            </a:xfrm>
            <a:prstGeom prst="rect">
              <a:avLst/>
            </a:prstGeom>
            <a:noFill/>
            <a:ln w="952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506" name="组合 151"/>
          <p:cNvGrpSpPr/>
          <p:nvPr/>
        </p:nvGrpSpPr>
        <p:grpSpPr>
          <a:xfrm>
            <a:off x="983958" y="3020509"/>
            <a:ext cx="570463" cy="1799217"/>
            <a:chOff x="0" y="0"/>
            <a:chExt cx="570461" cy="1799215"/>
          </a:xfrm>
        </p:grpSpPr>
        <p:sp>
          <p:nvSpPr>
            <p:cNvPr id="502" name="直接箭头连接符 19"/>
            <p:cNvSpPr/>
            <p:nvPr/>
          </p:nvSpPr>
          <p:spPr>
            <a:xfrm>
              <a:off x="66460" y="-1"/>
              <a:ext cx="36442" cy="171447"/>
            </a:xfrm>
            <a:prstGeom prst="line">
              <a:avLst/>
            </a:prstGeom>
            <a:noFill/>
            <a:ln w="19050" cap="rnd">
              <a:solidFill>
                <a:srgbClr val="8B8B8C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3" name="文本框 20"/>
            <p:cNvSpPr txBox="1"/>
            <p:nvPr/>
          </p:nvSpPr>
          <p:spPr>
            <a:xfrm rot="20880000">
              <a:off x="42561" y="161877"/>
              <a:ext cx="243841" cy="4350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vert="eaVert" wrap="none" lIns="45719" tIns="45719" rIns="45719" bIns="45719" numCol="1" anchor="t">
              <a:spAutoFit/>
            </a:bodyPr>
            <a:lstStyle>
              <a:lvl1pPr>
                <a:defRPr spc="300" sz="1000">
                  <a:solidFill>
                    <a:srgbClr val="8B8B8C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11A</a:t>
              </a:r>
            </a:p>
          </p:txBody>
        </p:sp>
        <p:sp>
          <p:nvSpPr>
            <p:cNvPr id="504" name="直接箭头连接符 21"/>
            <p:cNvSpPr/>
            <p:nvPr/>
          </p:nvSpPr>
          <p:spPr>
            <a:xfrm>
              <a:off x="333472" y="1292660"/>
              <a:ext cx="36442" cy="171447"/>
            </a:xfrm>
            <a:prstGeom prst="line">
              <a:avLst/>
            </a:prstGeom>
            <a:noFill/>
            <a:ln w="19050" cap="rnd">
              <a:solidFill>
                <a:srgbClr val="8B8B8C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5" name="文本框 22"/>
            <p:cNvSpPr txBox="1"/>
            <p:nvPr/>
          </p:nvSpPr>
          <p:spPr>
            <a:xfrm rot="20880000">
              <a:off x="295853" y="1455777"/>
              <a:ext cx="243841" cy="3216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vert="eaVert" wrap="none" lIns="45719" tIns="45719" rIns="45719" bIns="45719" numCol="1" anchor="t">
              <a:spAutoFit/>
            </a:bodyPr>
            <a:lstStyle>
              <a:lvl1pPr>
                <a:defRPr spc="300" sz="1000">
                  <a:solidFill>
                    <a:srgbClr val="8B8B8C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12</a:t>
              </a:r>
            </a:p>
          </p:txBody>
        </p:sp>
      </p:grpSp>
      <p:sp>
        <p:nvSpPr>
          <p:cNvPr id="507" name="文本框 71"/>
          <p:cNvSpPr txBox="1"/>
          <p:nvPr/>
        </p:nvSpPr>
        <p:spPr>
          <a:xfrm>
            <a:off x="5230774" y="2245949"/>
            <a:ext cx="1628141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600" sz="2400">
                <a:solidFill>
                  <a:srgbClr val="323232"/>
                </a:solidFill>
                <a:effectLst>
                  <a:outerShdw sx="100000" sy="100000" kx="0" ky="0" algn="b" rotWithShape="0" blurRad="63500" dist="0" dir="0">
                    <a:srgbClr val="000000">
                      <a:alpha val="40000"/>
                    </a:srgbClr>
                  </a:outerShdw>
                </a:effectLst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合并数据</a:t>
            </a:r>
          </a:p>
        </p:txBody>
      </p:sp>
      <p:sp>
        <p:nvSpPr>
          <p:cNvPr id="508" name="文本框 60"/>
          <p:cNvSpPr txBox="1"/>
          <p:nvPr/>
        </p:nvSpPr>
        <p:spPr>
          <a:xfrm rot="20880000">
            <a:off x="1667379" y="5239093"/>
            <a:ext cx="2590328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1600">
                <a:solidFill>
                  <a:srgbClr val="59595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从每年的数据中提取出</a:t>
            </a:r>
            <a:r>
              <a:t>31</a:t>
            </a:r>
            <a:r>
              <a:t>个省会城市，各自存储为</a:t>
            </a:r>
            <a:r>
              <a:t>csv</a:t>
            </a:r>
            <a:r>
              <a:t>文件</a:t>
            </a:r>
          </a:p>
        </p:txBody>
      </p:sp>
      <p:grpSp>
        <p:nvGrpSpPr>
          <p:cNvPr id="512" name="组合 155"/>
          <p:cNvGrpSpPr/>
          <p:nvPr/>
        </p:nvGrpSpPr>
        <p:grpSpPr>
          <a:xfrm>
            <a:off x="10755746" y="2875476"/>
            <a:ext cx="492005" cy="1540146"/>
            <a:chOff x="30901" y="0"/>
            <a:chExt cx="492004" cy="1540144"/>
          </a:xfrm>
        </p:grpSpPr>
        <p:sp>
          <p:nvSpPr>
            <p:cNvPr id="509" name="文本框 156"/>
            <p:cNvSpPr txBox="1"/>
            <p:nvPr/>
          </p:nvSpPr>
          <p:spPr>
            <a:xfrm rot="720000">
              <a:off x="154983" y="12026"/>
              <a:ext cx="243841" cy="12192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vert="eaVert" wrap="none" lIns="45719" tIns="45719" rIns="45719" bIns="45719" numCol="1" anchor="t">
              <a:spAutoFit/>
            </a:bodyPr>
            <a:lstStyle>
              <a:lvl1pPr>
                <a:defRPr spc="300" sz="1000">
                  <a:solidFill>
                    <a:srgbClr val="8B8B8C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ICONS 8X50</a:t>
              </a:r>
            </a:p>
          </p:txBody>
        </p:sp>
        <p:sp>
          <p:nvSpPr>
            <p:cNvPr id="510" name="椭圆 157"/>
            <p:cNvSpPr/>
            <p:nvPr/>
          </p:nvSpPr>
          <p:spPr>
            <a:xfrm rot="1440000">
              <a:off x="74280" y="1281690"/>
              <a:ext cx="100043" cy="100043"/>
            </a:xfrm>
            <a:prstGeom prst="ellipse">
              <a:avLst/>
            </a:prstGeom>
            <a:solidFill>
              <a:srgbClr val="8B8B8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11" name="等腰三角形 158"/>
            <p:cNvSpPr/>
            <p:nvPr/>
          </p:nvSpPr>
          <p:spPr>
            <a:xfrm rot="6132462">
              <a:off x="37002" y="1424782"/>
              <a:ext cx="114121" cy="98382"/>
            </a:xfrm>
            <a:prstGeom prst="triangle">
              <a:avLst/>
            </a:prstGeom>
            <a:solidFill>
              <a:srgbClr val="8B8B8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517" name="组合 159"/>
          <p:cNvGrpSpPr/>
          <p:nvPr/>
        </p:nvGrpSpPr>
        <p:grpSpPr>
          <a:xfrm>
            <a:off x="8516894" y="2509026"/>
            <a:ext cx="669431" cy="1786754"/>
            <a:chOff x="0" y="0"/>
            <a:chExt cx="669430" cy="1786752"/>
          </a:xfrm>
        </p:grpSpPr>
        <p:sp>
          <p:nvSpPr>
            <p:cNvPr id="513" name="直接箭头连接符 160"/>
            <p:cNvSpPr/>
            <p:nvPr/>
          </p:nvSpPr>
          <p:spPr>
            <a:xfrm flipH="1">
              <a:off x="534908" y="-1"/>
              <a:ext cx="45365" cy="169303"/>
            </a:xfrm>
            <a:prstGeom prst="line">
              <a:avLst/>
            </a:prstGeom>
            <a:noFill/>
            <a:ln w="19050" cap="rnd">
              <a:solidFill>
                <a:srgbClr val="8B8B8C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4" name="文本框 161"/>
            <p:cNvSpPr txBox="1"/>
            <p:nvPr/>
          </p:nvSpPr>
          <p:spPr>
            <a:xfrm rot="900000">
              <a:off x="373445" y="165025"/>
              <a:ext cx="243841" cy="4350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vert="eaVert" wrap="none" lIns="45719" tIns="45719" rIns="45719" bIns="45719" numCol="1" anchor="t">
              <a:spAutoFit/>
            </a:bodyPr>
            <a:lstStyle>
              <a:lvl1pPr>
                <a:defRPr spc="300" sz="1000">
                  <a:solidFill>
                    <a:srgbClr val="8B8B8C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11A</a:t>
              </a:r>
            </a:p>
          </p:txBody>
        </p:sp>
        <p:sp>
          <p:nvSpPr>
            <p:cNvPr id="515" name="直接箭头连接符 162"/>
            <p:cNvSpPr/>
            <p:nvPr/>
          </p:nvSpPr>
          <p:spPr>
            <a:xfrm flipH="1">
              <a:off x="185962" y="1272989"/>
              <a:ext cx="45366" cy="169303"/>
            </a:xfrm>
            <a:prstGeom prst="line">
              <a:avLst/>
            </a:prstGeom>
            <a:noFill/>
            <a:ln w="19050" cap="rnd">
              <a:solidFill>
                <a:srgbClr val="8B8B8C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6" name="文本框 163"/>
            <p:cNvSpPr txBox="1"/>
            <p:nvPr/>
          </p:nvSpPr>
          <p:spPr>
            <a:xfrm rot="900000">
              <a:off x="37464" y="1439073"/>
              <a:ext cx="243841" cy="3216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vert="eaVert" wrap="none" lIns="45719" tIns="45719" rIns="45719" bIns="45719" numCol="1" anchor="t">
              <a:spAutoFit/>
            </a:bodyPr>
            <a:lstStyle>
              <a:lvl1pPr>
                <a:defRPr spc="300" sz="1000">
                  <a:solidFill>
                    <a:srgbClr val="8B8B8C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12</a:t>
              </a:r>
            </a:p>
          </p:txBody>
        </p:sp>
      </p:grpSp>
      <p:sp>
        <p:nvSpPr>
          <p:cNvPr id="518" name="文本框 164"/>
          <p:cNvSpPr txBox="1"/>
          <p:nvPr/>
        </p:nvSpPr>
        <p:spPr>
          <a:xfrm rot="720000">
            <a:off x="8221319" y="5761626"/>
            <a:ext cx="2825361" cy="758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1600">
                <a:solidFill>
                  <a:srgbClr val="59595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对数据中的空值进行处理，转换数值单位</a:t>
            </a:r>
          </a:p>
        </p:txBody>
      </p:sp>
      <p:sp>
        <p:nvSpPr>
          <p:cNvPr id="519" name="文本框 165"/>
          <p:cNvSpPr txBox="1"/>
          <p:nvPr/>
        </p:nvSpPr>
        <p:spPr>
          <a:xfrm rot="720000">
            <a:off x="9294123" y="2245493"/>
            <a:ext cx="1628141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600" sz="2400">
                <a:solidFill>
                  <a:srgbClr val="323232"/>
                </a:solidFill>
                <a:effectLst>
                  <a:outerShdw sx="100000" sy="100000" kx="0" ky="0" algn="b" rotWithShape="0" blurRad="63500" dist="0" dir="0">
                    <a:srgbClr val="000000">
                      <a:alpha val="40000"/>
                    </a:srgbClr>
                  </a:outerShdw>
                </a:effectLst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清洗数据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8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Class="entr" nodeType="after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2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Class="entr" nodeType="after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6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Class="entr" nodeType="after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0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Class="entr" nodeType="afterEffect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4"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9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Class="entr" nodeType="afterEffect" presetID="10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3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Class="entr" nodeType="afterEffect" presetID="10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7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Class="entr" nodeType="afterEffect" presetID="10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1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Class="entr" nodeType="afterEffect" presetID="10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5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clickEffect" presetID="10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0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Class="entr" nodeType="afterEffect" presetID="10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4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Class="entr" nodeType="afterEffect" presetID="10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8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Class="entr" nodeType="afterEffect" presetID="10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2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Class="entr" nodeType="afterEffect" presetID="10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6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52" grpId="9"/>
      <p:bldP build="whole" bldLvl="1" animBg="1" rev="0" advAuto="0" spid="518" grpId="16"/>
      <p:bldP build="whole" bldLvl="1" animBg="1" rev="0" advAuto="0" spid="420" grpId="4"/>
      <p:bldP build="whole" bldLvl="1" animBg="1" rev="0" advAuto="0" spid="419" grpId="3"/>
      <p:bldP build="whole" bldLvl="1" animBg="1" rev="0" advAuto="0" spid="477" grpId="11"/>
      <p:bldP build="whole" bldLvl="1" animBg="1" rev="0" advAuto="0" spid="506" grpId="6"/>
      <p:bldP build="whole" bldLvl="1" animBg="1" rev="0" advAuto="0" spid="453" grpId="10"/>
      <p:bldP build="whole" bldLvl="1" animBg="1" rev="0" advAuto="0" spid="443" grpId="5"/>
      <p:bldP build="whole" bldLvl="1" animBg="1" rev="0" advAuto="0" spid="517" grpId="15"/>
      <p:bldP build="whole" bldLvl="1" animBg="1" rev="0" advAuto="0" spid="415" grpId="2"/>
      <p:bldP build="whole" bldLvl="1" animBg="1" rev="0" advAuto="0" spid="507" grpId="12"/>
      <p:bldP build="whole" bldLvl="1" animBg="1" rev="0" advAuto="0" spid="519" grpId="17"/>
      <p:bldP build="whole" bldLvl="1" animBg="1" rev="0" advAuto="0" spid="414" grpId="1"/>
      <p:bldP build="whole" bldLvl="1" animBg="1" rev="0" advAuto="0" spid="501" grpId="13"/>
      <p:bldP build="whole" bldLvl="1" animBg="1" rev="0" advAuto="0" spid="447" grpId="8"/>
      <p:bldP build="whole" bldLvl="1" animBg="1" rev="0" advAuto="0" spid="508" grpId="7"/>
      <p:bldP build="whole" bldLvl="1" animBg="1" rev="0" advAuto="0" spid="512" grpId="14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图形 1"/>
          <p:cNvSpPr/>
          <p:nvPr/>
        </p:nvSpPr>
        <p:spPr>
          <a:xfrm rot="14887572">
            <a:off x="-2056847" y="-3956580"/>
            <a:ext cx="5378218" cy="6320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gradFill>
            <a:gsLst>
              <a:gs pos="0">
                <a:srgbClr val="F6F8FC">
                  <a:alpha val="0"/>
                </a:srgbClr>
              </a:gs>
              <a:gs pos="100000">
                <a:srgbClr val="D9D9D9">
                  <a:alpha val="0"/>
                </a:srgbClr>
              </a:gs>
            </a:gsLst>
            <a:lin ang="10800000"/>
          </a:gradFill>
          <a:ln>
            <a:solidFill>
              <a:srgbClr val="FFFFFF">
                <a:alpha val="0"/>
              </a:srgbClr>
            </a:solidFill>
            <a:miter/>
          </a:ln>
          <a:effectLst>
            <a:outerShdw sx="100000" sy="100000" kx="0" ky="0" algn="b" rotWithShape="0" blurRad="635000" dist="0" dir="0">
              <a:srgbClr val="323232">
                <a:alpha val="10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grpSp>
        <p:nvGrpSpPr>
          <p:cNvPr id="533" name="组合 7"/>
          <p:cNvGrpSpPr/>
          <p:nvPr/>
        </p:nvGrpSpPr>
        <p:grpSpPr>
          <a:xfrm>
            <a:off x="-3075437" y="-2445380"/>
            <a:ext cx="7415123" cy="6922097"/>
            <a:chOff x="0" y="0"/>
            <a:chExt cx="7415121" cy="6922096"/>
          </a:xfrm>
        </p:grpSpPr>
        <p:sp>
          <p:nvSpPr>
            <p:cNvPr id="522" name="图形 1"/>
            <p:cNvSpPr/>
            <p:nvPr/>
          </p:nvSpPr>
          <p:spPr>
            <a:xfrm rot="14887572">
              <a:off x="1173518" y="483193"/>
              <a:ext cx="5068086" cy="5955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>
                    <a:alpha val="0"/>
                  </a:srgbClr>
                </a:gs>
              </a:gsLst>
              <a:lin ang="10800000" scaled="0"/>
            </a:gradFill>
            <a:ln w="9525" cap="flat">
              <a:solidFill>
                <a:srgbClr val="F8F8F8">
                  <a:alpha val="11111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grpSp>
          <p:nvGrpSpPr>
            <p:cNvPr id="532" name="组合 5"/>
            <p:cNvGrpSpPr/>
            <p:nvPr/>
          </p:nvGrpSpPr>
          <p:grpSpPr>
            <a:xfrm>
              <a:off x="226740" y="212003"/>
              <a:ext cx="6961370" cy="6498514"/>
              <a:chOff x="0" y="0"/>
              <a:chExt cx="6961368" cy="6498513"/>
            </a:xfrm>
          </p:grpSpPr>
          <p:sp>
            <p:nvSpPr>
              <p:cNvPr id="523" name="图形 1"/>
              <p:cNvSpPr/>
              <p:nvPr/>
            </p:nvSpPr>
            <p:spPr>
              <a:xfrm rot="14887572">
                <a:off x="1101707" y="453625"/>
                <a:ext cx="4757955" cy="55912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F1F1F1">
                    <a:alpha val="22222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24" name="图形 1"/>
              <p:cNvSpPr/>
              <p:nvPr/>
            </p:nvSpPr>
            <p:spPr>
              <a:xfrm rot="14887572">
                <a:off x="1256635" y="636060"/>
                <a:ext cx="4447824" cy="52268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EAEAEA">
                    <a:alpha val="33333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25" name="图形 1"/>
              <p:cNvSpPr/>
              <p:nvPr/>
            </p:nvSpPr>
            <p:spPr>
              <a:xfrm rot="14887572">
                <a:off x="1411563" y="818496"/>
                <a:ext cx="4137692" cy="48623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E3E3E3">
                    <a:alpha val="44444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26" name="图形 1"/>
              <p:cNvSpPr/>
              <p:nvPr/>
            </p:nvSpPr>
            <p:spPr>
              <a:xfrm rot="14887572">
                <a:off x="1566493" y="1000932"/>
                <a:ext cx="3827561" cy="44979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DCDCDC">
                    <a:alpha val="55556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27" name="图形 1"/>
              <p:cNvSpPr/>
              <p:nvPr/>
            </p:nvSpPr>
            <p:spPr>
              <a:xfrm rot="14887572">
                <a:off x="1721421" y="1183367"/>
                <a:ext cx="3517430" cy="41334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D4D4D4">
                    <a:alpha val="66667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28" name="图形 1"/>
              <p:cNvSpPr/>
              <p:nvPr/>
            </p:nvSpPr>
            <p:spPr>
              <a:xfrm rot="14887572">
                <a:off x="1876349" y="1365803"/>
                <a:ext cx="3207298" cy="37690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CDCDCD">
                    <a:alpha val="77778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29" name="图形 1"/>
              <p:cNvSpPr/>
              <p:nvPr/>
            </p:nvSpPr>
            <p:spPr>
              <a:xfrm rot="14887572">
                <a:off x="2031278" y="1548238"/>
                <a:ext cx="2897168" cy="3404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C6C6C6">
                    <a:alpha val="88889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30" name="图形 1"/>
              <p:cNvSpPr/>
              <p:nvPr/>
            </p:nvSpPr>
            <p:spPr>
              <a:xfrm rot="14887572">
                <a:off x="2186207" y="1730674"/>
                <a:ext cx="2587036" cy="30401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BFBFBF"/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31" name="图形 1"/>
              <p:cNvSpPr/>
              <p:nvPr/>
            </p:nvSpPr>
            <p:spPr>
              <a:xfrm rot="14887572">
                <a:off x="2196378" y="1727514"/>
                <a:ext cx="2587036" cy="30401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FFFFFF"/>
                </a:solidFill>
                <a:prstDash val="solid"/>
                <a:miter lim="800000"/>
              </a:ln>
              <a:effectLst>
                <a:outerShdw sx="100000" sy="100000" kx="0" ky="0" algn="b" rotWithShape="0" blurRad="190500" dist="38100" dir="13500000">
                  <a:srgbClr val="000000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534" name="文本框 1"/>
          <p:cNvSpPr txBox="1"/>
          <p:nvPr/>
        </p:nvSpPr>
        <p:spPr>
          <a:xfrm>
            <a:off x="1527106" y="4036423"/>
            <a:ext cx="1554073" cy="485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effectLst>
                  <a:outerShdw sx="100000" sy="100000" kx="0" ky="0" algn="b" rotWithShape="0" blurRad="0" dist="0" dir="0">
                    <a:srgbClr val="000000">
                      <a:alpha val="24000"/>
                    </a:srgbClr>
                  </a:outerShdw>
                </a:effectLst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AR(p)</a:t>
            </a:r>
            <a:r>
              <a:t>模型</a:t>
            </a:r>
          </a:p>
        </p:txBody>
      </p:sp>
      <p:grpSp>
        <p:nvGrpSpPr>
          <p:cNvPr id="547" name="组合 3"/>
          <p:cNvGrpSpPr/>
          <p:nvPr/>
        </p:nvGrpSpPr>
        <p:grpSpPr>
          <a:xfrm>
            <a:off x="5927" y="1673362"/>
            <a:ext cx="4365651" cy="5189485"/>
            <a:chOff x="0" y="0"/>
            <a:chExt cx="4365649" cy="5189484"/>
          </a:xfrm>
        </p:grpSpPr>
        <p:sp>
          <p:nvSpPr>
            <p:cNvPr id="535" name="图形 6"/>
            <p:cNvSpPr/>
            <p:nvPr/>
          </p:nvSpPr>
          <p:spPr>
            <a:xfrm>
              <a:off x="-1" y="-1"/>
              <a:ext cx="4365651" cy="5189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36" name="图形 6"/>
            <p:cNvSpPr/>
            <p:nvPr/>
          </p:nvSpPr>
          <p:spPr>
            <a:xfrm rot="21599998">
              <a:off x="130105" y="154660"/>
              <a:ext cx="4105193" cy="4879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F3F3F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37" name="图形 6"/>
            <p:cNvSpPr/>
            <p:nvPr/>
          </p:nvSpPr>
          <p:spPr>
            <a:xfrm rot="21599998">
              <a:off x="260211" y="309319"/>
              <a:ext cx="3844735" cy="4570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E8E8E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38" name="图形 6"/>
            <p:cNvSpPr/>
            <p:nvPr/>
          </p:nvSpPr>
          <p:spPr>
            <a:xfrm rot="21599998">
              <a:off x="390316" y="463979"/>
              <a:ext cx="3584277" cy="4260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DCDCDC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39" name="图形 6"/>
            <p:cNvSpPr/>
            <p:nvPr/>
          </p:nvSpPr>
          <p:spPr>
            <a:xfrm rot="21599998">
              <a:off x="520423" y="618638"/>
              <a:ext cx="3323820" cy="3951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D0D0D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40" name="图形 6"/>
            <p:cNvSpPr/>
            <p:nvPr/>
          </p:nvSpPr>
          <p:spPr>
            <a:xfrm rot="21599998">
              <a:off x="650530" y="773298"/>
              <a:ext cx="3063360" cy="36414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C5C5C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41" name="图形 6"/>
            <p:cNvSpPr/>
            <p:nvPr/>
          </p:nvSpPr>
          <p:spPr>
            <a:xfrm rot="21599998">
              <a:off x="780634" y="927957"/>
              <a:ext cx="2802903" cy="3331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B9B9B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42" name="图形 6"/>
            <p:cNvSpPr/>
            <p:nvPr/>
          </p:nvSpPr>
          <p:spPr>
            <a:xfrm rot="21599998">
              <a:off x="910740" y="1082617"/>
              <a:ext cx="2542445" cy="3022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AEAEA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43" name="图形 6"/>
            <p:cNvSpPr/>
            <p:nvPr/>
          </p:nvSpPr>
          <p:spPr>
            <a:xfrm rot="21599998">
              <a:off x="1040847" y="1237277"/>
              <a:ext cx="2281986" cy="2712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A2A2A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44" name="图形 6"/>
            <p:cNvSpPr/>
            <p:nvPr/>
          </p:nvSpPr>
          <p:spPr>
            <a:xfrm rot="21599998">
              <a:off x="1170953" y="1391936"/>
              <a:ext cx="2021529" cy="240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97979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45" name="图形 6"/>
            <p:cNvSpPr/>
            <p:nvPr/>
          </p:nvSpPr>
          <p:spPr>
            <a:xfrm rot="21599998">
              <a:off x="1301059" y="1546596"/>
              <a:ext cx="1761071" cy="2093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8B8B8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46" name="图形 6"/>
            <p:cNvSpPr/>
            <p:nvPr/>
          </p:nvSpPr>
          <p:spPr>
            <a:xfrm>
              <a:off x="1431164" y="1701256"/>
              <a:ext cx="1500614" cy="1783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564" name="组合 6"/>
          <p:cNvGrpSpPr/>
          <p:nvPr/>
        </p:nvGrpSpPr>
        <p:grpSpPr>
          <a:xfrm>
            <a:off x="2621134" y="-696363"/>
            <a:ext cx="7536013" cy="7507804"/>
            <a:chOff x="0" y="0"/>
            <a:chExt cx="7536012" cy="7507803"/>
          </a:xfrm>
        </p:grpSpPr>
        <p:sp>
          <p:nvSpPr>
            <p:cNvPr id="548" name="图形 6"/>
            <p:cNvSpPr/>
            <p:nvPr/>
          </p:nvSpPr>
          <p:spPr>
            <a:xfrm rot="18825249">
              <a:off x="3259103" y="3147802"/>
              <a:ext cx="1008796" cy="1199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49" name="图形 6"/>
            <p:cNvSpPr/>
            <p:nvPr/>
          </p:nvSpPr>
          <p:spPr>
            <a:xfrm rot="18825249">
              <a:off x="3130984" y="2995584"/>
              <a:ext cx="1265634" cy="1504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C3C3C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50" name="图形 6"/>
            <p:cNvSpPr/>
            <p:nvPr/>
          </p:nvSpPr>
          <p:spPr>
            <a:xfrm rot="18825249">
              <a:off x="3002865" y="2843365"/>
              <a:ext cx="1522472" cy="1809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C7C7C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51" name="图形 6"/>
            <p:cNvSpPr/>
            <p:nvPr/>
          </p:nvSpPr>
          <p:spPr>
            <a:xfrm rot="18825249">
              <a:off x="2874747" y="2691148"/>
              <a:ext cx="1779310" cy="2115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CBCBC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52" name="图形 6"/>
            <p:cNvSpPr/>
            <p:nvPr/>
          </p:nvSpPr>
          <p:spPr>
            <a:xfrm rot="18825249">
              <a:off x="2746629" y="2538929"/>
              <a:ext cx="2036147" cy="2420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CFCFC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53" name="图形 6"/>
            <p:cNvSpPr/>
            <p:nvPr/>
          </p:nvSpPr>
          <p:spPr>
            <a:xfrm rot="18825249">
              <a:off x="2618510" y="2386712"/>
              <a:ext cx="2292984" cy="27256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D3D3D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54" name="图形 6"/>
            <p:cNvSpPr/>
            <p:nvPr/>
          </p:nvSpPr>
          <p:spPr>
            <a:xfrm rot="18825249">
              <a:off x="2490391" y="2234493"/>
              <a:ext cx="2549822" cy="3030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D7D7D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55" name="图形 6"/>
            <p:cNvSpPr/>
            <p:nvPr/>
          </p:nvSpPr>
          <p:spPr>
            <a:xfrm rot="18825249">
              <a:off x="2362274" y="2082276"/>
              <a:ext cx="2806659" cy="3336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DBDBD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56" name="图形 6"/>
            <p:cNvSpPr/>
            <p:nvPr/>
          </p:nvSpPr>
          <p:spPr>
            <a:xfrm rot="18825249">
              <a:off x="2234155" y="1930057"/>
              <a:ext cx="3063497" cy="3641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DFDFD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57" name="图形 6"/>
            <p:cNvSpPr/>
            <p:nvPr/>
          </p:nvSpPr>
          <p:spPr>
            <a:xfrm rot="18825249">
              <a:off x="2106036" y="1777840"/>
              <a:ext cx="3320334" cy="3946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E3E3E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58" name="图形 6"/>
            <p:cNvSpPr/>
            <p:nvPr/>
          </p:nvSpPr>
          <p:spPr>
            <a:xfrm rot="18825249">
              <a:off x="1977918" y="1625622"/>
              <a:ext cx="3577173" cy="425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E7E7E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59" name="图形 6"/>
            <p:cNvSpPr/>
            <p:nvPr/>
          </p:nvSpPr>
          <p:spPr>
            <a:xfrm rot="18825249">
              <a:off x="1849800" y="1473404"/>
              <a:ext cx="3834010" cy="4557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EBEBE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60" name="图形 6"/>
            <p:cNvSpPr/>
            <p:nvPr/>
          </p:nvSpPr>
          <p:spPr>
            <a:xfrm rot="18825249">
              <a:off x="1721681" y="1321186"/>
              <a:ext cx="4090847" cy="4862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EFEFE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61" name="图形 6"/>
            <p:cNvSpPr/>
            <p:nvPr/>
          </p:nvSpPr>
          <p:spPr>
            <a:xfrm rot="18825249">
              <a:off x="1593562" y="1168968"/>
              <a:ext cx="4347685" cy="5168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F3F3F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62" name="图形 6"/>
            <p:cNvSpPr/>
            <p:nvPr/>
          </p:nvSpPr>
          <p:spPr>
            <a:xfrm rot="18825249">
              <a:off x="1465444" y="1016750"/>
              <a:ext cx="4604522" cy="54734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F7F7F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63" name="图形 6"/>
            <p:cNvSpPr/>
            <p:nvPr/>
          </p:nvSpPr>
          <p:spPr>
            <a:xfrm rot="18825249">
              <a:off x="1337326" y="864531"/>
              <a:ext cx="4861360" cy="57787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FBFBF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565" name="图形 6"/>
          <p:cNvSpPr/>
          <p:nvPr/>
        </p:nvSpPr>
        <p:spPr>
          <a:xfrm rot="19725251">
            <a:off x="3830044" y="16923"/>
            <a:ext cx="5118198" cy="60840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33" h="19926" fill="norm" stroke="1" extrusionOk="0">
                <a:moveTo>
                  <a:pt x="10958" y="1506"/>
                </a:moveTo>
                <a:cubicBezTo>
                  <a:pt x="8909" y="106"/>
                  <a:pt x="4993" y="-1558"/>
                  <a:pt x="1662" y="2860"/>
                </a:cubicBezTo>
                <a:cubicBezTo>
                  <a:pt x="874" y="3904"/>
                  <a:pt x="364" y="5124"/>
                  <a:pt x="174" y="6405"/>
                </a:cubicBezTo>
                <a:cubicBezTo>
                  <a:pt x="-361" y="9966"/>
                  <a:pt x="-281" y="17660"/>
                  <a:pt x="9773" y="19744"/>
                </a:cubicBezTo>
                <a:cubicBezTo>
                  <a:pt x="11215" y="20042"/>
                  <a:pt x="12720" y="19977"/>
                  <a:pt x="14119" y="19520"/>
                </a:cubicBezTo>
                <a:cubicBezTo>
                  <a:pt x="17395" y="18447"/>
                  <a:pt x="21239" y="14935"/>
                  <a:pt x="12981" y="3476"/>
                </a:cubicBezTo>
                <a:cubicBezTo>
                  <a:pt x="12429" y="2713"/>
                  <a:pt x="11746" y="2040"/>
                  <a:pt x="10958" y="1506"/>
                </a:cubicBezTo>
                <a:close/>
              </a:path>
            </a:pathLst>
          </a:custGeom>
          <a:ln w="4047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66" name="矩形 2"/>
          <p:cNvSpPr txBox="1"/>
          <p:nvPr/>
        </p:nvSpPr>
        <p:spPr>
          <a:xfrm>
            <a:off x="990052" y="4737629"/>
            <a:ext cx="2811882" cy="176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>
                <a:solidFill>
                  <a:srgbClr val="59595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自回归模型描述当前值与历史值之间的关系，用变量自身的历史数据对自身进行预测。</a:t>
            </a:r>
          </a:p>
        </p:txBody>
      </p:sp>
      <p:sp>
        <p:nvSpPr>
          <p:cNvPr id="567" name="文本框 141"/>
          <p:cNvSpPr txBox="1"/>
          <p:nvPr/>
        </p:nvSpPr>
        <p:spPr>
          <a:xfrm>
            <a:off x="5672913" y="2886367"/>
            <a:ext cx="1640047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effectLst>
                  <a:outerShdw sx="100000" sy="100000" kx="0" ky="0" algn="b" rotWithShape="0" blurRad="0" dist="0" dir="0">
                    <a:srgbClr val="000000">
                      <a:alpha val="24000"/>
                    </a:srgbClr>
                  </a:outerShdw>
                </a:effectLst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MA(q)</a:t>
            </a:r>
            <a:r>
              <a:t>模型</a:t>
            </a:r>
          </a:p>
        </p:txBody>
      </p:sp>
      <p:sp>
        <p:nvSpPr>
          <p:cNvPr id="568" name="矩形 142"/>
          <p:cNvSpPr txBox="1"/>
          <p:nvPr/>
        </p:nvSpPr>
        <p:spPr>
          <a:xfrm>
            <a:off x="5238184" y="3587574"/>
            <a:ext cx="2811882" cy="176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>
                <a:solidFill>
                  <a:srgbClr val="59595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移动平均模型关注自回归模型中的误差项积累，有效的消除预测中的随机波动。</a:t>
            </a:r>
          </a:p>
        </p:txBody>
      </p:sp>
      <p:grpSp>
        <p:nvGrpSpPr>
          <p:cNvPr id="586" name="组合 4"/>
          <p:cNvGrpSpPr/>
          <p:nvPr/>
        </p:nvGrpSpPr>
        <p:grpSpPr>
          <a:xfrm>
            <a:off x="6110082" y="-2413558"/>
            <a:ext cx="8088273" cy="8246830"/>
            <a:chOff x="0" y="0"/>
            <a:chExt cx="8088271" cy="8246829"/>
          </a:xfrm>
        </p:grpSpPr>
        <p:sp>
          <p:nvSpPr>
            <p:cNvPr id="569" name="图形 1"/>
            <p:cNvSpPr/>
            <p:nvPr/>
          </p:nvSpPr>
          <p:spPr>
            <a:xfrm rot="2287571">
              <a:off x="1369760" y="980647"/>
              <a:ext cx="5348752" cy="6285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FFFFFF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70" name="图形 1"/>
            <p:cNvSpPr/>
            <p:nvPr/>
          </p:nvSpPr>
          <p:spPr>
            <a:xfrm rot="2287571">
              <a:off x="1502397" y="1136286"/>
              <a:ext cx="5083499" cy="5973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FBFBFB">
                  <a:alpha val="625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71" name="图形 1"/>
            <p:cNvSpPr/>
            <p:nvPr/>
          </p:nvSpPr>
          <p:spPr>
            <a:xfrm rot="2287571">
              <a:off x="1635035" y="1291925"/>
              <a:ext cx="4818245" cy="5662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F7F7F7">
                  <a:alpha val="125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72" name="图形 1"/>
            <p:cNvSpPr/>
            <p:nvPr/>
          </p:nvSpPr>
          <p:spPr>
            <a:xfrm rot="2287571">
              <a:off x="1767672" y="1447566"/>
              <a:ext cx="4552991" cy="5350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F3F3F3">
                  <a:alpha val="1875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73" name="图形 1"/>
            <p:cNvSpPr/>
            <p:nvPr/>
          </p:nvSpPr>
          <p:spPr>
            <a:xfrm rot="2287571">
              <a:off x="1900311" y="1603205"/>
              <a:ext cx="4287738" cy="5038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EFEFEF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74" name="图形 1"/>
            <p:cNvSpPr/>
            <p:nvPr/>
          </p:nvSpPr>
          <p:spPr>
            <a:xfrm rot="2287571">
              <a:off x="2032948" y="1758845"/>
              <a:ext cx="4022486" cy="47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EBEBEB">
                  <a:alpha val="3125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75" name="图形 1"/>
            <p:cNvSpPr/>
            <p:nvPr/>
          </p:nvSpPr>
          <p:spPr>
            <a:xfrm rot="2287571">
              <a:off x="2165585" y="1914484"/>
              <a:ext cx="3757233" cy="4415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E7E7E7">
                  <a:alpha val="375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76" name="图形 1"/>
            <p:cNvSpPr/>
            <p:nvPr/>
          </p:nvSpPr>
          <p:spPr>
            <a:xfrm rot="2287571">
              <a:off x="2298223" y="2070124"/>
              <a:ext cx="3491979" cy="4103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E3E3E3">
                  <a:alpha val="4375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77" name="图形 1"/>
            <p:cNvSpPr/>
            <p:nvPr/>
          </p:nvSpPr>
          <p:spPr>
            <a:xfrm rot="2287571">
              <a:off x="2430860" y="2225764"/>
              <a:ext cx="3226726" cy="3791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DFDFDF">
                  <a:alpha val="5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78" name="图形 1"/>
            <p:cNvSpPr/>
            <p:nvPr/>
          </p:nvSpPr>
          <p:spPr>
            <a:xfrm rot="2287571">
              <a:off x="2563498" y="2381403"/>
              <a:ext cx="2961473" cy="3480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DBDBDB">
                  <a:alpha val="5625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79" name="图形 1"/>
            <p:cNvSpPr/>
            <p:nvPr/>
          </p:nvSpPr>
          <p:spPr>
            <a:xfrm rot="2287571">
              <a:off x="2696136" y="2537042"/>
              <a:ext cx="2696219" cy="3168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D7D7D7">
                  <a:alpha val="625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80" name="图形 1"/>
            <p:cNvSpPr/>
            <p:nvPr/>
          </p:nvSpPr>
          <p:spPr>
            <a:xfrm rot="2287571">
              <a:off x="2828774" y="2692683"/>
              <a:ext cx="2430965" cy="2856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D3D3D3">
                  <a:alpha val="6875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81" name="图形 1"/>
            <p:cNvSpPr/>
            <p:nvPr/>
          </p:nvSpPr>
          <p:spPr>
            <a:xfrm rot="2287571">
              <a:off x="2961411" y="2848323"/>
              <a:ext cx="2165713" cy="2545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CFCFCF">
                  <a:alpha val="7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82" name="图形 1"/>
            <p:cNvSpPr/>
            <p:nvPr/>
          </p:nvSpPr>
          <p:spPr>
            <a:xfrm rot="2287571">
              <a:off x="3094048" y="3003962"/>
              <a:ext cx="1900460" cy="2233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CBCBCB">
                  <a:alpha val="8125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83" name="图形 1"/>
            <p:cNvSpPr/>
            <p:nvPr/>
          </p:nvSpPr>
          <p:spPr>
            <a:xfrm rot="2287571">
              <a:off x="3226687" y="3159601"/>
              <a:ext cx="1635206" cy="1921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C7C7C7">
                  <a:alpha val="875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84" name="图形 1"/>
            <p:cNvSpPr/>
            <p:nvPr/>
          </p:nvSpPr>
          <p:spPr>
            <a:xfrm rot="2287571">
              <a:off x="3359323" y="3315242"/>
              <a:ext cx="1369953" cy="1609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C3C3C3">
                  <a:alpha val="9375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85" name="图形 1"/>
            <p:cNvSpPr/>
            <p:nvPr/>
          </p:nvSpPr>
          <p:spPr>
            <a:xfrm rot="2287571">
              <a:off x="3491962" y="3470881"/>
              <a:ext cx="1104699" cy="1298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587" name="文本框 55"/>
          <p:cNvSpPr txBox="1"/>
          <p:nvPr/>
        </p:nvSpPr>
        <p:spPr>
          <a:xfrm>
            <a:off x="9476440" y="1472319"/>
            <a:ext cx="1577345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effectLst>
                  <a:outerShdw sx="100000" sy="100000" kx="0" ky="0" algn="b" rotWithShape="0" blurRad="0" dist="0" dir="0">
                    <a:srgbClr val="000000">
                      <a:alpha val="24000"/>
                    </a:srgbClr>
                  </a:outerShdw>
                </a:effectLst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差分次数</a:t>
            </a:r>
            <a:r>
              <a:t>d</a:t>
            </a:r>
          </a:p>
        </p:txBody>
      </p:sp>
      <p:sp>
        <p:nvSpPr>
          <p:cNvPr id="588" name="矩形 56"/>
          <p:cNvSpPr txBox="1"/>
          <p:nvPr/>
        </p:nvSpPr>
        <p:spPr>
          <a:xfrm>
            <a:off x="9001792" y="2173526"/>
            <a:ext cx="2811881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50000"/>
              </a:lnSpc>
              <a:defRPr>
                <a:solidFill>
                  <a:srgbClr val="59595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ARMA</a:t>
            </a:r>
            <a:r>
              <a:t>模型均需要时间序列是平稳的，对于不平稳的序列，差分使其平稳。</a:t>
            </a:r>
          </a:p>
        </p:txBody>
      </p:sp>
      <p:sp>
        <p:nvSpPr>
          <p:cNvPr id="589" name="文本框 57"/>
          <p:cNvSpPr txBox="1"/>
          <p:nvPr/>
        </p:nvSpPr>
        <p:spPr>
          <a:xfrm>
            <a:off x="640748" y="538708"/>
            <a:ext cx="2177316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600" sz="4000">
                <a:solidFill>
                  <a:srgbClr val="323232"/>
                </a:solidFill>
                <a:effectLst>
                  <a:outerShdw sx="100000" sy="100000" kx="0" ky="0" algn="b" rotWithShape="0" blurRad="63500" dist="0" dir="0">
                    <a:srgbClr val="000000">
                      <a:alpha val="40000"/>
                    </a:srgbClr>
                  </a:outerShdw>
                </a:effectLst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ARIMA</a:t>
            </a:r>
          </a:p>
        </p:txBody>
      </p:sp>
      <p:sp>
        <p:nvSpPr>
          <p:cNvPr id="590" name="矩形 86"/>
          <p:cNvSpPr txBox="1"/>
          <p:nvPr/>
        </p:nvSpPr>
        <p:spPr>
          <a:xfrm>
            <a:off x="533242" y="1130652"/>
            <a:ext cx="4368162" cy="1558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1600">
                <a:solidFill>
                  <a:srgbClr val="59595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差分整合移动平均自回归模型，是适用于时间序列的一种模型，表示为</a:t>
            </a:r>
            <a:r>
              <a:t>ARIMA</a:t>
            </a:r>
            <a:r>
              <a:t>（</a:t>
            </a:r>
            <a:r>
              <a:t>p</a:t>
            </a:r>
            <a:r>
              <a:t>，</a:t>
            </a:r>
            <a:r>
              <a:t>d</a:t>
            </a:r>
            <a:r>
              <a:t>，</a:t>
            </a:r>
            <a:r>
              <a:t>q)</a:t>
            </a:r>
            <a:r>
              <a:t>，由自回归模型</a:t>
            </a:r>
            <a:r>
              <a:t>AR</a:t>
            </a:r>
            <a:r>
              <a:t>（</a:t>
            </a:r>
            <a:r>
              <a:t>p</a:t>
            </a:r>
            <a:r>
              <a:t>）、移动平均模型</a:t>
            </a:r>
            <a:r>
              <a:t>MA</a:t>
            </a:r>
            <a:r>
              <a:t>（</a:t>
            </a:r>
            <a:r>
              <a:t>q</a:t>
            </a:r>
            <a:r>
              <a:t>）以及差分</a:t>
            </a:r>
            <a:r>
              <a:t>d</a:t>
            </a:r>
            <a:r>
              <a:t>三部分组成。</a:t>
            </a:r>
          </a:p>
        </p:txBody>
      </p:sp>
      <p:grpSp>
        <p:nvGrpSpPr>
          <p:cNvPr id="595" name="组合 8"/>
          <p:cNvGrpSpPr/>
          <p:nvPr/>
        </p:nvGrpSpPr>
        <p:grpSpPr>
          <a:xfrm>
            <a:off x="8662148" y="4435307"/>
            <a:ext cx="5104899" cy="5104894"/>
            <a:chOff x="0" y="0"/>
            <a:chExt cx="5104898" cy="5104893"/>
          </a:xfrm>
        </p:grpSpPr>
        <p:sp>
          <p:nvSpPr>
            <p:cNvPr id="591" name="椭圆 77"/>
            <p:cNvSpPr/>
            <p:nvPr/>
          </p:nvSpPr>
          <p:spPr>
            <a:xfrm>
              <a:off x="466961" y="460409"/>
              <a:ext cx="4184077" cy="4184075"/>
            </a:xfrm>
            <a:prstGeom prst="ellipse">
              <a:avLst/>
            </a:prstGeom>
            <a:noFill/>
            <a:ln w="9525" cap="flat">
              <a:solidFill>
                <a:srgbClr val="D9D9D9">
                  <a:alpha val="81818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92" name="椭圆 78"/>
            <p:cNvSpPr/>
            <p:nvPr/>
          </p:nvSpPr>
          <p:spPr>
            <a:xfrm>
              <a:off x="255530" y="230203"/>
              <a:ext cx="4644487" cy="4644485"/>
            </a:xfrm>
            <a:prstGeom prst="ellipse">
              <a:avLst/>
            </a:prstGeom>
            <a:noFill/>
            <a:ln w="9525" cap="flat">
              <a:solidFill>
                <a:srgbClr val="D9D9D9">
                  <a:alpha val="63636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93" name="椭圆 79"/>
            <p:cNvSpPr/>
            <p:nvPr/>
          </p:nvSpPr>
          <p:spPr>
            <a:xfrm>
              <a:off x="-1" y="0"/>
              <a:ext cx="5104900" cy="5104894"/>
            </a:xfrm>
            <a:prstGeom prst="ellipse">
              <a:avLst/>
            </a:prstGeom>
            <a:noFill/>
            <a:ln w="9525" cap="flat">
              <a:solidFill>
                <a:srgbClr val="D9D9D9">
                  <a:alpha val="4545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94" name="椭圆 80"/>
            <p:cNvSpPr/>
            <p:nvPr/>
          </p:nvSpPr>
          <p:spPr>
            <a:xfrm>
              <a:off x="690780" y="690613"/>
              <a:ext cx="3723667" cy="3723667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0" dist="0" dir="0">
                <a:srgbClr val="000000">
                  <a:alpha val="1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596" name="图形 2" descr="图形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22145" y="339007"/>
            <a:ext cx="4908519" cy="9431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ll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16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60"/>
                            </p:stCondLst>
                            <p:childTnLst>
                              <p:par>
                                <p:cTn id="8" presetClass="exit" nodeType="afterEffect" presetSubtype="0" presetID="1" grpId="2" fill="hold">
                                  <p:stCondLst>
                                    <p:cond delay="1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Class="entr" nodeType="after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Class="entr" nodeType="after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Class="entr" nodeType="afterEffect" presetSubtype="4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Subtype="4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Class="entr" nodeType="afterEffect" presetSubtype="4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66" grpId="7"/>
      <p:bldP build="whole" bldLvl="1" animBg="1" rev="0" advAuto="0" spid="596" grpId="5"/>
      <p:bldP build="whole" bldLvl="1" animBg="1" rev="0" advAuto="0" spid="565" grpId="1"/>
      <p:bldP build="whole" bldLvl="1" animBg="1" rev="0" advAuto="0" spid="521" grpId="2"/>
      <p:bldP build="whole" bldLvl="1" animBg="1" rev="0" advAuto="0" spid="589" grpId="3"/>
      <p:bldP build="whole" bldLvl="1" animBg="1" rev="0" advAuto="0" spid="568" grpId="9"/>
      <p:bldP build="whole" bldLvl="1" animBg="1" rev="0" advAuto="0" spid="587" grpId="10"/>
      <p:bldP build="whole" bldLvl="1" animBg="1" rev="0" advAuto="0" spid="588" grpId="11"/>
      <p:bldP build="whole" bldLvl="1" animBg="1" rev="0" advAuto="0" spid="590" grpId="4"/>
      <p:bldP build="whole" bldLvl="1" animBg="1" rev="0" advAuto="0" spid="534" grpId="6"/>
      <p:bldP build="whole" bldLvl="1" animBg="1" rev="0" advAuto="0" spid="567" grpId="8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