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537D-3355-4150-80FF-AF3927CFD69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1096-CAD3-4EDB-865B-EB6594B8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113" y="2731808"/>
            <a:ext cx="110164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Geovisual</a:t>
            </a:r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Exploration/Analytics</a:t>
            </a:r>
          </a:p>
        </p:txBody>
      </p:sp>
    </p:spTree>
    <p:extLst>
      <p:ext uri="{BB962C8B-B14F-4D97-AF65-F5344CB8AC3E}">
        <p14:creationId xmlns:p14="http://schemas.microsoft.com/office/powerpoint/2010/main" val="122493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73" y="110836"/>
            <a:ext cx="9327954" cy="6623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417AC-5985-4E9F-94A5-9095F368132A}"/>
              </a:ext>
            </a:extLst>
          </p:cNvPr>
          <p:cNvSpPr txBox="1"/>
          <p:nvPr/>
        </p:nvSpPr>
        <p:spPr>
          <a:xfrm>
            <a:off x="1575582" y="6488668"/>
            <a:ext cx="2166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5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62C2A-1CA8-47BA-AD02-9C0BF440BBD8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Visualization Strategies: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Overview first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Zoom / Filter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Details on Demand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/>
          </a:p>
        </p:txBody>
      </p:sp>
      <p:sp>
        <p:nvSpPr>
          <p:cNvPr id="3" name="object 83">
            <a:extLst>
              <a:ext uri="{FF2B5EF4-FFF2-40B4-BE49-F238E27FC236}">
                <a16:creationId xmlns:a16="http://schemas.microsoft.com/office/drawing/2014/main" id="{D23D793D-87F0-49D5-9E61-E733E5374D1A}"/>
              </a:ext>
            </a:extLst>
          </p:cNvPr>
          <p:cNvSpPr/>
          <p:nvPr/>
        </p:nvSpPr>
        <p:spPr>
          <a:xfrm>
            <a:off x="2129834" y="2156113"/>
            <a:ext cx="9335335" cy="443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09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E8D14-C077-4913-A4A7-9CAB21DA8877}"/>
              </a:ext>
            </a:extLst>
          </p:cNvPr>
          <p:cNvSpPr txBox="1"/>
          <p:nvPr/>
        </p:nvSpPr>
        <p:spPr>
          <a:xfrm>
            <a:off x="0" y="0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Required functionality: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Identify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Select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Compare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Zoom/Pan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Query etc…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9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5131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 </a:t>
            </a:r>
            <a:r>
              <a:rPr lang="en-US" sz="3200" dirty="0">
                <a:ea typeface="Cambria Math" panose="02040503050406030204" pitchFamily="18" charset="0"/>
              </a:rPr>
              <a:t>is any technique for creating images, diagrams, or animations to communicate a message.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ea typeface="Cambria Math" panose="02040503050406030204" pitchFamily="18" charset="0"/>
              </a:rPr>
              <a:t>scientific visualization is the use of interactive, sensory representations, typically visual, of abstract data to reinforce cognition, hypothesis building, and reasoning.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ea typeface="Cambria Math" panose="02040503050406030204" pitchFamily="18" charset="0"/>
              </a:rPr>
              <a:t>Data visualization is a related subcategory of visualization dealing with statistical graphics and geographic or spatial data (as in thematic cartography) that is abstracted in schematic form.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ea typeface="Cambria Math" panose="02040503050406030204" pitchFamily="18" charset="0"/>
              </a:rPr>
              <a:t>Maps are also form of information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657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982"/>
            <a:ext cx="368530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Geovisualization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Integrating approaches </a:t>
            </a:r>
            <a:r>
              <a:rPr lang="en-US" sz="2800" spc="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from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disciplines  including </a:t>
            </a:r>
            <a:r>
              <a:rPr lang="en-US" sz="2800" spc="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cartography </a:t>
            </a:r>
            <a:r>
              <a:rPr lang="en-US" sz="2800" spc="2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with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those </a:t>
            </a:r>
            <a:r>
              <a:rPr lang="en-US" sz="2800" spc="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from 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scientific </a:t>
            </a:r>
            <a:r>
              <a:rPr lang="en-US" sz="2800" spc="1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visualization, image </a:t>
            </a:r>
            <a:r>
              <a:rPr lang="en-US" sz="2800" spc="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analysis, 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information </a:t>
            </a:r>
            <a:r>
              <a:rPr lang="en-US" sz="2800" spc="1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visualization,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exploratory</a:t>
            </a:r>
            <a:r>
              <a:rPr lang="en-US" sz="2800" spc="-3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2800" spc="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data  </a:t>
            </a:r>
            <a:r>
              <a:rPr lang="en-US" sz="2800" spc="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analysis </a:t>
            </a:r>
            <a:r>
              <a:rPr lang="en-US" sz="2800" spc="1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and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2800" spc="1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GIS Science.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object 36"/>
          <p:cNvSpPr/>
          <p:nvPr/>
        </p:nvSpPr>
        <p:spPr>
          <a:xfrm>
            <a:off x="3588327" y="762000"/>
            <a:ext cx="8506691" cy="5306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3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Geovisualization and Maps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Maps are used to stimulate (visual) thinking  about geospatial patterns, relationships and  trends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View geospatial data sets in a number of  alternative ways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Multiple representations with out constraints  (traditions)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Supporting knowledge construction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Traditional, static maps have a limited exploratory capability; the graphical representations are inextricably linked to the geographical information beneath.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GIS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geovisualization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allow for more interactive maps; including the ability to explore different layers of the map, to zoom in or out, and to change the visual appearance of the map, usually on a computer display.</a:t>
            </a:r>
          </a:p>
        </p:txBody>
      </p:sp>
    </p:spTree>
    <p:extLst>
      <p:ext uri="{BB962C8B-B14F-4D97-AF65-F5344CB8AC3E}">
        <p14:creationId xmlns:p14="http://schemas.microsoft.com/office/powerpoint/2010/main" val="186108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005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Brushing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 consists of the interactive selection of a subset of the displayed data by either dragging the mouse over the data of interest or using a bounding shape to isolate this subset.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Linking refers to the process in which user interactions in one display of a multi-display system are applied to some or all other displays.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Together, linked brushing is one of the most powerful interactive tools for doing exploratory data analysis using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027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635016"/>
            <a:ext cx="10191264" cy="6056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241"/>
            <a:ext cx="610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Geographic Brushing</a:t>
            </a:r>
          </a:p>
        </p:txBody>
      </p:sp>
    </p:spTree>
    <p:extLst>
      <p:ext uri="{BB962C8B-B14F-4D97-AF65-F5344CB8AC3E}">
        <p14:creationId xmlns:p14="http://schemas.microsoft.com/office/powerpoint/2010/main" val="392505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8" y="64403"/>
            <a:ext cx="9407236" cy="64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5" y="125099"/>
            <a:ext cx="8862364" cy="63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38" y="96983"/>
            <a:ext cx="9392261" cy="6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90471937340409CD9F2497E7EB5BE" ma:contentTypeVersion="2" ma:contentTypeDescription="Create a new document." ma:contentTypeScope="" ma:versionID="21db63ffa3ce8836b6fd26e6dcda6296">
  <xsd:schema xmlns:xsd="http://www.w3.org/2001/XMLSchema" xmlns:xs="http://www.w3.org/2001/XMLSchema" xmlns:p="http://schemas.microsoft.com/office/2006/metadata/properties" xmlns:ns2="0bd11436-f2b6-49e5-8047-602c24ccac2f" targetNamespace="http://schemas.microsoft.com/office/2006/metadata/properties" ma:root="true" ma:fieldsID="7cd8a80f83b189da5fe67e13d8d30a67" ns2:_="">
    <xsd:import namespace="0bd11436-f2b6-49e5-8047-602c24cca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1436-f2b6-49e5-8047-602c24cca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1209F-6D4E-4AD8-AAD1-2E242579C4D5}"/>
</file>

<file path=customXml/itemProps2.xml><?xml version="1.0" encoding="utf-8"?>
<ds:datastoreItem xmlns:ds="http://schemas.openxmlformats.org/officeDocument/2006/customXml" ds:itemID="{4E05F9B2-3E68-4A61-9F94-E3483F26FDA5}"/>
</file>

<file path=customXml/itemProps3.xml><?xml version="1.0" encoding="utf-8"?>
<ds:datastoreItem xmlns:ds="http://schemas.openxmlformats.org/officeDocument/2006/customXml" ds:itemID="{1AB7498C-209C-43E5-852C-916341D4533A}"/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321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 Aryal</dc:creator>
  <cp:lastModifiedBy>Pradip Aryal</cp:lastModifiedBy>
  <cp:revision>10</cp:revision>
  <dcterms:created xsi:type="dcterms:W3CDTF">2019-08-04T12:31:42Z</dcterms:created>
  <dcterms:modified xsi:type="dcterms:W3CDTF">2020-12-02T09:57:08Z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0x0101002C290471937340409CD9F2497E7EB5BE</vt:lpwstr>
  </property>
</Properties>
</file>