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2F52F-2E98-4E24-8065-E91607D8D41C}" v="1382" dt="2020-09-20T12:21:55.862"/>
    <p1510:client id="{1ADE3337-DBED-BB1F-6C67-41BCD3D72C48}" v="10" dt="2020-09-20T12:36:30.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theme" Target="theme/theme1.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1.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Prasad Tripathi" userId="S::shiva.tripathi@pasc.tu.edu.np::4c1fc72b-4880-432a-8d22-3daad433bab2" providerId="AD" clId="Web-{1452F52F-2E98-4E24-8065-E91607D8D41C}"/>
    <pc:docChg chg="addSld delSld modSld">
      <pc:chgData name="Shiva Prasad Tripathi" userId="S::shiva.tripathi@pasc.tu.edu.np::4c1fc72b-4880-432a-8d22-3daad433bab2" providerId="AD" clId="Web-{1452F52F-2E98-4E24-8065-E91607D8D41C}" dt="2020-09-20T12:21:55.862" v="1385"/>
      <pc:docMkLst>
        <pc:docMk/>
      </pc:docMkLst>
      <pc:sldChg chg="modSp del">
        <pc:chgData name="Shiva Prasad Tripathi" userId="S::shiva.tripathi@pasc.tu.edu.np::4c1fc72b-4880-432a-8d22-3daad433bab2" providerId="AD" clId="Web-{1452F52F-2E98-4E24-8065-E91607D8D41C}" dt="2020-09-20T12:19:36.314" v="1350"/>
        <pc:sldMkLst>
          <pc:docMk/>
          <pc:sldMk cId="109857222" sldId="256"/>
        </pc:sldMkLst>
        <pc:spChg chg="mod">
          <ac:chgData name="Shiva Prasad Tripathi" userId="S::shiva.tripathi@pasc.tu.edu.np::4c1fc72b-4880-432a-8d22-3daad433bab2" providerId="AD" clId="Web-{1452F52F-2E98-4E24-8065-E91607D8D41C}" dt="2020-09-20T12:03:36.044" v="21" actId="20577"/>
          <ac:spMkLst>
            <pc:docMk/>
            <pc:sldMk cId="109857222" sldId="256"/>
            <ac:spMk id="2" creationId="{00000000-0000-0000-0000-000000000000}"/>
          </ac:spMkLst>
        </pc:spChg>
      </pc:sldChg>
      <pc:sldChg chg="addSp modSp new mod setBg">
        <pc:chgData name="Shiva Prasad Tripathi" userId="S::shiva.tripathi@pasc.tu.edu.np::4c1fc72b-4880-432a-8d22-3daad433bab2" providerId="AD" clId="Web-{1452F52F-2E98-4E24-8065-E91607D8D41C}" dt="2020-09-20T12:19:31.064" v="1347" actId="20577"/>
        <pc:sldMkLst>
          <pc:docMk/>
          <pc:sldMk cId="1245987104" sldId="257"/>
        </pc:sldMkLst>
        <pc:spChg chg="mod">
          <ac:chgData name="Shiva Prasad Tripathi" userId="S::shiva.tripathi@pasc.tu.edu.np::4c1fc72b-4880-432a-8d22-3daad433bab2" providerId="AD" clId="Web-{1452F52F-2E98-4E24-8065-E91607D8D41C}" dt="2020-09-20T12:19:31.064" v="1347" actId="20577"/>
          <ac:spMkLst>
            <pc:docMk/>
            <pc:sldMk cId="1245987104" sldId="257"/>
            <ac:spMk id="2" creationId="{823A3434-D87B-44E2-BCAD-6C2ABD903A8E}"/>
          </ac:spMkLst>
        </pc:spChg>
        <pc:spChg chg="mod">
          <ac:chgData name="Shiva Prasad Tripathi" userId="S::shiva.tripathi@pasc.tu.edu.np::4c1fc72b-4880-432a-8d22-3daad433bab2" providerId="AD" clId="Web-{1452F52F-2E98-4E24-8065-E91607D8D41C}" dt="2020-09-20T12:19:02.517" v="1314"/>
          <ac:spMkLst>
            <pc:docMk/>
            <pc:sldMk cId="1245987104" sldId="257"/>
            <ac:spMk id="3" creationId="{149A5933-2C0F-449A-A5CA-9674A4492401}"/>
          </ac:spMkLst>
        </pc:spChg>
        <pc:spChg chg="add">
          <ac:chgData name="Shiva Prasad Tripathi" userId="S::shiva.tripathi@pasc.tu.edu.np::4c1fc72b-4880-432a-8d22-3daad433bab2" providerId="AD" clId="Web-{1452F52F-2E98-4E24-8065-E91607D8D41C}" dt="2020-09-20T12:19:02.517" v="1314"/>
          <ac:spMkLst>
            <pc:docMk/>
            <pc:sldMk cId="1245987104" sldId="257"/>
            <ac:spMk id="8" creationId="{1709F1D5-B0F1-4714-A239-E5B61C161915}"/>
          </ac:spMkLst>
        </pc:spChg>
        <pc:spChg chg="add">
          <ac:chgData name="Shiva Prasad Tripathi" userId="S::shiva.tripathi@pasc.tu.edu.np::4c1fc72b-4880-432a-8d22-3daad433bab2" providerId="AD" clId="Web-{1452F52F-2E98-4E24-8065-E91607D8D41C}" dt="2020-09-20T12:19:02.517" v="1314"/>
          <ac:spMkLst>
            <pc:docMk/>
            <pc:sldMk cId="1245987104" sldId="257"/>
            <ac:spMk id="10" creationId="{228FB460-D3FF-4440-A020-05982A09E517}"/>
          </ac:spMkLst>
        </pc:spChg>
        <pc:spChg chg="add">
          <ac:chgData name="Shiva Prasad Tripathi" userId="S::shiva.tripathi@pasc.tu.edu.np::4c1fc72b-4880-432a-8d22-3daad433bab2" providerId="AD" clId="Web-{1452F52F-2E98-4E24-8065-E91607D8D41C}" dt="2020-09-20T12:19:02.517" v="1314"/>
          <ac:spMkLst>
            <pc:docMk/>
            <pc:sldMk cId="1245987104" sldId="257"/>
            <ac:spMk id="12" creationId="{14847E93-7DC1-4D4B-8829-B19AA7137C50}"/>
          </ac:spMkLst>
        </pc:spChg>
        <pc:spChg chg="add">
          <ac:chgData name="Shiva Prasad Tripathi" userId="S::shiva.tripathi@pasc.tu.edu.np::4c1fc72b-4880-432a-8d22-3daad433bab2" providerId="AD" clId="Web-{1452F52F-2E98-4E24-8065-E91607D8D41C}" dt="2020-09-20T12:19:02.517" v="1314"/>
          <ac:spMkLst>
            <pc:docMk/>
            <pc:sldMk cId="1245987104" sldId="257"/>
            <ac:spMk id="14" creationId="{5566D6E1-03A1-4D73-A4E0-35D74D568A04}"/>
          </ac:spMkLst>
        </pc:spChg>
        <pc:spChg chg="add">
          <ac:chgData name="Shiva Prasad Tripathi" userId="S::shiva.tripathi@pasc.tu.edu.np::4c1fc72b-4880-432a-8d22-3daad433bab2" providerId="AD" clId="Web-{1452F52F-2E98-4E24-8065-E91607D8D41C}" dt="2020-09-20T12:19:02.517" v="1314"/>
          <ac:spMkLst>
            <pc:docMk/>
            <pc:sldMk cId="1245987104" sldId="257"/>
            <ac:spMk id="16" creationId="{9F835A99-04AC-494A-A572-AFE8413CC938}"/>
          </ac:spMkLst>
        </pc:spChg>
        <pc:spChg chg="add">
          <ac:chgData name="Shiva Prasad Tripathi" userId="S::shiva.tripathi@pasc.tu.edu.np::4c1fc72b-4880-432a-8d22-3daad433bab2" providerId="AD" clId="Web-{1452F52F-2E98-4E24-8065-E91607D8D41C}" dt="2020-09-20T12:19:02.517" v="1314"/>
          <ac:spMkLst>
            <pc:docMk/>
            <pc:sldMk cId="1245987104" sldId="257"/>
            <ac:spMk id="18" creationId="{7B786209-1B0B-4CA9-9BDD-F7327066A84D}"/>
          </ac:spMkLst>
        </pc:spChg>
        <pc:spChg chg="add">
          <ac:chgData name="Shiva Prasad Tripathi" userId="S::shiva.tripathi@pasc.tu.edu.np::4c1fc72b-4880-432a-8d22-3daad433bab2" providerId="AD" clId="Web-{1452F52F-2E98-4E24-8065-E91607D8D41C}" dt="2020-09-20T12:19:02.517" v="1314"/>
          <ac:spMkLst>
            <pc:docMk/>
            <pc:sldMk cId="1245987104" sldId="257"/>
            <ac:spMk id="20" creationId="{2D2964BB-484D-45AE-AD66-D407D0629652}"/>
          </ac:spMkLst>
        </pc:spChg>
        <pc:spChg chg="add">
          <ac:chgData name="Shiva Prasad Tripathi" userId="S::shiva.tripathi@pasc.tu.edu.np::4c1fc72b-4880-432a-8d22-3daad433bab2" providerId="AD" clId="Web-{1452F52F-2E98-4E24-8065-E91607D8D41C}" dt="2020-09-20T12:19:02.517" v="1314"/>
          <ac:spMkLst>
            <pc:docMk/>
            <pc:sldMk cId="1245987104" sldId="257"/>
            <ac:spMk id="22" creationId="{6691AC69-A76E-4DAB-B565-468B6B87ACF3}"/>
          </ac:spMkLst>
        </pc:spChg>
      </pc:sldChg>
      <pc:sldChg chg="addSp delSp modSp new mod setBg">
        <pc:chgData name="Shiva Prasad Tripathi" userId="S::shiva.tripathi@pasc.tu.edu.np::4c1fc72b-4880-432a-8d22-3daad433bab2" providerId="AD" clId="Web-{1452F52F-2E98-4E24-8065-E91607D8D41C}" dt="2020-09-20T12:20:47.705" v="1365" actId="20577"/>
        <pc:sldMkLst>
          <pc:docMk/>
          <pc:sldMk cId="2546834290" sldId="258"/>
        </pc:sldMkLst>
        <pc:spChg chg="mod">
          <ac:chgData name="Shiva Prasad Tripathi" userId="S::shiva.tripathi@pasc.tu.edu.np::4c1fc72b-4880-432a-8d22-3daad433bab2" providerId="AD" clId="Web-{1452F52F-2E98-4E24-8065-E91607D8D41C}" dt="2020-09-20T12:20:03.627" v="1353"/>
          <ac:spMkLst>
            <pc:docMk/>
            <pc:sldMk cId="2546834290" sldId="258"/>
            <ac:spMk id="2" creationId="{AE8649BF-3643-41D4-92B8-67D773C33045}"/>
          </ac:spMkLst>
        </pc:spChg>
        <pc:spChg chg="mod">
          <ac:chgData name="Shiva Prasad Tripathi" userId="S::shiva.tripathi@pasc.tu.edu.np::4c1fc72b-4880-432a-8d22-3daad433bab2" providerId="AD" clId="Web-{1452F52F-2E98-4E24-8065-E91607D8D41C}" dt="2020-09-20T12:20:47.705" v="1365" actId="20577"/>
          <ac:spMkLst>
            <pc:docMk/>
            <pc:sldMk cId="2546834290" sldId="258"/>
            <ac:spMk id="3" creationId="{D8CFFDA4-C36E-4ED3-A984-80331D81F8A6}"/>
          </ac:spMkLst>
        </pc:spChg>
        <pc:spChg chg="add del">
          <ac:chgData name="Shiva Prasad Tripathi" userId="S::shiva.tripathi@pasc.tu.edu.np::4c1fc72b-4880-432a-8d22-3daad433bab2" providerId="AD" clId="Web-{1452F52F-2E98-4E24-8065-E91607D8D41C}" dt="2020-09-20T12:08:55.608" v="518"/>
          <ac:spMkLst>
            <pc:docMk/>
            <pc:sldMk cId="2546834290" sldId="258"/>
            <ac:spMk id="4" creationId="{EE09CA73-05BB-428F-99E8-36A30F4FD859}"/>
          </ac:spMkLst>
        </pc:spChg>
        <pc:spChg chg="add del mod">
          <ac:chgData name="Shiva Prasad Tripathi" userId="S::shiva.tripathi@pasc.tu.edu.np::4c1fc72b-4880-432a-8d22-3daad433bab2" providerId="AD" clId="Web-{1452F52F-2E98-4E24-8065-E91607D8D41C}" dt="2020-09-20T12:08:47.499" v="517"/>
          <ac:spMkLst>
            <pc:docMk/>
            <pc:sldMk cId="2546834290" sldId="258"/>
            <ac:spMk id="5" creationId="{574AD03A-40D7-4465-92A0-400668BA3AEA}"/>
          </ac:spMkLst>
        </pc:spChg>
        <pc:spChg chg="add del">
          <ac:chgData name="Shiva Prasad Tripathi" userId="S::shiva.tripathi@pasc.tu.edu.np::4c1fc72b-4880-432a-8d22-3daad433bab2" providerId="AD" clId="Web-{1452F52F-2E98-4E24-8065-E91607D8D41C}" dt="2020-09-20T12:09:04.108" v="520"/>
          <ac:spMkLst>
            <pc:docMk/>
            <pc:sldMk cId="2546834290" sldId="258"/>
            <ac:spMk id="6" creationId="{E771F68E-F403-4EF5-A469-D6E329C57232}"/>
          </ac:spMkLst>
        </pc:spChg>
        <pc:spChg chg="add">
          <ac:chgData name="Shiva Prasad Tripathi" userId="S::shiva.tripathi@pasc.tu.edu.np::4c1fc72b-4880-432a-8d22-3daad433bab2" providerId="AD" clId="Web-{1452F52F-2E98-4E24-8065-E91607D8D41C}" dt="2020-09-20T12:20:03.627" v="1353"/>
          <ac:spMkLst>
            <pc:docMk/>
            <pc:sldMk cId="2546834290" sldId="258"/>
            <ac:spMk id="7" creationId="{F837543A-6020-4505-A233-C9DB4BF74011}"/>
          </ac:spMkLst>
        </pc:spChg>
        <pc:spChg chg="add del">
          <ac:chgData name="Shiva Prasad Tripathi" userId="S::shiva.tripathi@pasc.tu.edu.np::4c1fc72b-4880-432a-8d22-3daad433bab2" providerId="AD" clId="Web-{1452F52F-2E98-4E24-8065-E91607D8D41C}" dt="2020-09-20T12:20:03.596" v="1352"/>
          <ac:spMkLst>
            <pc:docMk/>
            <pc:sldMk cId="2546834290" sldId="258"/>
            <ac:spMk id="8" creationId="{907EF6B7-1338-4443-8C46-6A318D952DFD}"/>
          </ac:spMkLst>
        </pc:spChg>
        <pc:spChg chg="add">
          <ac:chgData name="Shiva Prasad Tripathi" userId="S::shiva.tripathi@pasc.tu.edu.np::4c1fc72b-4880-432a-8d22-3daad433bab2" providerId="AD" clId="Web-{1452F52F-2E98-4E24-8065-E91607D8D41C}" dt="2020-09-20T12:20:03.627" v="1353"/>
          <ac:spMkLst>
            <pc:docMk/>
            <pc:sldMk cId="2546834290" sldId="258"/>
            <ac:spMk id="9" creationId="{35B16301-FB18-48BA-A6DD-C37CAF6F9A18}"/>
          </ac:spMkLst>
        </pc:spChg>
        <pc:spChg chg="add del">
          <ac:chgData name="Shiva Prasad Tripathi" userId="S::shiva.tripathi@pasc.tu.edu.np::4c1fc72b-4880-432a-8d22-3daad433bab2" providerId="AD" clId="Web-{1452F52F-2E98-4E24-8065-E91607D8D41C}" dt="2020-09-20T12:20:03.596" v="1352"/>
          <ac:spMkLst>
            <pc:docMk/>
            <pc:sldMk cId="2546834290" sldId="258"/>
            <ac:spMk id="10" creationId="{DAAE4CDD-124C-4DCF-9584-B6033B545DD5}"/>
          </ac:spMkLst>
        </pc:spChg>
        <pc:spChg chg="add">
          <ac:chgData name="Shiva Prasad Tripathi" userId="S::shiva.tripathi@pasc.tu.edu.np::4c1fc72b-4880-432a-8d22-3daad433bab2" providerId="AD" clId="Web-{1452F52F-2E98-4E24-8065-E91607D8D41C}" dt="2020-09-20T12:20:03.627" v="1353"/>
          <ac:spMkLst>
            <pc:docMk/>
            <pc:sldMk cId="2546834290" sldId="258"/>
            <ac:spMk id="11" creationId="{C3C0D90E-074A-4F52-9B11-B52BEF4BCBE5}"/>
          </ac:spMkLst>
        </pc:spChg>
        <pc:spChg chg="add del">
          <ac:chgData name="Shiva Prasad Tripathi" userId="S::shiva.tripathi@pasc.tu.edu.np::4c1fc72b-4880-432a-8d22-3daad433bab2" providerId="AD" clId="Web-{1452F52F-2E98-4E24-8065-E91607D8D41C}" dt="2020-09-20T12:20:03.596" v="1352"/>
          <ac:spMkLst>
            <pc:docMk/>
            <pc:sldMk cId="2546834290" sldId="258"/>
            <ac:spMk id="12" creationId="{081E4A58-353D-44AE-B2FC-2A74E2E400F7}"/>
          </ac:spMkLst>
        </pc:spChg>
        <pc:spChg chg="add">
          <ac:chgData name="Shiva Prasad Tripathi" userId="S::shiva.tripathi@pasc.tu.edu.np::4c1fc72b-4880-432a-8d22-3daad433bab2" providerId="AD" clId="Web-{1452F52F-2E98-4E24-8065-E91607D8D41C}" dt="2020-09-20T12:20:03.627" v="1353"/>
          <ac:spMkLst>
            <pc:docMk/>
            <pc:sldMk cId="2546834290" sldId="258"/>
            <ac:spMk id="14" creationId="{CABBD4C1-E6F8-46F6-8152-A8A97490BF4D}"/>
          </ac:spMkLst>
        </pc:spChg>
        <pc:spChg chg="add">
          <ac:chgData name="Shiva Prasad Tripathi" userId="S::shiva.tripathi@pasc.tu.edu.np::4c1fc72b-4880-432a-8d22-3daad433bab2" providerId="AD" clId="Web-{1452F52F-2E98-4E24-8065-E91607D8D41C}" dt="2020-09-20T12:20:03.627" v="1353"/>
          <ac:spMkLst>
            <pc:docMk/>
            <pc:sldMk cId="2546834290" sldId="258"/>
            <ac:spMk id="16" creationId="{83BA5EF5-1FE9-4BF9-83BB-269BCDDF6156}"/>
          </ac:spMkLst>
        </pc:spChg>
        <pc:spChg chg="add">
          <ac:chgData name="Shiva Prasad Tripathi" userId="S::shiva.tripathi@pasc.tu.edu.np::4c1fc72b-4880-432a-8d22-3daad433bab2" providerId="AD" clId="Web-{1452F52F-2E98-4E24-8065-E91607D8D41C}" dt="2020-09-20T12:20:03.627" v="1353"/>
          <ac:spMkLst>
            <pc:docMk/>
            <pc:sldMk cId="2546834290" sldId="258"/>
            <ac:spMk id="20" creationId="{88853921-7BC9-4BDE-ACAB-133C683C82D6}"/>
          </ac:spMkLst>
        </pc:spChg>
        <pc:spChg chg="add">
          <ac:chgData name="Shiva Prasad Tripathi" userId="S::shiva.tripathi@pasc.tu.edu.np::4c1fc72b-4880-432a-8d22-3daad433bab2" providerId="AD" clId="Web-{1452F52F-2E98-4E24-8065-E91607D8D41C}" dt="2020-09-20T12:20:03.627" v="1353"/>
          <ac:spMkLst>
            <pc:docMk/>
            <pc:sldMk cId="2546834290" sldId="258"/>
            <ac:spMk id="22" creationId="{09192968-3AE7-4470-A61C-97294BB92731}"/>
          </ac:spMkLst>
        </pc:spChg>
        <pc:spChg chg="add">
          <ac:chgData name="Shiva Prasad Tripathi" userId="S::shiva.tripathi@pasc.tu.edu.np::4c1fc72b-4880-432a-8d22-3daad433bab2" providerId="AD" clId="Web-{1452F52F-2E98-4E24-8065-E91607D8D41C}" dt="2020-09-20T12:20:03.627" v="1353"/>
          <ac:spMkLst>
            <pc:docMk/>
            <pc:sldMk cId="2546834290" sldId="258"/>
            <ac:spMk id="24" creationId="{3AB72E55-43E4-4356-BFE8-E2102CB0B505}"/>
          </ac:spMkLst>
        </pc:spChg>
        <pc:cxnChg chg="add">
          <ac:chgData name="Shiva Prasad Tripathi" userId="S::shiva.tripathi@pasc.tu.edu.np::4c1fc72b-4880-432a-8d22-3daad433bab2" providerId="AD" clId="Web-{1452F52F-2E98-4E24-8065-E91607D8D41C}" dt="2020-09-20T12:20:03.627" v="1353"/>
          <ac:cxnSpMkLst>
            <pc:docMk/>
            <pc:sldMk cId="2546834290" sldId="258"/>
            <ac:cxnSpMk id="18" creationId="{4B3BCACB-5880-460B-9606-8C433A9AF99D}"/>
          </ac:cxnSpMkLst>
        </pc:cxnChg>
      </pc:sldChg>
      <pc:sldChg chg="addSp delSp modSp new mod setBg">
        <pc:chgData name="Shiva Prasad Tripathi" userId="S::shiva.tripathi@pasc.tu.edu.np::4c1fc72b-4880-432a-8d22-3daad433bab2" providerId="AD" clId="Web-{1452F52F-2E98-4E24-8065-E91607D8D41C}" dt="2020-09-20T12:21:55.862" v="1385"/>
        <pc:sldMkLst>
          <pc:docMk/>
          <pc:sldMk cId="1567540829" sldId="259"/>
        </pc:sldMkLst>
        <pc:spChg chg="mod">
          <ac:chgData name="Shiva Prasad Tripathi" userId="S::shiva.tripathi@pasc.tu.edu.np::4c1fc72b-4880-432a-8d22-3daad433bab2" providerId="AD" clId="Web-{1452F52F-2E98-4E24-8065-E91607D8D41C}" dt="2020-09-20T12:21:41.065" v="1382" actId="20577"/>
          <ac:spMkLst>
            <pc:docMk/>
            <pc:sldMk cId="1567540829" sldId="259"/>
            <ac:spMk id="2" creationId="{B03E565F-CE4D-4324-A63A-EB064628C702}"/>
          </ac:spMkLst>
        </pc:spChg>
        <pc:spChg chg="del mod">
          <ac:chgData name="Shiva Prasad Tripathi" userId="S::shiva.tripathi@pasc.tu.edu.np::4c1fc72b-4880-432a-8d22-3daad433bab2" providerId="AD" clId="Web-{1452F52F-2E98-4E24-8065-E91607D8D41C}" dt="2020-09-20T12:21:55.862" v="1385"/>
          <ac:spMkLst>
            <pc:docMk/>
            <pc:sldMk cId="1567540829" sldId="259"/>
            <ac:spMk id="3" creationId="{6CB9BC48-CD0A-44AD-B14B-65394ED2D667}"/>
          </ac:spMkLst>
        </pc:spChg>
        <pc:spChg chg="add del">
          <ac:chgData name="Shiva Prasad Tripathi" userId="S::shiva.tripathi@pasc.tu.edu.np::4c1fc72b-4880-432a-8d22-3daad433bab2" providerId="AD" clId="Web-{1452F52F-2E98-4E24-8065-E91607D8D41C}" dt="2020-09-20T12:21:35.581" v="1380"/>
          <ac:spMkLst>
            <pc:docMk/>
            <pc:sldMk cId="1567540829" sldId="259"/>
            <ac:spMk id="5" creationId="{46F1F2C8-798B-4CCE-A851-94AFAF350BED}"/>
          </ac:spMkLst>
        </pc:spChg>
        <pc:spChg chg="add del">
          <ac:chgData name="Shiva Prasad Tripathi" userId="S::shiva.tripathi@pasc.tu.edu.np::4c1fc72b-4880-432a-8d22-3daad433bab2" providerId="AD" clId="Web-{1452F52F-2E98-4E24-8065-E91607D8D41C}" dt="2020-09-20T12:21:35.581" v="1380"/>
          <ac:spMkLst>
            <pc:docMk/>
            <pc:sldMk cId="1567540829" sldId="259"/>
            <ac:spMk id="6" creationId="{755E9CD0-04B0-4A3C-B291-AD913379C713}"/>
          </ac:spMkLst>
        </pc:spChg>
        <pc:spChg chg="add del">
          <ac:chgData name="Shiva Prasad Tripathi" userId="S::shiva.tripathi@pasc.tu.edu.np::4c1fc72b-4880-432a-8d22-3daad433bab2" providerId="AD" clId="Web-{1452F52F-2E98-4E24-8065-E91607D8D41C}" dt="2020-09-20T12:21:35.581" v="1380"/>
          <ac:spMkLst>
            <pc:docMk/>
            <pc:sldMk cId="1567540829" sldId="259"/>
            <ac:spMk id="7" creationId="{1DD8BF3B-6066-418C-8D1A-75C5E396FC04}"/>
          </ac:spMkLst>
        </pc:spChg>
        <pc:spChg chg="add del">
          <ac:chgData name="Shiva Prasad Tripathi" userId="S::shiva.tripathi@pasc.tu.edu.np::4c1fc72b-4880-432a-8d22-3daad433bab2" providerId="AD" clId="Web-{1452F52F-2E98-4E24-8065-E91607D8D41C}" dt="2020-09-20T12:21:29.471" v="1378"/>
          <ac:spMkLst>
            <pc:docMk/>
            <pc:sldMk cId="1567540829" sldId="259"/>
            <ac:spMk id="8" creationId="{D278ADA9-6383-4BDD-80D2-8899A402687B}"/>
          </ac:spMkLst>
        </pc:spChg>
        <pc:spChg chg="add del">
          <ac:chgData name="Shiva Prasad Tripathi" userId="S::shiva.tripathi@pasc.tu.edu.np::4c1fc72b-4880-432a-8d22-3daad433bab2" providerId="AD" clId="Web-{1452F52F-2E98-4E24-8065-E91607D8D41C}" dt="2020-09-20T12:21:35.581" v="1380"/>
          <ac:spMkLst>
            <pc:docMk/>
            <pc:sldMk cId="1567540829" sldId="259"/>
            <ac:spMk id="9" creationId="{80BC66F9-7A74-4286-AD22-1174052CC22C}"/>
          </ac:spMkLst>
        </pc:spChg>
        <pc:spChg chg="add del">
          <ac:chgData name="Shiva Prasad Tripathi" userId="S::shiva.tripathi@pasc.tu.edu.np::4c1fc72b-4880-432a-8d22-3daad433bab2" providerId="AD" clId="Web-{1452F52F-2E98-4E24-8065-E91607D8D41C}" dt="2020-09-20T12:21:29.471" v="1378"/>
          <ac:spMkLst>
            <pc:docMk/>
            <pc:sldMk cId="1567540829" sldId="259"/>
            <ac:spMk id="10" creationId="{484B7147-B0F6-40ED-B5A2-FF72BC8198B6}"/>
          </ac:spMkLst>
        </pc:spChg>
        <pc:spChg chg="add del">
          <ac:chgData name="Shiva Prasad Tripathi" userId="S::shiva.tripathi@pasc.tu.edu.np::4c1fc72b-4880-432a-8d22-3daad433bab2" providerId="AD" clId="Web-{1452F52F-2E98-4E24-8065-E91607D8D41C}" dt="2020-09-20T12:21:35.581" v="1380"/>
          <ac:spMkLst>
            <pc:docMk/>
            <pc:sldMk cId="1567540829" sldId="259"/>
            <ac:spMk id="11" creationId="{D8142CC3-2B5C-48E6-9DF0-6C8ACBAF23EF}"/>
          </ac:spMkLst>
        </pc:spChg>
        <pc:spChg chg="add del">
          <ac:chgData name="Shiva Prasad Tripathi" userId="S::shiva.tripathi@pasc.tu.edu.np::4c1fc72b-4880-432a-8d22-3daad433bab2" providerId="AD" clId="Web-{1452F52F-2E98-4E24-8065-E91607D8D41C}" dt="2020-09-20T12:21:29.471" v="1378"/>
          <ac:spMkLst>
            <pc:docMk/>
            <pc:sldMk cId="1567540829" sldId="259"/>
            <ac:spMk id="12" creationId="{B36D2DE0-0628-4A9A-A59D-7BA8B5EB3022}"/>
          </ac:spMkLst>
        </pc:spChg>
        <pc:spChg chg="add del">
          <ac:chgData name="Shiva Prasad Tripathi" userId="S::shiva.tripathi@pasc.tu.edu.np::4c1fc72b-4880-432a-8d22-3daad433bab2" providerId="AD" clId="Web-{1452F52F-2E98-4E24-8065-E91607D8D41C}" dt="2020-09-20T12:21:29.471" v="1378"/>
          <ac:spMkLst>
            <pc:docMk/>
            <pc:sldMk cId="1567540829" sldId="259"/>
            <ac:spMk id="14" creationId="{48E405C9-94BE-41DA-928C-DEC9A8550E9F}"/>
          </ac:spMkLst>
        </pc:spChg>
        <pc:spChg chg="add">
          <ac:chgData name="Shiva Prasad Tripathi" userId="S::shiva.tripathi@pasc.tu.edu.np::4c1fc72b-4880-432a-8d22-3daad433bab2" providerId="AD" clId="Web-{1452F52F-2E98-4E24-8065-E91607D8D41C}" dt="2020-09-20T12:21:35.596" v="1381"/>
          <ac:spMkLst>
            <pc:docMk/>
            <pc:sldMk cId="1567540829" sldId="259"/>
            <ac:spMk id="15" creationId="{5AB83C82-30AD-4DF2-A9AD-CE1547FDEDEA}"/>
          </ac:spMkLst>
        </pc:spChg>
        <pc:spChg chg="add del">
          <ac:chgData name="Shiva Prasad Tripathi" userId="S::shiva.tripathi@pasc.tu.edu.np::4c1fc72b-4880-432a-8d22-3daad433bab2" providerId="AD" clId="Web-{1452F52F-2E98-4E24-8065-E91607D8D41C}" dt="2020-09-20T12:21:29.471" v="1378"/>
          <ac:spMkLst>
            <pc:docMk/>
            <pc:sldMk cId="1567540829" sldId="259"/>
            <ac:spMk id="16" creationId="{D2091A72-D5BB-42AC-8FD3-F7747D90861E}"/>
          </ac:spMkLst>
        </pc:spChg>
        <pc:spChg chg="add">
          <ac:chgData name="Shiva Prasad Tripathi" userId="S::shiva.tripathi@pasc.tu.edu.np::4c1fc72b-4880-432a-8d22-3daad433bab2" providerId="AD" clId="Web-{1452F52F-2E98-4E24-8065-E91607D8D41C}" dt="2020-09-20T12:21:35.596" v="1381"/>
          <ac:spMkLst>
            <pc:docMk/>
            <pc:sldMk cId="1567540829" sldId="259"/>
            <ac:spMk id="17" creationId="{B36D2DE0-0628-4A9A-A59D-7BA8B5EB3022}"/>
          </ac:spMkLst>
        </pc:spChg>
        <pc:spChg chg="add del">
          <ac:chgData name="Shiva Prasad Tripathi" userId="S::shiva.tripathi@pasc.tu.edu.np::4c1fc72b-4880-432a-8d22-3daad433bab2" providerId="AD" clId="Web-{1452F52F-2E98-4E24-8065-E91607D8D41C}" dt="2020-09-20T12:21:29.471" v="1378"/>
          <ac:spMkLst>
            <pc:docMk/>
            <pc:sldMk cId="1567540829" sldId="259"/>
            <ac:spMk id="18" creationId="{6ED12BFC-A737-46AF-8411-481112D54B0C}"/>
          </ac:spMkLst>
        </pc:spChg>
        <pc:spChg chg="add">
          <ac:chgData name="Shiva Prasad Tripathi" userId="S::shiva.tripathi@pasc.tu.edu.np::4c1fc72b-4880-432a-8d22-3daad433bab2" providerId="AD" clId="Web-{1452F52F-2E98-4E24-8065-E91607D8D41C}" dt="2020-09-20T12:21:35.596" v="1381"/>
          <ac:spMkLst>
            <pc:docMk/>
            <pc:sldMk cId="1567540829" sldId="259"/>
            <ac:spMk id="19" creationId="{48E405C9-94BE-41DA-928C-DEC9A8550E9F}"/>
          </ac:spMkLst>
        </pc:spChg>
        <pc:spChg chg="add del">
          <ac:chgData name="Shiva Prasad Tripathi" userId="S::shiva.tripathi@pasc.tu.edu.np::4c1fc72b-4880-432a-8d22-3daad433bab2" providerId="AD" clId="Web-{1452F52F-2E98-4E24-8065-E91607D8D41C}" dt="2020-09-20T12:21:35.581" v="1380"/>
          <ac:spMkLst>
            <pc:docMk/>
            <pc:sldMk cId="1567540829" sldId="259"/>
            <ac:spMk id="20" creationId="{46A89C79-8EF3-4AF9-B3D9-59A883F41C83}"/>
          </ac:spMkLst>
        </pc:spChg>
        <pc:spChg chg="add">
          <ac:chgData name="Shiva Prasad Tripathi" userId="S::shiva.tripathi@pasc.tu.edu.np::4c1fc72b-4880-432a-8d22-3daad433bab2" providerId="AD" clId="Web-{1452F52F-2E98-4E24-8065-E91607D8D41C}" dt="2020-09-20T12:21:35.596" v="1381"/>
          <ac:spMkLst>
            <pc:docMk/>
            <pc:sldMk cId="1567540829" sldId="259"/>
            <ac:spMk id="21" creationId="{D2091A72-D5BB-42AC-8FD3-F7747D90861E}"/>
          </ac:spMkLst>
        </pc:spChg>
        <pc:spChg chg="add del">
          <ac:chgData name="Shiva Prasad Tripathi" userId="S::shiva.tripathi@pasc.tu.edu.np::4c1fc72b-4880-432a-8d22-3daad433bab2" providerId="AD" clId="Web-{1452F52F-2E98-4E24-8065-E91607D8D41C}" dt="2020-09-20T12:21:35.581" v="1380"/>
          <ac:spMkLst>
            <pc:docMk/>
            <pc:sldMk cId="1567540829" sldId="259"/>
            <ac:spMk id="22" creationId="{EFE5CE34-4543-42E5-B82C-1F3D12422CDD}"/>
          </ac:spMkLst>
        </pc:spChg>
        <pc:spChg chg="add">
          <ac:chgData name="Shiva Prasad Tripathi" userId="S::shiva.tripathi@pasc.tu.edu.np::4c1fc72b-4880-432a-8d22-3daad433bab2" providerId="AD" clId="Web-{1452F52F-2E98-4E24-8065-E91607D8D41C}" dt="2020-09-20T12:21:35.596" v="1381"/>
          <ac:spMkLst>
            <pc:docMk/>
            <pc:sldMk cId="1567540829" sldId="259"/>
            <ac:spMk id="23" creationId="{6ED12BFC-A737-46AF-8411-481112D54B0C}"/>
          </ac:spMkLst>
        </pc:spChg>
        <pc:spChg chg="add del">
          <ac:chgData name="Shiva Prasad Tripathi" userId="S::shiva.tripathi@pasc.tu.edu.np::4c1fc72b-4880-432a-8d22-3daad433bab2" providerId="AD" clId="Web-{1452F52F-2E98-4E24-8065-E91607D8D41C}" dt="2020-09-20T12:21:35.581" v="1380"/>
          <ac:spMkLst>
            <pc:docMk/>
            <pc:sldMk cId="1567540829" sldId="259"/>
            <ac:spMk id="24" creationId="{72AF41FE-63D7-4695-81D2-66D2510E4486}"/>
          </ac:spMkLst>
        </pc:spChg>
        <pc:cxnChg chg="add del">
          <ac:chgData name="Shiva Prasad Tripathi" userId="S::shiva.tripathi@pasc.tu.edu.np::4c1fc72b-4880-432a-8d22-3daad433bab2" providerId="AD" clId="Web-{1452F52F-2E98-4E24-8065-E91607D8D41C}" dt="2020-09-20T12:21:35.581" v="1380"/>
          <ac:cxnSpMkLst>
            <pc:docMk/>
            <pc:sldMk cId="1567540829" sldId="259"/>
            <ac:cxnSpMk id="13" creationId="{7B2D303B-3DD0-4319-9EAD-361847FEC71D}"/>
          </ac:cxnSpMkLst>
        </pc:cxnChg>
      </pc:sldChg>
    </pc:docChg>
  </pc:docChgLst>
  <pc:docChgLst>
    <pc:chgData name="Shiva Prasad Tripathi" userId="S::shiva.tripathi@pasc.tu.edu.np::4c1fc72b-4880-432a-8d22-3daad433bab2" providerId="AD" clId="Web-{1ADE3337-DBED-BB1F-6C67-41BCD3D72C48}"/>
    <pc:docChg chg="mod modSld modMainMaster">
      <pc:chgData name="Shiva Prasad Tripathi" userId="S::shiva.tripathi@pasc.tu.edu.np::4c1fc72b-4880-432a-8d22-3daad433bab2" providerId="AD" clId="Web-{1ADE3337-DBED-BB1F-6C67-41BCD3D72C48}" dt="2020-09-20T12:36:30.131" v="9"/>
      <pc:docMkLst>
        <pc:docMk/>
      </pc:docMkLst>
      <pc:sldChg chg="addSp delSp modSp">
        <pc:chgData name="Shiva Prasad Tripathi" userId="S::shiva.tripathi@pasc.tu.edu.np::4c1fc72b-4880-432a-8d22-3daad433bab2" providerId="AD" clId="Web-{1ADE3337-DBED-BB1F-6C67-41BCD3D72C48}" dt="2020-09-20T12:36:30.131" v="9"/>
        <pc:sldMkLst>
          <pc:docMk/>
          <pc:sldMk cId="1245987104" sldId="257"/>
        </pc:sldMkLst>
        <pc:spChg chg="add mod">
          <ac:chgData name="Shiva Prasad Tripathi" userId="S::shiva.tripathi@pasc.tu.edu.np::4c1fc72b-4880-432a-8d22-3daad433bab2" providerId="AD" clId="Web-{1ADE3337-DBED-BB1F-6C67-41BCD3D72C48}" dt="2020-09-20T12:35:46.615" v="0"/>
          <ac:spMkLst>
            <pc:docMk/>
            <pc:sldMk cId="1245987104" sldId="257"/>
            <ac:spMk id="4" creationId="{F67BA799-4F50-414E-BEA0-0B596DF4C9FD}"/>
          </ac:spMkLst>
        </pc:spChg>
        <pc:spChg chg="add del mod">
          <ac:chgData name="Shiva Prasad Tripathi" userId="S::shiva.tripathi@pasc.tu.edu.np::4c1fc72b-4880-432a-8d22-3daad433bab2" providerId="AD" clId="Web-{1ADE3337-DBED-BB1F-6C67-41BCD3D72C48}" dt="2020-09-20T12:36:30.131" v="9"/>
          <ac:spMkLst>
            <pc:docMk/>
            <pc:sldMk cId="1245987104" sldId="257"/>
            <ac:spMk id="5" creationId="{29D8D04C-7BDB-4318-AF24-0487C1FD4295}"/>
          </ac:spMkLst>
        </pc:spChg>
      </pc:sldChg>
      <pc:sldChg chg="addSp delSp modSp">
        <pc:chgData name="Shiva Prasad Tripathi" userId="S::shiva.tripathi@pasc.tu.edu.np::4c1fc72b-4880-432a-8d22-3daad433bab2" providerId="AD" clId="Web-{1ADE3337-DBED-BB1F-6C67-41BCD3D72C48}" dt="2020-09-20T12:36:30.131" v="9"/>
        <pc:sldMkLst>
          <pc:docMk/>
          <pc:sldMk cId="2546834290" sldId="258"/>
        </pc:sldMkLst>
        <pc:spChg chg="add mod">
          <ac:chgData name="Shiva Prasad Tripathi" userId="S::shiva.tripathi@pasc.tu.edu.np::4c1fc72b-4880-432a-8d22-3daad433bab2" providerId="AD" clId="Web-{1ADE3337-DBED-BB1F-6C67-41BCD3D72C48}" dt="2020-09-20T12:35:53.896" v="1"/>
          <ac:spMkLst>
            <pc:docMk/>
            <pc:sldMk cId="2546834290" sldId="258"/>
            <ac:spMk id="4" creationId="{744B6148-E30F-43AA-B833-76C196E59A3A}"/>
          </ac:spMkLst>
        </pc:spChg>
        <pc:spChg chg="add del mod">
          <ac:chgData name="Shiva Prasad Tripathi" userId="S::shiva.tripathi@pasc.tu.edu.np::4c1fc72b-4880-432a-8d22-3daad433bab2" providerId="AD" clId="Web-{1ADE3337-DBED-BB1F-6C67-41BCD3D72C48}" dt="2020-09-20T12:36:30.131" v="9"/>
          <ac:spMkLst>
            <pc:docMk/>
            <pc:sldMk cId="2546834290" sldId="258"/>
            <ac:spMk id="5" creationId="{81BE9D94-8021-420A-8901-89A726D1F1C6}"/>
          </ac:spMkLst>
        </pc:spChg>
      </pc:sldChg>
      <pc:sldChg chg="addSp delSp modSp">
        <pc:chgData name="Shiva Prasad Tripathi" userId="S::shiva.tripathi@pasc.tu.edu.np::4c1fc72b-4880-432a-8d22-3daad433bab2" providerId="AD" clId="Web-{1ADE3337-DBED-BB1F-6C67-41BCD3D72C48}" dt="2020-09-20T12:36:29.115" v="8"/>
        <pc:sldMkLst>
          <pc:docMk/>
          <pc:sldMk cId="1567540829" sldId="259"/>
        </pc:sldMkLst>
        <pc:spChg chg="add del mod">
          <ac:chgData name="Shiva Prasad Tripathi" userId="S::shiva.tripathi@pasc.tu.edu.np::4c1fc72b-4880-432a-8d22-3daad433bab2" providerId="AD" clId="Web-{1ADE3337-DBED-BB1F-6C67-41BCD3D72C48}" dt="2020-09-20T12:36:17.928" v="3"/>
          <ac:spMkLst>
            <pc:docMk/>
            <pc:sldMk cId="1567540829" sldId="259"/>
            <ac:spMk id="3" creationId="{7949E9DA-7AD6-4BCF-BCA4-DFEA229D1816}"/>
          </ac:spMkLst>
        </pc:spChg>
        <pc:spChg chg="add del mod">
          <ac:chgData name="Shiva Prasad Tripathi" userId="S::shiva.tripathi@pasc.tu.edu.np::4c1fc72b-4880-432a-8d22-3daad433bab2" providerId="AD" clId="Web-{1ADE3337-DBED-BB1F-6C67-41BCD3D72C48}" dt="2020-09-20T12:36:29.115" v="8"/>
          <ac:spMkLst>
            <pc:docMk/>
            <pc:sldMk cId="1567540829" sldId="259"/>
            <ac:spMk id="4" creationId="{2F8E77B0-E92D-4A80-BFD6-E54F61D1A6ED}"/>
          </ac:spMkLst>
        </pc:spChg>
        <pc:spChg chg="add mod">
          <ac:chgData name="Shiva Prasad Tripathi" userId="S::shiva.tripathi@pasc.tu.edu.np::4c1fc72b-4880-432a-8d22-3daad433bab2" providerId="AD" clId="Web-{1ADE3337-DBED-BB1F-6C67-41BCD3D72C48}" dt="2020-09-20T12:36:23.240" v="6"/>
          <ac:spMkLst>
            <pc:docMk/>
            <pc:sldMk cId="1567540829" sldId="259"/>
            <ac:spMk id="5" creationId="{1191ADC8-B450-4532-AF7A-17F26448D552}"/>
          </ac:spMkLst>
        </pc:spChg>
      </pc:sldChg>
      <pc:sldMasterChg chg="mod modSldLayout">
        <pc:chgData name="Shiva Prasad Tripathi" userId="S::shiva.tripathi@pasc.tu.edu.np::4c1fc72b-4880-432a-8d22-3daad433bab2" providerId="AD" clId="Web-{1ADE3337-DBED-BB1F-6C67-41BCD3D72C48}" dt="2020-09-20T12:36:30.131" v="9"/>
        <pc:sldMasterMkLst>
          <pc:docMk/>
          <pc:sldMasterMk cId="2460954070" sldId="2147483660"/>
        </pc:sldMasterMkLst>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2385387890" sldId="2147483661"/>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949138452" sldId="2147483662"/>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2591524520" sldId="2147483663"/>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1203092039" sldId="2147483664"/>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3733172339" sldId="2147483665"/>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3210312558" sldId="2147483666"/>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3146388984" sldId="2147483667"/>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3171841454" sldId="2147483668"/>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1718958274" sldId="2147483669"/>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2202905451" sldId="2147483670"/>
          </pc:sldLayoutMkLst>
        </pc:sldLayoutChg>
        <pc:sldLayoutChg chg="mod">
          <pc:chgData name="Shiva Prasad Tripathi" userId="S::shiva.tripathi@pasc.tu.edu.np::4c1fc72b-4880-432a-8d22-3daad433bab2" providerId="AD" clId="Web-{1ADE3337-DBED-BB1F-6C67-41BCD3D72C48}" dt="2020-09-20T12:36:30.131" v="9"/>
          <pc:sldLayoutMkLst>
            <pc:docMk/>
            <pc:sldMasterMk cId="2460954070" sldId="2147483660"/>
            <pc:sldLayoutMk cId="3479445657"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20/09/2020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20/09/2020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20/09/2020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A3434-D87B-44E2-BCAD-6C2ABD903A8E}"/>
              </a:ext>
            </a:extLst>
          </p:cNvPr>
          <p:cNvSpPr>
            <a:spLocks noGrp="1"/>
          </p:cNvSpPr>
          <p:nvPr>
            <p:ph type="title"/>
          </p:nvPr>
        </p:nvSpPr>
        <p:spPr>
          <a:xfrm>
            <a:off x="956826" y="1112969"/>
            <a:ext cx="3937298" cy="4166010"/>
          </a:xfrm>
        </p:spPr>
        <p:txBody>
          <a:bodyPr>
            <a:normAutofit/>
          </a:bodyPr>
          <a:lstStyle/>
          <a:p>
            <a:r>
              <a:rPr lang="en-GB" dirty="0">
                <a:solidFill>
                  <a:srgbClr val="FFFFFF"/>
                </a:solidFill>
                <a:cs typeface="Calibri Light"/>
              </a:rPr>
              <a:t>Editing </a:t>
            </a:r>
            <a:br>
              <a:rPr lang="en-GB" dirty="0">
                <a:solidFill>
                  <a:srgbClr val="FFFFFF"/>
                </a:solidFill>
                <a:cs typeface="Calibri Light"/>
              </a:rPr>
            </a:br>
            <a:r>
              <a:rPr lang="en-GB" dirty="0">
                <a:solidFill>
                  <a:srgbClr val="FFFFFF"/>
                </a:solidFill>
                <a:cs typeface="Calibri Light"/>
              </a:rPr>
              <a:t> 5 marks</a:t>
            </a:r>
            <a:endParaRPr lang="en-GB"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49A5933-2C0F-449A-A5CA-9674A4492401}"/>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n-GB" dirty="0">
                <a:cs typeface="Calibri"/>
              </a:rPr>
              <a:t>You'll be given a short text in which there maybe errors related with the following -</a:t>
            </a:r>
          </a:p>
          <a:p>
            <a:r>
              <a:rPr lang="en-GB" dirty="0">
                <a:cs typeface="Calibri"/>
              </a:rPr>
              <a:t>Spelling and capital letters </a:t>
            </a:r>
          </a:p>
          <a:p>
            <a:r>
              <a:rPr lang="en-GB" dirty="0">
                <a:cs typeface="Calibri"/>
              </a:rPr>
              <a:t>Punctuations </a:t>
            </a:r>
          </a:p>
          <a:p>
            <a:r>
              <a:rPr lang="en-GB" dirty="0">
                <a:cs typeface="Calibri"/>
              </a:rPr>
              <a:t>Grammar</a:t>
            </a:r>
          </a:p>
          <a:p>
            <a:r>
              <a:rPr lang="en-GB" dirty="0">
                <a:cs typeface="Calibri"/>
              </a:rPr>
              <a:t>Better word / expression substitution </a:t>
            </a:r>
          </a:p>
          <a:p>
            <a:r>
              <a:rPr lang="en-GB" dirty="0">
                <a:cs typeface="Calibri"/>
              </a:rPr>
              <a:t>Style and structure of English sentences  </a:t>
            </a:r>
          </a:p>
          <a:p>
            <a:endParaRPr lang="en-GB" dirty="0">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F67BA799-4F50-414E-BEA0-0B596DF4C9FD}"/>
              </a:ext>
            </a:extLst>
          </p:cNvPr>
          <p:cNvSpPr>
            <a:spLocks noGrp="1"/>
          </p:cNvSpPr>
          <p:nvPr>
            <p:ph type="sldNum" sz="quarter" idx="12"/>
          </p:nvPr>
        </p:nvSpPr>
        <p:spPr/>
        <p:txBody>
          <a:bodyPr/>
          <a:lstStyle/>
          <a:p>
            <a:fld id="{330EA680-D336-4FF7-8B7A-9848BB0A1C32}" type="slidenum">
              <a:rPr lang="en-GB" smtClean="0"/>
              <a:t>1</a:t>
            </a:fld>
            <a:endParaRPr lang="en-GB"/>
          </a:p>
        </p:txBody>
      </p:sp>
    </p:spTree>
    <p:extLst>
      <p:ext uri="{BB962C8B-B14F-4D97-AF65-F5344CB8AC3E}">
        <p14:creationId xmlns:p14="http://schemas.microsoft.com/office/powerpoint/2010/main" val="124598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649BF-3643-41D4-92B8-67D773C33045}"/>
              </a:ext>
            </a:extLst>
          </p:cNvPr>
          <p:cNvSpPr>
            <a:spLocks noGrp="1"/>
          </p:cNvSpPr>
          <p:nvPr>
            <p:ph type="title"/>
          </p:nvPr>
        </p:nvSpPr>
        <p:spPr>
          <a:xfrm>
            <a:off x="838200" y="365125"/>
            <a:ext cx="5558489" cy="1325563"/>
          </a:xfrm>
        </p:spPr>
        <p:txBody>
          <a:bodyPr>
            <a:normAutofit/>
          </a:bodyPr>
          <a:lstStyle/>
          <a:p>
            <a:r>
              <a:rPr lang="en-GB" dirty="0">
                <a:cs typeface="Calibri Light"/>
              </a:rPr>
              <a:t>Sample Text – Alexander the Great</a:t>
            </a:r>
            <a:endParaRPr lang="en-GB" dirty="0"/>
          </a:p>
        </p:txBody>
      </p:sp>
      <p:sp>
        <p:nvSpPr>
          <p:cNvPr id="9"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8CFFDA4-C36E-4ED3-A984-80331D81F8A6}"/>
              </a:ext>
            </a:extLst>
          </p:cNvPr>
          <p:cNvSpPr>
            <a:spLocks noGrp="1"/>
          </p:cNvSpPr>
          <p:nvPr>
            <p:ph idx="1"/>
          </p:nvPr>
        </p:nvSpPr>
        <p:spPr>
          <a:xfrm>
            <a:off x="838200" y="1825625"/>
            <a:ext cx="5558489" cy="4351338"/>
          </a:xfrm>
        </p:spPr>
        <p:txBody>
          <a:bodyPr vert="horz" lIns="91440" tIns="45720" rIns="91440" bIns="45720" rtlCol="0" anchor="t">
            <a:normAutofit lnSpcReduction="10000"/>
          </a:bodyPr>
          <a:lstStyle/>
          <a:p>
            <a:pPr marL="0" indent="0" algn="just">
              <a:buNone/>
            </a:pPr>
            <a:r>
              <a:rPr lang="en-GB" sz="2400" dirty="0">
                <a:cs typeface="Calibri" panose="020F0502020204030204"/>
              </a:rPr>
              <a:t>Alexander was born in 356 BC in Pella Macedonia established by his father, Philip II, as the centre of the Hellenism. Nurtured on the thoughts of his tutor, Aristotle, he rose to fame like a brilliant military leader. He influenced the corse of history rightfuly earning his title as Alexander the great. In 335 sc he becomes Military Chief of all the Greeks. By the time of his death in 323 BC he created an enormous empire, stretching from Adriatic Sea to the Indias, and from Caucasian Mountains to Egypt. He spread the greek spirit far and wide among nation who idolise this great man</a:t>
            </a:r>
            <a:r>
              <a:rPr lang="en-GB" sz="2200" dirty="0">
                <a:cs typeface="Calibri" panose="020F0502020204030204"/>
              </a:rPr>
              <a:t> </a:t>
            </a:r>
            <a:endParaRPr lang="en-US"/>
          </a:p>
        </p:txBody>
      </p:sp>
      <p:sp>
        <p:nvSpPr>
          <p:cNvPr id="11"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44B6148-E30F-43AA-B833-76C196E59A3A}"/>
              </a:ext>
            </a:extLst>
          </p:cNvPr>
          <p:cNvSpPr>
            <a:spLocks noGrp="1"/>
          </p:cNvSpPr>
          <p:nvPr>
            <p:ph type="sldNum" sz="quarter" idx="12"/>
          </p:nvPr>
        </p:nvSpPr>
        <p:spPr/>
        <p:txBody>
          <a:bodyPr/>
          <a:lstStyle/>
          <a:p>
            <a:fld id="{330EA680-D336-4FF7-8B7A-9848BB0A1C32}" type="slidenum">
              <a:rPr lang="en-GB" smtClean="0"/>
              <a:t>2</a:t>
            </a:fld>
            <a:endParaRPr lang="en-GB"/>
          </a:p>
        </p:txBody>
      </p:sp>
    </p:spTree>
    <p:extLst>
      <p:ext uri="{BB962C8B-B14F-4D97-AF65-F5344CB8AC3E}">
        <p14:creationId xmlns:p14="http://schemas.microsoft.com/office/powerpoint/2010/main" val="254683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1">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03E565F-CE4D-4324-A63A-EB064628C702}"/>
              </a:ext>
            </a:extLst>
          </p:cNvPr>
          <p:cNvSpPr>
            <a:spLocks noGrp="1"/>
          </p:cNvSpPr>
          <p:nvPr>
            <p:ph type="ctrTitle"/>
          </p:nvPr>
        </p:nvSpPr>
        <p:spPr>
          <a:xfrm>
            <a:off x="3315031" y="1380754"/>
            <a:ext cx="5561938" cy="2513516"/>
          </a:xfrm>
        </p:spPr>
        <p:txBody>
          <a:bodyPr>
            <a:normAutofit/>
          </a:bodyPr>
          <a:lstStyle/>
          <a:p>
            <a:r>
              <a:rPr lang="en-GB" b="1" dirty="0">
                <a:solidFill>
                  <a:srgbClr val="FFFFFF"/>
                </a:solidFill>
                <a:cs typeface="Calibri Light"/>
              </a:rPr>
              <a:t>Thank You</a:t>
            </a:r>
          </a:p>
        </p:txBody>
      </p:sp>
      <p:sp>
        <p:nvSpPr>
          <p:cNvPr id="21" name="Arc 1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Oval 1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191ADC8-B450-4532-AF7A-17F26448D552}"/>
              </a:ext>
            </a:extLst>
          </p:cNvPr>
          <p:cNvSpPr>
            <a:spLocks noGrp="1"/>
          </p:cNvSpPr>
          <p:nvPr>
            <p:ph type="sldNum" sz="quarter" idx="12"/>
          </p:nvPr>
        </p:nvSpPr>
        <p:spPr/>
        <p:txBody>
          <a:bodyPr/>
          <a:lstStyle/>
          <a:p>
            <a:fld id="{330EA680-D336-4FF7-8B7A-9848BB0A1C32}" type="slidenum">
              <a:rPr lang="en-GB" smtClean="0"/>
              <a:t>3</a:t>
            </a:fld>
            <a:endParaRPr lang="en-GB"/>
          </a:p>
        </p:txBody>
      </p:sp>
    </p:spTree>
    <p:extLst>
      <p:ext uri="{BB962C8B-B14F-4D97-AF65-F5344CB8AC3E}">
        <p14:creationId xmlns:p14="http://schemas.microsoft.com/office/powerpoint/2010/main" val="15675408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457814946517498DBAFCB8418DF59E" ma:contentTypeVersion="0" ma:contentTypeDescription="Create a new document." ma:contentTypeScope="" ma:versionID="0e905b419fab09268b06bd542b1fcb4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9ECA9A-4695-43C8-99AE-C61BC2D1E4AB}"/>
</file>

<file path=customXml/itemProps2.xml><?xml version="1.0" encoding="utf-8"?>
<ds:datastoreItem xmlns:ds="http://schemas.openxmlformats.org/officeDocument/2006/customXml" ds:itemID="{C3F5F963-457F-43E4-95B5-D3CBB5D61D34}"/>
</file>

<file path=customXml/itemProps3.xml><?xml version="1.0" encoding="utf-8"?>
<ds:datastoreItem xmlns:ds="http://schemas.openxmlformats.org/officeDocument/2006/customXml" ds:itemID="{A871A84D-865D-4C74-8BAF-47146893C66C}"/>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Editing   5 marks</vt:lpstr>
      <vt:lpstr>Sample Text – Alexander the Great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178</cp:revision>
  <dcterms:created xsi:type="dcterms:W3CDTF">2020-09-20T12:01:51Z</dcterms:created>
  <dcterms:modified xsi:type="dcterms:W3CDTF">2020-09-20T12:36:31Z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0x01010089457814946517498DBAFCB8418DF59E</vt:lpwstr>
  </property>
</Properties>
</file>