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74547-2D51-3C08-E9D5-2AE522D69EA0}" v="128" dt="2020-11-29T14:33:15.414"/>
    <p1510:client id="{EE2D40B9-7078-4E50-B491-3D0E7C4FEFFC}" v="2923" dt="2020-11-28T04:49:59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0474547-2D51-3C08-E9D5-2AE522D69EA0}"/>
    <pc:docChg chg="modSld">
      <pc:chgData name="" userId="" providerId="" clId="Web-{10474547-2D51-3C08-E9D5-2AE522D69EA0}" dt="2020-11-29T14:25:26.842" v="3" actId="20577"/>
      <pc:docMkLst>
        <pc:docMk/>
      </pc:docMkLst>
      <pc:sldChg chg="modSp">
        <pc:chgData name="" userId="" providerId="" clId="Web-{10474547-2D51-3C08-E9D5-2AE522D69EA0}" dt="2020-11-29T14:25:26.842" v="2" actId="20577"/>
        <pc:sldMkLst>
          <pc:docMk/>
          <pc:sldMk cId="1899942892" sldId="258"/>
        </pc:sldMkLst>
        <pc:spChg chg="mod">
          <ac:chgData name="" userId="" providerId="" clId="Web-{10474547-2D51-3C08-E9D5-2AE522D69EA0}" dt="2020-11-29T14:25:26.842" v="2" actId="20577"/>
          <ac:spMkLst>
            <pc:docMk/>
            <pc:sldMk cId="1899942892" sldId="258"/>
            <ac:spMk id="3" creationId="{CEB26B11-2893-456F-AF35-2306E8E2C816}"/>
          </ac:spMkLst>
        </pc:spChg>
      </pc:sldChg>
    </pc:docChg>
  </pc:docChgLst>
  <pc:docChgLst>
    <pc:chgData name="Shiva Prasad Tripathi" userId="S::shiva.tripathi@pasc.tu.edu.np::4c1fc72b-4880-432a-8d22-3daad433bab2" providerId="AD" clId="Web-{EE2D40B9-7078-4E50-B491-3D0E7C4FEFFC}"/>
    <pc:docChg chg="addSld delSld modSld">
      <pc:chgData name="Shiva Prasad Tripathi" userId="S::shiva.tripathi@pasc.tu.edu.np::4c1fc72b-4880-432a-8d22-3daad433bab2" providerId="AD" clId="Web-{EE2D40B9-7078-4E50-B491-3D0E7C4FEFFC}" dt="2020-11-28T04:49:59.453" v="2920" actId="20577"/>
      <pc:docMkLst>
        <pc:docMk/>
      </pc:docMkLst>
      <pc:sldChg chg="modSp">
        <pc:chgData name="Shiva Prasad Tripathi" userId="S::shiva.tripathi@pasc.tu.edu.np::4c1fc72b-4880-432a-8d22-3daad433bab2" providerId="AD" clId="Web-{EE2D40B9-7078-4E50-B491-3D0E7C4FEFFC}" dt="2020-11-28T04:21:11.444" v="62" actId="20577"/>
        <pc:sldMkLst>
          <pc:docMk/>
          <pc:sldMk cId="109857222" sldId="256"/>
        </pc:sldMkLst>
        <pc:spChg chg="mod">
          <ac:chgData name="Shiva Prasad Tripathi" userId="S::shiva.tripathi@pasc.tu.edu.np::4c1fc72b-4880-432a-8d22-3daad433bab2" providerId="AD" clId="Web-{EE2D40B9-7078-4E50-B491-3D0E7C4FEFFC}" dt="2020-11-28T04:20:45.209" v="3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iva Prasad Tripathi" userId="S::shiva.tripathi@pasc.tu.edu.np::4c1fc72b-4880-432a-8d22-3daad433bab2" providerId="AD" clId="Web-{EE2D40B9-7078-4E50-B491-3D0E7C4FEFFC}" dt="2020-11-28T04:21:11.444" v="6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hiva Prasad Tripathi" userId="S::shiva.tripathi@pasc.tu.edu.np::4c1fc72b-4880-432a-8d22-3daad433bab2" providerId="AD" clId="Web-{EE2D40B9-7078-4E50-B491-3D0E7C4FEFFC}" dt="2020-11-28T04:23:12.070" v="244" actId="20577"/>
        <pc:sldMkLst>
          <pc:docMk/>
          <pc:sldMk cId="315972818" sldId="257"/>
        </pc:sldMkLst>
        <pc:spChg chg="mod">
          <ac:chgData name="Shiva Prasad Tripathi" userId="S::shiva.tripathi@pasc.tu.edu.np::4c1fc72b-4880-432a-8d22-3daad433bab2" providerId="AD" clId="Web-{EE2D40B9-7078-4E50-B491-3D0E7C4FEFFC}" dt="2020-11-28T04:23:12.070" v="244" actId="20577"/>
          <ac:spMkLst>
            <pc:docMk/>
            <pc:sldMk cId="315972818" sldId="257"/>
            <ac:spMk id="3" creationId="{11DE3F6D-5104-4B70-B48A-95358F8CB7E9}"/>
          </ac:spMkLst>
        </pc:spChg>
      </pc:sldChg>
      <pc:sldChg chg="modSp new">
        <pc:chgData name="Shiva Prasad Tripathi" userId="S::shiva.tripathi@pasc.tu.edu.np::4c1fc72b-4880-432a-8d22-3daad433bab2" providerId="AD" clId="Web-{EE2D40B9-7078-4E50-B491-3D0E7C4FEFFC}" dt="2020-11-28T04:26:43.852" v="587" actId="20577"/>
        <pc:sldMkLst>
          <pc:docMk/>
          <pc:sldMk cId="1899942892" sldId="258"/>
        </pc:sldMkLst>
        <pc:spChg chg="mod">
          <ac:chgData name="Shiva Prasad Tripathi" userId="S::shiva.tripathi@pasc.tu.edu.np::4c1fc72b-4880-432a-8d22-3daad433bab2" providerId="AD" clId="Web-{EE2D40B9-7078-4E50-B491-3D0E7C4FEFFC}" dt="2020-11-28T04:26:43.852" v="587" actId="20577"/>
          <ac:spMkLst>
            <pc:docMk/>
            <pc:sldMk cId="1899942892" sldId="258"/>
            <ac:spMk id="3" creationId="{CEB26B11-2893-456F-AF35-2306E8E2C816}"/>
          </ac:spMkLst>
        </pc:spChg>
      </pc:sldChg>
      <pc:sldChg chg="modSp new">
        <pc:chgData name="Shiva Prasad Tripathi" userId="S::shiva.tripathi@pasc.tu.edu.np::4c1fc72b-4880-432a-8d22-3daad433bab2" providerId="AD" clId="Web-{EE2D40B9-7078-4E50-B491-3D0E7C4FEFFC}" dt="2020-11-28T04:34:43.651" v="1198" actId="20577"/>
        <pc:sldMkLst>
          <pc:docMk/>
          <pc:sldMk cId="2862175684" sldId="259"/>
        </pc:sldMkLst>
        <pc:spChg chg="mod">
          <ac:chgData name="Shiva Prasad Tripathi" userId="S::shiva.tripathi@pasc.tu.edu.np::4c1fc72b-4880-432a-8d22-3daad433bab2" providerId="AD" clId="Web-{EE2D40B9-7078-4E50-B491-3D0E7C4FEFFC}" dt="2020-11-28T04:34:43.651" v="1198" actId="20577"/>
          <ac:spMkLst>
            <pc:docMk/>
            <pc:sldMk cId="2862175684" sldId="259"/>
            <ac:spMk id="3" creationId="{541FCC7F-50ED-41AC-9A59-A4C0F1CD8BD1}"/>
          </ac:spMkLst>
        </pc:spChg>
      </pc:sldChg>
      <pc:sldChg chg="modSp new">
        <pc:chgData name="Shiva Prasad Tripathi" userId="S::shiva.tripathi@pasc.tu.edu.np::4c1fc72b-4880-432a-8d22-3daad433bab2" providerId="AD" clId="Web-{EE2D40B9-7078-4E50-B491-3D0E7C4FEFFC}" dt="2020-11-28T04:49:02.047" v="2871" actId="20577"/>
        <pc:sldMkLst>
          <pc:docMk/>
          <pc:sldMk cId="1237378453" sldId="260"/>
        </pc:sldMkLst>
        <pc:spChg chg="mod">
          <ac:chgData name="Shiva Prasad Tripathi" userId="S::shiva.tripathi@pasc.tu.edu.np::4c1fc72b-4880-432a-8d22-3daad433bab2" providerId="AD" clId="Web-{EE2D40B9-7078-4E50-B491-3D0E7C4FEFFC}" dt="2020-11-28T04:49:02.047" v="2871" actId="20577"/>
          <ac:spMkLst>
            <pc:docMk/>
            <pc:sldMk cId="1237378453" sldId="260"/>
            <ac:spMk id="3" creationId="{B513E7C8-9BB2-4479-BC42-AAE8BBC2E2A5}"/>
          </ac:spMkLst>
        </pc:spChg>
      </pc:sldChg>
      <pc:sldChg chg="modSp new">
        <pc:chgData name="Shiva Prasad Tripathi" userId="S::shiva.tripathi@pasc.tu.edu.np::4c1fc72b-4880-432a-8d22-3daad433bab2" providerId="AD" clId="Web-{EE2D40B9-7078-4E50-B491-3D0E7C4FEFFC}" dt="2020-11-28T04:41:59.888" v="2086" actId="20577"/>
        <pc:sldMkLst>
          <pc:docMk/>
          <pc:sldMk cId="2145363635" sldId="261"/>
        </pc:sldMkLst>
        <pc:spChg chg="mod">
          <ac:chgData name="Shiva Prasad Tripathi" userId="S::shiva.tripathi@pasc.tu.edu.np::4c1fc72b-4880-432a-8d22-3daad433bab2" providerId="AD" clId="Web-{EE2D40B9-7078-4E50-B491-3D0E7C4FEFFC}" dt="2020-11-28T04:41:59.888" v="2086" actId="20577"/>
          <ac:spMkLst>
            <pc:docMk/>
            <pc:sldMk cId="2145363635" sldId="261"/>
            <ac:spMk id="3" creationId="{62E516A0-105F-4A94-A6AB-C1E1A5A2D877}"/>
          </ac:spMkLst>
        </pc:spChg>
      </pc:sldChg>
      <pc:sldChg chg="modSp new mod modClrScheme chgLayout">
        <pc:chgData name="Shiva Prasad Tripathi" userId="S::shiva.tripathi@pasc.tu.edu.np::4c1fc72b-4880-432a-8d22-3daad433bab2" providerId="AD" clId="Web-{EE2D40B9-7078-4E50-B491-3D0E7C4FEFFC}" dt="2020-11-28T04:49:25.188" v="2893"/>
        <pc:sldMkLst>
          <pc:docMk/>
          <pc:sldMk cId="2439253648" sldId="262"/>
        </pc:sldMkLst>
        <pc:spChg chg="mod ord">
          <ac:chgData name="Shiva Prasad Tripathi" userId="S::shiva.tripathi@pasc.tu.edu.np::4c1fc72b-4880-432a-8d22-3daad433bab2" providerId="AD" clId="Web-{EE2D40B9-7078-4E50-B491-3D0E7C4FEFFC}" dt="2020-11-28T04:49:25.188" v="2893"/>
          <ac:spMkLst>
            <pc:docMk/>
            <pc:sldMk cId="2439253648" sldId="262"/>
            <ac:spMk id="2" creationId="{C9A9755E-5109-4378-9460-C47D931E48E5}"/>
          </ac:spMkLst>
        </pc:spChg>
        <pc:spChg chg="mod ord">
          <ac:chgData name="Shiva Prasad Tripathi" userId="S::shiva.tripathi@pasc.tu.edu.np::4c1fc72b-4880-432a-8d22-3daad433bab2" providerId="AD" clId="Web-{EE2D40B9-7078-4E50-B491-3D0E7C4FEFFC}" dt="2020-11-28T04:49:25.188" v="2893"/>
          <ac:spMkLst>
            <pc:docMk/>
            <pc:sldMk cId="2439253648" sldId="262"/>
            <ac:spMk id="3" creationId="{DFE96D2D-08E0-4C8B-B56E-F5B2EAC7A5DD}"/>
          </ac:spMkLst>
        </pc:spChg>
      </pc:sldChg>
      <pc:sldChg chg="new del">
        <pc:chgData name="Shiva Prasad Tripathi" userId="S::shiva.tripathi@pasc.tu.edu.np::4c1fc72b-4880-432a-8d22-3daad433bab2" providerId="AD" clId="Web-{EE2D40B9-7078-4E50-B491-3D0E7C4FEFFC}" dt="2020-11-28T04:49:42.391" v="2896"/>
        <pc:sldMkLst>
          <pc:docMk/>
          <pc:sldMk cId="2314690767" sldId="263"/>
        </pc:sldMkLst>
      </pc:sldChg>
      <pc:sldChg chg="modSp new">
        <pc:chgData name="Shiva Prasad Tripathi" userId="S::shiva.tripathi@pasc.tu.edu.np::4c1fc72b-4880-432a-8d22-3daad433bab2" providerId="AD" clId="Web-{EE2D40B9-7078-4E50-B491-3D0E7C4FEFFC}" dt="2020-11-28T04:49:59.453" v="2919" actId="20577"/>
        <pc:sldMkLst>
          <pc:docMk/>
          <pc:sldMk cId="3531637932" sldId="263"/>
        </pc:sldMkLst>
        <pc:spChg chg="mod">
          <ac:chgData name="Shiva Prasad Tripathi" userId="S::shiva.tripathi@pasc.tu.edu.np::4c1fc72b-4880-432a-8d22-3daad433bab2" providerId="AD" clId="Web-{EE2D40B9-7078-4E50-B491-3D0E7C4FEFFC}" dt="2020-11-28T04:49:59.453" v="2919" actId="20577"/>
          <ac:spMkLst>
            <pc:docMk/>
            <pc:sldMk cId="3531637932" sldId="263"/>
            <ac:spMk id="2" creationId="{2B4A2517-DE96-46B1-8DD1-49E19D9DF71E}"/>
          </ac:spMkLst>
        </pc:spChg>
      </pc:sldChg>
      <pc:sldChg chg="new del">
        <pc:chgData name="Shiva Prasad Tripathi" userId="S::shiva.tripathi@pasc.tu.edu.np::4c1fc72b-4880-432a-8d22-3daad433bab2" providerId="AD" clId="Web-{EE2D40B9-7078-4E50-B491-3D0E7C4FEFFC}" dt="2020-11-28T04:49:44.156" v="2897"/>
        <pc:sldMkLst>
          <pc:docMk/>
          <pc:sldMk cId="4083137491" sldId="264"/>
        </pc:sldMkLst>
      </pc:sldChg>
    </pc:docChg>
  </pc:docChgLst>
  <pc:docChgLst>
    <pc:chgData name="Shiva Prasad Tripathi" userId="S::shiva.tripathi@pasc.tu.edu.np::4c1fc72b-4880-432a-8d22-3daad433bab2" providerId="AD" clId="Web-{10474547-2D51-3C08-E9D5-2AE522D69EA0}"/>
    <pc:docChg chg="modSld">
      <pc:chgData name="Shiva Prasad Tripathi" userId="S::shiva.tripathi@pasc.tu.edu.np::4c1fc72b-4880-432a-8d22-3daad433bab2" providerId="AD" clId="Web-{10474547-2D51-3C08-E9D5-2AE522D69EA0}" dt="2020-11-29T14:33:15.414" v="122" actId="20577"/>
      <pc:docMkLst>
        <pc:docMk/>
      </pc:docMkLst>
      <pc:sldChg chg="modSp">
        <pc:chgData name="Shiva Prasad Tripathi" userId="S::shiva.tripathi@pasc.tu.edu.np::4c1fc72b-4880-432a-8d22-3daad433bab2" providerId="AD" clId="Web-{10474547-2D51-3C08-E9D5-2AE522D69EA0}" dt="2020-11-29T14:26:03.171" v="17" actId="20577"/>
        <pc:sldMkLst>
          <pc:docMk/>
          <pc:sldMk cId="1899942892" sldId="258"/>
        </pc:sldMkLst>
        <pc:spChg chg="mod">
          <ac:chgData name="Shiva Prasad Tripathi" userId="S::shiva.tripathi@pasc.tu.edu.np::4c1fc72b-4880-432a-8d22-3daad433bab2" providerId="AD" clId="Web-{10474547-2D51-3C08-E9D5-2AE522D69EA0}" dt="2020-11-29T14:26:03.171" v="17" actId="20577"/>
          <ac:spMkLst>
            <pc:docMk/>
            <pc:sldMk cId="1899942892" sldId="258"/>
            <ac:spMk id="3" creationId="{CEB26B11-2893-456F-AF35-2306E8E2C816}"/>
          </ac:spMkLst>
        </pc:spChg>
      </pc:sldChg>
      <pc:sldChg chg="modSp">
        <pc:chgData name="Shiva Prasad Tripathi" userId="S::shiva.tripathi@pasc.tu.edu.np::4c1fc72b-4880-432a-8d22-3daad433bab2" providerId="AD" clId="Web-{10474547-2D51-3C08-E9D5-2AE522D69EA0}" dt="2020-11-29T14:30:06.285" v="52" actId="20577"/>
        <pc:sldMkLst>
          <pc:docMk/>
          <pc:sldMk cId="2862175684" sldId="259"/>
        </pc:sldMkLst>
        <pc:spChg chg="mod">
          <ac:chgData name="Shiva Prasad Tripathi" userId="S::shiva.tripathi@pasc.tu.edu.np::4c1fc72b-4880-432a-8d22-3daad433bab2" providerId="AD" clId="Web-{10474547-2D51-3C08-E9D5-2AE522D69EA0}" dt="2020-11-29T14:30:06.285" v="52" actId="20577"/>
          <ac:spMkLst>
            <pc:docMk/>
            <pc:sldMk cId="2862175684" sldId="259"/>
            <ac:spMk id="3" creationId="{541FCC7F-50ED-41AC-9A59-A4C0F1CD8BD1}"/>
          </ac:spMkLst>
        </pc:spChg>
      </pc:sldChg>
      <pc:sldChg chg="modSp">
        <pc:chgData name="Shiva Prasad Tripathi" userId="S::shiva.tripathi@pasc.tu.edu.np::4c1fc72b-4880-432a-8d22-3daad433bab2" providerId="AD" clId="Web-{10474547-2D51-3C08-E9D5-2AE522D69EA0}" dt="2020-11-29T14:31:53.397" v="89" actId="20577"/>
        <pc:sldMkLst>
          <pc:docMk/>
          <pc:sldMk cId="2145363635" sldId="261"/>
        </pc:sldMkLst>
        <pc:spChg chg="mod">
          <ac:chgData name="Shiva Prasad Tripathi" userId="S::shiva.tripathi@pasc.tu.edu.np::4c1fc72b-4880-432a-8d22-3daad433bab2" providerId="AD" clId="Web-{10474547-2D51-3C08-E9D5-2AE522D69EA0}" dt="2020-11-29T14:31:53.397" v="89" actId="20577"/>
          <ac:spMkLst>
            <pc:docMk/>
            <pc:sldMk cId="2145363635" sldId="261"/>
            <ac:spMk id="3" creationId="{62E516A0-105F-4A94-A6AB-C1E1A5A2D877}"/>
          </ac:spMkLst>
        </pc:spChg>
      </pc:sldChg>
      <pc:sldChg chg="modSp">
        <pc:chgData name="Shiva Prasad Tripathi" userId="S::shiva.tripathi@pasc.tu.edu.np::4c1fc72b-4880-432a-8d22-3daad433bab2" providerId="AD" clId="Web-{10474547-2D51-3C08-E9D5-2AE522D69EA0}" dt="2020-11-29T14:33:15.414" v="121" actId="20577"/>
        <pc:sldMkLst>
          <pc:docMk/>
          <pc:sldMk cId="2439253648" sldId="262"/>
        </pc:sldMkLst>
        <pc:spChg chg="mod">
          <ac:chgData name="Shiva Prasad Tripathi" userId="S::shiva.tripathi@pasc.tu.edu.np::4c1fc72b-4880-432a-8d22-3daad433bab2" providerId="AD" clId="Web-{10474547-2D51-3C08-E9D5-2AE522D69EA0}" dt="2020-11-29T14:33:15.414" v="121" actId="20577"/>
          <ac:spMkLst>
            <pc:docMk/>
            <pc:sldMk cId="2439253648" sldId="262"/>
            <ac:spMk id="3" creationId="{DFE96D2D-08E0-4C8B-B56E-F5B2EAC7A5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Freedom(Radio Talk) – G.B Shaw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Nobel prize winner 1926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2303-7801-4194-A8F5-186F45E5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3F6D-5104-4B70-B48A-95358F8C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Concepts on :</a:t>
            </a:r>
            <a:endParaRPr lang="en-US"/>
          </a:p>
          <a:p>
            <a:r>
              <a:rPr lang="en-GB">
                <a:cs typeface="Calibri"/>
              </a:rPr>
              <a:t>Individual freedom</a:t>
            </a:r>
          </a:p>
          <a:p>
            <a:r>
              <a:rPr lang="en-GB">
                <a:cs typeface="Calibri"/>
              </a:rPr>
              <a:t>Social freedom</a:t>
            </a:r>
          </a:p>
          <a:p>
            <a:r>
              <a:rPr lang="en-GB">
                <a:cs typeface="Calibri"/>
              </a:rPr>
              <a:t>Political freedom</a:t>
            </a:r>
          </a:p>
          <a:p>
            <a:endParaRPr lang="en-GB">
              <a:cs typeface="Calibri"/>
            </a:endParaRP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Slavery to nature – natural</a:t>
            </a: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Slavery to man - unnatural</a:t>
            </a:r>
          </a:p>
        </p:txBody>
      </p:sp>
    </p:spTree>
    <p:extLst>
      <p:ext uri="{BB962C8B-B14F-4D97-AF65-F5344CB8AC3E}">
        <p14:creationId xmlns:p14="http://schemas.microsoft.com/office/powerpoint/2010/main" val="31597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3438-E056-4891-9B01-C4D6BB86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6B11-2893-456F-AF35-2306E8E2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cs typeface="Calibri"/>
              </a:rPr>
              <a:t>There is no freedom in real sense</a:t>
            </a:r>
          </a:p>
          <a:p>
            <a:r>
              <a:rPr lang="en-GB">
                <a:cs typeface="Calibri"/>
              </a:rPr>
              <a:t>Do what he likes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      When he likes 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       Where he likes</a:t>
            </a:r>
            <a:endParaRPr lang="en-GB"/>
          </a:p>
          <a:p>
            <a:pPr marL="0" indent="0">
              <a:buNone/>
            </a:pPr>
            <a:r>
              <a:rPr lang="en-GB">
                <a:cs typeface="Calibri"/>
              </a:rPr>
              <a:t>           </a:t>
            </a:r>
            <a:r>
              <a:rPr lang="en-GB">
                <a:ea typeface="+mn-lt"/>
                <a:cs typeface="+mn-lt"/>
              </a:rPr>
              <a:t>or do nothing</a:t>
            </a:r>
          </a:p>
          <a:p>
            <a:r>
              <a:rPr lang="en-GB">
                <a:cs typeface="Calibri"/>
              </a:rPr>
              <a:t>We are slaves to necessities, we can't avoid it</a:t>
            </a:r>
          </a:p>
          <a:p>
            <a:r>
              <a:rPr lang="en-GB">
                <a:cs typeface="Calibri"/>
              </a:rPr>
              <a:t>Eat, sleep, drink, walk</a:t>
            </a:r>
          </a:p>
          <a:p>
            <a:r>
              <a:rPr lang="en-GB">
                <a:cs typeface="Calibri"/>
              </a:rPr>
              <a:t>Even bearing children</a:t>
            </a:r>
          </a:p>
          <a:p>
            <a:r>
              <a:rPr lang="en-GB">
                <a:cs typeface="Calibri"/>
              </a:rPr>
              <a:t>We are all slaves to nature</a:t>
            </a:r>
          </a:p>
        </p:txBody>
      </p:sp>
    </p:spTree>
    <p:extLst>
      <p:ext uri="{BB962C8B-B14F-4D97-AF65-F5344CB8AC3E}">
        <p14:creationId xmlns:p14="http://schemas.microsoft.com/office/powerpoint/2010/main" val="18999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DC7D-8DE3-4335-A4FE-C3D27E63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CC7F-50ED-41AC-9A59-A4C0F1CD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 panose="020F0502020204030204"/>
              </a:rPr>
              <a:t>But some natural jobs or fulfilment of necessities (caused by social/political conditions / structure) can be placed on other's shoulders</a:t>
            </a:r>
            <a:endParaRPr lang="en-US"/>
          </a:p>
          <a:p>
            <a:r>
              <a:rPr lang="en-GB">
                <a:cs typeface="Calibri" panose="020F0502020204030204"/>
              </a:rPr>
              <a:t>Upper class people use the lower class as means to achieve their self-interests</a:t>
            </a:r>
          </a:p>
          <a:p>
            <a:r>
              <a:rPr lang="en-GB">
                <a:cs typeface="Calibri" panose="020F0502020204030204"/>
              </a:rPr>
              <a:t>Governments(capitalists) enforce (use) slavery and call it freedom</a:t>
            </a:r>
          </a:p>
          <a:p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217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3C81-661B-4C4D-89A7-13254A7D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E7C8-9BB2-4479-BC42-AAE8BBC2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You are free to vote for whom you want</a:t>
            </a:r>
          </a:p>
          <a:p>
            <a:r>
              <a:rPr lang="en-GB">
                <a:cs typeface="Calibri"/>
              </a:rPr>
              <a:t>You can choose between this or that</a:t>
            </a:r>
          </a:p>
          <a:p>
            <a:r>
              <a:rPr lang="en-GB">
                <a:cs typeface="Calibri"/>
              </a:rPr>
              <a:t>Whoever you choose you're choosing your master for five years</a:t>
            </a:r>
          </a:p>
          <a:p>
            <a:r>
              <a:rPr lang="en-GB">
                <a:cs typeface="Calibri"/>
              </a:rPr>
              <a:t>9/10 voters are workers but only few are persuaded to vote their representative</a:t>
            </a:r>
          </a:p>
          <a:p>
            <a:r>
              <a:rPr lang="en-GB">
                <a:ea typeface="+mn-lt"/>
                <a:cs typeface="+mn-lt"/>
              </a:rPr>
              <a:t>That is their representatives either are not the candidates, or they don't win the election even if they win....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37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7D3C-4D67-4E08-A0D8-E5438D31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16A0-105F-4A94-A6AB-C1E1A5A2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Natural slavery of man to nature – gives pleasure</a:t>
            </a:r>
            <a:endParaRPr lang="en-US">
              <a:ea typeface="+mn-lt"/>
              <a:cs typeface="+mn-lt"/>
            </a:endParaRPr>
          </a:p>
          <a:p>
            <a:r>
              <a:rPr lang="en-GB">
                <a:cs typeface="Calibri"/>
              </a:rPr>
              <a:t>unnatural slavery of man to man – hateful to body and spirit</a:t>
            </a:r>
            <a:endParaRPr lang="en-GB">
              <a:ea typeface="+mn-lt"/>
              <a:cs typeface="+mn-lt"/>
            </a:endParaRPr>
          </a:p>
          <a:p>
            <a:r>
              <a:rPr lang="en-GB">
                <a:cs typeface="Calibri"/>
              </a:rPr>
              <a:t>No man is good enough to be anyone's master</a:t>
            </a:r>
            <a:endParaRPr lang="en-GB"/>
          </a:p>
          <a:p>
            <a:r>
              <a:rPr lang="en-GB" err="1">
                <a:cs typeface="Calibri"/>
              </a:rPr>
              <a:t>Karlmax</a:t>
            </a:r>
            <a:r>
              <a:rPr lang="en-GB">
                <a:cs typeface="Calibri"/>
              </a:rPr>
              <a:t> and Thomas Moore denounced/rejected slavery and also tried to abolish it.</a:t>
            </a:r>
          </a:p>
          <a:p>
            <a:r>
              <a:rPr lang="en-GB">
                <a:cs typeface="Calibri"/>
              </a:rPr>
              <a:t>They believed that the peaceful and stable society is possible only after the abolition of slavery</a:t>
            </a:r>
          </a:p>
          <a:p>
            <a:r>
              <a:rPr lang="en-GB">
                <a:cs typeface="Calibri"/>
              </a:rPr>
              <a:t>Everyone in this world should do their shares of world's work with his/her own hands and brains without putting it on anyone else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3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755E-5109-4378-9460-C47D931E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6D2D-08E0-4C8B-B56E-F5B2EAC7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cs typeface="Calibri"/>
              </a:rPr>
              <a:t>In the capitalist society , parliaments, newspapers and schools prevent us from realising our slavery.</a:t>
            </a:r>
          </a:p>
          <a:p>
            <a:r>
              <a:rPr lang="en-GB">
                <a:cs typeface="Calibri"/>
              </a:rPr>
              <a:t>Education systems are more effective in this regard</a:t>
            </a:r>
          </a:p>
          <a:p>
            <a:r>
              <a:rPr lang="en-GB">
                <a:cs typeface="Calibri"/>
              </a:rPr>
              <a:t>Any candidate of parliament plans to live on our labour , so do not vote for him/her who talks about freedom or liberty</a:t>
            </a:r>
          </a:p>
          <a:p>
            <a:r>
              <a:rPr lang="en-GB">
                <a:cs typeface="Calibri"/>
              </a:rPr>
              <a:t>If you work 12hrs a day – no freedom. Because 12 hrs are natural slavery</a:t>
            </a:r>
          </a:p>
          <a:p>
            <a:r>
              <a:rPr lang="en-GB">
                <a:cs typeface="Calibri"/>
              </a:rPr>
              <a:t>Work for 8 hrs- retire at 45</a:t>
            </a:r>
          </a:p>
          <a:p>
            <a:r>
              <a:rPr lang="en-GB">
                <a:cs typeface="Calibri"/>
              </a:rPr>
              <a:t>Work for 4 hours – retire at 70</a:t>
            </a:r>
          </a:p>
          <a:p>
            <a:r>
              <a:rPr lang="en-GB">
                <a:cs typeface="Calibri"/>
              </a:rPr>
              <a:t>Your choice</a:t>
            </a:r>
          </a:p>
        </p:txBody>
      </p:sp>
    </p:spTree>
    <p:extLst>
      <p:ext uri="{BB962C8B-B14F-4D97-AF65-F5344CB8AC3E}">
        <p14:creationId xmlns:p14="http://schemas.microsoft.com/office/powerpoint/2010/main" val="243925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2517-DE96-46B1-8DD1-49E19D9DF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Thank You 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6E19-7878-4041-A550-159174362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3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57814946517498DBAFCB8418DF59E" ma:contentTypeVersion="0" ma:contentTypeDescription="Create a new document." ma:contentTypeScope="" ma:versionID="0e905b419fab09268b06bd542b1fcb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D9DFA1-C831-454F-BA19-AC39D94C5FA9}"/>
</file>

<file path=customXml/itemProps2.xml><?xml version="1.0" encoding="utf-8"?>
<ds:datastoreItem xmlns:ds="http://schemas.openxmlformats.org/officeDocument/2006/customXml" ds:itemID="{A3DCA99C-FA31-47BA-8331-F05797C60063}"/>
</file>

<file path=customXml/itemProps3.xml><?xml version="1.0" encoding="utf-8"?>
<ds:datastoreItem xmlns:ds="http://schemas.openxmlformats.org/officeDocument/2006/customXml" ds:itemID="{57F25F49-631F-4832-862C-35E8912B708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Freedom(Radio Talk) – G.B Shaw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2020-11-28T04:18:59Z</dcterms:created>
  <dcterms:modified xsi:type="dcterms:W3CDTF">2020-11-29T14:33:37Z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0x01010089457814946517498DBAFCB8418DF59E</vt:lpwstr>
  </property>
</Properties>
</file>