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2133F-B65F-2DE9-CA98-6E0EB35653D1}" v="3" dt="2020-09-20T12:36:51.908"/>
    <p1510:client id="{D90B1C1A-84B9-4C9C-A338-028CF1F4314C}" v="31" dt="2020-09-20T12:26:58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Prasad Tripathi" userId="S::shiva.tripathi@pasc.tu.edu.np::4c1fc72b-4880-432a-8d22-3daad433bab2" providerId="AD" clId="Web-{5332133F-B65F-2DE9-CA98-6E0EB35653D1}"/>
    <pc:docChg chg="modSld modMainMaster">
      <pc:chgData name="Shiva Prasad Tripathi" userId="S::shiva.tripathi@pasc.tu.edu.np::4c1fc72b-4880-432a-8d22-3daad433bab2" providerId="AD" clId="Web-{5332133F-B65F-2DE9-CA98-6E0EB35653D1}" dt="2020-09-20T12:36:51.908" v="2"/>
      <pc:docMkLst>
        <pc:docMk/>
      </pc:docMkLst>
      <pc:sldChg chg="addSp modSp">
        <pc:chgData name="Shiva Prasad Tripathi" userId="S::shiva.tripathi@pasc.tu.edu.np::4c1fc72b-4880-432a-8d22-3daad433bab2" providerId="AD" clId="Web-{5332133F-B65F-2DE9-CA98-6E0EB35653D1}" dt="2020-09-20T12:36:46.251" v="1"/>
        <pc:sldMkLst>
          <pc:docMk/>
          <pc:sldMk cId="109857222" sldId="256"/>
        </pc:sldMkLst>
        <pc:spChg chg="add mod">
          <ac:chgData name="Shiva Prasad Tripathi" userId="S::shiva.tripathi@pasc.tu.edu.np::4c1fc72b-4880-432a-8d22-3daad433bab2" providerId="AD" clId="Web-{5332133F-B65F-2DE9-CA98-6E0EB35653D1}" dt="2020-09-20T12:36:46.251" v="1"/>
          <ac:spMkLst>
            <pc:docMk/>
            <pc:sldMk cId="109857222" sldId="256"/>
            <ac:spMk id="4" creationId="{822A4307-67AC-47B0-A781-C6A4BB13B61B}"/>
          </ac:spMkLst>
        </pc:spChg>
      </pc:sldChg>
      <pc:sldChg chg="addSp modSp">
        <pc:chgData name="Shiva Prasad Tripathi" userId="S::shiva.tripathi@pasc.tu.edu.np::4c1fc72b-4880-432a-8d22-3daad433bab2" providerId="AD" clId="Web-{5332133F-B65F-2DE9-CA98-6E0EB35653D1}" dt="2020-09-20T12:36:44.595" v="0"/>
        <pc:sldMkLst>
          <pc:docMk/>
          <pc:sldMk cId="2495730239" sldId="257"/>
        </pc:sldMkLst>
        <pc:spChg chg="add mod">
          <ac:chgData name="Shiva Prasad Tripathi" userId="S::shiva.tripathi@pasc.tu.edu.np::4c1fc72b-4880-432a-8d22-3daad433bab2" providerId="AD" clId="Web-{5332133F-B65F-2DE9-CA98-6E0EB35653D1}" dt="2020-09-20T12:36:44.595" v="0"/>
          <ac:spMkLst>
            <pc:docMk/>
            <pc:sldMk cId="2495730239" sldId="257"/>
            <ac:spMk id="13" creationId="{3016CE81-541F-4D76-B11D-112C70DE56AE}"/>
          </ac:spMkLst>
        </pc:spChg>
      </pc:sldChg>
      <pc:sldMasterChg chg="mod modSldLayout">
        <pc:chgData name="Shiva Prasad Tripathi" userId="S::shiva.tripathi@pasc.tu.edu.np::4c1fc72b-4880-432a-8d22-3daad433bab2" providerId="AD" clId="Web-{5332133F-B65F-2DE9-CA98-6E0EB35653D1}" dt="2020-09-20T12:36:51.908" v="2"/>
        <pc:sldMasterMkLst>
          <pc:docMk/>
          <pc:sldMasterMk cId="2460954070" sldId="2147483660"/>
        </pc:sldMasterMkLst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Shiva Prasad Tripathi" userId="S::shiva.tripathi@pasc.tu.edu.np::4c1fc72b-4880-432a-8d22-3daad433bab2" providerId="AD" clId="Web-{5332133F-B65F-2DE9-CA98-6E0EB35653D1}" dt="2020-09-20T12:36:51.90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Shiva Prasad Tripathi" userId="S::shiva.tripathi@pasc.tu.edu.np::4c1fc72b-4880-432a-8d22-3daad433bab2" providerId="AD" clId="Web-{D90B1C1A-84B9-4C9C-A338-028CF1F4314C}"/>
    <pc:docChg chg="addSld modSld sldOrd">
      <pc:chgData name="Shiva Prasad Tripathi" userId="S::shiva.tripathi@pasc.tu.edu.np::4c1fc72b-4880-432a-8d22-3daad433bab2" providerId="AD" clId="Web-{D90B1C1A-84B9-4C9C-A338-028CF1F4314C}" dt="2020-09-20T12:27:16.979" v="41"/>
      <pc:docMkLst>
        <pc:docMk/>
      </pc:docMkLst>
      <pc:sldChg chg="addSp delSp modSp mod ord setBg">
        <pc:chgData name="Shiva Prasad Tripathi" userId="S::shiva.tripathi@pasc.tu.edu.np::4c1fc72b-4880-432a-8d22-3daad433bab2" providerId="AD" clId="Web-{D90B1C1A-84B9-4C9C-A338-028CF1F4314C}" dt="2020-09-20T12:27:16.979" v="41"/>
        <pc:sldMkLst>
          <pc:docMk/>
          <pc:sldMk cId="109857222" sldId="256"/>
        </pc:sldMkLst>
        <pc:spChg chg="mod">
          <ac:chgData name="Shiva Prasad Tripathi" userId="S::shiva.tripathi@pasc.tu.edu.np::4c1fc72b-4880-432a-8d22-3daad433bab2" providerId="AD" clId="Web-{D90B1C1A-84B9-4C9C-A338-028CF1F4314C}" dt="2020-09-20T12:27:16.979" v="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iva Prasad Tripathi" userId="S::shiva.tripathi@pasc.tu.edu.np::4c1fc72b-4880-432a-8d22-3daad433bab2" providerId="AD" clId="Web-{D90B1C1A-84B9-4C9C-A338-028CF1F4314C}" dt="2020-09-20T12:27:16.979" v="4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hiva Prasad Tripathi" userId="S::shiva.tripathi@pasc.tu.edu.np::4c1fc72b-4880-432a-8d22-3daad433bab2" providerId="AD" clId="Web-{D90B1C1A-84B9-4C9C-A338-028CF1F4314C}" dt="2020-09-20T12:27:16.979" v="41"/>
          <ac:spMkLst>
            <pc:docMk/>
            <pc:sldMk cId="109857222" sldId="256"/>
            <ac:spMk id="5" creationId="{FFD48BC7-DC40-47DE-87EE-9F4B6ECB9ABB}"/>
          </ac:spMkLst>
        </pc:spChg>
        <pc:spChg chg="add">
          <ac:chgData name="Shiva Prasad Tripathi" userId="S::shiva.tripathi@pasc.tu.edu.np::4c1fc72b-4880-432a-8d22-3daad433bab2" providerId="AD" clId="Web-{D90B1C1A-84B9-4C9C-A338-028CF1F4314C}" dt="2020-09-20T12:27:16.979" v="41"/>
          <ac:spMkLst>
            <pc:docMk/>
            <pc:sldMk cId="109857222" sldId="256"/>
            <ac:spMk id="6" creationId="{E502BBC7-2C76-46F3-BC24-5985BC13DB88}"/>
          </ac:spMkLst>
        </pc:spChg>
        <pc:spChg chg="add">
          <ac:chgData name="Shiva Prasad Tripathi" userId="S::shiva.tripathi@pasc.tu.edu.np::4c1fc72b-4880-432a-8d22-3daad433bab2" providerId="AD" clId="Web-{D90B1C1A-84B9-4C9C-A338-028CF1F4314C}" dt="2020-09-20T12:27:16.979" v="41"/>
          <ac:spMkLst>
            <pc:docMk/>
            <pc:sldMk cId="109857222" sldId="256"/>
            <ac:spMk id="7" creationId="{C7F28D52-2A5F-4D23-81AE-7CB8B591C7AF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7:16.979" v="40"/>
          <ac:spMkLst>
            <pc:docMk/>
            <pc:sldMk cId="109857222" sldId="256"/>
            <ac:spMk id="8" creationId="{1066A232-DA3A-45DA-90CB-5D1C8F25672F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7:16.979" v="40"/>
          <ac:spMkLst>
            <pc:docMk/>
            <pc:sldMk cId="109857222" sldId="256"/>
            <ac:spMk id="10" creationId="{84621B30-14E9-46CC-BC16-11C343C7CFF5}"/>
          </ac:spMkLst>
        </pc:spChg>
        <pc:spChg chg="add">
          <ac:chgData name="Shiva Prasad Tripathi" userId="S::shiva.tripathi@pasc.tu.edu.np::4c1fc72b-4880-432a-8d22-3daad433bab2" providerId="AD" clId="Web-{D90B1C1A-84B9-4C9C-A338-028CF1F4314C}" dt="2020-09-20T12:27:16.979" v="41"/>
          <ac:spMkLst>
            <pc:docMk/>
            <pc:sldMk cId="109857222" sldId="256"/>
            <ac:spMk id="14" creationId="{3629484E-3792-4B3D-89AD-7C8A1ED0E0D4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7:16.979" v="40"/>
          <ac:spMkLst>
            <pc:docMk/>
            <pc:sldMk cId="109857222" sldId="256"/>
            <ac:spMk id="34" creationId="{6B1D0220-8502-4FC9-A709-1F268DFE73CC}"/>
          </ac:spMkLst>
        </pc:spChg>
        <pc:grpChg chg="add del">
          <ac:chgData name="Shiva Prasad Tripathi" userId="S::shiva.tripathi@pasc.tu.edu.np::4c1fc72b-4880-432a-8d22-3daad433bab2" providerId="AD" clId="Web-{D90B1C1A-84B9-4C9C-A338-028CF1F4314C}" dt="2020-09-20T12:27:16.979" v="40"/>
          <ac:grpSpMkLst>
            <pc:docMk/>
            <pc:sldMk cId="109857222" sldId="256"/>
            <ac:grpSpMk id="12" creationId="{2D12E764-0992-43A1-B56A-B33BC391B76A}"/>
          </ac:grpSpMkLst>
        </pc:grpChg>
      </pc:sldChg>
      <pc:sldChg chg="addSp delSp modSp new mod setBg">
        <pc:chgData name="Shiva Prasad Tripathi" userId="S::shiva.tripathi@pasc.tu.edu.np::4c1fc72b-4880-432a-8d22-3daad433bab2" providerId="AD" clId="Web-{D90B1C1A-84B9-4C9C-A338-028CF1F4314C}" dt="2020-09-20T12:26:09.525" v="25"/>
        <pc:sldMkLst>
          <pc:docMk/>
          <pc:sldMk cId="2495730239" sldId="257"/>
        </pc:sldMkLst>
        <pc:spChg chg="mod">
          <ac:chgData name="Shiva Prasad Tripathi" userId="S::shiva.tripathi@pasc.tu.edu.np::4c1fc72b-4880-432a-8d22-3daad433bab2" providerId="AD" clId="Web-{D90B1C1A-84B9-4C9C-A338-028CF1F4314C}" dt="2020-09-20T12:26:09.525" v="25"/>
          <ac:spMkLst>
            <pc:docMk/>
            <pc:sldMk cId="2495730239" sldId="257"/>
            <ac:spMk id="2" creationId="{74541F89-58DB-4E65-AC7F-9BF49294DF47}"/>
          </ac:spMkLst>
        </pc:spChg>
        <pc:spChg chg="add del mod">
          <ac:chgData name="Shiva Prasad Tripathi" userId="S::shiva.tripathi@pasc.tu.edu.np::4c1fc72b-4880-432a-8d22-3daad433bab2" providerId="AD" clId="Web-{D90B1C1A-84B9-4C9C-A338-028CF1F4314C}" dt="2020-09-20T12:26:09.525" v="25"/>
          <ac:spMkLst>
            <pc:docMk/>
            <pc:sldMk cId="2495730239" sldId="257"/>
            <ac:spMk id="3" creationId="{5CB8F14D-9AE9-420F-A02E-D918743D8975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5:30.994" v="13"/>
          <ac:spMkLst>
            <pc:docMk/>
            <pc:sldMk cId="2495730239" sldId="257"/>
            <ac:spMk id="5" creationId="{C2554CA6-288E-4202-BC52-2E5A8F0C0AED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5:30.994" v="13"/>
          <ac:spMkLst>
            <pc:docMk/>
            <pc:sldMk cId="2495730239" sldId="257"/>
            <ac:spMk id="6" creationId="{B10BB131-AC8E-4A8E-A5D1-36260F720C3B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5:30.994" v="13"/>
          <ac:spMkLst>
            <pc:docMk/>
            <pc:sldMk cId="2495730239" sldId="257"/>
            <ac:spMk id="7" creationId="{5B7778FC-632E-4DCA-A7CB-0D7731CCF970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5:18.384" v="11"/>
          <ac:spMkLst>
            <pc:docMk/>
            <pc:sldMk cId="2495730239" sldId="257"/>
            <ac:spMk id="8" creationId="{907EF6B7-1338-4443-8C46-6A318D952DFD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6:09.525" v="25"/>
          <ac:spMkLst>
            <pc:docMk/>
            <pc:sldMk cId="2495730239" sldId="257"/>
            <ac:spMk id="9" creationId="{7CB4857B-ED7C-444D-9F04-2F885114A1C2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5:18.384" v="11"/>
          <ac:spMkLst>
            <pc:docMk/>
            <pc:sldMk cId="2495730239" sldId="257"/>
            <ac:spMk id="10" creationId="{DAAE4CDD-124C-4DCF-9584-B6033B545DD5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6:09.525" v="25"/>
          <ac:spMkLst>
            <pc:docMk/>
            <pc:sldMk cId="2495730239" sldId="257"/>
            <ac:spMk id="11" creationId="{D18046FB-44EA-4FD8-A585-EA09A319B2D0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5:18.384" v="11"/>
          <ac:spMkLst>
            <pc:docMk/>
            <pc:sldMk cId="2495730239" sldId="257"/>
            <ac:spMk id="12" creationId="{081E4A58-353D-44AE-B2FC-2A74E2E400F7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6:09.525" v="25"/>
          <ac:spMkLst>
            <pc:docMk/>
            <pc:sldMk cId="2495730239" sldId="257"/>
            <ac:spMk id="13" creationId="{479F5F2B-8B58-4140-AE6A-51F6C67B18D9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5:30.994" v="13"/>
          <ac:spMkLst>
            <pc:docMk/>
            <pc:sldMk cId="2495730239" sldId="257"/>
            <ac:spMk id="14" creationId="{FA23A907-97FB-4A8F-880A-DD77401C4296}"/>
          </ac:spMkLst>
        </pc:spChg>
        <pc:spChg chg="add">
          <ac:chgData name="Shiva Prasad Tripathi" userId="S::shiva.tripathi@pasc.tu.edu.np::4c1fc72b-4880-432a-8d22-3daad433bab2" providerId="AD" clId="Web-{D90B1C1A-84B9-4C9C-A338-028CF1F4314C}" dt="2020-09-20T12:26:09.525" v="25"/>
          <ac:spMkLst>
            <pc:docMk/>
            <pc:sldMk cId="2495730239" sldId="257"/>
            <ac:spMk id="17" creationId="{D55CD764-972B-4CA5-A885-53E55C63E174}"/>
          </ac:spMkLst>
        </pc:spChg>
        <pc:spChg chg="add">
          <ac:chgData name="Shiva Prasad Tripathi" userId="S::shiva.tripathi@pasc.tu.edu.np::4c1fc72b-4880-432a-8d22-3daad433bab2" providerId="AD" clId="Web-{D90B1C1A-84B9-4C9C-A338-028CF1F4314C}" dt="2020-09-20T12:26:09.525" v="25"/>
          <ac:spMkLst>
            <pc:docMk/>
            <pc:sldMk cId="2495730239" sldId="257"/>
            <ac:spMk id="18" creationId="{34165AB3-7006-4430-BCE3-25476BE13322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6:01.666" v="22"/>
          <ac:spMkLst>
            <pc:docMk/>
            <pc:sldMk cId="2495730239" sldId="257"/>
            <ac:spMk id="19" creationId="{7DA1F35B-C8F7-4A5A-9339-7DA4D785B300}"/>
          </ac:spMkLst>
        </pc:spChg>
        <pc:spChg chg="add del">
          <ac:chgData name="Shiva Prasad Tripathi" userId="S::shiva.tripathi@pasc.tu.edu.np::4c1fc72b-4880-432a-8d22-3daad433bab2" providerId="AD" clId="Web-{D90B1C1A-84B9-4C9C-A338-028CF1F4314C}" dt="2020-09-20T12:26:01.666" v="22"/>
          <ac:spMkLst>
            <pc:docMk/>
            <pc:sldMk cId="2495730239" sldId="257"/>
            <ac:spMk id="21" creationId="{B2D4AD41-40DA-4A81-92F5-B6E3BA1ED82A}"/>
          </ac:spMkLst>
        </pc:spChg>
        <pc:spChg chg="add">
          <ac:chgData name="Shiva Prasad Tripathi" userId="S::shiva.tripathi@pasc.tu.edu.np::4c1fc72b-4880-432a-8d22-3daad433bab2" providerId="AD" clId="Web-{D90B1C1A-84B9-4C9C-A338-028CF1F4314C}" dt="2020-09-20T12:26:09.525" v="25"/>
          <ac:spMkLst>
            <pc:docMk/>
            <pc:sldMk cId="2495730239" sldId="257"/>
            <ac:spMk id="45" creationId="{E3E51905-F374-4E1A-97CF-B741584B74D5}"/>
          </ac:spMkLst>
        </pc:spChg>
        <pc:grpChg chg="add">
          <ac:chgData name="Shiva Prasad Tripathi" userId="S::shiva.tripathi@pasc.tu.edu.np::4c1fc72b-4880-432a-8d22-3daad433bab2" providerId="AD" clId="Web-{D90B1C1A-84B9-4C9C-A338-028CF1F4314C}" dt="2020-09-20T12:26:09.525" v="25"/>
          <ac:grpSpMkLst>
            <pc:docMk/>
            <pc:sldMk cId="2495730239" sldId="257"/>
            <ac:grpSpMk id="23" creationId="{22725F33-435F-480E-996D-205671CDC409}"/>
          </ac:grpSpMkLst>
        </pc:grpChg>
        <pc:graphicFrameChg chg="add del">
          <ac:chgData name="Shiva Prasad Tripathi" userId="S::shiva.tripathi@pasc.tu.edu.np::4c1fc72b-4880-432a-8d22-3daad433bab2" providerId="AD" clId="Web-{D90B1C1A-84B9-4C9C-A338-028CF1F4314C}" dt="2020-09-20T12:26:01.666" v="22"/>
          <ac:graphicFrameMkLst>
            <pc:docMk/>
            <pc:sldMk cId="2495730239" sldId="257"/>
            <ac:graphicFrameMk id="15" creationId="{1D61564F-693F-48F9-AEFE-3E3007CFB114}"/>
          </ac:graphicFrameMkLst>
        </pc:graphicFrameChg>
        <pc:graphicFrameChg chg="add del">
          <ac:chgData name="Shiva Prasad Tripathi" userId="S::shiva.tripathi@pasc.tu.edu.np::4c1fc72b-4880-432a-8d22-3daad433bab2" providerId="AD" clId="Web-{D90B1C1A-84B9-4C9C-A338-028CF1F4314C}" dt="2020-09-20T12:26:09.447" v="24"/>
          <ac:graphicFrameMkLst>
            <pc:docMk/>
            <pc:sldMk cId="2495730239" sldId="257"/>
            <ac:graphicFrameMk id="16" creationId="{B457F13D-19CD-4199-9A00-01F33C01FCEC}"/>
          </ac:graphicFrameMkLst>
        </pc:graphicFrameChg>
        <pc:graphicFrameChg chg="add">
          <ac:chgData name="Shiva Prasad Tripathi" userId="S::shiva.tripathi@pasc.tu.edu.np::4c1fc72b-4880-432a-8d22-3daad433bab2" providerId="AD" clId="Web-{D90B1C1A-84B9-4C9C-A338-028CF1F4314C}" dt="2020-09-20T12:26:09.525" v="25"/>
          <ac:graphicFrameMkLst>
            <pc:docMk/>
            <pc:sldMk cId="2495730239" sldId="257"/>
            <ac:graphicFrameMk id="20" creationId="{38B889CD-D5BE-428C-94F5-75CB65BF3D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7F6A2-DC6F-4752-81DE-5BEB9BA96A4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8E2CAF-BDD7-45C0-BC3A-C51C54360268}">
      <dgm:prSet/>
      <dgm:spPr/>
      <dgm:t>
        <a:bodyPr/>
        <a:lstStyle/>
        <a:p>
          <a:r>
            <a:rPr lang="en-US"/>
            <a:t>You’ll be given a short paragraph on any subject, the content of which will be technical in nature.</a:t>
          </a:r>
        </a:p>
      </dgm:t>
    </dgm:pt>
    <dgm:pt modelId="{C5B30495-9EA8-447D-9658-F4B41ED34DF3}" type="parTrans" cxnId="{DD11EF32-9040-4480-847C-6C28BB8DE37D}">
      <dgm:prSet/>
      <dgm:spPr/>
      <dgm:t>
        <a:bodyPr/>
        <a:lstStyle/>
        <a:p>
          <a:endParaRPr lang="en-US"/>
        </a:p>
      </dgm:t>
    </dgm:pt>
    <dgm:pt modelId="{B3886421-579C-4B54-88D6-6D57248AD63B}" type="sibTrans" cxnId="{DD11EF32-9040-4480-847C-6C28BB8DE37D}">
      <dgm:prSet/>
      <dgm:spPr/>
      <dgm:t>
        <a:bodyPr/>
        <a:lstStyle/>
        <a:p>
          <a:endParaRPr lang="en-US"/>
        </a:p>
      </dgm:t>
    </dgm:pt>
    <dgm:pt modelId="{5DA72571-F0DF-4AC3-B280-FA0386F9FB77}">
      <dgm:prSet/>
      <dgm:spPr/>
      <dgm:t>
        <a:bodyPr/>
        <a:lstStyle/>
        <a:p>
          <a:r>
            <a:rPr lang="en-US"/>
            <a:t>Your task is to make it understandable to general readers.</a:t>
          </a:r>
        </a:p>
      </dgm:t>
    </dgm:pt>
    <dgm:pt modelId="{5425A812-7F39-4881-99EC-CD7AA3D84D5A}" type="parTrans" cxnId="{1E21EF43-A8C8-45BF-915C-5C5E6E788162}">
      <dgm:prSet/>
      <dgm:spPr/>
      <dgm:t>
        <a:bodyPr/>
        <a:lstStyle/>
        <a:p>
          <a:endParaRPr lang="en-US"/>
        </a:p>
      </dgm:t>
    </dgm:pt>
    <dgm:pt modelId="{49F3853F-7535-48A3-828C-7C0AEEB371BD}" type="sibTrans" cxnId="{1E21EF43-A8C8-45BF-915C-5C5E6E788162}">
      <dgm:prSet/>
      <dgm:spPr/>
      <dgm:t>
        <a:bodyPr/>
        <a:lstStyle/>
        <a:p>
          <a:endParaRPr lang="en-US"/>
        </a:p>
      </dgm:t>
    </dgm:pt>
    <dgm:pt modelId="{D740E15C-8EB0-48BD-A07E-930899F65AB4}">
      <dgm:prSet/>
      <dgm:spPr/>
      <dgm:t>
        <a:bodyPr/>
        <a:lstStyle/>
        <a:p>
          <a:r>
            <a:rPr lang="en-US"/>
            <a:t>You’ll have to make the contents clear by explaining them, defining the terminologies (if any) ,simplifying the sentence structures or even extending the material.</a:t>
          </a:r>
        </a:p>
      </dgm:t>
    </dgm:pt>
    <dgm:pt modelId="{FDAF749F-72F4-4998-9546-B86F30C853E3}" type="parTrans" cxnId="{21636288-6D1A-4746-BAF4-C1558CC3F2F8}">
      <dgm:prSet/>
      <dgm:spPr/>
      <dgm:t>
        <a:bodyPr/>
        <a:lstStyle/>
        <a:p>
          <a:endParaRPr lang="en-US"/>
        </a:p>
      </dgm:t>
    </dgm:pt>
    <dgm:pt modelId="{8C6C46F7-B3FC-4E72-A6F2-9963D13991C0}" type="sibTrans" cxnId="{21636288-6D1A-4746-BAF4-C1558CC3F2F8}">
      <dgm:prSet/>
      <dgm:spPr/>
      <dgm:t>
        <a:bodyPr/>
        <a:lstStyle/>
        <a:p>
          <a:endParaRPr lang="en-US"/>
        </a:p>
      </dgm:t>
    </dgm:pt>
    <dgm:pt modelId="{54344359-D09A-43CF-B01C-775CC69722C5}">
      <dgm:prSet/>
      <dgm:spPr/>
      <dgm:t>
        <a:bodyPr/>
        <a:lstStyle/>
        <a:p>
          <a:r>
            <a:rPr lang="en-US"/>
            <a:t>When you extend the paragraph, do so not by more than 25%.</a:t>
          </a:r>
        </a:p>
      </dgm:t>
    </dgm:pt>
    <dgm:pt modelId="{F10A6F13-3D94-44E0-B7B7-8B97F58A8436}" type="parTrans" cxnId="{C2D9B0A6-D8E5-418F-81FD-A512F9069B02}">
      <dgm:prSet/>
      <dgm:spPr/>
      <dgm:t>
        <a:bodyPr/>
        <a:lstStyle/>
        <a:p>
          <a:endParaRPr lang="en-US"/>
        </a:p>
      </dgm:t>
    </dgm:pt>
    <dgm:pt modelId="{BBF6D1DC-D6A5-49B5-BDF8-A42195B7BE22}" type="sibTrans" cxnId="{C2D9B0A6-D8E5-418F-81FD-A512F9069B02}">
      <dgm:prSet/>
      <dgm:spPr/>
      <dgm:t>
        <a:bodyPr/>
        <a:lstStyle/>
        <a:p>
          <a:endParaRPr lang="en-US"/>
        </a:p>
      </dgm:t>
    </dgm:pt>
    <dgm:pt modelId="{47106651-A935-4C6E-B07E-59E4B0CBFFBF}">
      <dgm:prSet/>
      <dgm:spPr/>
      <dgm:t>
        <a:bodyPr/>
        <a:lstStyle/>
        <a:p>
          <a:r>
            <a:rPr lang="en-US"/>
            <a:t>( It all boils down to you should make you examiner clear about the given paragraph)</a:t>
          </a:r>
        </a:p>
      </dgm:t>
    </dgm:pt>
    <dgm:pt modelId="{29D35B80-D0F2-4679-89F6-0504607AC396}" type="parTrans" cxnId="{392F6E88-EF03-4A7E-857C-FD8C34F44EA5}">
      <dgm:prSet/>
      <dgm:spPr/>
      <dgm:t>
        <a:bodyPr/>
        <a:lstStyle/>
        <a:p>
          <a:endParaRPr lang="en-US"/>
        </a:p>
      </dgm:t>
    </dgm:pt>
    <dgm:pt modelId="{67E934E4-975C-4E6A-B582-9A1592663051}" type="sibTrans" cxnId="{392F6E88-EF03-4A7E-857C-FD8C34F44EA5}">
      <dgm:prSet/>
      <dgm:spPr/>
      <dgm:t>
        <a:bodyPr/>
        <a:lstStyle/>
        <a:p>
          <a:endParaRPr lang="en-US"/>
        </a:p>
      </dgm:t>
    </dgm:pt>
    <dgm:pt modelId="{7C00D96F-96F3-40FD-A388-EF599E3C83CD}" type="pres">
      <dgm:prSet presAssocID="{1F67F6A2-DC6F-4752-81DE-5BEB9BA96A4F}" presName="outerComposite" presStyleCnt="0">
        <dgm:presLayoutVars>
          <dgm:chMax val="5"/>
          <dgm:dir/>
          <dgm:resizeHandles val="exact"/>
        </dgm:presLayoutVars>
      </dgm:prSet>
      <dgm:spPr/>
    </dgm:pt>
    <dgm:pt modelId="{27572BF1-FB73-41B2-B663-87A506668CD1}" type="pres">
      <dgm:prSet presAssocID="{1F67F6A2-DC6F-4752-81DE-5BEB9BA96A4F}" presName="dummyMaxCanvas" presStyleCnt="0">
        <dgm:presLayoutVars/>
      </dgm:prSet>
      <dgm:spPr/>
    </dgm:pt>
    <dgm:pt modelId="{83E57085-98DC-4C8D-B896-3733FBAD04A5}" type="pres">
      <dgm:prSet presAssocID="{1F67F6A2-DC6F-4752-81DE-5BEB9BA96A4F}" presName="FiveNodes_1" presStyleLbl="node1" presStyleIdx="0" presStyleCnt="5">
        <dgm:presLayoutVars>
          <dgm:bulletEnabled val="1"/>
        </dgm:presLayoutVars>
      </dgm:prSet>
      <dgm:spPr/>
    </dgm:pt>
    <dgm:pt modelId="{F955798B-8875-4B93-B480-62B6899ADA3B}" type="pres">
      <dgm:prSet presAssocID="{1F67F6A2-DC6F-4752-81DE-5BEB9BA96A4F}" presName="FiveNodes_2" presStyleLbl="node1" presStyleIdx="1" presStyleCnt="5">
        <dgm:presLayoutVars>
          <dgm:bulletEnabled val="1"/>
        </dgm:presLayoutVars>
      </dgm:prSet>
      <dgm:spPr/>
    </dgm:pt>
    <dgm:pt modelId="{BA39B55C-97F7-48D0-8A2F-1B03012C6C8C}" type="pres">
      <dgm:prSet presAssocID="{1F67F6A2-DC6F-4752-81DE-5BEB9BA96A4F}" presName="FiveNodes_3" presStyleLbl="node1" presStyleIdx="2" presStyleCnt="5">
        <dgm:presLayoutVars>
          <dgm:bulletEnabled val="1"/>
        </dgm:presLayoutVars>
      </dgm:prSet>
      <dgm:spPr/>
    </dgm:pt>
    <dgm:pt modelId="{A66E1BD4-613E-4F67-BB72-F267AA25C3ED}" type="pres">
      <dgm:prSet presAssocID="{1F67F6A2-DC6F-4752-81DE-5BEB9BA96A4F}" presName="FiveNodes_4" presStyleLbl="node1" presStyleIdx="3" presStyleCnt="5">
        <dgm:presLayoutVars>
          <dgm:bulletEnabled val="1"/>
        </dgm:presLayoutVars>
      </dgm:prSet>
      <dgm:spPr/>
    </dgm:pt>
    <dgm:pt modelId="{9DFA601F-7A3F-4D4E-8375-775C770D19BF}" type="pres">
      <dgm:prSet presAssocID="{1F67F6A2-DC6F-4752-81DE-5BEB9BA96A4F}" presName="FiveNodes_5" presStyleLbl="node1" presStyleIdx="4" presStyleCnt="5">
        <dgm:presLayoutVars>
          <dgm:bulletEnabled val="1"/>
        </dgm:presLayoutVars>
      </dgm:prSet>
      <dgm:spPr/>
    </dgm:pt>
    <dgm:pt modelId="{ADF5B335-6400-4391-88A3-48015D8827E6}" type="pres">
      <dgm:prSet presAssocID="{1F67F6A2-DC6F-4752-81DE-5BEB9BA96A4F}" presName="FiveConn_1-2" presStyleLbl="fgAccFollowNode1" presStyleIdx="0" presStyleCnt="4">
        <dgm:presLayoutVars>
          <dgm:bulletEnabled val="1"/>
        </dgm:presLayoutVars>
      </dgm:prSet>
      <dgm:spPr/>
    </dgm:pt>
    <dgm:pt modelId="{19B467AB-57B7-4132-AE10-5EED0276F8CD}" type="pres">
      <dgm:prSet presAssocID="{1F67F6A2-DC6F-4752-81DE-5BEB9BA96A4F}" presName="FiveConn_2-3" presStyleLbl="fgAccFollowNode1" presStyleIdx="1" presStyleCnt="4">
        <dgm:presLayoutVars>
          <dgm:bulletEnabled val="1"/>
        </dgm:presLayoutVars>
      </dgm:prSet>
      <dgm:spPr/>
    </dgm:pt>
    <dgm:pt modelId="{B47D42AA-C765-45B1-B4DC-DA10FF368819}" type="pres">
      <dgm:prSet presAssocID="{1F67F6A2-DC6F-4752-81DE-5BEB9BA96A4F}" presName="FiveConn_3-4" presStyleLbl="fgAccFollowNode1" presStyleIdx="2" presStyleCnt="4">
        <dgm:presLayoutVars>
          <dgm:bulletEnabled val="1"/>
        </dgm:presLayoutVars>
      </dgm:prSet>
      <dgm:spPr/>
    </dgm:pt>
    <dgm:pt modelId="{CE5309A8-D171-49A0-B35C-B05E09834392}" type="pres">
      <dgm:prSet presAssocID="{1F67F6A2-DC6F-4752-81DE-5BEB9BA96A4F}" presName="FiveConn_4-5" presStyleLbl="fgAccFollowNode1" presStyleIdx="3" presStyleCnt="4">
        <dgm:presLayoutVars>
          <dgm:bulletEnabled val="1"/>
        </dgm:presLayoutVars>
      </dgm:prSet>
      <dgm:spPr/>
    </dgm:pt>
    <dgm:pt modelId="{6CF42E76-A214-4013-8757-97BC5A9E70A9}" type="pres">
      <dgm:prSet presAssocID="{1F67F6A2-DC6F-4752-81DE-5BEB9BA96A4F}" presName="FiveNodes_1_text" presStyleLbl="node1" presStyleIdx="4" presStyleCnt="5">
        <dgm:presLayoutVars>
          <dgm:bulletEnabled val="1"/>
        </dgm:presLayoutVars>
      </dgm:prSet>
      <dgm:spPr/>
    </dgm:pt>
    <dgm:pt modelId="{BC9C19FF-F82E-41AE-AA6C-CD57EA35C9AD}" type="pres">
      <dgm:prSet presAssocID="{1F67F6A2-DC6F-4752-81DE-5BEB9BA96A4F}" presName="FiveNodes_2_text" presStyleLbl="node1" presStyleIdx="4" presStyleCnt="5">
        <dgm:presLayoutVars>
          <dgm:bulletEnabled val="1"/>
        </dgm:presLayoutVars>
      </dgm:prSet>
      <dgm:spPr/>
    </dgm:pt>
    <dgm:pt modelId="{B51DD81C-8571-4A2A-B699-EFD240389CB1}" type="pres">
      <dgm:prSet presAssocID="{1F67F6A2-DC6F-4752-81DE-5BEB9BA96A4F}" presName="FiveNodes_3_text" presStyleLbl="node1" presStyleIdx="4" presStyleCnt="5">
        <dgm:presLayoutVars>
          <dgm:bulletEnabled val="1"/>
        </dgm:presLayoutVars>
      </dgm:prSet>
      <dgm:spPr/>
    </dgm:pt>
    <dgm:pt modelId="{461D4D39-8592-442E-BD8A-22C6AE360F93}" type="pres">
      <dgm:prSet presAssocID="{1F67F6A2-DC6F-4752-81DE-5BEB9BA96A4F}" presName="FiveNodes_4_text" presStyleLbl="node1" presStyleIdx="4" presStyleCnt="5">
        <dgm:presLayoutVars>
          <dgm:bulletEnabled val="1"/>
        </dgm:presLayoutVars>
      </dgm:prSet>
      <dgm:spPr/>
    </dgm:pt>
    <dgm:pt modelId="{EC0657BF-8E48-406B-8190-7381DC786404}" type="pres">
      <dgm:prSet presAssocID="{1F67F6A2-DC6F-4752-81DE-5BEB9BA96A4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88FD313-664E-414C-835E-D26CEBE5DF32}" type="presOf" srcId="{49F3853F-7535-48A3-828C-7C0AEEB371BD}" destId="{19B467AB-57B7-4132-AE10-5EED0276F8CD}" srcOrd="0" destOrd="0" presId="urn:microsoft.com/office/officeart/2005/8/layout/vProcess5"/>
    <dgm:cxn modelId="{5CA47816-CF79-4032-9372-09D881AEAEB6}" type="presOf" srcId="{BBF6D1DC-D6A5-49B5-BDF8-A42195B7BE22}" destId="{CE5309A8-D171-49A0-B35C-B05E09834392}" srcOrd="0" destOrd="0" presId="urn:microsoft.com/office/officeart/2005/8/layout/vProcess5"/>
    <dgm:cxn modelId="{5628741E-B9B0-4113-8590-10481D874588}" type="presOf" srcId="{1F67F6A2-DC6F-4752-81DE-5BEB9BA96A4F}" destId="{7C00D96F-96F3-40FD-A388-EF599E3C83CD}" srcOrd="0" destOrd="0" presId="urn:microsoft.com/office/officeart/2005/8/layout/vProcess5"/>
    <dgm:cxn modelId="{D36B142F-9564-40F0-928B-6648210DDE49}" type="presOf" srcId="{54344359-D09A-43CF-B01C-775CC69722C5}" destId="{461D4D39-8592-442E-BD8A-22C6AE360F93}" srcOrd="1" destOrd="0" presId="urn:microsoft.com/office/officeart/2005/8/layout/vProcess5"/>
    <dgm:cxn modelId="{DD11EF32-9040-4480-847C-6C28BB8DE37D}" srcId="{1F67F6A2-DC6F-4752-81DE-5BEB9BA96A4F}" destId="{ED8E2CAF-BDD7-45C0-BC3A-C51C54360268}" srcOrd="0" destOrd="0" parTransId="{C5B30495-9EA8-447D-9658-F4B41ED34DF3}" sibTransId="{B3886421-579C-4B54-88D6-6D57248AD63B}"/>
    <dgm:cxn modelId="{92FC0637-DC2B-4CF3-BA4F-D4B428E15679}" type="presOf" srcId="{D740E15C-8EB0-48BD-A07E-930899F65AB4}" destId="{B51DD81C-8571-4A2A-B699-EFD240389CB1}" srcOrd="1" destOrd="0" presId="urn:microsoft.com/office/officeart/2005/8/layout/vProcess5"/>
    <dgm:cxn modelId="{1E21EF43-A8C8-45BF-915C-5C5E6E788162}" srcId="{1F67F6A2-DC6F-4752-81DE-5BEB9BA96A4F}" destId="{5DA72571-F0DF-4AC3-B280-FA0386F9FB77}" srcOrd="1" destOrd="0" parTransId="{5425A812-7F39-4881-99EC-CD7AA3D84D5A}" sibTransId="{49F3853F-7535-48A3-828C-7C0AEEB371BD}"/>
    <dgm:cxn modelId="{11C03B4A-3E17-4BC1-B472-B8467599DBA0}" type="presOf" srcId="{47106651-A935-4C6E-B07E-59E4B0CBFFBF}" destId="{EC0657BF-8E48-406B-8190-7381DC786404}" srcOrd="1" destOrd="0" presId="urn:microsoft.com/office/officeart/2005/8/layout/vProcess5"/>
    <dgm:cxn modelId="{1F703751-B2E0-4E3E-B66E-0DC12BF131BE}" type="presOf" srcId="{ED8E2CAF-BDD7-45C0-BC3A-C51C54360268}" destId="{6CF42E76-A214-4013-8757-97BC5A9E70A9}" srcOrd="1" destOrd="0" presId="urn:microsoft.com/office/officeart/2005/8/layout/vProcess5"/>
    <dgm:cxn modelId="{C328D771-EC07-462C-A782-798B8C6BE8BB}" type="presOf" srcId="{D740E15C-8EB0-48BD-A07E-930899F65AB4}" destId="{BA39B55C-97F7-48D0-8A2F-1B03012C6C8C}" srcOrd="0" destOrd="0" presId="urn:microsoft.com/office/officeart/2005/8/layout/vProcess5"/>
    <dgm:cxn modelId="{21636288-6D1A-4746-BAF4-C1558CC3F2F8}" srcId="{1F67F6A2-DC6F-4752-81DE-5BEB9BA96A4F}" destId="{D740E15C-8EB0-48BD-A07E-930899F65AB4}" srcOrd="2" destOrd="0" parTransId="{FDAF749F-72F4-4998-9546-B86F30C853E3}" sibTransId="{8C6C46F7-B3FC-4E72-A6F2-9963D13991C0}"/>
    <dgm:cxn modelId="{392F6E88-EF03-4A7E-857C-FD8C34F44EA5}" srcId="{1F67F6A2-DC6F-4752-81DE-5BEB9BA96A4F}" destId="{47106651-A935-4C6E-B07E-59E4B0CBFFBF}" srcOrd="4" destOrd="0" parTransId="{29D35B80-D0F2-4679-89F6-0504607AC396}" sibTransId="{67E934E4-975C-4E6A-B582-9A1592663051}"/>
    <dgm:cxn modelId="{6A6B2490-8927-4FB8-ADB2-B94091008781}" type="presOf" srcId="{5DA72571-F0DF-4AC3-B280-FA0386F9FB77}" destId="{BC9C19FF-F82E-41AE-AA6C-CD57EA35C9AD}" srcOrd="1" destOrd="0" presId="urn:microsoft.com/office/officeart/2005/8/layout/vProcess5"/>
    <dgm:cxn modelId="{503799A1-F560-470A-9874-2F63D15522B7}" type="presOf" srcId="{54344359-D09A-43CF-B01C-775CC69722C5}" destId="{A66E1BD4-613E-4F67-BB72-F267AA25C3ED}" srcOrd="0" destOrd="0" presId="urn:microsoft.com/office/officeart/2005/8/layout/vProcess5"/>
    <dgm:cxn modelId="{C2D9B0A6-D8E5-418F-81FD-A512F9069B02}" srcId="{1F67F6A2-DC6F-4752-81DE-5BEB9BA96A4F}" destId="{54344359-D09A-43CF-B01C-775CC69722C5}" srcOrd="3" destOrd="0" parTransId="{F10A6F13-3D94-44E0-B7B7-8B97F58A8436}" sibTransId="{BBF6D1DC-D6A5-49B5-BDF8-A42195B7BE22}"/>
    <dgm:cxn modelId="{E70EB9D2-B06D-4DBD-A4BA-87175888BE3E}" type="presOf" srcId="{5DA72571-F0DF-4AC3-B280-FA0386F9FB77}" destId="{F955798B-8875-4B93-B480-62B6899ADA3B}" srcOrd="0" destOrd="0" presId="urn:microsoft.com/office/officeart/2005/8/layout/vProcess5"/>
    <dgm:cxn modelId="{9F96FFD5-7E46-458D-87E7-2CBD1B379D2E}" type="presOf" srcId="{B3886421-579C-4B54-88D6-6D57248AD63B}" destId="{ADF5B335-6400-4391-88A3-48015D8827E6}" srcOrd="0" destOrd="0" presId="urn:microsoft.com/office/officeart/2005/8/layout/vProcess5"/>
    <dgm:cxn modelId="{30F7BBEB-1632-453A-AEB3-CA6F9E8276E4}" type="presOf" srcId="{47106651-A935-4C6E-B07E-59E4B0CBFFBF}" destId="{9DFA601F-7A3F-4D4E-8375-775C770D19BF}" srcOrd="0" destOrd="0" presId="urn:microsoft.com/office/officeart/2005/8/layout/vProcess5"/>
    <dgm:cxn modelId="{EF5BDFED-C276-4A2E-8D9E-3B10FEB2A2E5}" type="presOf" srcId="{8C6C46F7-B3FC-4E72-A6F2-9963D13991C0}" destId="{B47D42AA-C765-45B1-B4DC-DA10FF368819}" srcOrd="0" destOrd="0" presId="urn:microsoft.com/office/officeart/2005/8/layout/vProcess5"/>
    <dgm:cxn modelId="{B54D9AF1-C462-49FB-B44A-C19E234B776E}" type="presOf" srcId="{ED8E2CAF-BDD7-45C0-BC3A-C51C54360268}" destId="{83E57085-98DC-4C8D-B896-3733FBAD04A5}" srcOrd="0" destOrd="0" presId="urn:microsoft.com/office/officeart/2005/8/layout/vProcess5"/>
    <dgm:cxn modelId="{3D40F927-9C0F-4AA4-9E6F-000DDC465481}" type="presParOf" srcId="{7C00D96F-96F3-40FD-A388-EF599E3C83CD}" destId="{27572BF1-FB73-41B2-B663-87A506668CD1}" srcOrd="0" destOrd="0" presId="urn:microsoft.com/office/officeart/2005/8/layout/vProcess5"/>
    <dgm:cxn modelId="{FE213336-FFB4-44D6-B9CE-721B9BD1E9B4}" type="presParOf" srcId="{7C00D96F-96F3-40FD-A388-EF599E3C83CD}" destId="{83E57085-98DC-4C8D-B896-3733FBAD04A5}" srcOrd="1" destOrd="0" presId="urn:microsoft.com/office/officeart/2005/8/layout/vProcess5"/>
    <dgm:cxn modelId="{C391FC26-47C0-4C94-8F82-2553E14E024B}" type="presParOf" srcId="{7C00D96F-96F3-40FD-A388-EF599E3C83CD}" destId="{F955798B-8875-4B93-B480-62B6899ADA3B}" srcOrd="2" destOrd="0" presId="urn:microsoft.com/office/officeart/2005/8/layout/vProcess5"/>
    <dgm:cxn modelId="{186D9CE6-C61A-4F99-9BA1-962F8939FBE8}" type="presParOf" srcId="{7C00D96F-96F3-40FD-A388-EF599E3C83CD}" destId="{BA39B55C-97F7-48D0-8A2F-1B03012C6C8C}" srcOrd="3" destOrd="0" presId="urn:microsoft.com/office/officeart/2005/8/layout/vProcess5"/>
    <dgm:cxn modelId="{CB6E829D-7AE3-47CD-A380-A9A39F29B0A1}" type="presParOf" srcId="{7C00D96F-96F3-40FD-A388-EF599E3C83CD}" destId="{A66E1BD4-613E-4F67-BB72-F267AA25C3ED}" srcOrd="4" destOrd="0" presId="urn:microsoft.com/office/officeart/2005/8/layout/vProcess5"/>
    <dgm:cxn modelId="{EFB0831D-37AA-4D8A-BB13-7CB616C45C62}" type="presParOf" srcId="{7C00D96F-96F3-40FD-A388-EF599E3C83CD}" destId="{9DFA601F-7A3F-4D4E-8375-775C770D19BF}" srcOrd="5" destOrd="0" presId="urn:microsoft.com/office/officeart/2005/8/layout/vProcess5"/>
    <dgm:cxn modelId="{C8DB1111-A28D-4E08-9175-4C1CCF4186B8}" type="presParOf" srcId="{7C00D96F-96F3-40FD-A388-EF599E3C83CD}" destId="{ADF5B335-6400-4391-88A3-48015D8827E6}" srcOrd="6" destOrd="0" presId="urn:microsoft.com/office/officeart/2005/8/layout/vProcess5"/>
    <dgm:cxn modelId="{E395C809-7FCD-48C9-92E7-7BD7B1D762A3}" type="presParOf" srcId="{7C00D96F-96F3-40FD-A388-EF599E3C83CD}" destId="{19B467AB-57B7-4132-AE10-5EED0276F8CD}" srcOrd="7" destOrd="0" presId="urn:microsoft.com/office/officeart/2005/8/layout/vProcess5"/>
    <dgm:cxn modelId="{87FCDCB2-A975-4F87-A758-96DF52603BE2}" type="presParOf" srcId="{7C00D96F-96F3-40FD-A388-EF599E3C83CD}" destId="{B47D42AA-C765-45B1-B4DC-DA10FF368819}" srcOrd="8" destOrd="0" presId="urn:microsoft.com/office/officeart/2005/8/layout/vProcess5"/>
    <dgm:cxn modelId="{6948A786-5DE7-41B1-8ABD-537111FFE02B}" type="presParOf" srcId="{7C00D96F-96F3-40FD-A388-EF599E3C83CD}" destId="{CE5309A8-D171-49A0-B35C-B05E09834392}" srcOrd="9" destOrd="0" presId="urn:microsoft.com/office/officeart/2005/8/layout/vProcess5"/>
    <dgm:cxn modelId="{F5F9C42B-34DF-4D31-B4E5-DB012BC3753D}" type="presParOf" srcId="{7C00D96F-96F3-40FD-A388-EF599E3C83CD}" destId="{6CF42E76-A214-4013-8757-97BC5A9E70A9}" srcOrd="10" destOrd="0" presId="urn:microsoft.com/office/officeart/2005/8/layout/vProcess5"/>
    <dgm:cxn modelId="{408CE365-38F2-47C7-BAA5-9CFD69294776}" type="presParOf" srcId="{7C00D96F-96F3-40FD-A388-EF599E3C83CD}" destId="{BC9C19FF-F82E-41AE-AA6C-CD57EA35C9AD}" srcOrd="11" destOrd="0" presId="urn:microsoft.com/office/officeart/2005/8/layout/vProcess5"/>
    <dgm:cxn modelId="{9D6B7553-CB98-49F8-B5FB-729D7AD4EB5A}" type="presParOf" srcId="{7C00D96F-96F3-40FD-A388-EF599E3C83CD}" destId="{B51DD81C-8571-4A2A-B699-EFD240389CB1}" srcOrd="12" destOrd="0" presId="urn:microsoft.com/office/officeart/2005/8/layout/vProcess5"/>
    <dgm:cxn modelId="{D60C2F72-1258-4A0B-828E-5B2B0E480A08}" type="presParOf" srcId="{7C00D96F-96F3-40FD-A388-EF599E3C83CD}" destId="{461D4D39-8592-442E-BD8A-22C6AE360F93}" srcOrd="13" destOrd="0" presId="urn:microsoft.com/office/officeart/2005/8/layout/vProcess5"/>
    <dgm:cxn modelId="{099FE010-2B27-4DB8-8C80-2FDE28F6484A}" type="presParOf" srcId="{7C00D96F-96F3-40FD-A388-EF599E3C83CD}" destId="{EC0657BF-8E48-406B-8190-7381DC78640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57085-98DC-4C8D-B896-3733FBAD04A5}">
      <dsp:nvSpPr>
        <dsp:cNvPr id="0" name=""/>
        <dsp:cNvSpPr/>
      </dsp:nvSpPr>
      <dsp:spPr>
        <a:xfrm>
          <a:off x="0" y="0"/>
          <a:ext cx="4710348" cy="10254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You’ll be given a short paragraph on any subject, the content of which will be technical in nature.</a:t>
          </a:r>
        </a:p>
      </dsp:txBody>
      <dsp:txXfrm>
        <a:off x="30033" y="30033"/>
        <a:ext cx="3483880" cy="965342"/>
      </dsp:txXfrm>
    </dsp:sp>
    <dsp:sp modelId="{F955798B-8875-4B93-B480-62B6899ADA3B}">
      <dsp:nvSpPr>
        <dsp:cNvPr id="0" name=""/>
        <dsp:cNvSpPr/>
      </dsp:nvSpPr>
      <dsp:spPr>
        <a:xfrm>
          <a:off x="351746" y="1167825"/>
          <a:ext cx="4710348" cy="1025408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Your task is to make it understandable to general readers.</a:t>
          </a:r>
        </a:p>
      </dsp:txBody>
      <dsp:txXfrm>
        <a:off x="381779" y="1197858"/>
        <a:ext cx="3632020" cy="965342"/>
      </dsp:txXfrm>
    </dsp:sp>
    <dsp:sp modelId="{BA39B55C-97F7-48D0-8A2F-1B03012C6C8C}">
      <dsp:nvSpPr>
        <dsp:cNvPr id="0" name=""/>
        <dsp:cNvSpPr/>
      </dsp:nvSpPr>
      <dsp:spPr>
        <a:xfrm>
          <a:off x="703493" y="2335651"/>
          <a:ext cx="4710348" cy="1025408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You’ll have to make the contents clear by explaining them, defining the terminologies (if any) ,simplifying the sentence structures or even extending the material.</a:t>
          </a:r>
        </a:p>
      </dsp:txBody>
      <dsp:txXfrm>
        <a:off x="733526" y="2365684"/>
        <a:ext cx="3632020" cy="965342"/>
      </dsp:txXfrm>
    </dsp:sp>
    <dsp:sp modelId="{A66E1BD4-613E-4F67-BB72-F267AA25C3ED}">
      <dsp:nvSpPr>
        <dsp:cNvPr id="0" name=""/>
        <dsp:cNvSpPr/>
      </dsp:nvSpPr>
      <dsp:spPr>
        <a:xfrm>
          <a:off x="1055240" y="3503477"/>
          <a:ext cx="4710348" cy="1025408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you extend the paragraph, do so not by more than 25%.</a:t>
          </a:r>
        </a:p>
      </dsp:txBody>
      <dsp:txXfrm>
        <a:off x="1085273" y="3533510"/>
        <a:ext cx="3632020" cy="965342"/>
      </dsp:txXfrm>
    </dsp:sp>
    <dsp:sp modelId="{9DFA601F-7A3F-4D4E-8375-775C770D19BF}">
      <dsp:nvSpPr>
        <dsp:cNvPr id="0" name=""/>
        <dsp:cNvSpPr/>
      </dsp:nvSpPr>
      <dsp:spPr>
        <a:xfrm>
          <a:off x="1406987" y="4671303"/>
          <a:ext cx="4710348" cy="102540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( It all boils down to you should make you examiner clear about the given paragraph)</a:t>
          </a:r>
        </a:p>
      </dsp:txBody>
      <dsp:txXfrm>
        <a:off x="1437020" y="4701336"/>
        <a:ext cx="3632020" cy="965342"/>
      </dsp:txXfrm>
    </dsp:sp>
    <dsp:sp modelId="{ADF5B335-6400-4391-88A3-48015D8827E6}">
      <dsp:nvSpPr>
        <dsp:cNvPr id="0" name=""/>
        <dsp:cNvSpPr/>
      </dsp:nvSpPr>
      <dsp:spPr>
        <a:xfrm>
          <a:off x="4043833" y="749117"/>
          <a:ext cx="666515" cy="6665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193799" y="749117"/>
        <a:ext cx="366583" cy="501553"/>
      </dsp:txXfrm>
    </dsp:sp>
    <dsp:sp modelId="{19B467AB-57B7-4132-AE10-5EED0276F8CD}">
      <dsp:nvSpPr>
        <dsp:cNvPr id="0" name=""/>
        <dsp:cNvSpPr/>
      </dsp:nvSpPr>
      <dsp:spPr>
        <a:xfrm>
          <a:off x="4395580" y="1916943"/>
          <a:ext cx="666515" cy="6665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545546" y="1916943"/>
        <a:ext cx="366583" cy="501553"/>
      </dsp:txXfrm>
    </dsp:sp>
    <dsp:sp modelId="{B47D42AA-C765-45B1-B4DC-DA10FF368819}">
      <dsp:nvSpPr>
        <dsp:cNvPr id="0" name=""/>
        <dsp:cNvSpPr/>
      </dsp:nvSpPr>
      <dsp:spPr>
        <a:xfrm>
          <a:off x="4747327" y="3067679"/>
          <a:ext cx="666515" cy="6665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897293" y="3067679"/>
        <a:ext cx="366583" cy="501553"/>
      </dsp:txXfrm>
    </dsp:sp>
    <dsp:sp modelId="{CE5309A8-D171-49A0-B35C-B05E09834392}">
      <dsp:nvSpPr>
        <dsp:cNvPr id="0" name=""/>
        <dsp:cNvSpPr/>
      </dsp:nvSpPr>
      <dsp:spPr>
        <a:xfrm>
          <a:off x="5099073" y="4246898"/>
          <a:ext cx="666515" cy="6665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249039" y="4246898"/>
        <a:ext cx="366583" cy="501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41F89-58DB-4E65-AC7F-9BF49294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b="1">
                <a:cs typeface="Calibri Light"/>
              </a:rPr>
              <a:t>Interpretation-5</a:t>
            </a:r>
            <a:r>
              <a:rPr lang="en-US" sz="5000">
                <a:cs typeface="Calibri Light"/>
              </a:rPr>
              <a:t> </a:t>
            </a:r>
            <a:r>
              <a:rPr lang="en-US" sz="5000" b="1">
                <a:cs typeface="Calibri Light"/>
              </a:rPr>
              <a:t>Marks</a:t>
            </a:r>
            <a:endParaRPr lang="en-US" sz="5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8B889CD-D5BE-428C-94F5-75CB65BF3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648362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16CE81-541F-4D76-B11D-112C70DE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7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>
                <a:cs typeface="Calibri Light"/>
              </a:rPr>
              <a:t>Thank You</a:t>
            </a:r>
            <a:endParaRPr lang="en-GB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GB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4307-67AC-47B0-A781-C6A4BB13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57814946517498DBAFCB8418DF59E" ma:contentTypeVersion="0" ma:contentTypeDescription="Create a new document." ma:contentTypeScope="" ma:versionID="0e905b419fab09268b06bd542b1fcb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28F317-0BC2-42B5-B420-6D39678BE604}"/>
</file>

<file path=customXml/itemProps2.xml><?xml version="1.0" encoding="utf-8"?>
<ds:datastoreItem xmlns:ds="http://schemas.openxmlformats.org/officeDocument/2006/customXml" ds:itemID="{ABDE906B-91F9-479B-9E66-C3DBBA069E62}"/>
</file>

<file path=customXml/itemProps3.xml><?xml version="1.0" encoding="utf-8"?>
<ds:datastoreItem xmlns:ds="http://schemas.openxmlformats.org/officeDocument/2006/customXml" ds:itemID="{D686D892-3C11-451E-80CA-4CE70BC1824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Interpretation-5 Marks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</cp:revision>
  <dcterms:created xsi:type="dcterms:W3CDTF">2020-09-20T12:23:32Z</dcterms:created>
  <dcterms:modified xsi:type="dcterms:W3CDTF">2020-09-20T12:36:55Z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0x01010089457814946517498DBAFCB8418DF59E</vt:lpwstr>
  </property>
</Properties>
</file>