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Prasad Tripathi" userId="4c1fc72b-4880-432a-8d22-3daad433bab2" providerId="ADAL" clId="{D1C6E9EE-8587-2441-9005-CDF137359D5C}"/>
    <pc:docChg chg="custSel addSld modSld">
      <pc:chgData name="Shiva Prasad Tripathi" userId="4c1fc72b-4880-432a-8d22-3daad433bab2" providerId="ADAL" clId="{D1C6E9EE-8587-2441-9005-CDF137359D5C}" dt="2020-08-16T12:12:35.483" v="1600" actId="20577"/>
      <pc:docMkLst>
        <pc:docMk/>
      </pc:docMkLst>
      <pc:sldChg chg="modSp">
        <pc:chgData name="Shiva Prasad Tripathi" userId="4c1fc72b-4880-432a-8d22-3daad433bab2" providerId="ADAL" clId="{D1C6E9EE-8587-2441-9005-CDF137359D5C}" dt="2020-08-16T11:18:36.514" v="59" actId="20577"/>
        <pc:sldMkLst>
          <pc:docMk/>
          <pc:sldMk cId="1391139795" sldId="256"/>
        </pc:sldMkLst>
        <pc:spChg chg="mod">
          <ac:chgData name="Shiva Prasad Tripathi" userId="4c1fc72b-4880-432a-8d22-3daad433bab2" providerId="ADAL" clId="{D1C6E9EE-8587-2441-9005-CDF137359D5C}" dt="2020-08-16T11:18:08.615" v="41" actId="20577"/>
          <ac:spMkLst>
            <pc:docMk/>
            <pc:sldMk cId="1391139795" sldId="256"/>
            <ac:spMk id="2" creationId="{F27BD55A-C5B7-874D-BCE1-0EA917AB8857}"/>
          </ac:spMkLst>
        </pc:spChg>
        <pc:spChg chg="mod">
          <ac:chgData name="Shiva Prasad Tripathi" userId="4c1fc72b-4880-432a-8d22-3daad433bab2" providerId="ADAL" clId="{D1C6E9EE-8587-2441-9005-CDF137359D5C}" dt="2020-08-16T11:18:36.514" v="59" actId="20577"/>
          <ac:spMkLst>
            <pc:docMk/>
            <pc:sldMk cId="1391139795" sldId="256"/>
            <ac:spMk id="3" creationId="{24A4F67B-D4D7-3545-BE25-4790C5CDFB49}"/>
          </ac:spMkLst>
        </pc:spChg>
      </pc:sldChg>
      <pc:sldChg chg="modSp new">
        <pc:chgData name="Shiva Prasad Tripathi" userId="4c1fc72b-4880-432a-8d22-3daad433bab2" providerId="ADAL" clId="{D1C6E9EE-8587-2441-9005-CDF137359D5C}" dt="2020-08-16T11:33:31.401" v="764" actId="5793"/>
        <pc:sldMkLst>
          <pc:docMk/>
          <pc:sldMk cId="18698801" sldId="257"/>
        </pc:sldMkLst>
        <pc:spChg chg="mod">
          <ac:chgData name="Shiva Prasad Tripathi" userId="4c1fc72b-4880-432a-8d22-3daad433bab2" providerId="ADAL" clId="{D1C6E9EE-8587-2441-9005-CDF137359D5C}" dt="2020-08-16T11:33:31.401" v="764" actId="5793"/>
          <ac:spMkLst>
            <pc:docMk/>
            <pc:sldMk cId="18698801" sldId="257"/>
            <ac:spMk id="3" creationId="{44971175-F5B1-CF40-9F19-7B548F29CAF0}"/>
          </ac:spMkLst>
        </pc:spChg>
      </pc:sldChg>
      <pc:sldChg chg="modSp new">
        <pc:chgData name="Shiva Prasad Tripathi" userId="4c1fc72b-4880-432a-8d22-3daad433bab2" providerId="ADAL" clId="{D1C6E9EE-8587-2441-9005-CDF137359D5C}" dt="2020-08-16T11:38:09.371" v="1042" actId="20577"/>
        <pc:sldMkLst>
          <pc:docMk/>
          <pc:sldMk cId="3739020449" sldId="258"/>
        </pc:sldMkLst>
        <pc:spChg chg="mod">
          <ac:chgData name="Shiva Prasad Tripathi" userId="4c1fc72b-4880-432a-8d22-3daad433bab2" providerId="ADAL" clId="{D1C6E9EE-8587-2441-9005-CDF137359D5C}" dt="2020-08-16T11:38:09.371" v="1042" actId="20577"/>
          <ac:spMkLst>
            <pc:docMk/>
            <pc:sldMk cId="3739020449" sldId="258"/>
            <ac:spMk id="3" creationId="{BD87B8B8-7464-8F43-A2FA-0F2E92A5959E}"/>
          </ac:spMkLst>
        </pc:spChg>
      </pc:sldChg>
      <pc:sldChg chg="modSp new">
        <pc:chgData name="Shiva Prasad Tripathi" userId="4c1fc72b-4880-432a-8d22-3daad433bab2" providerId="ADAL" clId="{D1C6E9EE-8587-2441-9005-CDF137359D5C}" dt="2020-08-16T11:45:51.865" v="1377" actId="20577"/>
        <pc:sldMkLst>
          <pc:docMk/>
          <pc:sldMk cId="211905872" sldId="259"/>
        </pc:sldMkLst>
        <pc:spChg chg="mod">
          <ac:chgData name="Shiva Prasad Tripathi" userId="4c1fc72b-4880-432a-8d22-3daad433bab2" providerId="ADAL" clId="{D1C6E9EE-8587-2441-9005-CDF137359D5C}" dt="2020-08-16T11:45:51.865" v="1377" actId="20577"/>
          <ac:spMkLst>
            <pc:docMk/>
            <pc:sldMk cId="211905872" sldId="259"/>
            <ac:spMk id="3" creationId="{5DEFF37E-40CF-BA49-95A0-6954CE19DA17}"/>
          </ac:spMkLst>
        </pc:spChg>
      </pc:sldChg>
      <pc:sldChg chg="modSp new">
        <pc:chgData name="Shiva Prasad Tripathi" userId="4c1fc72b-4880-432a-8d22-3daad433bab2" providerId="ADAL" clId="{D1C6E9EE-8587-2441-9005-CDF137359D5C}" dt="2020-08-16T12:11:17.970" v="1565" actId="20577"/>
        <pc:sldMkLst>
          <pc:docMk/>
          <pc:sldMk cId="853033676" sldId="260"/>
        </pc:sldMkLst>
        <pc:spChg chg="mod">
          <ac:chgData name="Shiva Prasad Tripathi" userId="4c1fc72b-4880-432a-8d22-3daad433bab2" providerId="ADAL" clId="{D1C6E9EE-8587-2441-9005-CDF137359D5C}" dt="2020-08-16T12:11:17.970" v="1565" actId="20577"/>
          <ac:spMkLst>
            <pc:docMk/>
            <pc:sldMk cId="853033676" sldId="260"/>
            <ac:spMk id="3" creationId="{51622BF7-B408-6549-ABA7-46A5636BF6C0}"/>
          </ac:spMkLst>
        </pc:spChg>
      </pc:sldChg>
      <pc:sldChg chg="modSp new">
        <pc:chgData name="Shiva Prasad Tripathi" userId="4c1fc72b-4880-432a-8d22-3daad433bab2" providerId="ADAL" clId="{D1C6E9EE-8587-2441-9005-CDF137359D5C}" dt="2020-08-16T12:12:35.483" v="1600" actId="20577"/>
        <pc:sldMkLst>
          <pc:docMk/>
          <pc:sldMk cId="3630660530" sldId="261"/>
        </pc:sldMkLst>
        <pc:spChg chg="mod">
          <ac:chgData name="Shiva Prasad Tripathi" userId="4c1fc72b-4880-432a-8d22-3daad433bab2" providerId="ADAL" clId="{D1C6E9EE-8587-2441-9005-CDF137359D5C}" dt="2020-08-16T12:12:35.483" v="1600" actId="20577"/>
          <ac:spMkLst>
            <pc:docMk/>
            <pc:sldMk cId="3630660530" sldId="261"/>
            <ac:spMk id="2" creationId="{6472782F-9B34-1F4A-B034-4AEFAF3A8C30}"/>
          </ac:spMkLst>
        </pc:spChg>
        <pc:spChg chg="mod">
          <ac:chgData name="Shiva Prasad Tripathi" userId="4c1fc72b-4880-432a-8d22-3daad433bab2" providerId="ADAL" clId="{D1C6E9EE-8587-2441-9005-CDF137359D5C}" dt="2020-08-16T12:12:17.813" v="1589" actId="5793"/>
          <ac:spMkLst>
            <pc:docMk/>
            <pc:sldMk cId="3630660530" sldId="261"/>
            <ac:spMk id="3" creationId="{D62C59BD-F228-A84D-9B29-40FF0ABD4A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438D-1287-3847-A793-0E04F5176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AD7F-300A-CF43-B3E5-6C998E0B3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78FB-CB83-084D-992A-DE727ACB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8315-4145-024B-8D8E-8CB62854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2C15-7462-6D4F-8E89-2FD40A55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3AC9-9BD2-5843-B2BF-79A32E01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C536-F2D1-2A49-9B79-A1A30CA8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5DDA-C319-D14B-B2DB-609FDF1E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C5BB-E827-6542-944F-C8FDBB69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9E7E-9FE9-DA42-B5D2-F9C158E6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BD5D3-C281-4940-8D73-BB5870505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7E9-8A82-C648-B73F-4D3C666A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519E-E736-B94D-B4F2-A5675E5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FABD-CEC1-5B47-B58B-B0CCC71E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4574-616A-5D43-9107-5F08A6CC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D753-4A90-CD4A-81EC-71624832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042D-3FBA-7048-864E-074236E1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C6E2-D621-E64B-B5EB-930AFD0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F606-9C46-FC4F-AFD8-09ED0D6E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5A41-70F0-C848-AE48-017F5D76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0F9-B5B9-B04F-A18A-69C045E9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94DD-BC6C-0B49-A24E-64D8E628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759B-EA76-6D43-9DCE-96E4FA19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C721-F48E-D94B-BFCC-41467F85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945A-7392-DF4F-B81C-49482A2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1374-59EE-9C44-B64B-0869D7AF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AFA8-B4F9-CF40-9E02-4E86BE608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2814-B9B9-2D44-BD52-06DB2CB1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A534-E064-1449-9BDF-0C72F9AF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76D9-4209-B74C-B522-6D044235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EBE1-D9B0-334D-99B6-10C29247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DFE5-D045-C146-B7D0-4302186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37D1-5A53-F349-9615-81C26887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F4A91-C30E-454E-BA8A-3AF8B80E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B0D9F-1391-7945-9631-48756EE89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E0712-656E-EE46-98B8-A9C2D0A6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9380F-3602-514E-9678-8C6A0466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6687-5E08-7D4A-A8EB-1ED3C19D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591D6-E3BF-5E4C-B8E5-7BB629B1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C60-49F5-E241-954C-DACDC047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E9381-9C66-0E40-9CFD-B8A160F1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3F912-AA2C-2F4A-BC4E-AD64F64B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5313B-BBE8-6B4D-B5C1-EA267FFD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5B64-76F8-2341-93E4-7338BA2B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9A8A2-3997-9A49-8162-1C80B38A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331-81A9-AD46-BAF9-EB0ACDC0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9DC0-69F4-4D4C-9AD3-FD688D9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1445-42F7-A84A-B3E5-4DC5402C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6322A-AF00-D941-ABE7-C9CA9B6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63ABC-556F-FC49-99F1-E7546361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A310-D27F-9F4D-994D-C4EC3612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F21B-D123-9E4B-9DA5-8B7000E3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1730-80A0-5242-94BF-C310B991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12D4D-2B03-624A-B86E-80EFEBA20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010B-1CE2-6247-A88A-D0CE6D7E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F0B7F-1ECD-E44F-A12C-AE2C9913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82AB-64CB-E54A-AFDF-3A1CFB96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F34-63D5-A94F-B0A6-94D0C565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97681-C64F-D240-8D19-E71EAAF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C379-303C-8D4D-89EB-6C3F0E28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B6DD-69D3-B04D-BAFF-E1D7AC37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0563-9B7B-CA40-9FFD-FFE961E63E28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7DA0-29AC-A34C-87B0-ADD09D51F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753F-5664-5342-995C-13BB65F30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F2AE-8503-E841-9C25-2D0D5E7B0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D55A-C5B7-874D-BCE1-0EA917AB8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e-NP"/>
              <a:t>Knowledge and Wisdom</a:t>
            </a:r>
            <a:br>
              <a:rPr lang="ne-NP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F67B-D4D7-3545-BE25-4790C5CDF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e-NP"/>
              <a:t>By Bertrand Russel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B3A5-09F6-3B4F-BAFD-9DC58AEE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1175-F5B1-CF40-9F19-7B548F29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e-NP"/>
              <a:t>More knowledge everyday but no proportionate growth in wisdom. </a:t>
            </a:r>
          </a:p>
          <a:p>
            <a:r>
              <a:rPr lang="ne-NP"/>
              <a:t>What is wisdom? – It’s sense of proportion – capacity to understand the factors in a problem an give them their due/ proper weight/value. For example improving the health situation of our country. </a:t>
            </a:r>
          </a:p>
          <a:p>
            <a:r>
              <a:rPr lang="ne-NP"/>
              <a:t>Research – findings- products/services ( huge intellectual energy) What about its effects outside the field of research?</a:t>
            </a:r>
          </a:p>
          <a:p>
            <a:r>
              <a:rPr lang="ne-NP"/>
              <a:t>Medicine increases length of life; where is the food supply?</a:t>
            </a:r>
          </a:p>
          <a:p>
            <a:r>
              <a:rPr lang="ne-NP"/>
              <a:t>Atomic energy?</a:t>
            </a:r>
          </a:p>
          <a:p>
            <a:r>
              <a:rPr lang="ne-NP"/>
              <a:t>So the pursuit of knowledge can be harmful unless it is combined with wisdom. </a:t>
            </a:r>
          </a:p>
          <a:p>
            <a:endParaRPr lang="ne-NP"/>
          </a:p>
          <a:p>
            <a:pPr marL="0" indent="0">
              <a:buNone/>
            </a:pPr>
            <a:endParaRPr lang="ne-NP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8FE9-67FD-934D-B061-F975FC1E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B8B8-7464-8F43-A2FA-0F2E92A5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/>
              <a:t>Essence of wisdom- emancipation  (मुक्ति)</a:t>
            </a:r>
          </a:p>
          <a:p>
            <a:r>
              <a:rPr lang="ne-NP"/>
              <a:t>Emancipation from the tyranny of HERE and NOW.</a:t>
            </a:r>
          </a:p>
          <a:p>
            <a:r>
              <a:rPr lang="en-GB"/>
              <a:t>I</a:t>
            </a:r>
            <a:r>
              <a:rPr lang="ne-NP"/>
              <a:t>nfant,  100% selfish/ personal </a:t>
            </a:r>
          </a:p>
          <a:p>
            <a:r>
              <a:rPr lang="en-GB"/>
              <a:t>W</a:t>
            </a:r>
            <a:r>
              <a:rPr lang="ne-NP"/>
              <a:t>ith age grows impersonal but retards or stops somewhere. He/She becomes less personal to a certain degree.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6EF-4E54-5248-8951-EB71E411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F37E-40CF-BA49-95A0-6954CE1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/>
              <a:t>Knowing things somewhat remote in time and space is gaining wisdom. However being completely impartial is not possible.  But approaches can be made.</a:t>
            </a:r>
          </a:p>
          <a:p>
            <a:r>
              <a:rPr lang="ne-NP"/>
              <a:t>Can wisdom be taught? Yes. Knowledge and wisdom should not be too much separated. But how to include wisdom in teaching specializing subject needs a wider survey.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39A-C13B-E741-A4AB-D0D0FFB0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2BF7-B408-6549-ABA7-46A5636B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/>
              <a:t>Wisdom is necessary in total human activities. </a:t>
            </a:r>
          </a:p>
          <a:p>
            <a:r>
              <a:rPr lang="ne-NP"/>
              <a:t>Even best technicians should be good citizens ( global citizens ).</a:t>
            </a:r>
          </a:p>
          <a:p>
            <a:r>
              <a:rPr lang="ne-NP"/>
              <a:t>Wisdom is necessary with every increase in knowledge and skill.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82F-9B34-1F4A-B034-4AEFAF3A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/>
              <a:t>Thank you.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9BD-F228-A84D-9B29-40FF0ABD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306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57814946517498DBAFCB8418DF59E" ma:contentTypeVersion="0" ma:contentTypeDescription="Create a new document." ma:contentTypeScope="" ma:versionID="0e905b419fab09268b06bd542b1fc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8B7C7-7EB7-4FF4-B2D0-024F478F86F4}"/>
</file>

<file path=customXml/itemProps2.xml><?xml version="1.0" encoding="utf-8"?>
<ds:datastoreItem xmlns:ds="http://schemas.openxmlformats.org/officeDocument/2006/customXml" ds:itemID="{FA8EC99B-3A6C-40A2-A189-859E620D3A65}"/>
</file>

<file path=customXml/itemProps3.xml><?xml version="1.0" encoding="utf-8"?>
<ds:datastoreItem xmlns:ds="http://schemas.openxmlformats.org/officeDocument/2006/customXml" ds:itemID="{643E4BE8-B50F-4115-B644-B3535954BB1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Knowledge and Wisdom 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and Wisdom </dc:title>
  <dc:creator>9779856024844</dc:creator>
  <cp:lastModifiedBy>9779856024844</cp:lastModifiedBy>
  <cp:revision>2</cp:revision>
  <dcterms:created xsi:type="dcterms:W3CDTF">2020-08-16T11:17:18Z</dcterms:created>
  <dcterms:modified xsi:type="dcterms:W3CDTF">2020-08-16T12:36:05Z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0x01010089457814946517498DBAFCB8418DF59E</vt:lpwstr>
  </property>
</Properties>
</file>