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755FF-FCFC-47B5-9D15-9053632D2023}" v="737" dt="2020-10-07T13:42:03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DF755FF-FCFC-47B5-9D15-9053632D2023}"/>
    <pc:docChg chg="modSld">
      <pc:chgData name="" userId="" providerId="" clId="Web-{EDF755FF-FCFC-47B5-9D15-9053632D2023}" dt="2020-10-07T13:33:20.350" v="21" actId="20577"/>
      <pc:docMkLst>
        <pc:docMk/>
      </pc:docMkLst>
      <pc:sldChg chg="modSp">
        <pc:chgData name="" userId="" providerId="" clId="Web-{EDF755FF-FCFC-47B5-9D15-9053632D2023}" dt="2020-10-07T13:33:20.350" v="20" actId="20577"/>
        <pc:sldMkLst>
          <pc:docMk/>
          <pc:sldMk cId="109857222" sldId="256"/>
        </pc:sldMkLst>
        <pc:spChg chg="mod">
          <ac:chgData name="" userId="" providerId="" clId="Web-{EDF755FF-FCFC-47B5-9D15-9053632D2023}" dt="2020-10-07T13:33:20.350" v="2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Shiva Prasad Tripathi" userId="S::shiva.tripathi@pasc.tu.edu.np::4c1fc72b-4880-432a-8d22-3daad433bab2" providerId="AD" clId="Web-{EDF755FF-FCFC-47B5-9D15-9053632D2023}"/>
    <pc:docChg chg="addSld modSld">
      <pc:chgData name="Shiva Prasad Tripathi" userId="S::shiva.tripathi@pasc.tu.edu.np::4c1fc72b-4880-432a-8d22-3daad433bab2" providerId="AD" clId="Web-{EDF755FF-FCFC-47B5-9D15-9053632D2023}" dt="2020-10-07T13:42:03.821" v="712" actId="20577"/>
      <pc:docMkLst>
        <pc:docMk/>
      </pc:docMkLst>
      <pc:sldChg chg="addSp modSp new">
        <pc:chgData name="Shiva Prasad Tripathi" userId="S::shiva.tripathi@pasc.tu.edu.np::4c1fc72b-4880-432a-8d22-3daad433bab2" providerId="AD" clId="Web-{EDF755FF-FCFC-47B5-9D15-9053632D2023}" dt="2020-10-07T13:40:04.164" v="575" actId="20577"/>
        <pc:sldMkLst>
          <pc:docMk/>
          <pc:sldMk cId="2822790974" sldId="257"/>
        </pc:sldMkLst>
        <pc:spChg chg="mod">
          <ac:chgData name="Shiva Prasad Tripathi" userId="S::shiva.tripathi@pasc.tu.edu.np::4c1fc72b-4880-432a-8d22-3daad433bab2" providerId="AD" clId="Web-{EDF755FF-FCFC-47B5-9D15-9053632D2023}" dt="2020-10-07T13:40:04.164" v="575" actId="20577"/>
          <ac:spMkLst>
            <pc:docMk/>
            <pc:sldMk cId="2822790974" sldId="257"/>
            <ac:spMk id="3" creationId="{925F84CD-9137-4F5D-B138-7977DE3838CA}"/>
          </ac:spMkLst>
        </pc:spChg>
        <pc:spChg chg="add">
          <ac:chgData name="Shiva Prasad Tripathi" userId="S::shiva.tripathi@pasc.tu.edu.np::4c1fc72b-4880-432a-8d22-3daad433bab2" providerId="AD" clId="Web-{EDF755FF-FCFC-47B5-9D15-9053632D2023}" dt="2020-10-07T13:39:30.242" v="539"/>
          <ac:spMkLst>
            <pc:docMk/>
            <pc:sldMk cId="2822790974" sldId="257"/>
            <ac:spMk id="4" creationId="{20C1C843-FF3A-48D3-8C6B-12631248BE7D}"/>
          </ac:spMkLst>
        </pc:spChg>
        <pc:spChg chg="add">
          <ac:chgData name="Shiva Prasad Tripathi" userId="S::shiva.tripathi@pasc.tu.edu.np::4c1fc72b-4880-432a-8d22-3daad433bab2" providerId="AD" clId="Web-{EDF755FF-FCFC-47B5-9D15-9053632D2023}" dt="2020-10-07T13:39:31.852" v="540"/>
          <ac:spMkLst>
            <pc:docMk/>
            <pc:sldMk cId="2822790974" sldId="257"/>
            <ac:spMk id="5" creationId="{401DF3FB-DF75-4776-A5BD-C627281B1FE2}"/>
          </ac:spMkLst>
        </pc:spChg>
      </pc:sldChg>
      <pc:sldChg chg="modSp new">
        <pc:chgData name="Shiva Prasad Tripathi" userId="S::shiva.tripathi@pasc.tu.edu.np::4c1fc72b-4880-432a-8d22-3daad433bab2" providerId="AD" clId="Web-{EDF755FF-FCFC-47B5-9D15-9053632D2023}" dt="2020-10-07T13:42:03.821" v="711" actId="20577"/>
        <pc:sldMkLst>
          <pc:docMk/>
          <pc:sldMk cId="1658575918" sldId="258"/>
        </pc:sldMkLst>
        <pc:spChg chg="mod">
          <ac:chgData name="Shiva Prasad Tripathi" userId="S::shiva.tripathi@pasc.tu.edu.np::4c1fc72b-4880-432a-8d22-3daad433bab2" providerId="AD" clId="Web-{EDF755FF-FCFC-47B5-9D15-9053632D2023}" dt="2020-10-07T13:42:03.821" v="711" actId="20577"/>
          <ac:spMkLst>
            <pc:docMk/>
            <pc:sldMk cId="1658575918" sldId="258"/>
            <ac:spMk id="3" creationId="{F3A99A12-6033-407A-903A-4CC475657D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Reading Texts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ACE-BF58-416B-9851-C1E91312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84CD-9137-4F5D-B138-7977DE38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Of Studies</a:t>
            </a:r>
          </a:p>
          <a:p>
            <a:r>
              <a:rPr lang="en-GB" dirty="0">
                <a:cs typeface="Calibri"/>
              </a:rPr>
              <a:t>Civil Peace</a:t>
            </a:r>
          </a:p>
          <a:p>
            <a:r>
              <a:rPr lang="en-GB" dirty="0">
                <a:cs typeface="Calibri"/>
              </a:rPr>
              <a:t>The Lady with the Dog</a:t>
            </a:r>
          </a:p>
          <a:p>
            <a:r>
              <a:rPr lang="en-GB" dirty="0">
                <a:cs typeface="Calibri"/>
              </a:rPr>
              <a:t>Steam Boilers</a:t>
            </a:r>
          </a:p>
          <a:p>
            <a:r>
              <a:rPr lang="en-GB" dirty="0">
                <a:cs typeface="Calibri"/>
              </a:rPr>
              <a:t>The </a:t>
            </a:r>
            <a:r>
              <a:rPr lang="en-GB" dirty="0" err="1">
                <a:cs typeface="Calibri"/>
              </a:rPr>
              <a:t>Carburrator</a:t>
            </a:r>
            <a:r>
              <a:rPr lang="en-GB" dirty="0">
                <a:cs typeface="Calibri"/>
              </a:rPr>
              <a:t> System</a:t>
            </a:r>
          </a:p>
          <a:p>
            <a:r>
              <a:rPr lang="en-GB" dirty="0">
                <a:cs typeface="Calibri"/>
              </a:rPr>
              <a:t>Aerofoils</a:t>
            </a:r>
          </a:p>
          <a:p>
            <a:r>
              <a:rPr lang="en-GB" dirty="0">
                <a:cs typeface="Calibri"/>
              </a:rPr>
              <a:t>Chain Reaction</a:t>
            </a:r>
          </a:p>
          <a:p>
            <a:r>
              <a:rPr lang="en-GB" dirty="0">
                <a:cs typeface="Calibri"/>
              </a:rPr>
              <a:t>Conductors and Conductivity</a:t>
            </a:r>
          </a:p>
          <a:p>
            <a:r>
              <a:rPr lang="en-GB" dirty="0">
                <a:cs typeface="Calibri"/>
              </a:rPr>
              <a:t>Petroleum</a:t>
            </a:r>
          </a:p>
          <a:p>
            <a:r>
              <a:rPr lang="en-GB" dirty="0">
                <a:cs typeface="Calibri"/>
              </a:rPr>
              <a:t>Piles for Foundation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1C843-FF3A-48D3-8C6B-12631248BE7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DF3FB-DF75-4776-A5BD-C627281B1FE2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279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3F29-6F18-4977-BA24-6E8F3BBE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9A12-6033-407A-903A-4CC47565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GB">
                <a:cs typeface="Calibri"/>
              </a:rPr>
              <a:t>Suspension Bridges</a:t>
            </a:r>
            <a:endParaRPr lang="en-US">
              <a:cs typeface="Calibri" panose="020F0502020204030204"/>
            </a:endParaRPr>
          </a:p>
          <a:p>
            <a:r>
              <a:rPr lang="en-GB" dirty="0">
                <a:cs typeface="Calibri"/>
              </a:rPr>
              <a:t>The Scientific Attitude</a:t>
            </a:r>
          </a:p>
          <a:p>
            <a:r>
              <a:rPr lang="en-GB" dirty="0">
                <a:cs typeface="Calibri"/>
              </a:rPr>
              <a:t>Straight and Crooked Thinking</a:t>
            </a:r>
          </a:p>
          <a:p>
            <a:r>
              <a:rPr lang="en-GB" dirty="0">
                <a:cs typeface="Calibri"/>
              </a:rPr>
              <a:t>Water Supply: A Growing Problem</a:t>
            </a:r>
          </a:p>
          <a:p>
            <a:r>
              <a:rPr lang="en-GB" dirty="0">
                <a:cs typeface="Calibri"/>
              </a:rPr>
              <a:t>The Mother of a </a:t>
            </a:r>
            <a:r>
              <a:rPr lang="en-GB" dirty="0" err="1">
                <a:cs typeface="Calibri"/>
              </a:rPr>
              <a:t>Tratior</a:t>
            </a:r>
            <a:r>
              <a:rPr lang="en-GB" dirty="0">
                <a:cs typeface="Calibri"/>
              </a:rPr>
              <a:t> </a:t>
            </a:r>
          </a:p>
          <a:p>
            <a:r>
              <a:rPr lang="en-GB" dirty="0">
                <a:cs typeface="Calibri"/>
              </a:rPr>
              <a:t>Knowledge and Wisdom</a:t>
            </a:r>
          </a:p>
          <a:p>
            <a:r>
              <a:rPr lang="en-GB" dirty="0">
                <a:cs typeface="Calibri"/>
              </a:rPr>
              <a:t>Freedom</a:t>
            </a:r>
          </a:p>
          <a:p>
            <a:r>
              <a:rPr lang="en-GB">
                <a:cs typeface="Calibri"/>
              </a:rPr>
              <a:t>How Much Land Does A man Need</a:t>
            </a:r>
          </a:p>
          <a:p>
            <a:r>
              <a:rPr lang="en-GB" dirty="0">
                <a:cs typeface="Calibri"/>
              </a:rPr>
              <a:t>What </a:t>
            </a:r>
            <a:r>
              <a:rPr lang="en-GB">
                <a:cs typeface="Calibri"/>
              </a:rPr>
              <a:t>Einstein</a:t>
            </a:r>
            <a:r>
              <a:rPr lang="en-GB" dirty="0">
                <a:cs typeface="Calibri"/>
              </a:rPr>
              <a:t> Did</a:t>
            </a:r>
          </a:p>
        </p:txBody>
      </p:sp>
    </p:spTree>
    <p:extLst>
      <p:ext uri="{BB962C8B-B14F-4D97-AF65-F5344CB8AC3E}">
        <p14:creationId xmlns:p14="http://schemas.microsoft.com/office/powerpoint/2010/main" val="165857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57814946517498DBAFCB8418DF59E" ma:contentTypeVersion="0" ma:contentTypeDescription="Create a new document." ma:contentTypeScope="" ma:versionID="0e905b419fab09268b06bd542b1fcb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549C04-81FC-4EEB-84CC-C94781A87049}"/>
</file>

<file path=customXml/itemProps2.xml><?xml version="1.0" encoding="utf-8"?>
<ds:datastoreItem xmlns:ds="http://schemas.openxmlformats.org/officeDocument/2006/customXml" ds:itemID="{CF0D7DDB-BC37-4BF6-AC94-A253433173E4}"/>
</file>

<file path=customXml/itemProps3.xml><?xml version="1.0" encoding="utf-8"?>
<ds:datastoreItem xmlns:ds="http://schemas.openxmlformats.org/officeDocument/2006/customXml" ds:itemID="{9ECDB582-5BC8-45E7-B3B3-CABA7A32CC3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Reading Texts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</cp:revision>
  <dcterms:created xsi:type="dcterms:W3CDTF">2020-10-07T13:32:48Z</dcterms:created>
  <dcterms:modified xsi:type="dcterms:W3CDTF">2020-10-07T13:42:08Z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0x01010089457814946517498DBAFCB8418DF59E</vt:lpwstr>
  </property>
</Properties>
</file>