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78E36E-BCE6-4326-AB05-D70D899BA865}" v="2396" dt="2020-09-17T15:13:22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 Prasad Tripathi" userId="S::shiva.tripathi@pasc.tu.edu.np::4c1fc72b-4880-432a-8d22-3daad433bab2" providerId="AD" clId="Web-{A578E36E-BCE6-4326-AB05-D70D899BA865}"/>
    <pc:docChg chg="addSld modSld">
      <pc:chgData name="Shiva Prasad Tripathi" userId="S::shiva.tripathi@pasc.tu.edu.np::4c1fc72b-4880-432a-8d22-3daad433bab2" providerId="AD" clId="Web-{A578E36E-BCE6-4326-AB05-D70D899BA865}" dt="2020-09-17T15:13:22.988" v="2389" actId="20577"/>
      <pc:docMkLst>
        <pc:docMk/>
      </pc:docMkLst>
      <pc:sldChg chg="modSp">
        <pc:chgData name="Shiva Prasad Tripathi" userId="S::shiva.tripathi@pasc.tu.edu.np::4c1fc72b-4880-432a-8d22-3daad433bab2" providerId="AD" clId="Web-{A578E36E-BCE6-4326-AB05-D70D899BA865}" dt="2020-09-17T14:34:27.077" v="64" actId="20577"/>
        <pc:sldMkLst>
          <pc:docMk/>
          <pc:sldMk cId="109857222" sldId="256"/>
        </pc:sldMkLst>
        <pc:spChg chg="mod">
          <ac:chgData name="Shiva Prasad Tripathi" userId="S::shiva.tripathi@pasc.tu.edu.np::4c1fc72b-4880-432a-8d22-3daad433bab2" providerId="AD" clId="Web-{A578E36E-BCE6-4326-AB05-D70D899BA865}" dt="2020-09-17T14:33:38.233" v="2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hiva Prasad Tripathi" userId="S::shiva.tripathi@pasc.tu.edu.np::4c1fc72b-4880-432a-8d22-3daad433bab2" providerId="AD" clId="Web-{A578E36E-BCE6-4326-AB05-D70D899BA865}" dt="2020-09-17T14:34:27.077" v="6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Shiva Prasad Tripathi" userId="S::shiva.tripathi@pasc.tu.edu.np::4c1fc72b-4880-432a-8d22-3daad433bab2" providerId="AD" clId="Web-{A578E36E-BCE6-4326-AB05-D70D899BA865}" dt="2020-09-17T14:38:40.079" v="475" actId="20577"/>
        <pc:sldMkLst>
          <pc:docMk/>
          <pc:sldMk cId="1465875362" sldId="257"/>
        </pc:sldMkLst>
        <pc:spChg chg="mod">
          <ac:chgData name="Shiva Prasad Tripathi" userId="S::shiva.tripathi@pasc.tu.edu.np::4c1fc72b-4880-432a-8d22-3daad433bab2" providerId="AD" clId="Web-{A578E36E-BCE6-4326-AB05-D70D899BA865}" dt="2020-09-17T14:38:40.079" v="475" actId="20577"/>
          <ac:spMkLst>
            <pc:docMk/>
            <pc:sldMk cId="1465875362" sldId="257"/>
            <ac:spMk id="3" creationId="{8A097664-1CC9-40D9-9326-6029C5CA69BD}"/>
          </ac:spMkLst>
        </pc:spChg>
      </pc:sldChg>
      <pc:sldChg chg="addSp delSp modSp new">
        <pc:chgData name="Shiva Prasad Tripathi" userId="S::shiva.tripathi@pasc.tu.edu.np::4c1fc72b-4880-432a-8d22-3daad433bab2" providerId="AD" clId="Web-{A578E36E-BCE6-4326-AB05-D70D899BA865}" dt="2020-09-17T15:07:15.516" v="2018" actId="20577"/>
        <pc:sldMkLst>
          <pc:docMk/>
          <pc:sldMk cId="2915848903" sldId="258"/>
        </pc:sldMkLst>
        <pc:spChg chg="mod">
          <ac:chgData name="Shiva Prasad Tripathi" userId="S::shiva.tripathi@pasc.tu.edu.np::4c1fc72b-4880-432a-8d22-3daad433bab2" providerId="AD" clId="Web-{A578E36E-BCE6-4326-AB05-D70D899BA865}" dt="2020-09-17T14:40:02.830" v="502" actId="20577"/>
          <ac:spMkLst>
            <pc:docMk/>
            <pc:sldMk cId="2915848903" sldId="258"/>
            <ac:spMk id="2" creationId="{B9F76C48-4463-41AB-B008-FDB1592E3ADC}"/>
          </ac:spMkLst>
        </pc:spChg>
        <pc:spChg chg="mod">
          <ac:chgData name="Shiva Prasad Tripathi" userId="S::shiva.tripathi@pasc.tu.edu.np::4c1fc72b-4880-432a-8d22-3daad433bab2" providerId="AD" clId="Web-{A578E36E-BCE6-4326-AB05-D70D899BA865}" dt="2020-09-17T15:07:15.516" v="2018" actId="20577"/>
          <ac:spMkLst>
            <pc:docMk/>
            <pc:sldMk cId="2915848903" sldId="258"/>
            <ac:spMk id="3" creationId="{06829D26-3E2E-4A9E-9C05-03A9D8337388}"/>
          </ac:spMkLst>
        </pc:spChg>
        <pc:spChg chg="add del">
          <ac:chgData name="Shiva Prasad Tripathi" userId="S::shiva.tripathi@pasc.tu.edu.np::4c1fc72b-4880-432a-8d22-3daad433bab2" providerId="AD" clId="Web-{A578E36E-BCE6-4326-AB05-D70D899BA865}" dt="2020-09-17T14:41:50.175" v="673"/>
          <ac:spMkLst>
            <pc:docMk/>
            <pc:sldMk cId="2915848903" sldId="258"/>
            <ac:spMk id="4" creationId="{C7EBC369-B1B7-490D-94A1-7D26A4BF543F}"/>
          </ac:spMkLst>
        </pc:spChg>
        <pc:spChg chg="add del mod">
          <ac:chgData name="Shiva Prasad Tripathi" userId="S::shiva.tripathi@pasc.tu.edu.np::4c1fc72b-4880-432a-8d22-3daad433bab2" providerId="AD" clId="Web-{A578E36E-BCE6-4326-AB05-D70D899BA865}" dt="2020-09-17T15:05:57.312" v="2001"/>
          <ac:spMkLst>
            <pc:docMk/>
            <pc:sldMk cId="2915848903" sldId="258"/>
            <ac:spMk id="5" creationId="{CF9CE6FF-85D2-4F52-B855-E32B66B5C0C7}"/>
          </ac:spMkLst>
        </pc:spChg>
      </pc:sldChg>
      <pc:sldChg chg="addSp delSp modSp new">
        <pc:chgData name="Shiva Prasad Tripathi" userId="S::shiva.tripathi@pasc.tu.edu.np::4c1fc72b-4880-432a-8d22-3daad433bab2" providerId="AD" clId="Web-{A578E36E-BCE6-4326-AB05-D70D899BA865}" dt="2020-09-17T15:13:22.972" v="2388" actId="20577"/>
        <pc:sldMkLst>
          <pc:docMk/>
          <pc:sldMk cId="950780286" sldId="259"/>
        </pc:sldMkLst>
        <pc:spChg chg="mod">
          <ac:chgData name="Shiva Prasad Tripathi" userId="S::shiva.tripathi@pasc.tu.edu.np::4c1fc72b-4880-432a-8d22-3daad433bab2" providerId="AD" clId="Web-{A578E36E-BCE6-4326-AB05-D70D899BA865}" dt="2020-09-17T15:13:22.972" v="2388" actId="20577"/>
          <ac:spMkLst>
            <pc:docMk/>
            <pc:sldMk cId="950780286" sldId="259"/>
            <ac:spMk id="3" creationId="{32ABC8F0-C5D0-4361-BB1D-BB39C980C6C4}"/>
          </ac:spMkLst>
        </pc:spChg>
        <pc:inkChg chg="add">
          <ac:chgData name="Shiva Prasad Tripathi" userId="S::shiva.tripathi@pasc.tu.edu.np::4c1fc72b-4880-432a-8d22-3daad433bab2" providerId="AD" clId="Web-{A578E36E-BCE6-4326-AB05-D70D899BA865}" dt="2020-09-17T14:53:27.228" v="947"/>
          <ac:inkMkLst>
            <pc:docMk/>
            <pc:sldMk cId="950780286" sldId="259"/>
            <ac:inkMk id="4" creationId="{5BDF687D-3743-45D5-9B23-AD592DAA701A}"/>
          </ac:inkMkLst>
        </pc:inkChg>
        <pc:inkChg chg="add del">
          <ac:chgData name="Shiva Prasad Tripathi" userId="S::shiva.tripathi@pasc.tu.edu.np::4c1fc72b-4880-432a-8d22-3daad433bab2" providerId="AD" clId="Web-{A578E36E-BCE6-4326-AB05-D70D899BA865}" dt="2020-09-17T14:54:00.728" v="954"/>
          <ac:inkMkLst>
            <pc:docMk/>
            <pc:sldMk cId="950780286" sldId="259"/>
            <ac:inkMk id="5" creationId="{2480D18F-B00F-474C-8A14-395F18A6F6E1}"/>
          </ac:inkMkLst>
        </pc:inkChg>
        <pc:inkChg chg="add">
          <ac:chgData name="Shiva Prasad Tripathi" userId="S::shiva.tripathi@pasc.tu.edu.np::4c1fc72b-4880-432a-8d22-3daad433bab2" providerId="AD" clId="Web-{A578E36E-BCE6-4326-AB05-D70D899BA865}" dt="2020-09-17T14:54:27.525" v="955"/>
          <ac:inkMkLst>
            <pc:docMk/>
            <pc:sldMk cId="950780286" sldId="259"/>
            <ac:inkMk id="6" creationId="{84943A01-4548-4539-87FC-416289E0D618}"/>
          </ac:inkMkLst>
        </pc:inkChg>
        <pc:inkChg chg="add del">
          <ac:chgData name="Shiva Prasad Tripathi" userId="S::shiva.tripathi@pasc.tu.edu.np::4c1fc72b-4880-432a-8d22-3daad433bab2" providerId="AD" clId="Web-{A578E36E-BCE6-4326-AB05-D70D899BA865}" dt="2020-09-17T14:54:33.384" v="959"/>
          <ac:inkMkLst>
            <pc:docMk/>
            <pc:sldMk cId="950780286" sldId="259"/>
            <ac:inkMk id="7" creationId="{43CD1465-4FB4-4FB8-9170-A2BF13BEBC0B}"/>
          </ac:inkMkLst>
        </pc:inkChg>
        <pc:inkChg chg="add del">
          <ac:chgData name="Shiva Prasad Tripathi" userId="S::shiva.tripathi@pasc.tu.edu.np::4c1fc72b-4880-432a-8d22-3daad433bab2" providerId="AD" clId="Web-{A578E36E-BCE6-4326-AB05-D70D899BA865}" dt="2020-09-17T14:54:33.384" v="958"/>
          <ac:inkMkLst>
            <pc:docMk/>
            <pc:sldMk cId="950780286" sldId="259"/>
            <ac:inkMk id="8" creationId="{A15A6BA4-0C56-476C-84DD-61EEF9A2FF35}"/>
          </ac:inkMkLst>
        </pc:inkChg>
        <pc:cxnChg chg="add del mod">
          <ac:chgData name="Shiva Prasad Tripathi" userId="S::shiva.tripathi@pasc.tu.edu.np::4c1fc72b-4880-432a-8d22-3daad433bab2" providerId="AD" clId="Web-{A578E36E-BCE6-4326-AB05-D70D899BA865}" dt="2020-09-17T15:10:45.987" v="2230"/>
          <ac:cxnSpMkLst>
            <pc:docMk/>
            <pc:sldMk cId="950780286" sldId="259"/>
            <ac:cxnSpMk id="9" creationId="{DC100BCE-604E-46CD-9206-77D392EEB67A}"/>
          </ac:cxnSpMkLst>
        </pc:cxnChg>
        <pc:cxnChg chg="add del mod">
          <ac:chgData name="Shiva Prasad Tripathi" userId="S::shiva.tripathi@pasc.tu.edu.np::4c1fc72b-4880-432a-8d22-3daad433bab2" providerId="AD" clId="Web-{A578E36E-BCE6-4326-AB05-D70D899BA865}" dt="2020-09-17T15:10:49.862" v="2231"/>
          <ac:cxnSpMkLst>
            <pc:docMk/>
            <pc:sldMk cId="950780286" sldId="259"/>
            <ac:cxnSpMk id="10" creationId="{336BDE5B-739C-4F2C-B270-638C77AFA45A}"/>
          </ac:cxnSpMkLst>
        </pc:cxnChg>
      </pc:sldChg>
      <pc:sldChg chg="modSp new">
        <pc:chgData name="Shiva Prasad Tripathi" userId="S::shiva.tripathi@pasc.tu.edu.np::4c1fc72b-4880-432a-8d22-3daad433bab2" providerId="AD" clId="Web-{A578E36E-BCE6-4326-AB05-D70D899BA865}" dt="2020-09-17T15:04:55.546" v="1976" actId="20577"/>
        <pc:sldMkLst>
          <pc:docMk/>
          <pc:sldMk cId="1272186902" sldId="260"/>
        </pc:sldMkLst>
        <pc:spChg chg="mod">
          <ac:chgData name="Shiva Prasad Tripathi" userId="S::shiva.tripathi@pasc.tu.edu.np::4c1fc72b-4880-432a-8d22-3daad433bab2" providerId="AD" clId="Web-{A578E36E-BCE6-4326-AB05-D70D899BA865}" dt="2020-09-17T15:04:55.546" v="1976" actId="20577"/>
          <ac:spMkLst>
            <pc:docMk/>
            <pc:sldMk cId="1272186902" sldId="260"/>
            <ac:spMk id="3" creationId="{7A8536E1-2BC8-47D2-821D-ADF9BE3AB848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32766 51339 16383 0 0,'0'0'-16383'0'0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56183 44818 16383 0 0,'0'0'-16383'0'0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cs typeface="Calibri Light"/>
              </a:rPr>
              <a:t>Suspension Bridge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D2812-82D7-4A6A-93AF-B3438C56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97664-1CC9-40D9-9326-6029C5CA6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Bridges for low traffic</a:t>
            </a:r>
          </a:p>
          <a:p>
            <a:r>
              <a:rPr lang="en-GB" dirty="0">
                <a:cs typeface="Calibri"/>
              </a:rPr>
              <a:t>Span (length) - as long as 3000 feet or a little more</a:t>
            </a:r>
          </a:p>
          <a:p>
            <a:r>
              <a:rPr lang="en-GB" dirty="0">
                <a:cs typeface="Calibri"/>
              </a:rPr>
              <a:t>Weight supported by cables suspended between the two towers</a:t>
            </a:r>
          </a:p>
          <a:p>
            <a:r>
              <a:rPr lang="en-GB" dirty="0">
                <a:cs typeface="Calibri"/>
              </a:rPr>
              <a:t>Cables (strong) - thousands of wires – steel galvanised (against corrosion)</a:t>
            </a:r>
          </a:p>
          <a:p>
            <a:r>
              <a:rPr lang="en-GB" dirty="0">
                <a:cs typeface="Calibri"/>
              </a:rPr>
              <a:t>Cables / strands /</a:t>
            </a:r>
            <a:r>
              <a:rPr lang="en-GB" b="1" dirty="0">
                <a:cs typeface="Calibri"/>
              </a:rPr>
              <a:t> Lattho </a:t>
            </a:r>
          </a:p>
        </p:txBody>
      </p:sp>
    </p:spTree>
    <p:extLst>
      <p:ext uri="{BB962C8B-B14F-4D97-AF65-F5344CB8AC3E}">
        <p14:creationId xmlns:p14="http://schemas.microsoft.com/office/powerpoint/2010/main" val="146587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6C48-4463-41AB-B008-FDB1592E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Construction of cable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9D26-3E2E-4A9E-9C05-03A9D8337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/>
              </a:rPr>
              <a:t>-&gt; Twisting the wires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-&gt; Spinning together and clamping at intervals ( for longer bridges)</a:t>
            </a: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584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AF12-4BCD-44B7-BE8F-FC1D3323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C8F0-C5D0-4361-BB1D-BB39C980C6C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Cables -&gt;  top of the towers -&gt; to the side towers -&gt; into the anchorage (Saddles to hold)</a:t>
            </a:r>
          </a:p>
          <a:p>
            <a:r>
              <a:rPr lang="en-GB" dirty="0">
                <a:cs typeface="Calibri"/>
              </a:rPr>
              <a:t>The ends -&gt;fixed to the anchorage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                        A) Natural Rocks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                        B) Concrete/ </a:t>
            </a:r>
            <a:r>
              <a:rPr lang="en-GB" dirty="0" err="1">
                <a:cs typeface="Calibri"/>
              </a:rPr>
              <a:t>mansory</a:t>
            </a:r>
          </a:p>
          <a:p>
            <a:r>
              <a:rPr lang="en-GB" dirty="0">
                <a:cs typeface="Calibri"/>
              </a:rPr>
              <a:t>Cables -&gt; looped and fixed at the base of the anchorage</a:t>
            </a:r>
            <a:endParaRPr lang="en-GB" dirty="0"/>
          </a:p>
          <a:p>
            <a:endParaRPr lang="en-GB" dirty="0">
              <a:cs typeface="Calibri"/>
            </a:endParaRPr>
          </a:p>
          <a:p>
            <a:pPr marL="514350" indent="-514350">
              <a:buAutoNum type="arabicPeriod"/>
            </a:pPr>
            <a:endParaRPr lang="en-GB" dirty="0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DF687D-3743-45D5-9B23-AD592DAA701A}"/>
                  </a:ext>
                </a:extLst>
              </p14:cNvPr>
              <p14:cNvContentPartPr/>
              <p14:nvPr/>
            </p14:nvContentPartPr>
            <p14:xfrm>
              <a:off x="5508625" y="2381250"/>
              <a:ext cx="19050" cy="1905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DF687D-3743-45D5-9B23-AD592DAA70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80025" y="2152650"/>
                <a:ext cx="476250" cy="476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943A01-4548-4539-87FC-416289E0D618}"/>
                  </a:ext>
                </a:extLst>
              </p14:cNvPr>
              <p14:cNvContentPartPr/>
              <p14:nvPr/>
            </p14:nvContentPartPr>
            <p14:xfrm>
              <a:off x="6064250" y="4048125"/>
              <a:ext cx="19050" cy="1905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943A01-4548-4539-87FC-416289E0D6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07050" y="3590925"/>
                <a:ext cx="952500" cy="952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078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B5D8-3C02-424D-ADF0-95146287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536E1-2BC8-47D2-821D-ADF9BE3AB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Intervals -&gt; cast steel cable bands for gripping </a:t>
            </a:r>
          </a:p>
          <a:p>
            <a:r>
              <a:rPr lang="en-GB" dirty="0">
                <a:cs typeface="Calibri"/>
              </a:rPr>
              <a:t>From bands -&gt; suspenders hang down</a:t>
            </a:r>
          </a:p>
          <a:p>
            <a:r>
              <a:rPr lang="en-GB" dirty="0">
                <a:cs typeface="Calibri"/>
              </a:rPr>
              <a:t>Suspenders have high tensile strength</a:t>
            </a:r>
          </a:p>
          <a:p>
            <a:pPr marL="0" indent="0" algn="ctr">
              <a:buNone/>
            </a:pPr>
            <a:r>
              <a:rPr lang="en-GB" dirty="0">
                <a:cs typeface="Calibri"/>
              </a:rPr>
              <a:t>    Suspenders protect the bridge from deformation of the deck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            Deck -&gt; flat part of the bridge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            Deformation -&gt; from traffic, from wind pressures</a:t>
            </a:r>
          </a:p>
          <a:p>
            <a:r>
              <a:rPr lang="en-GB" dirty="0">
                <a:cs typeface="Calibri"/>
              </a:rPr>
              <a:t>Binders/trusses are also used along the level of the deck for stiffening the bridge</a:t>
            </a:r>
          </a:p>
        </p:txBody>
      </p:sp>
    </p:spTree>
    <p:extLst>
      <p:ext uri="{BB962C8B-B14F-4D97-AF65-F5344CB8AC3E}">
        <p14:creationId xmlns:p14="http://schemas.microsoft.com/office/powerpoint/2010/main" val="1272186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457814946517498DBAFCB8418DF59E" ma:contentTypeVersion="0" ma:contentTypeDescription="Create a new document." ma:contentTypeScope="" ma:versionID="0e905b419fab09268b06bd542b1fcb4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4E6D72-98C8-4659-91BB-F0D2C75222D8}"/>
</file>

<file path=customXml/itemProps2.xml><?xml version="1.0" encoding="utf-8"?>
<ds:datastoreItem xmlns:ds="http://schemas.openxmlformats.org/officeDocument/2006/customXml" ds:itemID="{15363FAE-22CE-48E0-B0E1-9E4805F274F5}"/>
</file>

<file path=customXml/itemProps3.xml><?xml version="1.0" encoding="utf-8"?>
<ds:datastoreItem xmlns:ds="http://schemas.openxmlformats.org/officeDocument/2006/customXml" ds:itemID="{A0835DC7-9B8B-4D25-A340-9CD22BBC9CC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Suspension Bridge</vt:lpstr>
      <vt:lpstr>PowerPoint Presentation</vt:lpstr>
      <vt:lpstr>Construction of cable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290</cp:revision>
  <dcterms:created xsi:type="dcterms:W3CDTF">2020-09-17T14:32:22Z</dcterms:created>
  <dcterms:modified xsi:type="dcterms:W3CDTF">2020-09-17T15:13:23Z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0x01010089457814946517498DBAFCB8418DF59E</vt:lpwstr>
  </property>
</Properties>
</file>