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66456-EEA3-49B8-ABDA-F1CBF00648FC}" v="120" dt="2020-09-16T11:38:19.840"/>
    <p1510:client id="{9079EAA0-3BBE-5014-E50B-6F837A7D27E6}" v="32" dt="2020-09-20T12:29:0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Prasad Tripathi" userId="S::shiva.tripathi@pasc.tu.edu.np::4c1fc72b-4880-432a-8d22-3daad433bab2" providerId="AD" clId="Web-{7F866456-EEA3-49B8-ABDA-F1CBF00648FC}"/>
    <pc:docChg chg="addSld delSld modSld">
      <pc:chgData name="Shiva Prasad Tripathi" userId="S::shiva.tripathi@pasc.tu.edu.np::4c1fc72b-4880-432a-8d22-3daad433bab2" providerId="AD" clId="Web-{7F866456-EEA3-49B8-ABDA-F1CBF00648FC}" dt="2020-09-16T11:38:19.840" v="121" actId="20577"/>
      <pc:docMkLst>
        <pc:docMk/>
      </pc:docMkLst>
      <pc:sldChg chg="modSp">
        <pc:chgData name="Shiva Prasad Tripathi" userId="S::shiva.tripathi@pasc.tu.edu.np::4c1fc72b-4880-432a-8d22-3daad433bab2" providerId="AD" clId="Web-{7F866456-EEA3-49B8-ABDA-F1CBF00648FC}" dt="2020-09-16T11:36:12.356" v="83" actId="20577"/>
        <pc:sldMkLst>
          <pc:docMk/>
          <pc:sldMk cId="109857222" sldId="256"/>
        </pc:sldMkLst>
        <pc:spChg chg="mod">
          <ac:chgData name="Shiva Prasad Tripathi" userId="S::shiva.tripathi@pasc.tu.edu.np::4c1fc72b-4880-432a-8d22-3daad433bab2" providerId="AD" clId="Web-{7F866456-EEA3-49B8-ABDA-F1CBF00648FC}" dt="2020-09-16T11:30:04.41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iva Prasad Tripathi" userId="S::shiva.tripathi@pasc.tu.edu.np::4c1fc72b-4880-432a-8d22-3daad433bab2" providerId="AD" clId="Web-{7F866456-EEA3-49B8-ABDA-F1CBF00648FC}" dt="2020-09-16T11:36:12.356" v="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hiva Prasad Tripathi" userId="S::shiva.tripathi@pasc.tu.edu.np::4c1fc72b-4880-432a-8d22-3daad433bab2" providerId="AD" clId="Web-{7F866456-EEA3-49B8-ABDA-F1CBF00648FC}" dt="2020-09-16T11:37:26.778" v="110" actId="20577"/>
        <pc:sldMkLst>
          <pc:docMk/>
          <pc:sldMk cId="770673523" sldId="257"/>
        </pc:sldMkLst>
        <pc:spChg chg="mod">
          <ac:chgData name="Shiva Prasad Tripathi" userId="S::shiva.tripathi@pasc.tu.edu.np::4c1fc72b-4880-432a-8d22-3daad433bab2" providerId="AD" clId="Web-{7F866456-EEA3-49B8-ABDA-F1CBF00648FC}" dt="2020-09-16T11:31:03.825" v="24" actId="20577"/>
          <ac:spMkLst>
            <pc:docMk/>
            <pc:sldMk cId="770673523" sldId="257"/>
            <ac:spMk id="2" creationId="{97FE3F72-041C-4E31-A6CC-DD607FE6D3D0}"/>
          </ac:spMkLst>
        </pc:spChg>
        <pc:spChg chg="mod">
          <ac:chgData name="Shiva Prasad Tripathi" userId="S::shiva.tripathi@pasc.tu.edu.np::4c1fc72b-4880-432a-8d22-3daad433bab2" providerId="AD" clId="Web-{7F866456-EEA3-49B8-ABDA-F1CBF00648FC}" dt="2020-09-16T11:37:26.778" v="110" actId="20577"/>
          <ac:spMkLst>
            <pc:docMk/>
            <pc:sldMk cId="770673523" sldId="257"/>
            <ac:spMk id="3" creationId="{2153FF78-9763-440D-962C-B05FDEA40A85}"/>
          </ac:spMkLst>
        </pc:spChg>
      </pc:sldChg>
      <pc:sldChg chg="addSp modSp new del">
        <pc:chgData name="Shiva Prasad Tripathi" userId="S::shiva.tripathi@pasc.tu.edu.np::4c1fc72b-4880-432a-8d22-3daad433bab2" providerId="AD" clId="Web-{7F866456-EEA3-49B8-ABDA-F1CBF00648FC}" dt="2020-09-16T11:34:46.669" v="66"/>
        <pc:sldMkLst>
          <pc:docMk/>
          <pc:sldMk cId="1536882358" sldId="258"/>
        </pc:sldMkLst>
        <pc:spChg chg="mod">
          <ac:chgData name="Shiva Prasad Tripathi" userId="S::shiva.tripathi@pasc.tu.edu.np::4c1fc72b-4880-432a-8d22-3daad433bab2" providerId="AD" clId="Web-{7F866456-EEA3-49B8-ABDA-F1CBF00648FC}" dt="2020-09-16T11:32:13.997" v="38" actId="14100"/>
          <ac:spMkLst>
            <pc:docMk/>
            <pc:sldMk cId="1536882358" sldId="258"/>
            <ac:spMk id="2" creationId="{FBD79FA2-95A5-4C4C-8E4D-BBDF1281D973}"/>
          </ac:spMkLst>
        </pc:spChg>
        <pc:spChg chg="mod">
          <ac:chgData name="Shiva Prasad Tripathi" userId="S::shiva.tripathi@pasc.tu.edu.np::4c1fc72b-4880-432a-8d22-3daad433bab2" providerId="AD" clId="Web-{7F866456-EEA3-49B8-ABDA-F1CBF00648FC}" dt="2020-09-16T11:34:09.122" v="59" actId="14100"/>
          <ac:spMkLst>
            <pc:docMk/>
            <pc:sldMk cId="1536882358" sldId="258"/>
            <ac:spMk id="3" creationId="{D3524C72-F9CF-4E2E-BFD8-C8DACFAC5D85}"/>
          </ac:spMkLst>
        </pc:spChg>
        <pc:spChg chg="add mod">
          <ac:chgData name="Shiva Prasad Tripathi" userId="S::shiva.tripathi@pasc.tu.edu.np::4c1fc72b-4880-432a-8d22-3daad433bab2" providerId="AD" clId="Web-{7F866456-EEA3-49B8-ABDA-F1CBF00648FC}" dt="2020-09-16T11:34:29.106" v="61" actId="14100"/>
          <ac:spMkLst>
            <pc:docMk/>
            <pc:sldMk cId="1536882358" sldId="258"/>
            <ac:spMk id="4" creationId="{24245317-774D-4378-9CA6-F5495508CDA2}"/>
          </ac:spMkLst>
        </pc:spChg>
      </pc:sldChg>
      <pc:sldChg chg="new del">
        <pc:chgData name="Shiva Prasad Tripathi" userId="S::shiva.tripathi@pasc.tu.edu.np::4c1fc72b-4880-432a-8d22-3daad433bab2" providerId="AD" clId="Web-{7F866456-EEA3-49B8-ABDA-F1CBF00648FC}" dt="2020-09-16T11:31:59.013" v="36"/>
        <pc:sldMkLst>
          <pc:docMk/>
          <pc:sldMk cId="2973160886" sldId="258"/>
        </pc:sldMkLst>
      </pc:sldChg>
      <pc:sldChg chg="modSp new">
        <pc:chgData name="Shiva Prasad Tripathi" userId="S::shiva.tripathi@pasc.tu.edu.np::4c1fc72b-4880-432a-8d22-3daad433bab2" providerId="AD" clId="Web-{7F866456-EEA3-49B8-ABDA-F1CBF00648FC}" dt="2020-09-16T11:37:19.700" v="108" actId="20577"/>
        <pc:sldMkLst>
          <pc:docMk/>
          <pc:sldMk cId="2706167209" sldId="259"/>
        </pc:sldMkLst>
        <pc:spChg chg="mod">
          <ac:chgData name="Shiva Prasad Tripathi" userId="S::shiva.tripathi@pasc.tu.edu.np::4c1fc72b-4880-432a-8d22-3daad433bab2" providerId="AD" clId="Web-{7F866456-EEA3-49B8-ABDA-F1CBF00648FC}" dt="2020-09-16T11:37:19.700" v="108" actId="20577"/>
          <ac:spMkLst>
            <pc:docMk/>
            <pc:sldMk cId="2706167209" sldId="259"/>
            <ac:spMk id="3" creationId="{4966BA12-6E18-47C7-9975-DFB905C6D40B}"/>
          </ac:spMkLst>
        </pc:spChg>
      </pc:sldChg>
      <pc:sldChg chg="modSp new">
        <pc:chgData name="Shiva Prasad Tripathi" userId="S::shiva.tripathi@pasc.tu.edu.np::4c1fc72b-4880-432a-8d22-3daad433bab2" providerId="AD" clId="Web-{7F866456-EEA3-49B8-ABDA-F1CBF00648FC}" dt="2020-09-16T11:37:38.387" v="113" actId="20577"/>
        <pc:sldMkLst>
          <pc:docMk/>
          <pc:sldMk cId="3542594186" sldId="260"/>
        </pc:sldMkLst>
        <pc:spChg chg="mod">
          <ac:chgData name="Shiva Prasad Tripathi" userId="S::shiva.tripathi@pasc.tu.edu.np::4c1fc72b-4880-432a-8d22-3daad433bab2" providerId="AD" clId="Web-{7F866456-EEA3-49B8-ABDA-F1CBF00648FC}" dt="2020-09-16T11:37:38.387" v="113" actId="20577"/>
          <ac:spMkLst>
            <pc:docMk/>
            <pc:sldMk cId="3542594186" sldId="260"/>
            <ac:spMk id="3" creationId="{7A17F5BE-FB5B-405F-82E9-CCAC08EF8CA3}"/>
          </ac:spMkLst>
        </pc:spChg>
      </pc:sldChg>
      <pc:sldChg chg="modSp new">
        <pc:chgData name="Shiva Prasad Tripathi" userId="S::shiva.tripathi@pasc.tu.edu.np::4c1fc72b-4880-432a-8d22-3daad433bab2" providerId="AD" clId="Web-{7F866456-EEA3-49B8-ABDA-F1CBF00648FC}" dt="2020-09-16T11:38:19.840" v="120" actId="20577"/>
        <pc:sldMkLst>
          <pc:docMk/>
          <pc:sldMk cId="3079283029" sldId="261"/>
        </pc:sldMkLst>
        <pc:spChg chg="mod">
          <ac:chgData name="Shiva Prasad Tripathi" userId="S::shiva.tripathi@pasc.tu.edu.np::4c1fc72b-4880-432a-8d22-3daad433bab2" providerId="AD" clId="Web-{7F866456-EEA3-49B8-ABDA-F1CBF00648FC}" dt="2020-09-16T11:35:15.934" v="72" actId="20577"/>
          <ac:spMkLst>
            <pc:docMk/>
            <pc:sldMk cId="3079283029" sldId="261"/>
            <ac:spMk id="2" creationId="{15FCF731-2631-4C04-99EB-BB2C14194125}"/>
          </ac:spMkLst>
        </pc:spChg>
        <pc:spChg chg="mod">
          <ac:chgData name="Shiva Prasad Tripathi" userId="S::shiva.tripathi@pasc.tu.edu.np::4c1fc72b-4880-432a-8d22-3daad433bab2" providerId="AD" clId="Web-{7F866456-EEA3-49B8-ABDA-F1CBF00648FC}" dt="2020-09-16T11:38:19.840" v="120" actId="20577"/>
          <ac:spMkLst>
            <pc:docMk/>
            <pc:sldMk cId="3079283029" sldId="261"/>
            <ac:spMk id="3" creationId="{8EF1ACFB-7936-46CB-8FAD-5B029CE2FA45}"/>
          </ac:spMkLst>
        </pc:spChg>
      </pc:sldChg>
    </pc:docChg>
  </pc:docChgLst>
  <pc:docChgLst>
    <pc:chgData name="Shiva Prasad Tripathi" userId="S::shiva.tripathi@pasc.tu.edu.np::4c1fc72b-4880-432a-8d22-3daad433bab2" providerId="AD" clId="Web-{9079EAA0-3BBE-5014-E50B-6F837A7D27E6}"/>
    <pc:docChg chg="addSld delSld modSld">
      <pc:chgData name="Shiva Prasad Tripathi" userId="S::shiva.tripathi@pasc.tu.edu.np::4c1fc72b-4880-432a-8d22-3daad433bab2" providerId="AD" clId="Web-{9079EAA0-3BBE-5014-E50B-6F837A7D27E6}" dt="2020-09-20T12:29:04.473" v="31"/>
      <pc:docMkLst>
        <pc:docMk/>
      </pc:docMkLst>
      <pc:sldChg chg="delSp modSp new">
        <pc:chgData name="Shiva Prasad Tripathi" userId="S::shiva.tripathi@pasc.tu.edu.np::4c1fc72b-4880-432a-8d22-3daad433bab2" providerId="AD" clId="Web-{9079EAA0-3BBE-5014-E50B-6F837A7D27E6}" dt="2020-09-20T12:29:04.473" v="31"/>
        <pc:sldMkLst>
          <pc:docMk/>
          <pc:sldMk cId="2557585987" sldId="261"/>
        </pc:sldMkLst>
        <pc:spChg chg="mod">
          <ac:chgData name="Shiva Prasad Tripathi" userId="S::shiva.tripathi@pasc.tu.edu.np::4c1fc72b-4880-432a-8d22-3daad433bab2" providerId="AD" clId="Web-{9079EAA0-3BBE-5014-E50B-6F837A7D27E6}" dt="2020-09-20T12:28:58.208" v="30" actId="14100"/>
          <ac:spMkLst>
            <pc:docMk/>
            <pc:sldMk cId="2557585987" sldId="261"/>
            <ac:spMk id="2" creationId="{9AA1F596-83B5-4E70-8F77-1C555FF8B5FA}"/>
          </ac:spMkLst>
        </pc:spChg>
        <pc:spChg chg="del mod">
          <ac:chgData name="Shiva Prasad Tripathi" userId="S::shiva.tripathi@pasc.tu.edu.np::4c1fc72b-4880-432a-8d22-3daad433bab2" providerId="AD" clId="Web-{9079EAA0-3BBE-5014-E50B-6F837A7D27E6}" dt="2020-09-20T12:29:04.473" v="31"/>
          <ac:spMkLst>
            <pc:docMk/>
            <pc:sldMk cId="2557585987" sldId="261"/>
            <ac:spMk id="3" creationId="{F1AF35BD-33ED-4779-B78C-B35CD9688BB0}"/>
          </ac:spMkLst>
        </pc:spChg>
      </pc:sldChg>
      <pc:sldChg chg="modSp del">
        <pc:chgData name="Shiva Prasad Tripathi" userId="S::shiva.tripathi@pasc.tu.edu.np::4c1fc72b-4880-432a-8d22-3daad433bab2" providerId="AD" clId="Web-{9079EAA0-3BBE-5014-E50B-6F837A7D27E6}" dt="2020-09-20T12:28:22.348" v="6"/>
        <pc:sldMkLst>
          <pc:docMk/>
          <pc:sldMk cId="3079283029" sldId="261"/>
        </pc:sldMkLst>
        <pc:spChg chg="mod">
          <ac:chgData name="Shiva Prasad Tripathi" userId="S::shiva.tripathi@pasc.tu.edu.np::4c1fc72b-4880-432a-8d22-3daad433bab2" providerId="AD" clId="Web-{9079EAA0-3BBE-5014-E50B-6F837A7D27E6}" dt="2020-09-20T12:24:16.456" v="0" actId="20577"/>
          <ac:spMkLst>
            <pc:docMk/>
            <pc:sldMk cId="3079283029" sldId="261"/>
            <ac:spMk id="2" creationId="{15FCF731-2631-4C04-99EB-BB2C14194125}"/>
          </ac:spMkLst>
        </pc:spChg>
        <pc:spChg chg="mod">
          <ac:chgData name="Shiva Prasad Tripathi" userId="S::shiva.tripathi@pasc.tu.edu.np::4c1fc72b-4880-432a-8d22-3daad433bab2" providerId="AD" clId="Web-{9079EAA0-3BBE-5014-E50B-6F837A7D27E6}" dt="2020-09-20T12:24:28.377" v="3" actId="20577"/>
          <ac:spMkLst>
            <pc:docMk/>
            <pc:sldMk cId="3079283029" sldId="261"/>
            <ac:spMk id="3" creationId="{8EF1ACFB-7936-46CB-8FAD-5B029CE2FA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The  Scientific Attitude</a:t>
            </a:r>
            <a:endParaRPr lang="en-GB" b="1" dirty="0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r">
              <a:buChar char="•"/>
            </a:pPr>
            <a:r>
              <a:rPr lang="en-US" sz="2800" dirty="0">
                <a:ea typeface="+mn-lt"/>
                <a:cs typeface="+mn-lt"/>
              </a:rPr>
              <a:t>Attitude of anyone who studies and applies science</a:t>
            </a:r>
            <a:endParaRPr lang="en-GB" sz="280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3F72-041C-4E31-A6CC-DD607FE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Our progress depends on two aspects of science :</a:t>
            </a:r>
            <a:br>
              <a:rPr lang="en-US" dirty="0">
                <a:ea typeface="+mj-lt"/>
                <a:cs typeface="+mj-lt"/>
              </a:rPr>
            </a:br>
            <a:endParaRPr lang="en-GB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FF78-9763-440D-962C-B05FDEA4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dirty="0">
                <a:ea typeface="+mn-lt"/>
                <a:cs typeface="+mn-lt"/>
              </a:rPr>
              <a:t>Application of applied science to improve the structure of the society and control over our environment - Fibers and drugs, Faster and safer means of transport, Treatment of mental diseases and operational researches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dirty="0">
                <a:ea typeface="+mn-lt"/>
                <a:cs typeface="+mn-lt"/>
              </a:rPr>
              <a:t>Application by all members of society(government as well as people). Application of thought and action that scientists use in their work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AutoNum type="arabicPeriod"/>
            </a:pPr>
            <a:endParaRPr lang="en-US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9877-5E1D-4F00-A447-C6DE46DD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F5BE-FB5B-405F-82E9-CCAC08E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A successful scientist is curious to solve the problems and s/he thinks that s/he can solve this problem and enjoys trying to solve it.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A scientist is a good observer, s/he is accurate patient and objective and applies his logical thoughts(distance,  pressure , volume, speed temperature , 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 to his/her observation and makes an accurate analysis.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A scientist is skeptical – believes in evidence/base/ proof.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Similarly, he is not only critical of other’s works but of his own too.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cs typeface="Calibri"/>
              </a:rPr>
              <a:t>    Man is the least reliable instrument.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59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5FE0-1C98-478F-B5E7-581B27CE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BA12-6E18-47C7-9975-DFB905C6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Lastly- a scientist is highly imaginative.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cs typeface="Calibri"/>
              </a:rPr>
              <a:t>Data are sometimes not only complex but also frequently  incomplete. So, s/he needs imagination to make hypothesis on how processes work and how events take place.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1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F596-83B5-4E70-8F77-1C555FF8B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77071"/>
          </a:xfrm>
        </p:spPr>
        <p:txBody>
          <a:bodyPr/>
          <a:lstStyle/>
          <a:p>
            <a:r>
              <a:rPr lang="en-GB" b="1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758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FFB122-549B-4CD7-82B5-F3B71E1DB316}"/>
</file>

<file path=customXml/itemProps2.xml><?xml version="1.0" encoding="utf-8"?>
<ds:datastoreItem xmlns:ds="http://schemas.openxmlformats.org/officeDocument/2006/customXml" ds:itemID="{50F7A121-BDCB-4783-9785-2A88C81A1AC0}"/>
</file>

<file path=customXml/itemProps3.xml><?xml version="1.0" encoding="utf-8"?>
<ds:datastoreItem xmlns:ds="http://schemas.openxmlformats.org/officeDocument/2006/customXml" ds:itemID="{F76FE449-B6F3-4506-92A9-E09DE796A7C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  Scientific Attitude </vt:lpstr>
      <vt:lpstr> Our progress depends on two aspects of science :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2020-09-16T11:27:08Z</dcterms:created>
  <dcterms:modified xsi:type="dcterms:W3CDTF">2020-09-20T12:29:06Z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