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Gharti Magar" initials="PGM" lastIdx="1" clrIdx="0">
    <p:extLst>
      <p:ext uri="{19B8F6BF-5375-455C-9EA6-DF929625EA0E}">
        <p15:presenceInfo xmlns:p15="http://schemas.microsoft.com/office/powerpoint/2012/main" userId="1bab48e9737042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2A763-D867-40DC-884C-5778B829C37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E65-1025-4C50-9887-DAFEC3AA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BFE65-1025-4C50-9887-DAFEC3AA9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1931-6BFC-4B0C-9DFB-788DED47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680-9B37-4118-8316-1EEAB7588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19C2-43FC-451D-8AEB-920341E7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83DB-C43C-4E71-B0E7-52C7774C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0DE2-A0E6-4BC1-B776-9F93AFC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F2B-7E40-454F-8ED9-ECA7511D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D4184-FEB3-4101-B0F0-563FECBC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31B0-795A-4BB6-BE37-FD908761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C13E-DF83-4FDA-98DF-0FC3DB61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3F0E-F6AD-4348-9659-B7A3993F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25B3A-DAA5-4CA5-AFCC-5C91EE45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2B448-20BB-4CC0-BC5B-314E3920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2462-B6BF-4E8A-9CA8-31DA2337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378B-E538-4E9E-804B-BDDBCF51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E010-1E4B-4FF5-A394-1A53367D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7BA7-6FE9-43F8-A4A4-264BC86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9A19-4500-4C06-B6B4-798E451B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CAF9-38F6-4CD4-9A1B-9AFE6A69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D565-D1C7-44A9-B119-854A5E58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6AA8-AAE7-474F-9477-FD7757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4AD5-9C18-483E-BB99-7657655B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3EC4-D811-4C7D-A49C-B75C7F54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FFCDD-D200-4729-9569-F97994A2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254C-C63F-402D-9562-1455569A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6E64-4D67-41BF-A075-AF5036D3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97C-6FD9-4E8D-964A-7BE09D48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C7B-6F8C-4F9D-B310-7CAB511D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7576-0E88-4495-B2D6-4225B2A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2433-15CA-4FB3-BBEE-F86A73A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BFEA9-364F-4703-833C-A07A3BF2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FC93-8CC7-487B-A7B8-69611FCE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65E8-792E-48EA-A83E-8D53ED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A0CF-DB6A-444F-8961-C0A90C6E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05E89-3E3A-4075-A02F-544A9E78E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56FFC-A624-468F-B7E3-C57E33D0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6023B-BCB6-4221-9595-4CEB4CE53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84230-CECE-4B5D-B6AF-D440C14B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F9278-BD8E-4E7F-832C-9381BC5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F7611-7ABD-44FE-B5B4-AD7CC09E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A8C5-6B2E-4390-B9E7-D789D53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0A2F8-6AA1-480A-A9A9-F16E990C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1C454-84DC-4770-8F45-4E7756E8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ABA5E-9055-4395-A758-2E129DB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E52D3-EE02-4DD6-8350-EE196583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11D89-2274-48DE-8129-A34CAD3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098A2-C3D4-495B-9AB6-6C6A481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0B9-7910-4DF9-A8C4-1EF7C1F9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B546-AFF3-4275-A24B-81EEE002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08103-2563-4D35-BF49-AE47FD7A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E993-9403-4582-BDDB-3146A0DA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1FD2-165D-46AC-BABD-4354A77A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EABE-2E13-4132-92A5-34FA7B15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FE6-E7D6-4A0E-A64F-70FBE4F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92E3B-403B-4F85-A852-3B5A5D92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435B6-8DE0-4855-AD75-0E880C201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C7D0-3391-4F56-AF03-DAD55089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FC596-6397-414C-924B-5B51B00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CAFA-93D4-4AB3-9FEA-D7C6C116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31458-CAA1-4966-9C2F-EC978C84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C94F-9FD1-42E4-A917-D5AAE69F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F27F-3A9E-4D23-8E2E-A888D52D1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0D70-14F3-49DB-BD31-5C0D8A5D336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B68E-1DC5-4791-8CB1-014CFE61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AC19-AF81-4A05-96C5-FEE83AA1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029-559F-41B4-99D1-E4371911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B589-C117-4890-973F-9A16BA74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54" y="574065"/>
            <a:ext cx="10867292" cy="1021739"/>
          </a:xfrm>
        </p:spPr>
        <p:txBody>
          <a:bodyPr/>
          <a:lstStyle/>
          <a:p>
            <a:r>
              <a:rPr lang="en-US" b="1" dirty="0">
                <a:latin typeface="Flamenco" panose="02000000000000000000" pitchFamily="2" charset="0"/>
              </a:rPr>
              <a:t>Control Statement and Repetition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D3F54-DB69-4C6E-9B15-F30EA35E3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02" y="2618081"/>
            <a:ext cx="4132403" cy="2479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D7661-D242-497D-9222-99B3EE1F96AB}"/>
              </a:ext>
            </a:extLst>
          </p:cNvPr>
          <p:cNvSpPr txBox="1"/>
          <p:nvPr/>
        </p:nvSpPr>
        <p:spPr>
          <a:xfrm>
            <a:off x="1701309" y="2580530"/>
            <a:ext cx="5076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lamenco" panose="02000000000000000000" pitchFamily="2" charset="0"/>
              </a:rPr>
              <a:t>Presented By:</a:t>
            </a:r>
          </a:p>
          <a:p>
            <a:r>
              <a:rPr lang="en-US" sz="3200" dirty="0">
                <a:latin typeface="Flamenco" panose="02000000000000000000" pitchFamily="2" charset="0"/>
              </a:rPr>
              <a:t>Aashish Gautam</a:t>
            </a:r>
          </a:p>
          <a:p>
            <a:r>
              <a:rPr lang="en-US" sz="3200" dirty="0">
                <a:latin typeface="Flamenco" panose="02000000000000000000" pitchFamily="2" charset="0"/>
              </a:rPr>
              <a:t>Bikram </a:t>
            </a:r>
            <a:r>
              <a:rPr lang="en-US" sz="3200" dirty="0" err="1">
                <a:latin typeface="Flamenco" panose="02000000000000000000" pitchFamily="2" charset="0"/>
              </a:rPr>
              <a:t>Baral</a:t>
            </a:r>
            <a:endParaRPr lang="en-US" sz="3200" dirty="0">
              <a:latin typeface="Flamenco" panose="02000000000000000000" pitchFamily="2" charset="0"/>
            </a:endParaRPr>
          </a:p>
          <a:p>
            <a:r>
              <a:rPr lang="en-US" sz="3200" dirty="0">
                <a:latin typeface="Flamenco" panose="02000000000000000000" pitchFamily="2" charset="0"/>
              </a:rPr>
              <a:t>Manish Adhikari</a:t>
            </a:r>
          </a:p>
          <a:p>
            <a:r>
              <a:rPr lang="en-US" sz="3200" dirty="0">
                <a:latin typeface="Flamenco" panose="02000000000000000000" pitchFamily="2" charset="0"/>
              </a:rPr>
              <a:t>Prakash Gharti Magar</a:t>
            </a:r>
          </a:p>
          <a:p>
            <a:r>
              <a:rPr lang="en-US" sz="3200" dirty="0">
                <a:latin typeface="Flamenco" panose="02000000000000000000" pitchFamily="2" charset="0"/>
              </a:rPr>
              <a:t>Sunil Bhattarai</a:t>
            </a:r>
          </a:p>
        </p:txBody>
      </p:sp>
    </p:spTree>
    <p:extLst>
      <p:ext uri="{BB962C8B-B14F-4D97-AF65-F5344CB8AC3E}">
        <p14:creationId xmlns:p14="http://schemas.microsoft.com/office/powerpoint/2010/main" val="3093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3567-1AAD-4954-80E6-D51523CA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91F2-5CCF-48E5-90A5-18A3D2F4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 is the statement which alter/control the flow of execution of the program.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control statement, the instruction or statements are executed in the same order in which they appear in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 Statement: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if, else, nested 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for loop and while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40CF-1B6A-450A-B68A-5F8DC0AB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6A13-DC97-41A5-821D-3F53C2A6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after the if statement is called the condition.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E1A30-B288-45DF-B0DF-FB6B76C2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90" y="1969477"/>
            <a:ext cx="8624420" cy="48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F25-FE21-46AF-AE4A-F3A993E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80"/>
            <a:ext cx="10515600" cy="85395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3CCA-FDEC-41A8-B393-A11126EC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354"/>
            <a:ext cx="10515600" cy="50331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form of the if statement is alternative execution, in which there are two possibilities and the condition determines which one gets executed.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526F3-4391-458E-A565-580FF70D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16" y="1851208"/>
            <a:ext cx="7911530" cy="50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1D2A-E537-446F-B366-4E9DE15B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02"/>
            <a:ext cx="10515600" cy="9449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D255-9F26-47B7-A586-88FD7689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679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‘if statement’ comes inside another ‘if statement’ then it is called ‘nested if statement’.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C144-9132-4271-97D9-945193AF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608"/>
            <a:ext cx="1133954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2E3-7844-4660-96BA-08D8F26A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2"/>
            <a:ext cx="10515600" cy="83062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FA92-C733-475B-87A3-FB621AAF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7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if-else statement is used to execute both the true part and the false part of a given condition.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E21EA-2487-4DAB-BF0D-23C981C7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92" y="1995776"/>
            <a:ext cx="8669216" cy="48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211-45F7-4A42-A814-37DAA2C8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94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221E-60CE-4984-8A6A-F511750A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42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of the while loop are executed repeatedly as long as the condition is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F6D17-CA79-4D92-BD9A-AF8F0061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88" y="1315933"/>
            <a:ext cx="7902187" cy="55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190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Flamenco</vt:lpstr>
      <vt:lpstr>Times New Roman</vt:lpstr>
      <vt:lpstr>Office Theme</vt:lpstr>
      <vt:lpstr>Control Statement and Repetition</vt:lpstr>
      <vt:lpstr>Control Statement</vt:lpstr>
      <vt:lpstr>if Statement</vt:lpstr>
      <vt:lpstr>if-else Statement</vt:lpstr>
      <vt:lpstr>Nested if Statement</vt:lpstr>
      <vt:lpstr>elif Statement</vt:lpstr>
      <vt:lpstr>while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 and Repetition</dc:title>
  <dc:creator>Prakash Gharti Magar</dc:creator>
  <cp:lastModifiedBy>Prakash Gharti Magar</cp:lastModifiedBy>
  <cp:revision>14</cp:revision>
  <dcterms:created xsi:type="dcterms:W3CDTF">2022-07-27T02:07:13Z</dcterms:created>
  <dcterms:modified xsi:type="dcterms:W3CDTF">2022-08-02T13:05:15Z</dcterms:modified>
</cp:coreProperties>
</file>