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F921-DF7E-4990-B6DF-11A96486EBF3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0578C-3F81-4430-89C6-770E5AEDE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34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F921-DF7E-4990-B6DF-11A96486EBF3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0578C-3F81-4430-89C6-770E5AEDE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51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F921-DF7E-4990-B6DF-11A96486EBF3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0578C-3F81-4430-89C6-770E5AEDE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406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F921-DF7E-4990-B6DF-11A96486EBF3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0578C-3F81-4430-89C6-770E5AEDE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67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F921-DF7E-4990-B6DF-11A96486EBF3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0578C-3F81-4430-89C6-770E5AEDE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96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F921-DF7E-4990-B6DF-11A96486EBF3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0578C-3F81-4430-89C6-770E5AEDE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67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F921-DF7E-4990-B6DF-11A96486EBF3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0578C-3F81-4430-89C6-770E5AEDE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53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F921-DF7E-4990-B6DF-11A96486EBF3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0578C-3F81-4430-89C6-770E5AEDE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02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F921-DF7E-4990-B6DF-11A96486EBF3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0578C-3F81-4430-89C6-770E5AEDE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6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F921-DF7E-4990-B6DF-11A96486EBF3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0578C-3F81-4430-89C6-770E5AEDE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72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F921-DF7E-4990-B6DF-11A96486EBF3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0578C-3F81-4430-89C6-770E5AEDE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7F921-DF7E-4990-B6DF-11A96486EBF3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0578C-3F81-4430-89C6-770E5AEDE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181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8048" y="805218"/>
            <a:ext cx="9739952" cy="445258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b="1" dirty="0"/>
              <a:t>1 - Map Legend</a:t>
            </a:r>
            <a:r>
              <a:rPr lang="en-US" dirty="0"/>
              <a:t> - where you add layers and interact with them, such as grouping them, setting </a:t>
            </a:r>
            <a:r>
              <a:rPr lang="en-US" dirty="0" err="1"/>
              <a:t>symbology</a:t>
            </a:r>
            <a:r>
              <a:rPr lang="en-US" dirty="0"/>
              <a:t>, and such.</a:t>
            </a:r>
          </a:p>
          <a:p>
            <a:pPr algn="just"/>
            <a:r>
              <a:rPr lang="en-US" b="1" dirty="0"/>
              <a:t>2 - Map View</a:t>
            </a:r>
            <a:r>
              <a:rPr lang="en-US" dirty="0"/>
              <a:t> - the main map area where the layers show up and all your visualization is done.</a:t>
            </a:r>
          </a:p>
          <a:p>
            <a:pPr algn="just"/>
            <a:r>
              <a:rPr lang="en-US" b="1" dirty="0"/>
              <a:t>3 - Tool Bar</a:t>
            </a:r>
            <a:r>
              <a:rPr lang="en-US" dirty="0"/>
              <a:t> - button bars. Like most modern windows applications you can drag your button bars around and move them between layers. Hover over each button and you will get a short description of what it is for.</a:t>
            </a:r>
          </a:p>
          <a:p>
            <a:pPr algn="just"/>
            <a:r>
              <a:rPr lang="en-US" b="1" dirty="0"/>
              <a:t>4 - Menu Bar</a:t>
            </a:r>
            <a:r>
              <a:rPr lang="en-US" dirty="0"/>
              <a:t> - most of the functionality in the buttons are up here as well. Don’t forget the all important </a:t>
            </a:r>
            <a:r>
              <a:rPr lang="en-US" b="1" dirty="0"/>
              <a:t>Help</a:t>
            </a:r>
            <a:r>
              <a:rPr lang="en-US" dirty="0"/>
              <a:t> . </a:t>
            </a:r>
            <a:r>
              <a:rPr lang="en-US" dirty="0" err="1"/>
              <a:t>QGIS</a:t>
            </a:r>
            <a:r>
              <a:rPr lang="en-US" dirty="0"/>
              <a:t> has good documentation so use it.</a:t>
            </a:r>
          </a:p>
          <a:p>
            <a:pPr algn="just"/>
            <a:r>
              <a:rPr lang="en-US" b="1" dirty="0"/>
              <a:t>5 - Status Bar</a:t>
            </a:r>
            <a:r>
              <a:rPr lang="en-US" dirty="0"/>
              <a:t> - status, coordinates and scale area. Sometimes map display updates also called rendering can be slow when using large data files. This can result to unable to control the user interface during a rendering update, so you might want to turn off rendering when dealing with large files until you want to see the file.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452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074" y="22883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spatial index will improve the speed of both zooming and panning. Spatial indexes used by </a:t>
            </a:r>
            <a:r>
              <a:rPr lang="en-US" dirty="0" err="1"/>
              <a:t>QGIS</a:t>
            </a:r>
            <a:r>
              <a:rPr lang="en-US" dirty="0"/>
              <a:t> have a .</a:t>
            </a:r>
            <a:r>
              <a:rPr lang="en-US" dirty="0" err="1"/>
              <a:t>qix</a:t>
            </a:r>
            <a:r>
              <a:rPr lang="en-US" dirty="0"/>
              <a:t> extension. </a:t>
            </a:r>
          </a:p>
        </p:txBody>
      </p:sp>
    </p:spTree>
    <p:extLst>
      <p:ext uri="{BB962C8B-B14F-4D97-AF65-F5344CB8AC3E}">
        <p14:creationId xmlns:p14="http://schemas.microsoft.com/office/powerpoint/2010/main" val="1682657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263" y="614149"/>
            <a:ext cx="10821537" cy="556281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QGIS</a:t>
            </a:r>
            <a:r>
              <a:rPr lang="en-US" dirty="0"/>
              <a:t> Interface: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Project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 data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look of your data layer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Navigating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around your map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Saving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first project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attributes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Tips</a:t>
            </a:r>
          </a:p>
        </p:txBody>
      </p:sp>
    </p:spTree>
    <p:extLst>
      <p:ext uri="{BB962C8B-B14F-4D97-AF65-F5344CB8AC3E}">
        <p14:creationId xmlns:p14="http://schemas.microsoft.com/office/powerpoint/2010/main" val="2778292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57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4</cp:revision>
  <dcterms:created xsi:type="dcterms:W3CDTF">2018-07-14T11:53:42Z</dcterms:created>
  <dcterms:modified xsi:type="dcterms:W3CDTF">2018-07-18T02:15:46Z</dcterms:modified>
</cp:coreProperties>
</file>