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9"/>
  </p:notesMasterIdLst>
  <p:sldIdLst>
    <p:sldId id="256" r:id="rId3"/>
    <p:sldId id="257" r:id="rId4"/>
    <p:sldId id="258" r:id="rId5"/>
    <p:sldId id="265" r:id="rId6"/>
    <p:sldId id="305" r:id="rId7"/>
    <p:sldId id="304" r:id="rId8"/>
  </p:sldIdLst>
  <p:sldSz cx="9144000" cy="5143500" type="screen16x9"/>
  <p:notesSz cx="6858000" cy="9144000"/>
  <p:embeddedFontLst>
    <p:embeddedFont>
      <p:font typeface="Advent Pro" panose="020B0604020202020204" charset="0"/>
      <p:regular r:id="rId10"/>
      <p:bold r:id="rId11"/>
    </p:embeddedFont>
    <p:embeddedFont>
      <p:font typeface="Dubai Medium" panose="020B0603030403030204" pitchFamily="34" charset="-78"/>
      <p:regular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  <p:embeddedFont>
      <p:font typeface="Proxima Nova Semibold" panose="020B0604020202020204" charset="0"/>
      <p:regular r:id="rId17"/>
      <p:bold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roy" initials="rr" lastIdx="1" clrIdx="0">
    <p:extLst>
      <p:ext uri="{19B8F6BF-5375-455C-9EA6-DF929625EA0E}">
        <p15:presenceInfo xmlns:p15="http://schemas.microsoft.com/office/powerpoint/2012/main" userId="0d55a80bd1f209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9E2E50-CB5B-4EFD-91E5-9287886C69AF}">
  <a:tblStyle styleId="{DE9E2E50-CB5B-4EFD-91E5-9287886C6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82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6" name="Google Shape;17646;g6b9affecee_0_3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7" name="Google Shape;17647;g6b9affecee_0_3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976000" y="3394475"/>
            <a:ext cx="31920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59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7"/>
          <p:cNvGrpSpPr/>
          <p:nvPr/>
        </p:nvGrpSpPr>
        <p:grpSpPr>
          <a:xfrm>
            <a:off x="4739639" y="1095344"/>
            <a:ext cx="4261781" cy="3326352"/>
            <a:chOff x="936525" y="238100"/>
            <a:chExt cx="5319975" cy="3986400"/>
          </a:xfrm>
        </p:grpSpPr>
        <p:sp>
          <p:nvSpPr>
            <p:cNvPr id="144" name="Google Shape;144;p27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7"/>
          <p:cNvSpPr txBox="1">
            <a:spLocks noGrp="1"/>
          </p:cNvSpPr>
          <p:nvPr>
            <p:ph type="ctrTitle"/>
          </p:nvPr>
        </p:nvSpPr>
        <p:spPr>
          <a:xfrm>
            <a:off x="226979" y="249804"/>
            <a:ext cx="4807858" cy="206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>
                <a:latin typeface="Advent Pro" panose="020B0604020202020204" charset="0"/>
              </a:rPr>
            </a:br>
            <a:br>
              <a:rPr lang="en-IN" dirty="0">
                <a:latin typeface="Advent Pro" panose="020B0604020202020204" charset="0"/>
              </a:rPr>
            </a:br>
            <a:r>
              <a:rPr lang="en-IN" sz="2800" b="0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  <a:t>Village victory</a:t>
            </a:r>
            <a:br>
              <a:rPr lang="en-IN" sz="2800" b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dirty="0">
                <a:solidFill>
                  <a:srgbClr val="0070C0"/>
                </a:solidFill>
                <a:latin typeface="Dubai Medium" panose="020B0603030403030204" pitchFamily="34" charset="-78"/>
                <a:ea typeface="Roboto" panose="020B0604020202020204" charset="0"/>
                <a:cs typeface="Dubai Medium" panose="020B0603030403030204" pitchFamily="34" charset="-78"/>
              </a:rPr>
              <a:t>Growth study</a:t>
            </a:r>
            <a:endParaRPr sz="4800" b="0" dirty="0">
              <a:solidFill>
                <a:srgbClr val="0070C0"/>
              </a:solidFill>
              <a:latin typeface="Dubai Medium" panose="020B0603030403030204" pitchFamily="34" charset="-78"/>
              <a:ea typeface="Roboto" panose="020B0604020202020204" charset="0"/>
              <a:cs typeface="Dubai Medium" panose="020B0603030403030204" pitchFamily="34" charset="-78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86886" y="2744760"/>
            <a:ext cx="4807859" cy="163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Current market trends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Strategies to expand courier services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2000" dirty="0"/>
              <a:t>Expanding delivery and collection services</a:t>
            </a:r>
            <a:endParaRPr sz="2000" dirty="0"/>
          </a:p>
        </p:txBody>
      </p:sp>
      <p:cxnSp>
        <p:nvCxnSpPr>
          <p:cNvPr id="151" name="Google Shape;151;p27"/>
          <p:cNvCxnSpPr/>
          <p:nvPr/>
        </p:nvCxnSpPr>
        <p:spPr>
          <a:xfrm>
            <a:off x="414620" y="2223970"/>
            <a:ext cx="524400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DA0FE4E-213E-45EE-A8D1-58A09838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22" y="2061815"/>
            <a:ext cx="2628460" cy="18368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403860" y="632460"/>
            <a:ext cx="8420100" cy="4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000" dirty="0">
                <a:highlight>
                  <a:srgbClr val="FFFF00"/>
                </a:highlight>
              </a:rPr>
              <a:t>The pandemic affect: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700" dirty="0"/>
              <a:t>Recent major study shows critical role played by delivery services on Irish restaurant sector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700" dirty="0"/>
              <a:t>High rate of requirement for delivery services,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700" dirty="0"/>
              <a:t>Competitors received avg. of 60% + increase in signups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/>
              <a:t>   - </a:t>
            </a:r>
            <a:r>
              <a:rPr lang="en-IN" sz="1600" dirty="0">
                <a:solidFill>
                  <a:schemeClr val="accent3">
                    <a:lumMod val="75000"/>
                  </a:schemeClr>
                </a:solidFill>
              </a:rPr>
              <a:t>should consider their no. of agents &amp; restaurants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700" dirty="0"/>
              <a:t>Cork in 2</a:t>
            </a:r>
            <a:r>
              <a:rPr lang="en-IN" sz="1700" baseline="30000" dirty="0"/>
              <a:t>nd</a:t>
            </a:r>
            <a:r>
              <a:rPr lang="en-IN" sz="1700" dirty="0"/>
              <a:t> position in signups after Dublin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700" dirty="0"/>
              <a:t>More outlets offering delivery service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/>
              <a:t>   - </a:t>
            </a:r>
            <a:r>
              <a:rPr lang="en-IN" sz="1600" dirty="0">
                <a:solidFill>
                  <a:schemeClr val="accent3">
                    <a:lumMod val="75000"/>
                  </a:schemeClr>
                </a:solidFill>
              </a:rPr>
              <a:t>great opportunity to collect outlet signups offering better profit margins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rgbClr val="002060"/>
                </a:solidFill>
              </a:rPr>
              <a:t>Revenue of competitors nearly doubled during this period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796050" y="2980"/>
            <a:ext cx="7551900" cy="6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Current market trends</a:t>
            </a:r>
            <a:endParaRPr sz="2800" b="0" dirty="0">
              <a:solidFill>
                <a:srgbClr val="0070C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 idx="9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3" name="Google Shape;273;p29"/>
          <p:cNvSpPr txBox="1">
            <a:spLocks noGrp="1"/>
          </p:cNvSpPr>
          <p:nvPr>
            <p:ph type="title" idx="14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" name="Google Shape;252;p28">
            <a:extLst>
              <a:ext uri="{FF2B5EF4-FFF2-40B4-BE49-F238E27FC236}">
                <a16:creationId xmlns:a16="http://schemas.microsoft.com/office/drawing/2014/main" id="{0C0C1572-2C63-42DB-A0BA-BBCA227458C0}"/>
              </a:ext>
            </a:extLst>
          </p:cNvPr>
          <p:cNvSpPr txBox="1">
            <a:spLocks/>
          </p:cNvSpPr>
          <p:nvPr/>
        </p:nvSpPr>
        <p:spPr>
          <a:xfrm>
            <a:off x="796050" y="-50192"/>
            <a:ext cx="7551900" cy="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IN" sz="2800" b="0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Expanding courier services</a:t>
            </a:r>
          </a:p>
        </p:txBody>
      </p:sp>
      <p:sp>
        <p:nvSpPr>
          <p:cNvPr id="41" name="Google Shape;251;p28">
            <a:extLst>
              <a:ext uri="{FF2B5EF4-FFF2-40B4-BE49-F238E27FC236}">
                <a16:creationId xmlns:a16="http://schemas.microsoft.com/office/drawing/2014/main" id="{FBF4CBC2-DDDF-4446-A4ED-68F2AF378AAB}"/>
              </a:ext>
            </a:extLst>
          </p:cNvPr>
          <p:cNvSpPr txBox="1">
            <a:spLocks/>
          </p:cNvSpPr>
          <p:nvPr/>
        </p:nvSpPr>
        <p:spPr>
          <a:xfrm>
            <a:off x="236220" y="495300"/>
            <a:ext cx="8420100" cy="45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1800" dirty="0">
                <a:highlight>
                  <a:srgbClr val="FFFF00"/>
                </a:highlight>
              </a:rPr>
              <a:t>Village victory’s own courier services:</a:t>
            </a:r>
          </a:p>
          <a:p>
            <a:pPr marL="0" indent="0" algn="l">
              <a:spcAft>
                <a:spcPts val="1600"/>
              </a:spcAft>
            </a:pPr>
            <a:r>
              <a:rPr lang="en-US" sz="1700" dirty="0"/>
              <a:t>Can provide courier speed to businesses</a:t>
            </a:r>
          </a:p>
          <a:p>
            <a:pPr marL="0" indent="0" algn="l">
              <a:spcAft>
                <a:spcPts val="1600"/>
              </a:spcAft>
            </a:pPr>
            <a:r>
              <a:rPr lang="en-US" sz="1700" dirty="0"/>
              <a:t>Can provide wholesale good to businesses</a:t>
            </a:r>
          </a:p>
          <a:p>
            <a:pPr marL="0" indent="0" algn="l">
              <a:spcAft>
                <a:spcPts val="1600"/>
              </a:spcAft>
            </a:pPr>
            <a:endParaRPr lang="en-US" sz="1700" dirty="0"/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highlight>
                  <a:srgbClr val="FFFF00"/>
                </a:highlight>
              </a:rPr>
              <a:t>Issue/steps:</a:t>
            </a:r>
          </a:p>
          <a:p>
            <a:pPr marL="0" indent="0" algn="l">
              <a:spcAft>
                <a:spcPts val="1600"/>
              </a:spcAft>
            </a:pPr>
            <a:r>
              <a:rPr lang="en-US" sz="1700" dirty="0"/>
              <a:t>Should formulate new business model for expanded delivery</a:t>
            </a:r>
          </a:p>
          <a:p>
            <a:pPr marL="0" indent="0" algn="l">
              <a:spcAft>
                <a:spcPts val="1600"/>
              </a:spcAft>
            </a:pPr>
            <a:r>
              <a:rPr lang="en-US" sz="1700" dirty="0"/>
              <a:t>Sort revenue stream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r>
              <a:rPr lang="en-US" sz="1600" dirty="0"/>
              <a:t>Study existing challenges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- need for speed, development of custom software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 in providing transparency –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customers look forward to real time tracking systems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rgbClr val="002060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/>
          </a:p>
          <a:p>
            <a:pPr marL="0" indent="0" algn="l">
              <a:spcAft>
                <a:spcPts val="1600"/>
              </a:spcAft>
            </a:pPr>
            <a:endParaRPr lang="en-US" sz="1600" dirty="0"/>
          </a:p>
          <a:p>
            <a:pPr marL="0" indent="0" algn="l">
              <a:spcAft>
                <a:spcPts val="1600"/>
              </a:spcAft>
            </a:pPr>
            <a:endParaRPr lang="en-US" sz="1600" dirty="0"/>
          </a:p>
          <a:p>
            <a:pPr marL="0" indent="0" algn="l">
              <a:spcAft>
                <a:spcPts val="1600"/>
              </a:spcAft>
            </a:pPr>
            <a:endParaRPr lang="en-US" sz="1800" dirty="0"/>
          </a:p>
          <a:p>
            <a:pPr marL="0" indent="0" algn="l">
              <a:spcAft>
                <a:spcPts val="1600"/>
              </a:spcAft>
            </a:pP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38E1952-9CCA-4D4D-93C4-B4107A26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40" y="1178120"/>
            <a:ext cx="2362200" cy="2353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/>
          <p:nvPr/>
        </p:nvSpPr>
        <p:spPr>
          <a:xfrm>
            <a:off x="3076729" y="1106558"/>
            <a:ext cx="2433241" cy="1174108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6"/>
          <p:cNvSpPr txBox="1">
            <a:spLocks noGrp="1"/>
          </p:cNvSpPr>
          <p:nvPr>
            <p:ph type="subTitle" idx="1"/>
          </p:nvPr>
        </p:nvSpPr>
        <p:spPr>
          <a:xfrm>
            <a:off x="1315002" y="2526612"/>
            <a:ext cx="7032948" cy="2373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REWARDS PROGRAM WILL BEN</a:t>
            </a:r>
            <a:r>
              <a:rPr lang="en-IN" dirty="0">
                <a:solidFill>
                  <a:srgbClr val="0070C0"/>
                </a:solidFill>
              </a:rPr>
              <a:t>E</a:t>
            </a:r>
            <a:r>
              <a:rPr lang="en" dirty="0">
                <a:solidFill>
                  <a:srgbClr val="0070C0"/>
                </a:solidFill>
              </a:rPr>
              <a:t>FIT LOCAL BUSINESS DURING THIS PANDEMIC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Exclusive Deals – Amazing discounts and deals that are only available to members.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Redeem reward points on wholesale delivery to businesses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Outlets can provide reward points to their customers on request of delivery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Company takes reduced margins during low peak times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7" name="Google Shape;607;p36"/>
          <p:cNvGrpSpPr/>
          <p:nvPr/>
        </p:nvGrpSpPr>
        <p:grpSpPr>
          <a:xfrm>
            <a:off x="3586214" y="1124741"/>
            <a:ext cx="1495272" cy="1271698"/>
            <a:chOff x="390600" y="407550"/>
            <a:chExt cx="6545750" cy="4899525"/>
          </a:xfrm>
        </p:grpSpPr>
        <p:sp>
          <p:nvSpPr>
            <p:cNvPr id="608" name="Google Shape;608;p36"/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52;p28">
            <a:extLst>
              <a:ext uri="{FF2B5EF4-FFF2-40B4-BE49-F238E27FC236}">
                <a16:creationId xmlns:a16="http://schemas.microsoft.com/office/drawing/2014/main" id="{B1744D15-4347-448A-AB4A-AD9AB7331FFD}"/>
              </a:ext>
            </a:extLst>
          </p:cNvPr>
          <p:cNvSpPr txBox="1">
            <a:spLocks/>
          </p:cNvSpPr>
          <p:nvPr/>
        </p:nvSpPr>
        <p:spPr>
          <a:xfrm>
            <a:off x="796050" y="2926"/>
            <a:ext cx="7551900" cy="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IN" sz="2800" b="0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Expanding courier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2;p28">
            <a:extLst>
              <a:ext uri="{FF2B5EF4-FFF2-40B4-BE49-F238E27FC236}">
                <a16:creationId xmlns:a16="http://schemas.microsoft.com/office/drawing/2014/main" id="{B1744D15-4347-448A-AB4A-AD9AB7331FFD}"/>
              </a:ext>
            </a:extLst>
          </p:cNvPr>
          <p:cNvSpPr txBox="1">
            <a:spLocks/>
          </p:cNvSpPr>
          <p:nvPr/>
        </p:nvSpPr>
        <p:spPr>
          <a:xfrm>
            <a:off x="796050" y="2926"/>
            <a:ext cx="7551900" cy="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IN" sz="2800" b="0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2DFAF-0132-4B7A-820B-FBD81A77C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" y="1645921"/>
            <a:ext cx="8321040" cy="3048000"/>
          </a:xfrm>
        </p:spPr>
        <p:txBody>
          <a:bodyPr/>
          <a:lstStyle/>
          <a:p>
            <a:pPr algn="l"/>
            <a:r>
              <a:rPr lang="en-IN" dirty="0"/>
              <a:t>Very important to implement digital marketing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Conduct SEO for company website for more organic and paid reach</a:t>
            </a:r>
          </a:p>
          <a:p>
            <a:pPr algn="l"/>
            <a:r>
              <a:rPr lang="en-IN" dirty="0"/>
              <a:t>Hire a data analyst to study data trends and take require actions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Conduct more promotional activities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Attract deliver agents offering better commission rates in beginning and later moving to </a:t>
            </a:r>
          </a:p>
          <a:p>
            <a:pPr algn="l"/>
            <a:r>
              <a:rPr lang="en-IN" dirty="0"/>
              <a:t>the market standards</a:t>
            </a:r>
          </a:p>
          <a:p>
            <a:pPr algn="l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88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BE1D65-D131-4493-9AB1-80E079D6035B}"/>
              </a:ext>
            </a:extLst>
          </p:cNvPr>
          <p:cNvSpPr txBox="1"/>
          <p:nvPr/>
        </p:nvSpPr>
        <p:spPr>
          <a:xfrm>
            <a:off x="220980" y="1775460"/>
            <a:ext cx="3893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Thankyou,</a:t>
            </a:r>
          </a:p>
          <a:p>
            <a:r>
              <a:rPr lang="en-IN" sz="20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By -</a:t>
            </a:r>
          </a:p>
          <a:p>
            <a:r>
              <a:rPr lang="en-IN" sz="20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ROBIN ROY</a:t>
            </a:r>
          </a:p>
          <a:p>
            <a:r>
              <a:rPr lang="en-IN" sz="20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robinroy9944@gmail.com</a:t>
            </a:r>
          </a:p>
        </p:txBody>
      </p:sp>
      <p:pic>
        <p:nvPicPr>
          <p:cNvPr id="4" name="Graphic 3" descr="Box">
            <a:extLst>
              <a:ext uri="{FF2B5EF4-FFF2-40B4-BE49-F238E27FC236}">
                <a16:creationId xmlns:a16="http://schemas.microsoft.com/office/drawing/2014/main" id="{04B01592-8D76-415D-8C53-D4D28F2DC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" y="79629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285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Dubai Medium</vt:lpstr>
      <vt:lpstr>Proxima Nova Semibold</vt:lpstr>
      <vt:lpstr>Advent Pro</vt:lpstr>
      <vt:lpstr>Proxima Nova</vt:lpstr>
      <vt:lpstr>Arial</vt:lpstr>
      <vt:lpstr>Roboto</vt:lpstr>
      <vt:lpstr>Food Delivery App by Slidesgo</vt:lpstr>
      <vt:lpstr>Slidesgo Final Pages</vt:lpstr>
      <vt:lpstr>  Village victory Growth study</vt:lpstr>
      <vt:lpstr>Current market trends</vt:lpstr>
      <vt:lpstr>02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Village victory Growth study</dc:title>
  <dc:creator>robin roy</dc:creator>
  <cp:lastModifiedBy>robin roy</cp:lastModifiedBy>
  <cp:revision>12</cp:revision>
  <dcterms:modified xsi:type="dcterms:W3CDTF">2020-11-08T13:52:12Z</dcterms:modified>
</cp:coreProperties>
</file>