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22"/>
  </p:notesMasterIdLst>
  <p:handoutMasterIdLst>
    <p:handoutMasterId r:id="rId23"/>
  </p:handoutMasterIdLst>
  <p:sldIdLst>
    <p:sldId id="356" r:id="rId5"/>
    <p:sldId id="341" r:id="rId6"/>
    <p:sldId id="342" r:id="rId7"/>
    <p:sldId id="343" r:id="rId8"/>
    <p:sldId id="344" r:id="rId9"/>
    <p:sldId id="345" r:id="rId10"/>
    <p:sldId id="346" r:id="rId11"/>
    <p:sldId id="348" r:id="rId12"/>
    <p:sldId id="349" r:id="rId13"/>
    <p:sldId id="317" r:id="rId14"/>
    <p:sldId id="350" r:id="rId15"/>
    <p:sldId id="351" r:id="rId16"/>
    <p:sldId id="352" r:id="rId17"/>
    <p:sldId id="354" r:id="rId18"/>
    <p:sldId id="355" r:id="rId19"/>
    <p:sldId id="347"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241D5-75EE-4211-85B8-41E4A7401CD2}" v="59" dt="2024-11-26T05:13:58.127"/>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5" d="100"/>
          <a:sy n="75" d="100"/>
        </p:scale>
        <p:origin x="82" y="125"/>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kak569@gmail.com" userId="65f9b296448a6375" providerId="LiveId" clId="{9F5241D5-75EE-4211-85B8-41E4A7401CD2}"/>
    <pc:docChg chg="undo custSel addSld delSld modSld sldOrd">
      <pc:chgData name="sanikak569@gmail.com" userId="65f9b296448a6375" providerId="LiveId" clId="{9F5241D5-75EE-4211-85B8-41E4A7401CD2}" dt="2024-11-26T05:17:35.178" v="4160" actId="2711"/>
      <pc:docMkLst>
        <pc:docMk/>
      </pc:docMkLst>
      <pc:sldChg chg="modSp mod">
        <pc:chgData name="sanikak569@gmail.com" userId="65f9b296448a6375" providerId="LiveId" clId="{9F5241D5-75EE-4211-85B8-41E4A7401CD2}" dt="2024-11-25T16:28:01.495" v="3683" actId="113"/>
        <pc:sldMkLst>
          <pc:docMk/>
          <pc:sldMk cId="2897687745" sldId="317"/>
        </pc:sldMkLst>
        <pc:spChg chg="mod">
          <ac:chgData name="sanikak569@gmail.com" userId="65f9b296448a6375" providerId="LiveId" clId="{9F5241D5-75EE-4211-85B8-41E4A7401CD2}" dt="2024-11-25T16:28:01.495" v="3683" actId="113"/>
          <ac:spMkLst>
            <pc:docMk/>
            <pc:sldMk cId="2897687745" sldId="317"/>
            <ac:spMk id="2" creationId="{F0B15832-3B88-48CF-8043-95E6A4907870}"/>
          </ac:spMkLst>
        </pc:spChg>
      </pc:sldChg>
      <pc:sldChg chg="modSp mod">
        <pc:chgData name="sanikak569@gmail.com" userId="65f9b296448a6375" providerId="LiveId" clId="{9F5241D5-75EE-4211-85B8-41E4A7401CD2}" dt="2024-11-25T14:21:46.370" v="134" actId="255"/>
        <pc:sldMkLst>
          <pc:docMk/>
          <pc:sldMk cId="1315345950" sldId="321"/>
        </pc:sldMkLst>
        <pc:spChg chg="mod">
          <ac:chgData name="sanikak569@gmail.com" userId="65f9b296448a6375" providerId="LiveId" clId="{9F5241D5-75EE-4211-85B8-41E4A7401CD2}" dt="2024-11-25T14:21:46.370" v="134" actId="255"/>
          <ac:spMkLst>
            <pc:docMk/>
            <pc:sldMk cId="1315345950" sldId="321"/>
            <ac:spMk id="2" creationId="{16DF1F15-46F5-4A2B-AF38-34F3B8027144}"/>
          </ac:spMkLst>
        </pc:spChg>
        <pc:spChg chg="mod">
          <ac:chgData name="sanikak569@gmail.com" userId="65f9b296448a6375" providerId="LiveId" clId="{9F5241D5-75EE-4211-85B8-41E4A7401CD2}" dt="2024-11-25T14:21:27.830" v="132" actId="20577"/>
          <ac:spMkLst>
            <pc:docMk/>
            <pc:sldMk cId="1315345950" sldId="321"/>
            <ac:spMk id="3" creationId="{360A4C54-B3B2-4B02-A340-C72E57FEE5FE}"/>
          </ac:spMkLst>
        </pc:spChg>
      </pc:sldChg>
      <pc:sldChg chg="addSp delSp modSp del mod modClrScheme chgLayout">
        <pc:chgData name="sanikak569@gmail.com" userId="65f9b296448a6375" providerId="LiveId" clId="{9F5241D5-75EE-4211-85B8-41E4A7401CD2}" dt="2024-11-25T14:27:59.237" v="140" actId="2696"/>
        <pc:sldMkLst>
          <pc:docMk/>
          <pc:sldMk cId="3885810866" sldId="325"/>
        </pc:sldMkLst>
        <pc:spChg chg="add mod ord">
          <ac:chgData name="sanikak569@gmail.com" userId="65f9b296448a6375" providerId="LiveId" clId="{9F5241D5-75EE-4211-85B8-41E4A7401CD2}" dt="2024-11-25T14:27:43.833" v="139" actId="700"/>
          <ac:spMkLst>
            <pc:docMk/>
            <pc:sldMk cId="3885810866" sldId="325"/>
            <ac:spMk id="2" creationId="{AEBED637-8E15-C1A1-0484-B816E97AD3B6}"/>
          </ac:spMkLst>
        </pc:spChg>
        <pc:spChg chg="add mod ord">
          <ac:chgData name="sanikak569@gmail.com" userId="65f9b296448a6375" providerId="LiveId" clId="{9F5241D5-75EE-4211-85B8-41E4A7401CD2}" dt="2024-11-25T14:27:43.833" v="139" actId="700"/>
          <ac:spMkLst>
            <pc:docMk/>
            <pc:sldMk cId="3885810866" sldId="325"/>
            <ac:spMk id="3" creationId="{FD31893C-4D13-0ACD-00A2-E68EAFADC173}"/>
          </ac:spMkLst>
        </pc:spChg>
        <pc:spChg chg="del mod ord">
          <ac:chgData name="sanikak569@gmail.com" userId="65f9b296448a6375" providerId="LiveId" clId="{9F5241D5-75EE-4211-85B8-41E4A7401CD2}" dt="2024-11-25T14:27:43.833" v="139" actId="700"/>
          <ac:spMkLst>
            <pc:docMk/>
            <pc:sldMk cId="3885810866" sldId="325"/>
            <ac:spMk id="4" creationId="{702107B0-826E-4E2E-390A-A0CBF1F860F6}"/>
          </ac:spMkLst>
        </pc:spChg>
        <pc:spChg chg="add mod ord">
          <ac:chgData name="sanikak569@gmail.com" userId="65f9b296448a6375" providerId="LiveId" clId="{9F5241D5-75EE-4211-85B8-41E4A7401CD2}" dt="2024-11-25T14:27:43.833" v="139" actId="700"/>
          <ac:spMkLst>
            <pc:docMk/>
            <pc:sldMk cId="3885810866" sldId="325"/>
            <ac:spMk id="5" creationId="{9BCABB13-A591-F7D6-4793-2478FC324059}"/>
          </ac:spMkLst>
        </pc:spChg>
        <pc:spChg chg="add mod ord">
          <ac:chgData name="sanikak569@gmail.com" userId="65f9b296448a6375" providerId="LiveId" clId="{9F5241D5-75EE-4211-85B8-41E4A7401CD2}" dt="2024-11-25T14:27:43.833" v="139" actId="700"/>
          <ac:spMkLst>
            <pc:docMk/>
            <pc:sldMk cId="3885810866" sldId="325"/>
            <ac:spMk id="6" creationId="{F0074783-31A2-8765-7143-5184DB3747D4}"/>
          </ac:spMkLst>
        </pc:spChg>
        <pc:spChg chg="add mod ord">
          <ac:chgData name="sanikak569@gmail.com" userId="65f9b296448a6375" providerId="LiveId" clId="{9F5241D5-75EE-4211-85B8-41E4A7401CD2}" dt="2024-11-25T14:27:43.833" v="139" actId="700"/>
          <ac:spMkLst>
            <pc:docMk/>
            <pc:sldMk cId="3885810866" sldId="325"/>
            <ac:spMk id="7" creationId="{07BFE005-1491-263E-7838-550AD46E240A}"/>
          </ac:spMkLst>
        </pc:spChg>
      </pc:sldChg>
      <pc:sldChg chg="addSp delSp modSp mod">
        <pc:chgData name="sanikak569@gmail.com" userId="65f9b296448a6375" providerId="LiveId" clId="{9F5241D5-75EE-4211-85B8-41E4A7401CD2}" dt="2024-11-26T05:03:43.635" v="4034" actId="2711"/>
        <pc:sldMkLst>
          <pc:docMk/>
          <pc:sldMk cId="2590141816" sldId="341"/>
        </pc:sldMkLst>
        <pc:spChg chg="mod">
          <ac:chgData name="sanikak569@gmail.com" userId="65f9b296448a6375" providerId="LiveId" clId="{9F5241D5-75EE-4211-85B8-41E4A7401CD2}" dt="2024-11-25T16:27:13.947" v="3677" actId="2711"/>
          <ac:spMkLst>
            <pc:docMk/>
            <pc:sldMk cId="2590141816" sldId="341"/>
            <ac:spMk id="2" creationId="{D5435B4B-4A29-8468-B560-4A20C915FDFF}"/>
          </ac:spMkLst>
        </pc:spChg>
        <pc:spChg chg="mod">
          <ac:chgData name="sanikak569@gmail.com" userId="65f9b296448a6375" providerId="LiveId" clId="{9F5241D5-75EE-4211-85B8-41E4A7401CD2}" dt="2024-11-26T05:03:43.635" v="4034" actId="2711"/>
          <ac:spMkLst>
            <pc:docMk/>
            <pc:sldMk cId="2590141816" sldId="341"/>
            <ac:spMk id="3" creationId="{1E5C0E62-30F6-1F81-E984-CA240D4026F8}"/>
          </ac:spMkLst>
        </pc:spChg>
        <pc:picChg chg="add del mod">
          <ac:chgData name="sanikak569@gmail.com" userId="65f9b296448a6375" providerId="LiveId" clId="{9F5241D5-75EE-4211-85B8-41E4A7401CD2}" dt="2024-11-25T14:28:55.704" v="166" actId="21"/>
          <ac:picMkLst>
            <pc:docMk/>
            <pc:sldMk cId="2590141816" sldId="341"/>
            <ac:picMk id="5" creationId="{D14DDFCC-E6AD-7F90-76B7-B37E1D6E57DC}"/>
          </ac:picMkLst>
        </pc:picChg>
        <pc:picChg chg="add mod">
          <ac:chgData name="sanikak569@gmail.com" userId="65f9b296448a6375" providerId="LiveId" clId="{9F5241D5-75EE-4211-85B8-41E4A7401CD2}" dt="2024-11-25T14:29:50.607" v="173" actId="14100"/>
          <ac:picMkLst>
            <pc:docMk/>
            <pc:sldMk cId="2590141816" sldId="341"/>
            <ac:picMk id="7" creationId="{90C33969-4207-BDC1-DFA9-A2D2D93BF0F6}"/>
          </ac:picMkLst>
        </pc:picChg>
      </pc:sldChg>
      <pc:sldChg chg="modSp mod">
        <pc:chgData name="sanikak569@gmail.com" userId="65f9b296448a6375" providerId="LiveId" clId="{9F5241D5-75EE-4211-85B8-41E4A7401CD2}" dt="2024-11-26T05:03:54.162" v="4036" actId="20577"/>
        <pc:sldMkLst>
          <pc:docMk/>
          <pc:sldMk cId="3623024757" sldId="342"/>
        </pc:sldMkLst>
        <pc:spChg chg="mod">
          <ac:chgData name="sanikak569@gmail.com" userId="65f9b296448a6375" providerId="LiveId" clId="{9F5241D5-75EE-4211-85B8-41E4A7401CD2}" dt="2024-11-25T16:27:32.323" v="3679" actId="2711"/>
          <ac:spMkLst>
            <pc:docMk/>
            <pc:sldMk cId="3623024757" sldId="342"/>
            <ac:spMk id="2" creationId="{E6C152E8-2938-E9DB-6556-B215C8788AFC}"/>
          </ac:spMkLst>
        </pc:spChg>
        <pc:spChg chg="mod">
          <ac:chgData name="sanikak569@gmail.com" userId="65f9b296448a6375" providerId="LiveId" clId="{9F5241D5-75EE-4211-85B8-41E4A7401CD2}" dt="2024-11-26T05:03:54.162" v="4036" actId="20577"/>
          <ac:spMkLst>
            <pc:docMk/>
            <pc:sldMk cId="3623024757" sldId="342"/>
            <ac:spMk id="3" creationId="{3121ADAA-8D02-F6A9-79FE-2F9F36534924}"/>
          </ac:spMkLst>
        </pc:spChg>
      </pc:sldChg>
      <pc:sldChg chg="modSp mod">
        <pc:chgData name="sanikak569@gmail.com" userId="65f9b296448a6375" providerId="LiveId" clId="{9F5241D5-75EE-4211-85B8-41E4A7401CD2}" dt="2024-11-26T05:05:47.204" v="4059" actId="113"/>
        <pc:sldMkLst>
          <pc:docMk/>
          <pc:sldMk cId="3968509947" sldId="343"/>
        </pc:sldMkLst>
        <pc:spChg chg="mod">
          <ac:chgData name="sanikak569@gmail.com" userId="65f9b296448a6375" providerId="LiveId" clId="{9F5241D5-75EE-4211-85B8-41E4A7401CD2}" dt="2024-11-26T05:05:47.204" v="4059" actId="113"/>
          <ac:spMkLst>
            <pc:docMk/>
            <pc:sldMk cId="3968509947" sldId="343"/>
            <ac:spMk id="2" creationId="{ECD4352D-C0DA-56D2-918A-487065D1BCAA}"/>
          </ac:spMkLst>
        </pc:spChg>
      </pc:sldChg>
      <pc:sldChg chg="addSp delSp modSp mod">
        <pc:chgData name="sanikak569@gmail.com" userId="65f9b296448a6375" providerId="LiveId" clId="{9F5241D5-75EE-4211-85B8-41E4A7401CD2}" dt="2024-11-26T05:13:32.945" v="4127" actId="20577"/>
        <pc:sldMkLst>
          <pc:docMk/>
          <pc:sldMk cId="3432555222" sldId="344"/>
        </pc:sldMkLst>
        <pc:spChg chg="mod">
          <ac:chgData name="sanikak569@gmail.com" userId="65f9b296448a6375" providerId="LiveId" clId="{9F5241D5-75EE-4211-85B8-41E4A7401CD2}" dt="2024-11-25T14:20:33.050" v="70" actId="255"/>
          <ac:spMkLst>
            <pc:docMk/>
            <pc:sldMk cId="3432555222" sldId="344"/>
            <ac:spMk id="2" creationId="{85043274-1018-8D93-1564-493F921F6F58}"/>
          </ac:spMkLst>
        </pc:spChg>
        <pc:spChg chg="add del mod">
          <ac:chgData name="sanikak569@gmail.com" userId="65f9b296448a6375" providerId="LiveId" clId="{9F5241D5-75EE-4211-85B8-41E4A7401CD2}" dt="2024-11-25T14:51:18.532" v="406" actId="21"/>
          <ac:spMkLst>
            <pc:docMk/>
            <pc:sldMk cId="3432555222" sldId="344"/>
            <ac:spMk id="5" creationId="{F1A9F663-B694-D2D8-5948-8ED7DA477612}"/>
          </ac:spMkLst>
        </pc:spChg>
        <pc:spChg chg="mod">
          <ac:chgData name="sanikak569@gmail.com" userId="65f9b296448a6375" providerId="LiveId" clId="{9F5241D5-75EE-4211-85B8-41E4A7401CD2}" dt="2024-11-25T15:22:01.772" v="1372" actId="1076"/>
          <ac:spMkLst>
            <pc:docMk/>
            <pc:sldMk cId="3432555222" sldId="344"/>
            <ac:spMk id="6" creationId="{B0441010-E9DF-5889-D192-82382E498503}"/>
          </ac:spMkLst>
        </pc:spChg>
        <pc:spChg chg="mod">
          <ac:chgData name="sanikak569@gmail.com" userId="65f9b296448a6375" providerId="LiveId" clId="{9F5241D5-75EE-4211-85B8-41E4A7401CD2}" dt="2024-11-25T15:29:03.086" v="1688" actId="14100"/>
          <ac:spMkLst>
            <pc:docMk/>
            <pc:sldMk cId="3432555222" sldId="344"/>
            <ac:spMk id="7" creationId="{BDAEBCF2-87E8-7340-820A-AC8ADCADA303}"/>
          </ac:spMkLst>
        </pc:spChg>
        <pc:spChg chg="mod">
          <ac:chgData name="sanikak569@gmail.com" userId="65f9b296448a6375" providerId="LiveId" clId="{9F5241D5-75EE-4211-85B8-41E4A7401CD2}" dt="2024-11-25T14:58:43.993" v="733" actId="14100"/>
          <ac:spMkLst>
            <pc:docMk/>
            <pc:sldMk cId="3432555222" sldId="344"/>
            <ac:spMk id="8" creationId="{D36C315A-DB48-7394-F64D-8785F600AF6B}"/>
          </ac:spMkLst>
        </pc:spChg>
        <pc:spChg chg="mod">
          <ac:chgData name="sanikak569@gmail.com" userId="65f9b296448a6375" providerId="LiveId" clId="{9F5241D5-75EE-4211-85B8-41E4A7401CD2}" dt="2024-11-26T05:11:35.233" v="4102" actId="14100"/>
          <ac:spMkLst>
            <pc:docMk/>
            <pc:sldMk cId="3432555222" sldId="344"/>
            <ac:spMk id="9" creationId="{F11381AC-B434-84B9-1FE5-7569A53B32B4}"/>
          </ac:spMkLst>
        </pc:spChg>
        <pc:spChg chg="mod">
          <ac:chgData name="sanikak569@gmail.com" userId="65f9b296448a6375" providerId="LiveId" clId="{9F5241D5-75EE-4211-85B8-41E4A7401CD2}" dt="2024-11-25T15:30:03.995" v="1694" actId="14100"/>
          <ac:spMkLst>
            <pc:docMk/>
            <pc:sldMk cId="3432555222" sldId="344"/>
            <ac:spMk id="10" creationId="{221263A1-62D4-5A4F-F75F-E23D5267A96D}"/>
          </ac:spMkLst>
        </pc:spChg>
        <pc:spChg chg="mod">
          <ac:chgData name="sanikak569@gmail.com" userId="65f9b296448a6375" providerId="LiveId" clId="{9F5241D5-75EE-4211-85B8-41E4A7401CD2}" dt="2024-11-25T15:29:46.748" v="1692" actId="14100"/>
          <ac:spMkLst>
            <pc:docMk/>
            <pc:sldMk cId="3432555222" sldId="344"/>
            <ac:spMk id="11" creationId="{DF69940B-C46D-02C8-EEE9-B731A56D5F8E}"/>
          </ac:spMkLst>
        </pc:spChg>
        <pc:spChg chg="mod">
          <ac:chgData name="sanikak569@gmail.com" userId="65f9b296448a6375" providerId="LiveId" clId="{9F5241D5-75EE-4211-85B8-41E4A7401CD2}" dt="2024-11-25T15:03:10.911" v="905" actId="14100"/>
          <ac:spMkLst>
            <pc:docMk/>
            <pc:sldMk cId="3432555222" sldId="344"/>
            <ac:spMk id="12" creationId="{9848C4CD-93C9-A727-B9B5-97664FCBC446}"/>
          </ac:spMkLst>
        </pc:spChg>
        <pc:spChg chg="del mod">
          <ac:chgData name="sanikak569@gmail.com" userId="65f9b296448a6375" providerId="LiveId" clId="{9F5241D5-75EE-4211-85B8-41E4A7401CD2}" dt="2024-11-25T14:52:06.770" v="420" actId="21"/>
          <ac:spMkLst>
            <pc:docMk/>
            <pc:sldMk cId="3432555222" sldId="344"/>
            <ac:spMk id="13" creationId="{CDBDF82A-3507-C2FD-79BD-663BEE81CD7C}"/>
          </ac:spMkLst>
        </pc:spChg>
        <pc:spChg chg="add del mod">
          <ac:chgData name="sanikak569@gmail.com" userId="65f9b296448a6375" providerId="LiveId" clId="{9F5241D5-75EE-4211-85B8-41E4A7401CD2}" dt="2024-11-25T14:51:18.536" v="408"/>
          <ac:spMkLst>
            <pc:docMk/>
            <pc:sldMk cId="3432555222" sldId="344"/>
            <ac:spMk id="14" creationId="{C41ED6D4-C5A5-1EDF-8DB4-3E7E7D07F2BC}"/>
          </ac:spMkLst>
        </pc:spChg>
        <pc:spChg chg="add del mod">
          <ac:chgData name="sanikak569@gmail.com" userId="65f9b296448a6375" providerId="LiveId" clId="{9F5241D5-75EE-4211-85B8-41E4A7401CD2}" dt="2024-11-25T14:51:18.550" v="410"/>
          <ac:spMkLst>
            <pc:docMk/>
            <pc:sldMk cId="3432555222" sldId="344"/>
            <ac:spMk id="15" creationId="{945C533B-4CAB-300C-5BA3-4C85DEFA71DD}"/>
          </ac:spMkLst>
        </pc:spChg>
        <pc:spChg chg="add mod">
          <ac:chgData name="sanikak569@gmail.com" userId="65f9b296448a6375" providerId="LiveId" clId="{9F5241D5-75EE-4211-85B8-41E4A7401CD2}" dt="2024-11-26T05:08:37.865" v="4080" actId="20577"/>
          <ac:spMkLst>
            <pc:docMk/>
            <pc:sldMk cId="3432555222" sldId="344"/>
            <ac:spMk id="16" creationId="{B2FEF9B7-3FF3-07D8-EFFB-E2FAFBD4D22B}"/>
          </ac:spMkLst>
        </pc:spChg>
        <pc:spChg chg="add mod">
          <ac:chgData name="sanikak569@gmail.com" userId="65f9b296448a6375" providerId="LiveId" clId="{9F5241D5-75EE-4211-85B8-41E4A7401CD2}" dt="2024-11-25T14:51:24.675" v="412"/>
          <ac:spMkLst>
            <pc:docMk/>
            <pc:sldMk cId="3432555222" sldId="344"/>
            <ac:spMk id="17" creationId="{F1A9F663-B694-D2D8-5948-8ED7DA477612}"/>
          </ac:spMkLst>
        </pc:spChg>
        <pc:spChg chg="add del mod">
          <ac:chgData name="sanikak569@gmail.com" userId="65f9b296448a6375" providerId="LiveId" clId="{9F5241D5-75EE-4211-85B8-41E4A7401CD2}" dt="2024-11-25T14:51:33.085" v="415" actId="21"/>
          <ac:spMkLst>
            <pc:docMk/>
            <pc:sldMk cId="3432555222" sldId="344"/>
            <ac:spMk id="18" creationId="{F01EF152-93CB-62F2-20CB-537FC31848E4}"/>
          </ac:spMkLst>
        </pc:spChg>
        <pc:spChg chg="add del mod">
          <ac:chgData name="sanikak569@gmail.com" userId="65f9b296448a6375" providerId="LiveId" clId="{9F5241D5-75EE-4211-85B8-41E4A7401CD2}" dt="2024-11-25T14:51:46.590" v="418" actId="21"/>
          <ac:spMkLst>
            <pc:docMk/>
            <pc:sldMk cId="3432555222" sldId="344"/>
            <ac:spMk id="19" creationId="{F01EF152-93CB-62F2-20CB-537FC31848E4}"/>
          </ac:spMkLst>
        </pc:spChg>
        <pc:spChg chg="add mod">
          <ac:chgData name="sanikak569@gmail.com" userId="65f9b296448a6375" providerId="LiveId" clId="{9F5241D5-75EE-4211-85B8-41E4A7401CD2}" dt="2024-11-25T14:58:15.876" v="728" actId="255"/>
          <ac:spMkLst>
            <pc:docMk/>
            <pc:sldMk cId="3432555222" sldId="344"/>
            <ac:spMk id="20" creationId="{205094B4-1512-74C3-1AC4-530F30C300B8}"/>
          </ac:spMkLst>
        </pc:spChg>
        <pc:spChg chg="add mod">
          <ac:chgData name="sanikak569@gmail.com" userId="65f9b296448a6375" providerId="LiveId" clId="{9F5241D5-75EE-4211-85B8-41E4A7401CD2}" dt="2024-11-25T15:29:15.582" v="1689" actId="1076"/>
          <ac:spMkLst>
            <pc:docMk/>
            <pc:sldMk cId="3432555222" sldId="344"/>
            <ac:spMk id="21" creationId="{7E0A2E93-65E2-8803-707F-FF10A0F6DA03}"/>
          </ac:spMkLst>
        </pc:spChg>
        <pc:spChg chg="add del mod">
          <ac:chgData name="sanikak569@gmail.com" userId="65f9b296448a6375" providerId="LiveId" clId="{9F5241D5-75EE-4211-85B8-41E4A7401CD2}" dt="2024-11-25T15:09:45.894" v="1037"/>
          <ac:spMkLst>
            <pc:docMk/>
            <pc:sldMk cId="3432555222" sldId="344"/>
            <ac:spMk id="22" creationId="{E57ADBA4-CEF3-E51B-3C12-70A3A8CF1F6F}"/>
          </ac:spMkLst>
        </pc:spChg>
        <pc:spChg chg="add mod">
          <ac:chgData name="sanikak569@gmail.com" userId="65f9b296448a6375" providerId="LiveId" clId="{9F5241D5-75EE-4211-85B8-41E4A7401CD2}" dt="2024-11-25T15:16:55.095" v="1156" actId="20577"/>
          <ac:spMkLst>
            <pc:docMk/>
            <pc:sldMk cId="3432555222" sldId="344"/>
            <ac:spMk id="23" creationId="{C181DFFB-34FB-67AE-B8DA-66EDF0049CB3}"/>
          </ac:spMkLst>
        </pc:spChg>
        <pc:spChg chg="add mod">
          <ac:chgData name="sanikak569@gmail.com" userId="65f9b296448a6375" providerId="LiveId" clId="{9F5241D5-75EE-4211-85B8-41E4A7401CD2}" dt="2024-11-26T05:08:56.539" v="4096" actId="20577"/>
          <ac:spMkLst>
            <pc:docMk/>
            <pc:sldMk cId="3432555222" sldId="344"/>
            <ac:spMk id="24" creationId="{07F94C3D-AED2-0F86-3895-57276B508CA0}"/>
          </ac:spMkLst>
        </pc:spChg>
        <pc:spChg chg="add mod">
          <ac:chgData name="sanikak569@gmail.com" userId="65f9b296448a6375" providerId="LiveId" clId="{9F5241D5-75EE-4211-85B8-41E4A7401CD2}" dt="2024-11-26T05:13:32.945" v="4127" actId="20577"/>
          <ac:spMkLst>
            <pc:docMk/>
            <pc:sldMk cId="3432555222" sldId="344"/>
            <ac:spMk id="25" creationId="{822D8683-09FB-F75F-1505-7B179170A861}"/>
          </ac:spMkLst>
        </pc:spChg>
      </pc:sldChg>
      <pc:sldChg chg="addSp delSp modSp mod">
        <pc:chgData name="sanikak569@gmail.com" userId="65f9b296448a6375" providerId="LiveId" clId="{9F5241D5-75EE-4211-85B8-41E4A7401CD2}" dt="2024-11-26T05:09:43.348" v="4098" actId="20577"/>
        <pc:sldMkLst>
          <pc:docMk/>
          <pc:sldMk cId="4243075065" sldId="345"/>
        </pc:sldMkLst>
        <pc:spChg chg="mod">
          <ac:chgData name="sanikak569@gmail.com" userId="65f9b296448a6375" providerId="LiveId" clId="{9F5241D5-75EE-4211-85B8-41E4A7401CD2}" dt="2024-11-25T15:30:50.035" v="1711" actId="255"/>
          <ac:spMkLst>
            <pc:docMk/>
            <pc:sldMk cId="4243075065" sldId="345"/>
            <ac:spMk id="2" creationId="{7F7C344A-3E6E-88E6-4AFC-72F1386B82D7}"/>
          </ac:spMkLst>
        </pc:spChg>
        <pc:spChg chg="add mod">
          <ac:chgData name="sanikak569@gmail.com" userId="65f9b296448a6375" providerId="LiveId" clId="{9F5241D5-75EE-4211-85B8-41E4A7401CD2}" dt="2024-11-26T05:09:40.396" v="4097" actId="20577"/>
          <ac:spMkLst>
            <pc:docMk/>
            <pc:sldMk cId="4243075065" sldId="345"/>
            <ac:spMk id="5" creationId="{13C9A628-E3E1-791E-16CC-4CCA4CC4B552}"/>
          </ac:spMkLst>
        </pc:spChg>
        <pc:spChg chg="add del mod">
          <ac:chgData name="sanikak569@gmail.com" userId="65f9b296448a6375" providerId="LiveId" clId="{9F5241D5-75EE-4211-85B8-41E4A7401CD2}" dt="2024-11-25T15:38:34.145" v="1950" actId="478"/>
          <ac:spMkLst>
            <pc:docMk/>
            <pc:sldMk cId="4243075065" sldId="345"/>
            <ac:spMk id="6" creationId="{AA92369C-7658-E142-EA59-709D8CEFDF63}"/>
          </ac:spMkLst>
        </pc:spChg>
        <pc:spChg chg="mod">
          <ac:chgData name="sanikak569@gmail.com" userId="65f9b296448a6375" providerId="LiveId" clId="{9F5241D5-75EE-4211-85B8-41E4A7401CD2}" dt="2024-11-25T15:38:02.933" v="1926" actId="1076"/>
          <ac:spMkLst>
            <pc:docMk/>
            <pc:sldMk cId="4243075065" sldId="345"/>
            <ac:spMk id="10" creationId="{DD7E9A4F-6238-1EFE-B5DD-E6146BEB4A31}"/>
          </ac:spMkLst>
        </pc:spChg>
        <pc:spChg chg="mod">
          <ac:chgData name="sanikak569@gmail.com" userId="65f9b296448a6375" providerId="LiveId" clId="{9F5241D5-75EE-4211-85B8-41E4A7401CD2}" dt="2024-11-25T15:44:45.710" v="2023" actId="1076"/>
          <ac:spMkLst>
            <pc:docMk/>
            <pc:sldMk cId="4243075065" sldId="345"/>
            <ac:spMk id="12" creationId="{22F0B649-73E7-DD8B-B14D-E7C11809FCFC}"/>
          </ac:spMkLst>
        </pc:spChg>
        <pc:spChg chg="mod">
          <ac:chgData name="sanikak569@gmail.com" userId="65f9b296448a6375" providerId="LiveId" clId="{9F5241D5-75EE-4211-85B8-41E4A7401CD2}" dt="2024-11-25T15:47:20.979" v="2058" actId="1076"/>
          <ac:spMkLst>
            <pc:docMk/>
            <pc:sldMk cId="4243075065" sldId="345"/>
            <ac:spMk id="13" creationId="{A88679D7-0D6E-4928-6732-14E2818126BD}"/>
          </ac:spMkLst>
        </pc:spChg>
        <pc:spChg chg="add mod">
          <ac:chgData name="sanikak569@gmail.com" userId="65f9b296448a6375" providerId="LiveId" clId="{9F5241D5-75EE-4211-85B8-41E4A7401CD2}" dt="2024-11-25T15:51:14.843" v="2090" actId="2711"/>
          <ac:spMkLst>
            <pc:docMk/>
            <pc:sldMk cId="4243075065" sldId="345"/>
            <ac:spMk id="14" creationId="{A5974AE0-8464-0933-9683-B34AE852B094}"/>
          </ac:spMkLst>
        </pc:spChg>
        <pc:spChg chg="add mod">
          <ac:chgData name="sanikak569@gmail.com" userId="65f9b296448a6375" providerId="LiveId" clId="{9F5241D5-75EE-4211-85B8-41E4A7401CD2}" dt="2024-11-25T15:51:56.218" v="2096" actId="2711"/>
          <ac:spMkLst>
            <pc:docMk/>
            <pc:sldMk cId="4243075065" sldId="345"/>
            <ac:spMk id="15" creationId="{983083DC-05F9-2ECB-DB3D-A2B66967F499}"/>
          </ac:spMkLst>
        </pc:spChg>
        <pc:spChg chg="add mod">
          <ac:chgData name="sanikak569@gmail.com" userId="65f9b296448a6375" providerId="LiveId" clId="{9F5241D5-75EE-4211-85B8-41E4A7401CD2}" dt="2024-11-25T15:51:37.219" v="2092" actId="2711"/>
          <ac:spMkLst>
            <pc:docMk/>
            <pc:sldMk cId="4243075065" sldId="345"/>
            <ac:spMk id="16" creationId="{B0956488-9D9E-8C5B-94CA-CA1DC12F6D7F}"/>
          </ac:spMkLst>
        </pc:spChg>
        <pc:spChg chg="add mod">
          <ac:chgData name="sanikak569@gmail.com" userId="65f9b296448a6375" providerId="LiveId" clId="{9F5241D5-75EE-4211-85B8-41E4A7401CD2}" dt="2024-11-25T15:51:41.392" v="2095" actId="1076"/>
          <ac:spMkLst>
            <pc:docMk/>
            <pc:sldMk cId="4243075065" sldId="345"/>
            <ac:spMk id="17" creationId="{4A6129B2-BE54-8322-CB67-49F2D4C12E13}"/>
          </ac:spMkLst>
        </pc:spChg>
        <pc:spChg chg="add mod">
          <ac:chgData name="sanikak569@gmail.com" userId="65f9b296448a6375" providerId="LiveId" clId="{9F5241D5-75EE-4211-85B8-41E4A7401CD2}" dt="2024-11-26T05:09:43.348" v="4098" actId="20577"/>
          <ac:spMkLst>
            <pc:docMk/>
            <pc:sldMk cId="4243075065" sldId="345"/>
            <ac:spMk id="18" creationId="{4EDA5919-0AB0-430A-FEA1-EA20840CA2EC}"/>
          </ac:spMkLst>
        </pc:spChg>
      </pc:sldChg>
      <pc:sldChg chg="addSp delSp modSp mod">
        <pc:chgData name="sanikak569@gmail.com" userId="65f9b296448a6375" providerId="LiveId" clId="{9F5241D5-75EE-4211-85B8-41E4A7401CD2}" dt="2024-11-26T05:10:02.854" v="4101" actId="14100"/>
        <pc:sldMkLst>
          <pc:docMk/>
          <pc:sldMk cId="3114461789" sldId="346"/>
        </pc:sldMkLst>
        <pc:spChg chg="mod">
          <ac:chgData name="sanikak569@gmail.com" userId="65f9b296448a6375" providerId="LiveId" clId="{9F5241D5-75EE-4211-85B8-41E4A7401CD2}" dt="2024-11-25T16:27:52.091" v="3682" actId="113"/>
          <ac:spMkLst>
            <pc:docMk/>
            <pc:sldMk cId="3114461789" sldId="346"/>
            <ac:spMk id="2" creationId="{9A79B13E-0643-47C7-D9F5-25671AB6022C}"/>
          </ac:spMkLst>
        </pc:spChg>
        <pc:spChg chg="mod">
          <ac:chgData name="sanikak569@gmail.com" userId="65f9b296448a6375" providerId="LiveId" clId="{9F5241D5-75EE-4211-85B8-41E4A7401CD2}" dt="2024-11-26T05:10:02.854" v="4101" actId="14100"/>
          <ac:spMkLst>
            <pc:docMk/>
            <pc:sldMk cId="3114461789" sldId="346"/>
            <ac:spMk id="3" creationId="{FAA870CA-25A7-2087-17EA-0F61E14E6BA3}"/>
          </ac:spMkLst>
        </pc:spChg>
        <pc:picChg chg="add mod">
          <ac:chgData name="sanikak569@gmail.com" userId="65f9b296448a6375" providerId="LiveId" clId="{9F5241D5-75EE-4211-85B8-41E4A7401CD2}" dt="2024-11-25T16:34:29.177" v="3720" actId="1076"/>
          <ac:picMkLst>
            <pc:docMk/>
            <pc:sldMk cId="3114461789" sldId="346"/>
            <ac:picMk id="5" creationId="{9ABA058A-3B39-A774-B293-792F9AD31BA4}"/>
          </ac:picMkLst>
        </pc:picChg>
        <pc:picChg chg="add del mod">
          <ac:chgData name="sanikak569@gmail.com" userId="65f9b296448a6375" providerId="LiveId" clId="{9F5241D5-75EE-4211-85B8-41E4A7401CD2}" dt="2024-11-25T16:34:22.381" v="3718" actId="21"/>
          <ac:picMkLst>
            <pc:docMk/>
            <pc:sldMk cId="3114461789" sldId="346"/>
            <ac:picMk id="1026" creationId="{AC1A0E16-373C-498C-7E42-378965FF63A7}"/>
          </ac:picMkLst>
        </pc:picChg>
      </pc:sldChg>
      <pc:sldChg chg="modSp mod">
        <pc:chgData name="sanikak569@gmail.com" userId="65f9b296448a6375" providerId="LiveId" clId="{9F5241D5-75EE-4211-85B8-41E4A7401CD2}" dt="2024-11-25T14:21:18.041" v="105" actId="20577"/>
        <pc:sldMkLst>
          <pc:docMk/>
          <pc:sldMk cId="4213400143" sldId="347"/>
        </pc:sldMkLst>
        <pc:spChg chg="mod">
          <ac:chgData name="sanikak569@gmail.com" userId="65f9b296448a6375" providerId="LiveId" clId="{9F5241D5-75EE-4211-85B8-41E4A7401CD2}" dt="2024-11-25T14:21:18.041" v="105" actId="20577"/>
          <ac:spMkLst>
            <pc:docMk/>
            <pc:sldMk cId="4213400143" sldId="347"/>
            <ac:spMk id="2" creationId="{09A93371-B290-49FD-075B-36A49902BCC6}"/>
          </ac:spMkLst>
        </pc:spChg>
      </pc:sldChg>
      <pc:sldChg chg="modSp mod">
        <pc:chgData name="sanikak569@gmail.com" userId="65f9b296448a6375" providerId="LiveId" clId="{9F5241D5-75EE-4211-85B8-41E4A7401CD2}" dt="2024-11-26T05:17:35.178" v="4160" actId="2711"/>
        <pc:sldMkLst>
          <pc:docMk/>
          <pc:sldMk cId="1476821870" sldId="348"/>
        </pc:sldMkLst>
        <pc:spChg chg="mod">
          <ac:chgData name="sanikak569@gmail.com" userId="65f9b296448a6375" providerId="LiveId" clId="{9F5241D5-75EE-4211-85B8-41E4A7401CD2}" dt="2024-11-26T05:17:35.178" v="4160" actId="2711"/>
          <ac:spMkLst>
            <pc:docMk/>
            <pc:sldMk cId="1476821870" sldId="348"/>
            <ac:spMk id="2" creationId="{D99881B2-C114-6654-DDFD-C3C0A3E634B0}"/>
          </ac:spMkLst>
        </pc:spChg>
      </pc:sldChg>
      <pc:sldChg chg="modSp mod">
        <pc:chgData name="sanikak569@gmail.com" userId="65f9b296448a6375" providerId="LiveId" clId="{9F5241D5-75EE-4211-85B8-41E4A7401CD2}" dt="2024-11-26T05:13:52.263" v="4140" actId="20577"/>
        <pc:sldMkLst>
          <pc:docMk/>
          <pc:sldMk cId="3686806796" sldId="349"/>
        </pc:sldMkLst>
        <pc:spChg chg="mod">
          <ac:chgData name="sanikak569@gmail.com" userId="65f9b296448a6375" providerId="LiveId" clId="{9F5241D5-75EE-4211-85B8-41E4A7401CD2}" dt="2024-11-26T05:13:52.263" v="4140" actId="20577"/>
          <ac:spMkLst>
            <pc:docMk/>
            <pc:sldMk cId="3686806796" sldId="349"/>
            <ac:spMk id="2" creationId="{A0987DFB-CED2-2973-6A60-D023D8CD926E}"/>
          </ac:spMkLst>
        </pc:spChg>
      </pc:sldChg>
      <pc:sldChg chg="addSp modSp mod">
        <pc:chgData name="sanikak569@gmail.com" userId="65f9b296448a6375" providerId="LiveId" clId="{9F5241D5-75EE-4211-85B8-41E4A7401CD2}" dt="2024-11-25T14:46:25.530" v="254" actId="1076"/>
        <pc:sldMkLst>
          <pc:docMk/>
          <pc:sldMk cId="3673884764" sldId="350"/>
        </pc:sldMkLst>
        <pc:spChg chg="mod">
          <ac:chgData name="sanikak569@gmail.com" userId="65f9b296448a6375" providerId="LiveId" clId="{9F5241D5-75EE-4211-85B8-41E4A7401CD2}" dt="2024-11-25T14:46:25.530" v="254" actId="1076"/>
          <ac:spMkLst>
            <pc:docMk/>
            <pc:sldMk cId="3673884764" sldId="350"/>
            <ac:spMk id="3" creationId="{FD3F76E2-5E75-EF90-12C8-0E42C2E03B70}"/>
          </ac:spMkLst>
        </pc:spChg>
        <pc:picChg chg="add mod">
          <ac:chgData name="sanikak569@gmail.com" userId="65f9b296448a6375" providerId="LiveId" clId="{9F5241D5-75EE-4211-85B8-41E4A7401CD2}" dt="2024-11-25T14:46:14.031" v="253" actId="14100"/>
          <ac:picMkLst>
            <pc:docMk/>
            <pc:sldMk cId="3673884764" sldId="350"/>
            <ac:picMk id="6" creationId="{7988A892-B166-BD83-8740-453D0FD8730D}"/>
          </ac:picMkLst>
        </pc:picChg>
      </pc:sldChg>
      <pc:sldChg chg="modSp mod">
        <pc:chgData name="sanikak569@gmail.com" userId="65f9b296448a6375" providerId="LiveId" clId="{9F5241D5-75EE-4211-85B8-41E4A7401CD2}" dt="2024-11-25T16:29:34.781" v="3704" actId="255"/>
        <pc:sldMkLst>
          <pc:docMk/>
          <pc:sldMk cId="3983493406" sldId="351"/>
        </pc:sldMkLst>
        <pc:spChg chg="mod">
          <ac:chgData name="sanikak569@gmail.com" userId="65f9b296448a6375" providerId="LiveId" clId="{9F5241D5-75EE-4211-85B8-41E4A7401CD2}" dt="2024-11-25T16:28:07.136" v="3684" actId="113"/>
          <ac:spMkLst>
            <pc:docMk/>
            <pc:sldMk cId="3983493406" sldId="351"/>
            <ac:spMk id="2" creationId="{8C930817-AE00-8A70-A11A-07EDEC3A011A}"/>
          </ac:spMkLst>
        </pc:spChg>
        <pc:spChg chg="mod">
          <ac:chgData name="sanikak569@gmail.com" userId="65f9b296448a6375" providerId="LiveId" clId="{9F5241D5-75EE-4211-85B8-41E4A7401CD2}" dt="2024-11-25T16:29:34.781" v="3704" actId="255"/>
          <ac:spMkLst>
            <pc:docMk/>
            <pc:sldMk cId="3983493406" sldId="351"/>
            <ac:spMk id="3" creationId="{B3FF746B-F678-A3FC-2B1A-DA8CE6A43A0B}"/>
          </ac:spMkLst>
        </pc:spChg>
      </pc:sldChg>
      <pc:sldChg chg="new del ord">
        <pc:chgData name="sanikak569@gmail.com" userId="65f9b296448a6375" providerId="LiveId" clId="{9F5241D5-75EE-4211-85B8-41E4A7401CD2}" dt="2024-11-25T14:21:53.941" v="135" actId="2696"/>
        <pc:sldMkLst>
          <pc:docMk/>
          <pc:sldMk cId="556187379" sldId="353"/>
        </pc:sldMkLst>
      </pc:sldChg>
      <pc:sldChg chg="addSp delSp modSp new mod ord">
        <pc:chgData name="sanikak569@gmail.com" userId="65f9b296448a6375" providerId="LiveId" clId="{9F5241D5-75EE-4211-85B8-41E4A7401CD2}" dt="2024-11-26T04:55:47.182" v="3897"/>
        <pc:sldMkLst>
          <pc:docMk/>
          <pc:sldMk cId="346742502" sldId="354"/>
        </pc:sldMkLst>
        <pc:spChg chg="mod">
          <ac:chgData name="sanikak569@gmail.com" userId="65f9b296448a6375" providerId="LiveId" clId="{9F5241D5-75EE-4211-85B8-41E4A7401CD2}" dt="2024-11-25T16:28:27.801" v="3685" actId="113"/>
          <ac:spMkLst>
            <pc:docMk/>
            <pc:sldMk cId="346742502" sldId="354"/>
            <ac:spMk id="2" creationId="{29BA5CD3-07B2-BF61-A8C0-A5C1F9A1E01E}"/>
          </ac:spMkLst>
        </pc:spChg>
        <pc:spChg chg="del mod">
          <ac:chgData name="sanikak569@gmail.com" userId="65f9b296448a6375" providerId="LiveId" clId="{9F5241D5-75EE-4211-85B8-41E4A7401CD2}" dt="2024-11-25T14:14:01.910" v="8"/>
          <ac:spMkLst>
            <pc:docMk/>
            <pc:sldMk cId="346742502" sldId="354"/>
            <ac:spMk id="3" creationId="{97398A28-CB27-0184-DE6F-474A7168A47A}"/>
          </ac:spMkLst>
        </pc:spChg>
        <pc:spChg chg="mod">
          <ac:chgData name="sanikak569@gmail.com" userId="65f9b296448a6375" providerId="LiveId" clId="{9F5241D5-75EE-4211-85B8-41E4A7401CD2}" dt="2024-11-26T04:50:30.636" v="3867" actId="20577"/>
          <ac:spMkLst>
            <pc:docMk/>
            <pc:sldMk cId="346742502" sldId="354"/>
            <ac:spMk id="4" creationId="{F6C71A98-33E9-D8A7-D726-F8F89C1228CF}"/>
          </ac:spMkLst>
        </pc:spChg>
        <pc:spChg chg="add del mod">
          <ac:chgData name="sanikak569@gmail.com" userId="65f9b296448a6375" providerId="LiveId" clId="{9F5241D5-75EE-4211-85B8-41E4A7401CD2}" dt="2024-11-26T04:45:59.362" v="3772" actId="1957"/>
          <ac:spMkLst>
            <pc:docMk/>
            <pc:sldMk cId="346742502" sldId="354"/>
            <ac:spMk id="7" creationId="{B907A78E-DFFE-10C8-3391-FE43AF6BE6F6}"/>
          </ac:spMkLst>
        </pc:spChg>
        <pc:grpChg chg="del mod">
          <ac:chgData name="sanikak569@gmail.com" userId="65f9b296448a6375" providerId="LiveId" clId="{9F5241D5-75EE-4211-85B8-41E4A7401CD2}" dt="2024-11-26T04:55:47.182" v="3897"/>
          <ac:grpSpMkLst>
            <pc:docMk/>
            <pc:sldMk cId="346742502" sldId="354"/>
            <ac:grpSpMk id="26" creationId="{8E9AEC5B-DDA3-35AB-72EE-D42C8A5CC56B}"/>
          </ac:grpSpMkLst>
        </pc:grpChg>
        <pc:grpChg chg="mod">
          <ac:chgData name="sanikak569@gmail.com" userId="65f9b296448a6375" providerId="LiveId" clId="{9F5241D5-75EE-4211-85B8-41E4A7401CD2}" dt="2024-11-26T04:55:47.182" v="3897"/>
          <ac:grpSpMkLst>
            <pc:docMk/>
            <pc:sldMk cId="346742502" sldId="354"/>
            <ac:grpSpMk id="34" creationId="{9A6E6404-CF31-9395-A139-6262C586A9F5}"/>
          </ac:grpSpMkLst>
        </pc:grpChg>
        <pc:graphicFrameChg chg="add mod">
          <ac:chgData name="sanikak569@gmail.com" userId="65f9b296448a6375" providerId="LiveId" clId="{9F5241D5-75EE-4211-85B8-41E4A7401CD2}" dt="2024-11-26T04:52:52.051" v="3873" actId="14100"/>
          <ac:graphicFrameMkLst>
            <pc:docMk/>
            <pc:sldMk cId="346742502" sldId="354"/>
            <ac:graphicFrameMk id="10" creationId="{6022DEA0-A083-A8E2-F242-D7524CB39246}"/>
          </ac:graphicFrameMkLst>
        </pc:graphicFrameChg>
        <pc:picChg chg="add del mod">
          <ac:chgData name="sanikak569@gmail.com" userId="65f9b296448a6375" providerId="LiveId" clId="{9F5241D5-75EE-4211-85B8-41E4A7401CD2}" dt="2024-11-26T04:45:44.672" v="3770" actId="21"/>
          <ac:picMkLst>
            <pc:docMk/>
            <pc:sldMk cId="346742502" sldId="354"/>
            <ac:picMk id="6" creationId="{10BF8C38-D6D7-A1CA-08C6-2286ECC72EAC}"/>
          </ac:picMkLst>
        </pc:picChg>
        <pc:inkChg chg="add">
          <ac:chgData name="sanikak569@gmail.com" userId="65f9b296448a6375" providerId="LiveId" clId="{9F5241D5-75EE-4211-85B8-41E4A7401CD2}" dt="2024-11-26T04:54:45.782" v="3874" actId="9405"/>
          <ac:inkMkLst>
            <pc:docMk/>
            <pc:sldMk cId="346742502" sldId="354"/>
            <ac:inkMk id="11" creationId="{102641C3-A000-EA88-48FF-FFEAB8D73D9B}"/>
          </ac:inkMkLst>
        </pc:inkChg>
        <pc:inkChg chg="add">
          <ac:chgData name="sanikak569@gmail.com" userId="65f9b296448a6375" providerId="LiveId" clId="{9F5241D5-75EE-4211-85B8-41E4A7401CD2}" dt="2024-11-26T04:54:49.455" v="3875" actId="9405"/>
          <ac:inkMkLst>
            <pc:docMk/>
            <pc:sldMk cId="346742502" sldId="354"/>
            <ac:inkMk id="12" creationId="{351F4311-4A76-6F9B-C717-37A26B84D6C7}"/>
          </ac:inkMkLst>
        </pc:inkChg>
        <pc:inkChg chg="add">
          <ac:chgData name="sanikak569@gmail.com" userId="65f9b296448a6375" providerId="LiveId" clId="{9F5241D5-75EE-4211-85B8-41E4A7401CD2}" dt="2024-11-26T04:54:50.852" v="3876" actId="9405"/>
          <ac:inkMkLst>
            <pc:docMk/>
            <pc:sldMk cId="346742502" sldId="354"/>
            <ac:inkMk id="13" creationId="{C1CF98DF-C26B-FDFB-CB53-D17B189ED328}"/>
          </ac:inkMkLst>
        </pc:inkChg>
        <pc:inkChg chg="add mod">
          <ac:chgData name="sanikak569@gmail.com" userId="65f9b296448a6375" providerId="LiveId" clId="{9F5241D5-75EE-4211-85B8-41E4A7401CD2}" dt="2024-11-26T04:55:47.182" v="3897"/>
          <ac:inkMkLst>
            <pc:docMk/>
            <pc:sldMk cId="346742502" sldId="354"/>
            <ac:inkMk id="14" creationId="{AAE3F8E8-5807-8C12-1B98-7E17D0AEF02E}"/>
          </ac:inkMkLst>
        </pc:inkChg>
        <pc:inkChg chg="add mod">
          <ac:chgData name="sanikak569@gmail.com" userId="65f9b296448a6375" providerId="LiveId" clId="{9F5241D5-75EE-4211-85B8-41E4A7401CD2}" dt="2024-11-26T04:55:47.182" v="3897"/>
          <ac:inkMkLst>
            <pc:docMk/>
            <pc:sldMk cId="346742502" sldId="354"/>
            <ac:inkMk id="15" creationId="{C9FA372C-09AD-F047-39C4-4A9649239C65}"/>
          </ac:inkMkLst>
        </pc:inkChg>
        <pc:inkChg chg="add mod">
          <ac:chgData name="sanikak569@gmail.com" userId="65f9b296448a6375" providerId="LiveId" clId="{9F5241D5-75EE-4211-85B8-41E4A7401CD2}" dt="2024-11-26T04:55:47.182" v="3897"/>
          <ac:inkMkLst>
            <pc:docMk/>
            <pc:sldMk cId="346742502" sldId="354"/>
            <ac:inkMk id="16" creationId="{5DC3DDA5-755C-0199-6416-C5C05696229A}"/>
          </ac:inkMkLst>
        </pc:inkChg>
        <pc:inkChg chg="add mod">
          <ac:chgData name="sanikak569@gmail.com" userId="65f9b296448a6375" providerId="LiveId" clId="{9F5241D5-75EE-4211-85B8-41E4A7401CD2}" dt="2024-11-26T04:55:47.182" v="3897"/>
          <ac:inkMkLst>
            <pc:docMk/>
            <pc:sldMk cId="346742502" sldId="354"/>
            <ac:inkMk id="17" creationId="{FD0434D9-E6A9-D00E-1DC4-ACBB3C05375A}"/>
          </ac:inkMkLst>
        </pc:inkChg>
        <pc:inkChg chg="add mod">
          <ac:chgData name="sanikak569@gmail.com" userId="65f9b296448a6375" providerId="LiveId" clId="{9F5241D5-75EE-4211-85B8-41E4A7401CD2}" dt="2024-11-26T04:55:47.182" v="3897"/>
          <ac:inkMkLst>
            <pc:docMk/>
            <pc:sldMk cId="346742502" sldId="354"/>
            <ac:inkMk id="18" creationId="{4AC8D0C8-7EE6-D340-22F3-8F1F9532105F}"/>
          </ac:inkMkLst>
        </pc:inkChg>
        <pc:inkChg chg="add mod">
          <ac:chgData name="sanikak569@gmail.com" userId="65f9b296448a6375" providerId="LiveId" clId="{9F5241D5-75EE-4211-85B8-41E4A7401CD2}" dt="2024-11-26T04:55:47.182" v="3897"/>
          <ac:inkMkLst>
            <pc:docMk/>
            <pc:sldMk cId="346742502" sldId="354"/>
            <ac:inkMk id="19" creationId="{00E9268D-BF42-A39A-06C9-6D46A6902837}"/>
          </ac:inkMkLst>
        </pc:inkChg>
        <pc:inkChg chg="add mod">
          <ac:chgData name="sanikak569@gmail.com" userId="65f9b296448a6375" providerId="LiveId" clId="{9F5241D5-75EE-4211-85B8-41E4A7401CD2}" dt="2024-11-26T04:55:47.182" v="3897"/>
          <ac:inkMkLst>
            <pc:docMk/>
            <pc:sldMk cId="346742502" sldId="354"/>
            <ac:inkMk id="20" creationId="{3D8DD362-1F28-CAFA-6760-987B4E6FFF81}"/>
          </ac:inkMkLst>
        </pc:inkChg>
        <pc:inkChg chg="add mod">
          <ac:chgData name="sanikak569@gmail.com" userId="65f9b296448a6375" providerId="LiveId" clId="{9F5241D5-75EE-4211-85B8-41E4A7401CD2}" dt="2024-11-26T04:55:47.182" v="3897"/>
          <ac:inkMkLst>
            <pc:docMk/>
            <pc:sldMk cId="346742502" sldId="354"/>
            <ac:inkMk id="21" creationId="{B5172097-5815-4AC3-944E-80CFB8B8F480}"/>
          </ac:inkMkLst>
        </pc:inkChg>
        <pc:inkChg chg="add mod">
          <ac:chgData name="sanikak569@gmail.com" userId="65f9b296448a6375" providerId="LiveId" clId="{9F5241D5-75EE-4211-85B8-41E4A7401CD2}" dt="2024-11-26T04:55:47.182" v="3897"/>
          <ac:inkMkLst>
            <pc:docMk/>
            <pc:sldMk cId="346742502" sldId="354"/>
            <ac:inkMk id="22" creationId="{BD8C6A14-8BE0-BBB3-B27C-0AB62ABD8974}"/>
          </ac:inkMkLst>
        </pc:inkChg>
        <pc:inkChg chg="add mod">
          <ac:chgData name="sanikak569@gmail.com" userId="65f9b296448a6375" providerId="LiveId" clId="{9F5241D5-75EE-4211-85B8-41E4A7401CD2}" dt="2024-11-26T04:55:47.182" v="3897"/>
          <ac:inkMkLst>
            <pc:docMk/>
            <pc:sldMk cId="346742502" sldId="354"/>
            <ac:inkMk id="23" creationId="{D276A72F-23F3-0805-23CE-146032DA5DC6}"/>
          </ac:inkMkLst>
        </pc:inkChg>
        <pc:inkChg chg="add mod">
          <ac:chgData name="sanikak569@gmail.com" userId="65f9b296448a6375" providerId="LiveId" clId="{9F5241D5-75EE-4211-85B8-41E4A7401CD2}" dt="2024-11-26T04:55:47.182" v="3897"/>
          <ac:inkMkLst>
            <pc:docMk/>
            <pc:sldMk cId="346742502" sldId="354"/>
            <ac:inkMk id="24" creationId="{6AA7912D-9CF5-6708-727C-F764EF3E7675}"/>
          </ac:inkMkLst>
        </pc:inkChg>
        <pc:inkChg chg="add mod">
          <ac:chgData name="sanikak569@gmail.com" userId="65f9b296448a6375" providerId="LiveId" clId="{9F5241D5-75EE-4211-85B8-41E4A7401CD2}" dt="2024-11-26T04:55:47.182" v="3897"/>
          <ac:inkMkLst>
            <pc:docMk/>
            <pc:sldMk cId="346742502" sldId="354"/>
            <ac:inkMk id="25" creationId="{AD95048E-A3BC-B149-2BC3-505F17D1D903}"/>
          </ac:inkMkLst>
        </pc:inkChg>
        <pc:inkChg chg="add mod">
          <ac:chgData name="sanikak569@gmail.com" userId="65f9b296448a6375" providerId="LiveId" clId="{9F5241D5-75EE-4211-85B8-41E4A7401CD2}" dt="2024-11-26T04:55:47.182" v="3897"/>
          <ac:inkMkLst>
            <pc:docMk/>
            <pc:sldMk cId="346742502" sldId="354"/>
            <ac:inkMk id="27" creationId="{583A9214-5955-6602-D52F-CB6CBE5235A0}"/>
          </ac:inkMkLst>
        </pc:inkChg>
        <pc:inkChg chg="add mod">
          <ac:chgData name="sanikak569@gmail.com" userId="65f9b296448a6375" providerId="LiveId" clId="{9F5241D5-75EE-4211-85B8-41E4A7401CD2}" dt="2024-11-26T04:55:47.182" v="3897"/>
          <ac:inkMkLst>
            <pc:docMk/>
            <pc:sldMk cId="346742502" sldId="354"/>
            <ac:inkMk id="28" creationId="{5E94DE09-D9D5-1560-C293-A1C004D227A6}"/>
          </ac:inkMkLst>
        </pc:inkChg>
        <pc:inkChg chg="add mod">
          <ac:chgData name="sanikak569@gmail.com" userId="65f9b296448a6375" providerId="LiveId" clId="{9F5241D5-75EE-4211-85B8-41E4A7401CD2}" dt="2024-11-26T04:55:47.182" v="3897"/>
          <ac:inkMkLst>
            <pc:docMk/>
            <pc:sldMk cId="346742502" sldId="354"/>
            <ac:inkMk id="29" creationId="{06C6BEBE-D3CC-C4C3-06CA-A8B2AF3DFCC2}"/>
          </ac:inkMkLst>
        </pc:inkChg>
        <pc:inkChg chg="add mod">
          <ac:chgData name="sanikak569@gmail.com" userId="65f9b296448a6375" providerId="LiveId" clId="{9F5241D5-75EE-4211-85B8-41E4A7401CD2}" dt="2024-11-26T04:55:47.182" v="3897"/>
          <ac:inkMkLst>
            <pc:docMk/>
            <pc:sldMk cId="346742502" sldId="354"/>
            <ac:inkMk id="30" creationId="{886A1C1D-2B11-61CD-E1E0-9B190BBF5CF2}"/>
          </ac:inkMkLst>
        </pc:inkChg>
        <pc:inkChg chg="add mod">
          <ac:chgData name="sanikak569@gmail.com" userId="65f9b296448a6375" providerId="LiveId" clId="{9F5241D5-75EE-4211-85B8-41E4A7401CD2}" dt="2024-11-26T04:55:47.182" v="3897"/>
          <ac:inkMkLst>
            <pc:docMk/>
            <pc:sldMk cId="346742502" sldId="354"/>
            <ac:inkMk id="31" creationId="{4D5158BC-14F2-5530-5972-6E8979C87D8E}"/>
          </ac:inkMkLst>
        </pc:inkChg>
        <pc:inkChg chg="add mod">
          <ac:chgData name="sanikak569@gmail.com" userId="65f9b296448a6375" providerId="LiveId" clId="{9F5241D5-75EE-4211-85B8-41E4A7401CD2}" dt="2024-11-26T04:55:47.182" v="3897"/>
          <ac:inkMkLst>
            <pc:docMk/>
            <pc:sldMk cId="346742502" sldId="354"/>
            <ac:inkMk id="32" creationId="{AC3A3F0E-B34D-72D0-D86D-6C7477A71A07}"/>
          </ac:inkMkLst>
        </pc:inkChg>
        <pc:inkChg chg="add mod">
          <ac:chgData name="sanikak569@gmail.com" userId="65f9b296448a6375" providerId="LiveId" clId="{9F5241D5-75EE-4211-85B8-41E4A7401CD2}" dt="2024-11-26T04:55:47.182" v="3897"/>
          <ac:inkMkLst>
            <pc:docMk/>
            <pc:sldMk cId="346742502" sldId="354"/>
            <ac:inkMk id="33" creationId="{085818BA-09A9-D658-6AF3-ADC72AD5A71A}"/>
          </ac:inkMkLst>
        </pc:inkChg>
      </pc:sldChg>
      <pc:sldChg chg="addSp delSp modSp new mod">
        <pc:chgData name="sanikak569@gmail.com" userId="65f9b296448a6375" providerId="LiveId" clId="{9F5241D5-75EE-4211-85B8-41E4A7401CD2}" dt="2024-11-25T16:28:32.752" v="3686" actId="113"/>
        <pc:sldMkLst>
          <pc:docMk/>
          <pc:sldMk cId="390977326" sldId="355"/>
        </pc:sldMkLst>
        <pc:spChg chg="mod">
          <ac:chgData name="sanikak569@gmail.com" userId="65f9b296448a6375" providerId="LiveId" clId="{9F5241D5-75EE-4211-85B8-41E4A7401CD2}" dt="2024-11-25T16:28:32.752" v="3686" actId="113"/>
          <ac:spMkLst>
            <pc:docMk/>
            <pc:sldMk cId="390977326" sldId="355"/>
            <ac:spMk id="2" creationId="{D4A42901-85F7-91FF-FE1A-2D2DE9CA0E64}"/>
          </ac:spMkLst>
        </pc:spChg>
        <pc:spChg chg="del mod">
          <ac:chgData name="sanikak569@gmail.com" userId="65f9b296448a6375" providerId="LiveId" clId="{9F5241D5-75EE-4211-85B8-41E4A7401CD2}" dt="2024-11-25T14:17:19.822" v="44"/>
          <ac:spMkLst>
            <pc:docMk/>
            <pc:sldMk cId="390977326" sldId="355"/>
            <ac:spMk id="3" creationId="{F7BF1822-C017-CAD6-A1D7-44962C3451F8}"/>
          </ac:spMkLst>
        </pc:spChg>
        <pc:spChg chg="mod">
          <ac:chgData name="sanikak569@gmail.com" userId="65f9b296448a6375" providerId="LiveId" clId="{9F5241D5-75EE-4211-85B8-41E4A7401CD2}" dt="2024-11-25T16:26:25.037" v="3673" actId="20577"/>
          <ac:spMkLst>
            <pc:docMk/>
            <pc:sldMk cId="390977326" sldId="355"/>
            <ac:spMk id="4" creationId="{ECE7C9EE-9977-87F6-A7B3-9F3D8EAB5209}"/>
          </ac:spMkLst>
        </pc:spChg>
        <pc:spChg chg="add del mod">
          <ac:chgData name="sanikak569@gmail.com" userId="65f9b296448a6375" providerId="LiveId" clId="{9F5241D5-75EE-4211-85B8-41E4A7401CD2}" dt="2024-11-25T15:59:35.791" v="2616" actId="1957"/>
          <ac:spMkLst>
            <pc:docMk/>
            <pc:sldMk cId="390977326" sldId="355"/>
            <ac:spMk id="8" creationId="{C8D27DF9-C442-E1DD-487F-42BEC921F9AD}"/>
          </ac:spMkLst>
        </pc:spChg>
        <pc:graphicFrameChg chg="add mod">
          <ac:chgData name="sanikak569@gmail.com" userId="65f9b296448a6375" providerId="LiveId" clId="{9F5241D5-75EE-4211-85B8-41E4A7401CD2}" dt="2024-11-25T16:24:19.555" v="3578" actId="14100"/>
          <ac:graphicFrameMkLst>
            <pc:docMk/>
            <pc:sldMk cId="390977326" sldId="355"/>
            <ac:graphicFrameMk id="11" creationId="{020F2CE4-6B07-6363-A02F-883258EAFAA6}"/>
          </ac:graphicFrameMkLst>
        </pc:graphicFrameChg>
        <pc:picChg chg="add del mod">
          <ac:chgData name="sanikak569@gmail.com" userId="65f9b296448a6375" providerId="LiveId" clId="{9F5241D5-75EE-4211-85B8-41E4A7401CD2}" dt="2024-11-25T15:59:18.426" v="2614" actId="21"/>
          <ac:picMkLst>
            <pc:docMk/>
            <pc:sldMk cId="390977326" sldId="355"/>
            <ac:picMk id="6" creationId="{3C6CEA31-16E9-2DFD-412E-FEC5A7C956F7}"/>
          </ac:picMkLst>
        </pc:picChg>
      </pc:sldChg>
      <pc:sldChg chg="addSp delSp modSp new mod ord">
        <pc:chgData name="sanikak569@gmail.com" userId="65f9b296448a6375" providerId="LiveId" clId="{9F5241D5-75EE-4211-85B8-41E4A7401CD2}" dt="2024-11-26T05:06:19.357" v="4060" actId="2711"/>
        <pc:sldMkLst>
          <pc:docMk/>
          <pc:sldMk cId="2843430718" sldId="356"/>
        </pc:sldMkLst>
        <pc:spChg chg="mod">
          <ac:chgData name="sanikak569@gmail.com" userId="65f9b296448a6375" providerId="LiveId" clId="{9F5241D5-75EE-4211-85B8-41E4A7401CD2}" dt="2024-11-25T16:27:02.556" v="3676" actId="2711"/>
          <ac:spMkLst>
            <pc:docMk/>
            <pc:sldMk cId="2843430718" sldId="356"/>
            <ac:spMk id="2" creationId="{C9C28C32-9CA1-7168-A3E2-2A3E65A6617D}"/>
          </ac:spMkLst>
        </pc:spChg>
        <pc:spChg chg="del">
          <ac:chgData name="sanikak569@gmail.com" userId="65f9b296448a6375" providerId="LiveId" clId="{9F5241D5-75EE-4211-85B8-41E4A7401CD2}" dt="2024-11-25T14:32:04.195" v="193"/>
          <ac:spMkLst>
            <pc:docMk/>
            <pc:sldMk cId="2843430718" sldId="356"/>
            <ac:spMk id="3" creationId="{2D24146D-5E02-D119-CC57-0BF7513F0C94}"/>
          </ac:spMkLst>
        </pc:spChg>
        <pc:spChg chg="add del mod">
          <ac:chgData name="sanikak569@gmail.com" userId="65f9b296448a6375" providerId="LiveId" clId="{9F5241D5-75EE-4211-85B8-41E4A7401CD2}" dt="2024-11-25T14:34:39.678" v="228"/>
          <ac:spMkLst>
            <pc:docMk/>
            <pc:sldMk cId="2843430718" sldId="356"/>
            <ac:spMk id="7" creationId="{2B140093-2921-C8BA-B209-D8943CC087A3}"/>
          </ac:spMkLst>
        </pc:spChg>
        <pc:spChg chg="add mod">
          <ac:chgData name="sanikak569@gmail.com" userId="65f9b296448a6375" providerId="LiveId" clId="{9F5241D5-75EE-4211-85B8-41E4A7401CD2}" dt="2024-11-26T05:06:19.357" v="4060" actId="2711"/>
          <ac:spMkLst>
            <pc:docMk/>
            <pc:sldMk cId="2843430718" sldId="356"/>
            <ac:spMk id="8" creationId="{D97257B6-207B-47F4-E63D-08B0FD07A73B}"/>
          </ac:spMkLst>
        </pc:spChg>
        <pc:spChg chg="add mod">
          <ac:chgData name="sanikak569@gmail.com" userId="65f9b296448a6375" providerId="LiveId" clId="{9F5241D5-75EE-4211-85B8-41E4A7401CD2}" dt="2024-11-25T14:35:41.962" v="233" actId="255"/>
          <ac:spMkLst>
            <pc:docMk/>
            <pc:sldMk cId="2843430718" sldId="356"/>
            <ac:spMk id="9" creationId="{CE882B7A-289B-3ABC-0130-8F0D91DE56C8}"/>
          </ac:spMkLst>
        </pc:spChg>
        <pc:picChg chg="add mod">
          <ac:chgData name="sanikak569@gmail.com" userId="65f9b296448a6375" providerId="LiveId" clId="{9F5241D5-75EE-4211-85B8-41E4A7401CD2}" dt="2024-11-25T14:33:33.762" v="201" actId="1076"/>
          <ac:picMkLst>
            <pc:docMk/>
            <pc:sldMk cId="2843430718" sldId="356"/>
            <ac:picMk id="6" creationId="{6249FFAB-8CF8-73BA-8E9B-88988E354850}"/>
          </ac:picMkLst>
        </pc:picChg>
      </pc:sldChg>
      <pc:sldChg chg="new del">
        <pc:chgData name="sanikak569@gmail.com" userId="65f9b296448a6375" providerId="LiveId" clId="{9F5241D5-75EE-4211-85B8-41E4A7401CD2}" dt="2024-11-25T15:59:04.559" v="2613" actId="2696"/>
        <pc:sldMkLst>
          <pc:docMk/>
          <pc:sldMk cId="1642777537" sldId="357"/>
        </pc:sldMkLst>
      </pc:sldChg>
      <pc:sldChg chg="addSp modSp new del mod">
        <pc:chgData name="sanikak569@gmail.com" userId="65f9b296448a6375" providerId="LiveId" clId="{9F5241D5-75EE-4211-85B8-41E4A7401CD2}" dt="2024-11-25T14:32:39.845" v="199" actId="2696"/>
        <pc:sldMkLst>
          <pc:docMk/>
          <pc:sldMk cId="2747911960" sldId="357"/>
        </pc:sldMkLst>
        <pc:spChg chg="mod">
          <ac:chgData name="sanikak569@gmail.com" userId="65f9b296448a6375" providerId="LiveId" clId="{9F5241D5-75EE-4211-85B8-41E4A7401CD2}" dt="2024-11-25T14:31:41.857" v="192" actId="20577"/>
          <ac:spMkLst>
            <pc:docMk/>
            <pc:sldMk cId="2747911960" sldId="357"/>
            <ac:spMk id="2" creationId="{90664446-D23F-3E4E-631A-CD401F471F31}"/>
          </ac:spMkLst>
        </pc:spChg>
        <pc:picChg chg="add mod">
          <ac:chgData name="sanikak569@gmail.com" userId="65f9b296448a6375" providerId="LiveId" clId="{9F5241D5-75EE-4211-85B8-41E4A7401CD2}" dt="2024-11-25T14:31:20.014" v="180" actId="14100"/>
          <ac:picMkLst>
            <pc:docMk/>
            <pc:sldMk cId="2747911960" sldId="357"/>
            <ac:picMk id="4" creationId="{B136ED4B-752A-C32F-F3D9-5789DC4F1781}"/>
          </ac:picMkLst>
        </pc:picChg>
      </pc:sldChg>
      <pc:sldChg chg="new del">
        <pc:chgData name="sanikak569@gmail.com" userId="65f9b296448a6375" providerId="LiveId" clId="{9F5241D5-75EE-4211-85B8-41E4A7401CD2}" dt="2024-11-25T16:35:23.663" v="3722" actId="2696"/>
        <pc:sldMkLst>
          <pc:docMk/>
          <pc:sldMk cId="2943295618" sldId="35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Sheet1!$A$2:$A$9</c:f>
              <c:strCache>
                <c:ptCount val="8"/>
                <c:pt idx="0">
                  <c:v>EVENT 1</c:v>
                </c:pt>
                <c:pt idx="1">
                  <c:v>EVENT 2</c:v>
                </c:pt>
                <c:pt idx="2">
                  <c:v>EVENT 3</c:v>
                </c:pt>
                <c:pt idx="3">
                  <c:v>EVENT 4</c:v>
                </c:pt>
                <c:pt idx="4">
                  <c:v>EVENT 5</c:v>
                </c:pt>
                <c:pt idx="5">
                  <c:v>EVENT 6</c:v>
                </c:pt>
                <c:pt idx="6">
                  <c:v>EVENT 7</c:v>
                </c:pt>
                <c:pt idx="7">
                  <c:v>EVENT 8</c:v>
                </c:pt>
              </c:strCache>
            </c:strRef>
          </c:cat>
          <c:val>
            <c:numRef>
              <c:f>Sheet1!$B$2:$B$9</c:f>
              <c:numCache>
                <c:formatCode>General</c:formatCode>
                <c:ptCount val="8"/>
                <c:pt idx="0">
                  <c:v>5.5</c:v>
                </c:pt>
                <c:pt idx="1">
                  <c:v>6</c:v>
                </c:pt>
                <c:pt idx="2">
                  <c:v>4</c:v>
                </c:pt>
                <c:pt idx="3">
                  <c:v>5</c:v>
                </c:pt>
                <c:pt idx="4">
                  <c:v>5.2</c:v>
                </c:pt>
                <c:pt idx="5">
                  <c:v>5.8</c:v>
                </c:pt>
                <c:pt idx="6">
                  <c:v>6</c:v>
                </c:pt>
                <c:pt idx="7">
                  <c:v>7</c:v>
                </c:pt>
              </c:numCache>
            </c:numRef>
          </c:val>
          <c:smooth val="0"/>
          <c:extLst>
            <c:ext xmlns:c16="http://schemas.microsoft.com/office/drawing/2014/chart" uri="{C3380CC4-5D6E-409C-BE32-E72D297353CC}">
              <c16:uniqueId val="{00000000-1AFE-4D27-A8E7-A602FBBBC48F}"/>
            </c:ext>
          </c:extLst>
        </c:ser>
        <c:ser>
          <c:idx val="1"/>
          <c:order val="1"/>
          <c:tx>
            <c:strRef>
              <c:f>Sheet1!$C$1</c:f>
              <c:strCache>
                <c:ptCount val="1"/>
                <c:pt idx="0">
                  <c:v>Column2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Sheet1!$A$2:$A$9</c:f>
              <c:strCache>
                <c:ptCount val="8"/>
                <c:pt idx="0">
                  <c:v>EVENT 1</c:v>
                </c:pt>
                <c:pt idx="1">
                  <c:v>EVENT 2</c:v>
                </c:pt>
                <c:pt idx="2">
                  <c:v>EVENT 3</c:v>
                </c:pt>
                <c:pt idx="3">
                  <c:v>EVENT 4</c:v>
                </c:pt>
                <c:pt idx="4">
                  <c:v>EVENT 5</c:v>
                </c:pt>
                <c:pt idx="5">
                  <c:v>EVENT 6</c:v>
                </c:pt>
                <c:pt idx="6">
                  <c:v>EVENT 7</c:v>
                </c:pt>
                <c:pt idx="7">
                  <c:v>EVENT 8</c:v>
                </c:pt>
              </c:strCache>
            </c:strRef>
          </c:cat>
          <c:val>
            <c:numRef>
              <c:f>Sheet1!$C$2:$C$9</c:f>
              <c:numCache>
                <c:formatCode>General</c:formatCode>
                <c:ptCount val="8"/>
                <c:pt idx="3">
                  <c:v>2.8</c:v>
                </c:pt>
              </c:numCache>
            </c:numRef>
          </c:val>
          <c:smooth val="0"/>
          <c:extLst>
            <c:ext xmlns:c16="http://schemas.microsoft.com/office/drawing/2014/chart" uri="{C3380CC4-5D6E-409C-BE32-E72D297353CC}">
              <c16:uniqueId val="{00000001-1AFE-4D27-A8E7-A602FBBBC48F}"/>
            </c:ext>
          </c:extLst>
        </c:ser>
        <c:ser>
          <c:idx val="2"/>
          <c:order val="2"/>
          <c:tx>
            <c:strRef>
              <c:f>Sheet1!$D$1</c:f>
              <c:strCache>
                <c:ptCount val="1"/>
                <c:pt idx="0">
                  <c:v>Column1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Sheet1!$A$2:$A$9</c:f>
              <c:strCache>
                <c:ptCount val="8"/>
                <c:pt idx="0">
                  <c:v>EVENT 1</c:v>
                </c:pt>
                <c:pt idx="1">
                  <c:v>EVENT 2</c:v>
                </c:pt>
                <c:pt idx="2">
                  <c:v>EVENT 3</c:v>
                </c:pt>
                <c:pt idx="3">
                  <c:v>EVENT 4</c:v>
                </c:pt>
                <c:pt idx="4">
                  <c:v>EVENT 5</c:v>
                </c:pt>
                <c:pt idx="5">
                  <c:v>EVENT 6</c:v>
                </c:pt>
                <c:pt idx="6">
                  <c:v>EVENT 7</c:v>
                </c:pt>
                <c:pt idx="7">
                  <c:v>EVENT 8</c:v>
                </c:pt>
              </c:strCache>
            </c:strRef>
          </c:cat>
          <c:val>
            <c:numRef>
              <c:f>Sheet1!$D$2:$D$9</c:f>
              <c:numCache>
                <c:formatCode>General</c:formatCode>
                <c:ptCount val="8"/>
                <c:pt idx="3">
                  <c:v>5</c:v>
                </c:pt>
              </c:numCache>
            </c:numRef>
          </c:val>
          <c:smooth val="0"/>
          <c:extLst>
            <c:ext xmlns:c16="http://schemas.microsoft.com/office/drawing/2014/chart" uri="{C3380CC4-5D6E-409C-BE32-E72D297353CC}">
              <c16:uniqueId val="{00000002-1AFE-4D27-A8E7-A602FBBBC48F}"/>
            </c:ext>
          </c:extLst>
        </c:ser>
        <c:dLbls>
          <c:showLegendKey val="0"/>
          <c:showVal val="0"/>
          <c:showCatName val="0"/>
          <c:showSerName val="0"/>
          <c:showPercent val="0"/>
          <c:showBubbleSize val="0"/>
        </c:dLbls>
        <c:marker val="1"/>
        <c:smooth val="0"/>
        <c:axId val="1433813487"/>
        <c:axId val="1433812047"/>
      </c:lineChart>
      <c:catAx>
        <c:axId val="143381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812047"/>
        <c:crosses val="autoZero"/>
        <c:auto val="1"/>
        <c:lblAlgn val="ctr"/>
        <c:lblOffset val="100"/>
        <c:noMultiLvlLbl val="0"/>
      </c:catAx>
      <c:valAx>
        <c:axId val="1433812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813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Sheet1!$A$2:$A$9</c:f>
              <c:strCache>
                <c:ptCount val="8"/>
                <c:pt idx="0">
                  <c:v>EVENT 1</c:v>
                </c:pt>
                <c:pt idx="1">
                  <c:v>EVENT 2</c:v>
                </c:pt>
                <c:pt idx="2">
                  <c:v>EVENT 3</c:v>
                </c:pt>
                <c:pt idx="3">
                  <c:v>EVENT 4</c:v>
                </c:pt>
                <c:pt idx="4">
                  <c:v>EVENT 5</c:v>
                </c:pt>
                <c:pt idx="5">
                  <c:v>EVENT 6 </c:v>
                </c:pt>
                <c:pt idx="6">
                  <c:v>EVENT 7</c:v>
                </c:pt>
                <c:pt idx="7">
                  <c:v>EVENT 8</c:v>
                </c:pt>
              </c:strCache>
            </c:strRef>
          </c:cat>
          <c:val>
            <c:numRef>
              <c:f>Sheet1!$B$2:$B$9</c:f>
              <c:numCache>
                <c:formatCode>General</c:formatCode>
                <c:ptCount val="8"/>
                <c:pt idx="0">
                  <c:v>5</c:v>
                </c:pt>
                <c:pt idx="1">
                  <c:v>4</c:v>
                </c:pt>
                <c:pt idx="2">
                  <c:v>4.2</c:v>
                </c:pt>
                <c:pt idx="3">
                  <c:v>3</c:v>
                </c:pt>
                <c:pt idx="4">
                  <c:v>4</c:v>
                </c:pt>
                <c:pt idx="5">
                  <c:v>5</c:v>
                </c:pt>
                <c:pt idx="6">
                  <c:v>5</c:v>
                </c:pt>
                <c:pt idx="7">
                  <c:v>6</c:v>
                </c:pt>
              </c:numCache>
            </c:numRef>
          </c:val>
          <c:smooth val="0"/>
          <c:extLst>
            <c:ext xmlns:c16="http://schemas.microsoft.com/office/drawing/2014/chart" uri="{C3380CC4-5D6E-409C-BE32-E72D297353CC}">
              <c16:uniqueId val="{00000000-DA73-4DB5-951A-543DC60D123D}"/>
            </c:ext>
          </c:extLst>
        </c:ser>
        <c:ser>
          <c:idx val="1"/>
          <c:order val="1"/>
          <c:tx>
            <c:strRef>
              <c:f>Sheet1!$C$1</c:f>
              <c:strCache>
                <c:ptCount val="1"/>
                <c:pt idx="0">
                  <c:v>Column1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Sheet1!$A$2:$A$9</c:f>
              <c:strCache>
                <c:ptCount val="8"/>
                <c:pt idx="0">
                  <c:v>EVENT 1</c:v>
                </c:pt>
                <c:pt idx="1">
                  <c:v>EVENT 2</c:v>
                </c:pt>
                <c:pt idx="2">
                  <c:v>EVENT 3</c:v>
                </c:pt>
                <c:pt idx="3">
                  <c:v>EVENT 4</c:v>
                </c:pt>
                <c:pt idx="4">
                  <c:v>EVENT 5</c:v>
                </c:pt>
                <c:pt idx="5">
                  <c:v>EVENT 6 </c:v>
                </c:pt>
                <c:pt idx="6">
                  <c:v>EVENT 7</c:v>
                </c:pt>
                <c:pt idx="7">
                  <c:v>EVENT 8</c:v>
                </c:pt>
              </c:strCache>
            </c:strRef>
          </c:cat>
          <c:val>
            <c:numRef>
              <c:f>Sheet1!$C$2:$C$9</c:f>
              <c:numCache>
                <c:formatCode>General</c:formatCode>
                <c:ptCount val="8"/>
              </c:numCache>
            </c:numRef>
          </c:val>
          <c:smooth val="0"/>
          <c:extLst>
            <c:ext xmlns:c16="http://schemas.microsoft.com/office/drawing/2014/chart" uri="{C3380CC4-5D6E-409C-BE32-E72D297353CC}">
              <c16:uniqueId val="{00000001-DA73-4DB5-951A-543DC60D123D}"/>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Sheet1!$A$2:$A$9</c:f>
              <c:strCache>
                <c:ptCount val="8"/>
                <c:pt idx="0">
                  <c:v>EVENT 1</c:v>
                </c:pt>
                <c:pt idx="1">
                  <c:v>EVENT 2</c:v>
                </c:pt>
                <c:pt idx="2">
                  <c:v>EVENT 3</c:v>
                </c:pt>
                <c:pt idx="3">
                  <c:v>EVENT 4</c:v>
                </c:pt>
                <c:pt idx="4">
                  <c:v>EVENT 5</c:v>
                </c:pt>
                <c:pt idx="5">
                  <c:v>EVENT 6 </c:v>
                </c:pt>
                <c:pt idx="6">
                  <c:v>EVENT 7</c:v>
                </c:pt>
                <c:pt idx="7">
                  <c:v>EVENT 8</c:v>
                </c:pt>
              </c:strCache>
            </c:strRef>
          </c:cat>
          <c:val>
            <c:numRef>
              <c:f>Sheet1!$D$2:$D$9</c:f>
              <c:numCache>
                <c:formatCode>General</c:formatCode>
                <c:ptCount val="8"/>
              </c:numCache>
            </c:numRef>
          </c:val>
          <c:smooth val="0"/>
          <c:extLst>
            <c:ext xmlns:c16="http://schemas.microsoft.com/office/drawing/2014/chart" uri="{C3380CC4-5D6E-409C-BE32-E72D297353CC}">
              <c16:uniqueId val="{00000002-DA73-4DB5-951A-543DC60D123D}"/>
            </c:ext>
          </c:extLst>
        </c:ser>
        <c:dLbls>
          <c:showLegendKey val="0"/>
          <c:showVal val="0"/>
          <c:showCatName val="0"/>
          <c:showSerName val="0"/>
          <c:showPercent val="0"/>
          <c:showBubbleSize val="0"/>
        </c:dLbls>
        <c:marker val="1"/>
        <c:smooth val="0"/>
        <c:axId val="1261498543"/>
        <c:axId val="1261502863"/>
      </c:lineChart>
      <c:catAx>
        <c:axId val="126149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1502863"/>
        <c:crosses val="autoZero"/>
        <c:auto val="1"/>
        <c:lblAlgn val="ctr"/>
        <c:lblOffset val="100"/>
        <c:noMultiLvlLbl val="0"/>
      </c:catAx>
      <c:valAx>
        <c:axId val="1261502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1498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11/26/2024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4:45.782"/>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1.15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2 156,'4'0,"3"-4,3-3,1-3,-1-5,-3-6,2 2,0-1,2 4,0-6,-2 6,-7 10,-9 11,-7 10,-7 1,1 4,-2 2,4-2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2.74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86,'0'-5,"0"-5,4-2,2-4,5 2,5 2,4 4,3 3,8 3,2 1,1 1,0 0,-7 6,-8 5,-11 2,-13 3,-18 3,-11-1,1 0,2-2,5-5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5.283"/>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294 133,'0'-4,"0"2,0 7,0 7,0 11,0 6,0 12,0 4,0-16,-5-21,-6-17,-5-7,-1-5,-2 1,3-1,-1 3,2 0,4-2,0 3,1 0,-8 2,1-1,-3 3,-1-1,1-4,1 3,3-7,4 6,10 5,4 9,6 6,12 6,7 1,-1 4,-1-1,1 2,-1-2,-3 2,-1 2,0-2,-4-3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5.617"/>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9.288"/>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665 249,'-5'-4,"-1"-7,-4-6,-1-4,-3 1,1 0,-2 2,2 1,3-3,3-1,2 6,8 11,7 12,2 7,4 8,3 3,4 2,-2 1,-1-4,-3-2,-4-10,-5-11,-8-11,-5-8,-5-2,-2-2,-3-2,1 8,3 11,8 5,4 9,2 5,1 7,0-7,-2-14,0-16,-1-12,-1-9,1-4,-1 1,-5 7,-6 13,-1 19,-3 10,0 8,4 10,-2 5,2 1,3 4,-2-3,0-5,3 4,2-1,-12 4,-4 9,-6-2,-4-5,-2-4,5-4,3-6,6-4,1-4,3-11,20-11,16-13,15-18,11-8,6-5,-1 6,-5 5,-10 14,-30 30,-40 31,-27 21,-19 8,-8 7,0-9,15-10,16-10,16-8,12-10,19-18,15-25,27-19,15-8,5-1,-2 3,-5 3,-5 9,-10 0,-2 5,-18 7,-26 11,-19 6,-14 9,-12 3,-1 3,6 1,12-13,18-15,18-11,19-10,12 1,7 1,-2 2,-1 5,0 8,-6 1,-2-1,-4-2,0 2,2 4,-3 0,6 1,0-1,-9-3,-11 1,-6-7,-6 2,-7-2,-4 4,-3 4,-2 5,-1 4,-1 3,0 1,6 11,1 3,0 0,4 2,0-1,-1 1,-7-2,1-2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21.17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481 1102,'0'-5,"0"-5,0-7,9-5,4-3,3-6,0-3,1-1,3 2,-2 1,-14 2,-11 1,-20 6,-13 7,-15 5,-11-4,-9 1,4 1,5 5,8 2,10 3,14-3,20-9,24-7,22 0,30-6,19 3,8 0,9 5,10 5,6 6,-3 4,3 8,-9 3,-12 0,-9 5,-14 0,-18 2,-14 0,-9 2,-9 3,-3-2,0-3,6-9,4-23,3-27,-1-25,1-9,0-5,-6 7,-7 8,-1 16,-4 12,-4 8,-12 11,-24 9,-27 6,-21 6,-31 6,-30 13,-5 4,3 2,1-3,16 1,14 5,16-2,19 1,18-1,13 11,9 17,6 19,-2 16,-1 11,-4 8,-2-5,6-15,3-8,7-12,1-18,4-13,10-7,15-4,38 27,62 87,17 49,-4 21,-19 7,-26-6,-27 5,-21-3,-17-13,-15-22,-16-18,-15-7,-1-30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39.68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23 36,'-5'0,"-1"-5,5-1,-3 1,1-5,-1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1.222"/>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52 1,'-5'0,"-5"0,-2 5,1 5,3-2,3-4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2.81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681 0,'-10'0,"-16"5,-27 5,-19 7,-11 9,-6 5,4-3,7-6,12 3,7-4,20-5,20-5,18-4,14-4,9-2,6-6,7-2,3 0,-1 1,-7-2,-3-1,-3-3,1 1,0 1,0 4,0 2,2 1,0 3,0-1,-4-3,-2-2,-4-4,-1-1,2 2,-2-2,-4-4,-4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4.15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29,'5'0,"6"-5,6-1,4 1,4 0,2 1,1 2,1 1,-1 1,0 0,-9 0,-13 0,-11 1,-11-1,-6 0,-5 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4:49.455"/>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4.550"/>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5.603"/>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44 0,'4'0,"7"0,6 0,-5 0,-9 0,-9 0,-9 0,-6 0,-4 0,2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6.618"/>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0,'10'0,"6"5,16 5,11 7,8 4,4-1,-2 1,-6 1,3 2,-6 1,-7-3,-5-6,-12-5,-15-5,-16-4,-13-1,-5-1,-3-1,-1-1,5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4:50.84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4.112"/>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1 220,'4'0,"7"0,6 0,4 0,-1-4,6-2,7-5,2-4,1-1,-1 4,-3 3,-6-2,-3 2,-6-3,-9 1,-8-3,-7-3,-7 1,-7 3,-8 0,-4 1,-1 4,0 2,2 3,1 1,6 11,8 8,6 6,5 4,4-3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5.71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11,'0'-5,"0"-1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6.077"/>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6.58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7.081"/>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9.80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133 382,'0'5,"0"5,4 12,3 10,-2 9,5 8,0 3,-2-1,-2 4,-2-2,-2-6,-1-6,-1-15,0-16,0-20,-6-17,0-8,-5-3,-1 0,3-3,2 1,2 3,3 3,-4 7,0 4,0 1,2-1,1-1,-3 0,-1-2,1 0,1-1,2-5,1-2,-3 1,-2 0,2 3,-4 0,0 1,1 2,-3 0,1-1,2 1,2 9,8 13,2 16,6 11,1 6,-1 3,2 2,-1-2,2-4,-1 1,-2 1,-4 0,-1 0,-3 0,-2-1,0-1,4-4,2-6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178523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4194206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2556185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dirty="0"/>
              <a:t>20XX</a:t>
            </a:r>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6FBD3-8FFB-2E51-CAC4-CFB7B5AFBB37}"/>
              </a:ext>
              <a:ext uri="{C183D7F6-B498-43B3-948B-1728B52AA6E4}">
                <adec:decorative xmlns:adec="http://schemas.microsoft.com/office/drawing/2017/decorative" val="1"/>
              </a:ext>
            </a:extLst>
          </p:cNvPr>
          <p:cNvSpPr/>
          <p:nvPr userDrawn="1"/>
        </p:nvSpPr>
        <p:spPr>
          <a:xfrm rot="10800000">
            <a:off x="11491640" y="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2178" y="365125"/>
            <a:ext cx="10660350" cy="1325563"/>
          </a:xfrm>
        </p:spPr>
        <p:txBody>
          <a:bodyPr>
            <a:normAutofit/>
          </a:bodyPr>
          <a:lstStyle>
            <a:lvl1pPr>
              <a:defRPr sz="4400"/>
            </a:lvl1pPr>
          </a:lstStyle>
          <a:p>
            <a:r>
              <a:rPr lang="en-US" dirty="0"/>
              <a:t>Click to add title</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hasCustomPrompt="1"/>
          </p:nvPr>
        </p:nvSpPr>
        <p:spPr>
          <a:xfrm>
            <a:off x="422178" y="2198914"/>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dirty="0"/>
              <a:t>20XX</a:t>
            </a:r>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a:t>
            </a:fld>
            <a:endParaRPr lang="en-US" dirty="0"/>
          </a:p>
        </p:txBody>
      </p:sp>
      <p:sp>
        <p:nvSpPr>
          <p:cNvPr id="3" name="Content Placeholder 3">
            <a:extLst>
              <a:ext uri="{FF2B5EF4-FFF2-40B4-BE49-F238E27FC236}">
                <a16:creationId xmlns:a16="http://schemas.microsoft.com/office/drawing/2014/main" id="{E620B83B-1673-865A-1958-873C4765EFA0}"/>
              </a:ext>
            </a:extLst>
          </p:cNvPr>
          <p:cNvSpPr>
            <a:spLocks noGrp="1"/>
          </p:cNvSpPr>
          <p:nvPr>
            <p:ph sz="half" idx="13" hasCustomPrompt="1"/>
          </p:nvPr>
        </p:nvSpPr>
        <p:spPr>
          <a:xfrm>
            <a:off x="5924741" y="2198913"/>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8902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dirty="0"/>
              <a:t>20XX</a:t>
            </a:r>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dirty="0"/>
              <a:t>20XX</a:t>
            </a:r>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dirty="0"/>
              <a:t>20XX</a:t>
            </a:r>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dirty="0"/>
              <a:t>20XX</a:t>
            </a:r>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dirty="0"/>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dirty="0"/>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dirty="0"/>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901" r:id="rId14"/>
    <p:sldLayoutId id="2147483907"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customXml" Target="../ink/ink10.xml"/><Relationship Id="rId26" Type="http://schemas.openxmlformats.org/officeDocument/2006/relationships/customXml" Target="../ink/ink14.xml"/><Relationship Id="rId39" Type="http://schemas.openxmlformats.org/officeDocument/2006/relationships/image" Target="../media/image25.png"/><Relationship Id="rId21" Type="http://schemas.openxmlformats.org/officeDocument/2006/relationships/image" Target="../media/image16.png"/><Relationship Id="rId34" Type="http://schemas.openxmlformats.org/officeDocument/2006/relationships/customXml" Target="../ink/ink18.xml"/><Relationship Id="rId42" Type="http://schemas.openxmlformats.org/officeDocument/2006/relationships/customXml" Target="../ink/ink22.xml"/><Relationship Id="rId7" Type="http://schemas.openxmlformats.org/officeDocument/2006/relationships/customXml" Target="../ink/ink3.xml"/><Relationship Id="rId2" Type="http://schemas.openxmlformats.org/officeDocument/2006/relationships/chart" Target="../charts/chart1.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20.png"/><Relationship Id="rId41"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customXml" Target="../ink/ink5.xml"/><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24.png"/><Relationship Id="rId40" Type="http://schemas.openxmlformats.org/officeDocument/2006/relationships/customXml" Target="../ink/ink21.xml"/><Relationship Id="rId5" Type="http://schemas.openxmlformats.org/officeDocument/2006/relationships/customXml" Target="../ink/ink2.xml"/><Relationship Id="rId15" Type="http://schemas.openxmlformats.org/officeDocument/2006/relationships/customXml" Target="../ink/ink8.xml"/><Relationship Id="rId23" Type="http://schemas.openxmlformats.org/officeDocument/2006/relationships/image" Target="../media/image17.png"/><Relationship Id="rId28" Type="http://schemas.openxmlformats.org/officeDocument/2006/relationships/customXml" Target="../ink/ink15.xml"/><Relationship Id="rId36" Type="http://schemas.openxmlformats.org/officeDocument/2006/relationships/customXml" Target="../ink/ink19.xml"/><Relationship Id="rId10" Type="http://schemas.openxmlformats.org/officeDocument/2006/relationships/image" Target="../media/image12.png"/><Relationship Id="rId19" Type="http://schemas.openxmlformats.org/officeDocument/2006/relationships/image" Target="../media/image15.png"/><Relationship Id="rId31"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customXml" Target="../ink/ink12.xml"/><Relationship Id="rId27" Type="http://schemas.openxmlformats.org/officeDocument/2006/relationships/image" Target="../media/image19.png"/><Relationship Id="rId30" Type="http://schemas.openxmlformats.org/officeDocument/2006/relationships/customXml" Target="../ink/ink16.xml"/><Relationship Id="rId35" Type="http://schemas.openxmlformats.org/officeDocument/2006/relationships/image" Target="../media/image23.png"/><Relationship Id="rId43" Type="http://schemas.openxmlformats.org/officeDocument/2006/relationships/image" Target="../media/image27.png"/><Relationship Id="rId8" Type="http://schemas.openxmlformats.org/officeDocument/2006/relationships/image" Target="../media/image11.png"/><Relationship Id="rId3" Type="http://schemas.openxmlformats.org/officeDocument/2006/relationships/customXml" Target="../ink/ink1.xml"/><Relationship Id="rId12" Type="http://schemas.openxmlformats.org/officeDocument/2006/relationships/image" Target="../media/image13.png"/><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20.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8C32-9CA1-7168-A3E2-2A3E65A6617D}"/>
              </a:ext>
            </a:extLst>
          </p:cNvPr>
          <p:cNvSpPr>
            <a:spLocks noGrp="1"/>
          </p:cNvSpPr>
          <p:nvPr>
            <p:ph type="title"/>
          </p:nvPr>
        </p:nvSpPr>
        <p:spPr>
          <a:xfrm>
            <a:off x="2438400" y="365125"/>
            <a:ext cx="8762714" cy="1325563"/>
          </a:xfrm>
        </p:spPr>
        <p:txBody>
          <a:bodyPr/>
          <a:lstStyle/>
          <a:p>
            <a:r>
              <a:rPr lang="en-US" b="1" dirty="0">
                <a:latin typeface="Times New Roman" panose="02020603050405020304" pitchFamily="18" charset="0"/>
                <a:cs typeface="Times New Roman" panose="02020603050405020304" pitchFamily="18" charset="0"/>
              </a:rPr>
              <a:t>Rain Water Harvesting </a:t>
            </a:r>
          </a:p>
        </p:txBody>
      </p:sp>
      <p:pic>
        <p:nvPicPr>
          <p:cNvPr id="6" name="Content Placeholder 5">
            <a:extLst>
              <a:ext uri="{FF2B5EF4-FFF2-40B4-BE49-F238E27FC236}">
                <a16:creationId xmlns:a16="http://schemas.microsoft.com/office/drawing/2014/main" id="{6249FFAB-8CF8-73BA-8E9B-88988E354850}"/>
              </a:ext>
            </a:extLst>
          </p:cNvPr>
          <p:cNvPicPr>
            <a:picLocks noGrp="1" noChangeAspect="1"/>
          </p:cNvPicPr>
          <p:nvPr>
            <p:ph idx="1"/>
          </p:nvPr>
        </p:nvPicPr>
        <p:blipFill>
          <a:blip r:embed="rId2"/>
          <a:stretch>
            <a:fillRect/>
          </a:stretch>
        </p:blipFill>
        <p:spPr>
          <a:xfrm>
            <a:off x="41889" y="2084440"/>
            <a:ext cx="4498053" cy="4109883"/>
          </a:xfrm>
        </p:spPr>
      </p:pic>
      <p:sp>
        <p:nvSpPr>
          <p:cNvPr id="4" name="Slide Number Placeholder 3">
            <a:extLst>
              <a:ext uri="{FF2B5EF4-FFF2-40B4-BE49-F238E27FC236}">
                <a16:creationId xmlns:a16="http://schemas.microsoft.com/office/drawing/2014/main" id="{A0F463AD-92E7-E6A6-0DB0-CF23C2C9382E}"/>
              </a:ext>
            </a:extLst>
          </p:cNvPr>
          <p:cNvSpPr>
            <a:spLocks noGrp="1"/>
          </p:cNvSpPr>
          <p:nvPr>
            <p:ph type="sldNum" sz="quarter" idx="4"/>
          </p:nvPr>
        </p:nvSpPr>
        <p:spPr/>
        <p:txBody>
          <a:bodyPr/>
          <a:lstStyle/>
          <a:p>
            <a:fld id="{3A4F6043-7A67-491B-98BC-F933DED7226D}" type="slidenum">
              <a:rPr lang="en-US" smtClean="0"/>
              <a:pPr/>
              <a:t>1</a:t>
            </a:fld>
            <a:endParaRPr lang="en-US" dirty="0"/>
          </a:p>
        </p:txBody>
      </p:sp>
      <p:sp>
        <p:nvSpPr>
          <p:cNvPr id="8" name="TextBox 7">
            <a:extLst>
              <a:ext uri="{FF2B5EF4-FFF2-40B4-BE49-F238E27FC236}">
                <a16:creationId xmlns:a16="http://schemas.microsoft.com/office/drawing/2014/main" id="{D97257B6-207B-47F4-E63D-08B0FD07A73B}"/>
              </a:ext>
            </a:extLst>
          </p:cNvPr>
          <p:cNvSpPr txBox="1"/>
          <p:nvPr/>
        </p:nvSpPr>
        <p:spPr>
          <a:xfrm>
            <a:off x="5073446" y="2614758"/>
            <a:ext cx="557706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DTIL Guidance</a:t>
            </a:r>
            <a:r>
              <a:rPr lang="en-US"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CE882B7A-289B-3ABC-0130-8F0D91DE56C8}"/>
              </a:ext>
            </a:extLst>
          </p:cNvPr>
          <p:cNvSpPr txBox="1"/>
          <p:nvPr/>
        </p:nvSpPr>
        <p:spPr>
          <a:xfrm>
            <a:off x="5230762" y="3533667"/>
            <a:ext cx="4498053" cy="1457130"/>
          </a:xfrm>
          <a:prstGeom prst="rect">
            <a:avLst/>
          </a:prstGeom>
          <a:noFill/>
        </p:spPr>
        <p:txBody>
          <a:bodyPr wrap="square" rtlCol="0">
            <a:spAutoFit/>
          </a:bodyPr>
          <a:lstStyle/>
          <a:p>
            <a:pPr marL="457200" indent="-457200">
              <a:lnSpc>
                <a:spcPct val="2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Dr. Ajit Muzumdar Sir</a:t>
            </a:r>
          </a:p>
          <a:p>
            <a:pPr marL="457200" indent="-457200">
              <a:lnSpc>
                <a:spcPct val="2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Prof. Pravin Chokakkar Sir</a:t>
            </a:r>
          </a:p>
        </p:txBody>
      </p:sp>
    </p:spTree>
    <p:extLst>
      <p:ext uri="{BB962C8B-B14F-4D97-AF65-F5344CB8AC3E}">
        <p14:creationId xmlns:p14="http://schemas.microsoft.com/office/powerpoint/2010/main" val="284343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Theory of Prioritization</a:t>
            </a:r>
            <a:r>
              <a:rPr lang="en-US" dirty="0"/>
              <a:t>: </a:t>
            </a:r>
          </a:p>
        </p:txBody>
      </p:sp>
      <p:sp>
        <p:nvSpPr>
          <p:cNvPr id="33" name="Slide Number Placeholder 32">
            <a:extLst>
              <a:ext uri="{FF2B5EF4-FFF2-40B4-BE49-F238E27FC236}">
                <a16:creationId xmlns:a16="http://schemas.microsoft.com/office/drawing/2014/main" id="{EC64CEEC-83BF-60C7-B00E-F2DE1BC02BC2}"/>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
        <p:nvSpPr>
          <p:cNvPr id="6" name="Content Placeholder 5">
            <a:extLst>
              <a:ext uri="{FF2B5EF4-FFF2-40B4-BE49-F238E27FC236}">
                <a16:creationId xmlns:a16="http://schemas.microsoft.com/office/drawing/2014/main" id="{964EF738-C546-48C9-8CF1-CCC2D0FA0902}"/>
              </a:ext>
            </a:extLst>
          </p:cNvPr>
          <p:cNvSpPr>
            <a:spLocks noGrp="1"/>
          </p:cNvSpPr>
          <p:nvPr>
            <p:ph sz="half" idx="13"/>
          </p:nvPr>
        </p:nvSpPr>
        <p:spPr/>
        <p:txBody>
          <a:bodyPr vert="horz" lIns="91440" tIns="45720" rIns="91440" bIns="45720" rtlCol="0" anchor="t">
            <a:normAutofit/>
          </a:bodyPr>
          <a:lstStyle/>
          <a:p>
            <a:endParaRPr lang="en-US" dirty="0"/>
          </a:p>
        </p:txBody>
      </p:sp>
      <p:pic>
        <p:nvPicPr>
          <p:cNvPr id="3" name="table">
            <a:extLst>
              <a:ext uri="{FF2B5EF4-FFF2-40B4-BE49-F238E27FC236}">
                <a16:creationId xmlns:a16="http://schemas.microsoft.com/office/drawing/2014/main" id="{1B70A6D4-E8E4-A7E9-7108-765C95737820}"/>
              </a:ext>
            </a:extLst>
          </p:cNvPr>
          <p:cNvPicPr>
            <a:picLocks noGrp="1" noChangeAspect="1"/>
          </p:cNvPicPr>
          <p:nvPr>
            <p:ph sz="half" idx="2"/>
          </p:nvPr>
        </p:nvPicPr>
        <p:blipFill>
          <a:blip r:embed="rId3"/>
          <a:stretch>
            <a:fillRect/>
          </a:stretch>
        </p:blipFill>
        <p:spPr>
          <a:xfrm>
            <a:off x="384302" y="1524000"/>
            <a:ext cx="11080878" cy="4490719"/>
          </a:xfrm>
          <a:prstGeom prst="rect">
            <a:avLst/>
          </a:prstGeom>
        </p:spPr>
      </p:pic>
    </p:spTree>
    <p:extLst>
      <p:ext uri="{BB962C8B-B14F-4D97-AF65-F5344CB8AC3E}">
        <p14:creationId xmlns:p14="http://schemas.microsoft.com/office/powerpoint/2010/main" val="289768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B7B2-23DF-8BD9-2C2A-BBBD26A92D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SCAMPER:</a:t>
            </a:r>
          </a:p>
        </p:txBody>
      </p:sp>
      <p:sp>
        <p:nvSpPr>
          <p:cNvPr id="3" name="Content Placeholder 2">
            <a:extLst>
              <a:ext uri="{FF2B5EF4-FFF2-40B4-BE49-F238E27FC236}">
                <a16:creationId xmlns:a16="http://schemas.microsoft.com/office/drawing/2014/main" id="{FD3F76E2-5E75-EF90-12C8-0E42C2E03B70}"/>
              </a:ext>
            </a:extLst>
          </p:cNvPr>
          <p:cNvSpPr>
            <a:spLocks noGrp="1"/>
          </p:cNvSpPr>
          <p:nvPr>
            <p:ph idx="1"/>
          </p:nvPr>
        </p:nvSpPr>
        <p:spPr>
          <a:xfrm>
            <a:off x="334409" y="2447636"/>
            <a:ext cx="10778221" cy="3971635"/>
          </a:xfrm>
        </p:spPr>
        <p:txBody>
          <a:bodyPr>
            <a:normAutofit fontScale="85000" lnSpcReduction="20000"/>
          </a:bodyPr>
          <a:lstStyle/>
          <a:p>
            <a:r>
              <a:rPr lang="en-US" b="0" i="0" dirty="0">
                <a:solidFill>
                  <a:srgbClr val="202122"/>
                </a:solidFill>
                <a:effectLst/>
                <a:latin typeface="Times New Roman" panose="02020603050405020304" pitchFamily="18" charset="0"/>
                <a:cs typeface="Times New Roman" panose="02020603050405020304" pitchFamily="18" charset="0"/>
              </a:rPr>
              <a:t>SCAMPER as a teaching strategy helps the students to analyze the knowledge in its creative form and helps the teacher to make teaching creative and interesting.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S-Substitute</a:t>
            </a:r>
          </a:p>
          <a:p>
            <a:r>
              <a:rPr lang="en-US" dirty="0">
                <a:latin typeface="Times New Roman" panose="02020603050405020304" pitchFamily="18" charset="0"/>
                <a:cs typeface="Times New Roman" panose="02020603050405020304" pitchFamily="18" charset="0"/>
              </a:rPr>
              <a:t>C-Combine</a:t>
            </a:r>
          </a:p>
          <a:p>
            <a:r>
              <a:rPr lang="en-US" dirty="0">
                <a:latin typeface="Times New Roman" panose="02020603050405020304" pitchFamily="18" charset="0"/>
                <a:cs typeface="Times New Roman" panose="02020603050405020304" pitchFamily="18" charset="0"/>
              </a:rPr>
              <a:t>A-Adopt</a:t>
            </a:r>
          </a:p>
          <a:p>
            <a:r>
              <a:rPr lang="en-US" dirty="0">
                <a:latin typeface="Times New Roman" panose="02020603050405020304" pitchFamily="18" charset="0"/>
                <a:cs typeface="Times New Roman" panose="02020603050405020304" pitchFamily="18" charset="0"/>
              </a:rPr>
              <a:t>M-Modify</a:t>
            </a:r>
          </a:p>
          <a:p>
            <a:r>
              <a:rPr lang="en-US" dirty="0">
                <a:latin typeface="Times New Roman" panose="02020603050405020304" pitchFamily="18" charset="0"/>
                <a:cs typeface="Times New Roman" panose="02020603050405020304" pitchFamily="18" charset="0"/>
              </a:rPr>
              <a:t>P-Put to another use</a:t>
            </a:r>
          </a:p>
          <a:p>
            <a:r>
              <a:rPr lang="en-US" dirty="0">
                <a:latin typeface="Times New Roman" panose="02020603050405020304" pitchFamily="18" charset="0"/>
                <a:cs typeface="Times New Roman" panose="02020603050405020304" pitchFamily="18" charset="0"/>
              </a:rPr>
              <a:t>E-Eliminate</a:t>
            </a:r>
          </a:p>
          <a:p>
            <a:r>
              <a:rPr lang="en-US" dirty="0">
                <a:latin typeface="Times New Roman" panose="02020603050405020304" pitchFamily="18" charset="0"/>
                <a:cs typeface="Times New Roman" panose="02020603050405020304" pitchFamily="18" charset="0"/>
              </a:rPr>
              <a:t>R-Reverse</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C6CD73C-81FF-E6EA-F40B-F82DD73826CC}"/>
              </a:ext>
            </a:extLst>
          </p:cNvPr>
          <p:cNvSpPr>
            <a:spLocks noGrp="1"/>
          </p:cNvSpPr>
          <p:nvPr>
            <p:ph type="sldNum" sz="quarter" idx="4"/>
          </p:nvPr>
        </p:nvSpPr>
        <p:spPr/>
        <p:txBody>
          <a:bodyPr/>
          <a:lstStyle/>
          <a:p>
            <a:fld id="{3A4F6043-7A67-491B-98BC-F933DED7226D}" type="slidenum">
              <a:rPr lang="en-US" smtClean="0"/>
              <a:pPr/>
              <a:t>11</a:t>
            </a:fld>
            <a:endParaRPr lang="en-US" dirty="0"/>
          </a:p>
        </p:txBody>
      </p:sp>
      <p:pic>
        <p:nvPicPr>
          <p:cNvPr id="6" name="Picture 5">
            <a:extLst>
              <a:ext uri="{FF2B5EF4-FFF2-40B4-BE49-F238E27FC236}">
                <a16:creationId xmlns:a16="http://schemas.microsoft.com/office/drawing/2014/main" id="{7988A892-B166-BD83-8740-453D0FD8730D}"/>
              </a:ext>
            </a:extLst>
          </p:cNvPr>
          <p:cNvPicPr>
            <a:picLocks noChangeAspect="1"/>
          </p:cNvPicPr>
          <p:nvPr/>
        </p:nvPicPr>
        <p:blipFill>
          <a:blip r:embed="rId3"/>
          <a:stretch>
            <a:fillRect/>
          </a:stretch>
        </p:blipFill>
        <p:spPr>
          <a:xfrm>
            <a:off x="7207045" y="2743200"/>
            <a:ext cx="4296107" cy="3380508"/>
          </a:xfrm>
          <a:prstGeom prst="rect">
            <a:avLst/>
          </a:prstGeom>
        </p:spPr>
      </p:pic>
    </p:spTree>
    <p:extLst>
      <p:ext uri="{BB962C8B-B14F-4D97-AF65-F5344CB8AC3E}">
        <p14:creationId xmlns:p14="http://schemas.microsoft.com/office/powerpoint/2010/main" val="367388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0817-AE00-8A70-A11A-07EDEC3A01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Detailed about SCAMPER</a:t>
            </a:r>
            <a:r>
              <a:rPr lang="en-US" dirty="0"/>
              <a:t>:</a:t>
            </a:r>
          </a:p>
        </p:txBody>
      </p:sp>
      <p:sp>
        <p:nvSpPr>
          <p:cNvPr id="3" name="Content Placeholder 2">
            <a:extLst>
              <a:ext uri="{FF2B5EF4-FFF2-40B4-BE49-F238E27FC236}">
                <a16:creationId xmlns:a16="http://schemas.microsoft.com/office/drawing/2014/main" id="{B3FF746B-F678-A3FC-2B1A-DA8CE6A43A0B}"/>
              </a:ext>
            </a:extLst>
          </p:cNvPr>
          <p:cNvSpPr>
            <a:spLocks noGrp="1"/>
          </p:cNvSpPr>
          <p:nvPr>
            <p:ph idx="1"/>
          </p:nvPr>
        </p:nvSpPr>
        <p:spPr>
          <a:xfrm>
            <a:off x="68827" y="2068945"/>
            <a:ext cx="11132294" cy="4100945"/>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SUBSTITUTE</a:t>
            </a:r>
            <a:r>
              <a:rPr lang="en-US" sz="2600" dirty="0">
                <a:latin typeface="Times New Roman" panose="02020603050405020304" pitchFamily="18" charset="0"/>
                <a:cs typeface="Times New Roman" panose="02020603050405020304" pitchFamily="18" charset="0"/>
              </a:rPr>
              <a:t>- We can use more sustainable materials for rainwater harvesting components (e.g., biodegradable filters, recycled plastic pipes).</a:t>
            </a:r>
          </a:p>
          <a:p>
            <a:r>
              <a:rPr lang="en-US" sz="2600" b="1" dirty="0">
                <a:latin typeface="Times New Roman" panose="02020603050405020304" pitchFamily="18" charset="0"/>
                <a:cs typeface="Times New Roman" panose="02020603050405020304" pitchFamily="18" charset="0"/>
              </a:rPr>
              <a:t>COMBINE</a:t>
            </a:r>
            <a:r>
              <a:rPr lang="en-US" sz="2600" dirty="0">
                <a:latin typeface="Times New Roman" panose="02020603050405020304" pitchFamily="18" charset="0"/>
                <a:cs typeface="Times New Roman" panose="02020603050405020304" pitchFamily="18" charset="0"/>
              </a:rPr>
              <a:t>- Combine individual household systems with community-based storage facilities, increasing the scale of rainwater harvesting.</a:t>
            </a:r>
          </a:p>
          <a:p>
            <a:r>
              <a:rPr lang="en-US" sz="2600" b="1" dirty="0">
                <a:latin typeface="Times New Roman" panose="02020603050405020304" pitchFamily="18" charset="0"/>
                <a:cs typeface="Times New Roman" panose="02020603050405020304" pitchFamily="18" charset="0"/>
              </a:rPr>
              <a:t>ADOPT</a:t>
            </a:r>
            <a:r>
              <a:rPr lang="en-US" sz="2600" dirty="0">
                <a:latin typeface="Times New Roman" panose="02020603050405020304" pitchFamily="18" charset="0"/>
                <a:cs typeface="Times New Roman" panose="02020603050405020304" pitchFamily="18" charset="0"/>
              </a:rPr>
              <a:t>- Use green roofs that not only collect rainwater but also help with insulation and urban heat island reduction.</a:t>
            </a:r>
          </a:p>
          <a:p>
            <a:r>
              <a:rPr lang="en-US" sz="2600" b="1" dirty="0">
                <a:latin typeface="Times New Roman" panose="02020603050405020304" pitchFamily="18" charset="0"/>
                <a:cs typeface="Times New Roman" panose="02020603050405020304" pitchFamily="18" charset="0"/>
              </a:rPr>
              <a:t>MODIFY</a:t>
            </a:r>
            <a:r>
              <a:rPr lang="en-US" sz="2600" dirty="0">
                <a:latin typeface="Times New Roman" panose="02020603050405020304" pitchFamily="18" charset="0"/>
                <a:cs typeface="Times New Roman" panose="02020603050405020304" pitchFamily="18" charset="0"/>
              </a:rPr>
              <a:t>- Increase the storage capacity of rainwater harvesting systems in urban areas to meet growing water demands.</a:t>
            </a:r>
          </a:p>
          <a:p>
            <a:r>
              <a:rPr lang="en-US" sz="2600" b="1" dirty="0">
                <a:latin typeface="Times New Roman" panose="02020603050405020304" pitchFamily="18" charset="0"/>
                <a:cs typeface="Times New Roman" panose="02020603050405020304" pitchFamily="18" charset="0"/>
              </a:rPr>
              <a:t>PUT TO ANOTHER USE</a:t>
            </a:r>
            <a:r>
              <a:rPr lang="en-US" sz="2600" dirty="0">
                <a:latin typeface="Times New Roman" panose="02020603050405020304" pitchFamily="18" charset="0"/>
                <a:cs typeface="Times New Roman" panose="02020603050405020304" pitchFamily="18" charset="0"/>
              </a:rPr>
              <a:t>- Use rainwater for non-drinking purposes like cleaning, cooling systems, or industrial uses.</a:t>
            </a:r>
          </a:p>
          <a:p>
            <a:r>
              <a:rPr lang="en-US" sz="2600" b="1" dirty="0">
                <a:latin typeface="Times New Roman" panose="02020603050405020304" pitchFamily="18" charset="0"/>
                <a:cs typeface="Times New Roman" panose="02020603050405020304" pitchFamily="18" charset="0"/>
              </a:rPr>
              <a:t>ELIMINAT</a:t>
            </a:r>
            <a:r>
              <a:rPr lang="en-US" sz="2600" dirty="0">
                <a:latin typeface="Times New Roman" panose="02020603050405020304" pitchFamily="18" charset="0"/>
                <a:cs typeface="Times New Roman" panose="02020603050405020304" pitchFamily="18" charset="0"/>
              </a:rPr>
              <a:t>E- Simplify the cleaning, maintenance, and monitoring processes for rainwater harvesting systems to reduce long-term costs and effort.</a:t>
            </a:r>
          </a:p>
          <a:p>
            <a:r>
              <a:rPr lang="en-US" sz="2600" b="1" dirty="0">
                <a:latin typeface="Times New Roman" panose="02020603050405020304" pitchFamily="18" charset="0"/>
                <a:cs typeface="Times New Roman" panose="02020603050405020304" pitchFamily="18" charset="0"/>
              </a:rPr>
              <a:t>REVERSE</a:t>
            </a:r>
            <a:r>
              <a:rPr lang="en-US" sz="2600" dirty="0">
                <a:latin typeface="Times New Roman" panose="02020603050405020304" pitchFamily="18" charset="0"/>
                <a:cs typeface="Times New Roman" panose="02020603050405020304" pitchFamily="18" charset="0"/>
              </a:rPr>
              <a:t>- Simplify the cleaning, maintenance, and monitoring processes for rainwater harvesting systems to reduce long-term costs and effort.</a:t>
            </a:r>
          </a:p>
          <a:p>
            <a:endParaRPr lang="en-US" dirty="0"/>
          </a:p>
        </p:txBody>
      </p:sp>
      <p:sp>
        <p:nvSpPr>
          <p:cNvPr id="4" name="Slide Number Placeholder 3">
            <a:extLst>
              <a:ext uri="{FF2B5EF4-FFF2-40B4-BE49-F238E27FC236}">
                <a16:creationId xmlns:a16="http://schemas.microsoft.com/office/drawing/2014/main" id="{FE9FF9A2-850B-55F0-93A5-570E465793A9}"/>
              </a:ext>
            </a:extLst>
          </p:cNvPr>
          <p:cNvSpPr>
            <a:spLocks noGrp="1"/>
          </p:cNvSpPr>
          <p:nvPr>
            <p:ph type="sldNum" sz="quarter" idx="4"/>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398349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DF82-D841-8E5A-6DC6-94C249256CDF}"/>
              </a:ext>
            </a:extLst>
          </p:cNvPr>
          <p:cNvSpPr>
            <a:spLocks noGrp="1"/>
          </p:cNvSpPr>
          <p:nvPr>
            <p:ph type="title"/>
          </p:nvPr>
        </p:nvSpPr>
        <p:spPr>
          <a:xfrm>
            <a:off x="422177" y="1422400"/>
            <a:ext cx="10778937" cy="927708"/>
          </a:xfrm>
        </p:spPr>
        <p:txBody>
          <a:bodyPr>
            <a:normAutofit fontScale="90000"/>
          </a:bodyPr>
          <a:lstStyle/>
          <a:p>
            <a:r>
              <a:rPr lang="en-US" sz="4400" b="1" dirty="0">
                <a:latin typeface="Times New Roman" panose="02020603050405020304" pitchFamily="18" charset="0"/>
                <a:cs typeface="Times New Roman" panose="02020603050405020304" pitchFamily="18" charset="0"/>
              </a:rPr>
              <a:t>SELECTED TECHNIQUES FROM SCAMPER</a:t>
            </a: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CF9BA60-D08F-339F-83FA-C98E84BC9367}"/>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MODIFY</a:t>
            </a:r>
            <a:r>
              <a:rPr lang="en-US" sz="2400" dirty="0">
                <a:latin typeface="Times New Roman" panose="02020603050405020304" pitchFamily="18" charset="0"/>
                <a:cs typeface="Times New Roman" panose="02020603050405020304" pitchFamily="18" charset="0"/>
              </a:rPr>
              <a:t>- Increase the storage capacity of rainwater harvesting systems in urban areas to meet growing water demands.</a:t>
            </a:r>
          </a:p>
          <a:p>
            <a:r>
              <a:rPr lang="en-US" sz="2400" b="1" dirty="0">
                <a:latin typeface="Times New Roman" panose="02020603050405020304" pitchFamily="18" charset="0"/>
                <a:cs typeface="Times New Roman" panose="02020603050405020304" pitchFamily="18" charset="0"/>
              </a:rPr>
              <a:t>PUT TO ANOTHER USE</a:t>
            </a:r>
            <a:r>
              <a:rPr lang="en-US" sz="2400" dirty="0">
                <a:latin typeface="Times New Roman" panose="02020603050405020304" pitchFamily="18" charset="0"/>
                <a:cs typeface="Times New Roman" panose="02020603050405020304" pitchFamily="18" charset="0"/>
              </a:rPr>
              <a:t>- Use rainwater for non-drinking purposes like cleaning, cooling systems, or industrial uses.</a:t>
            </a:r>
            <a:br>
              <a:rPr lang="en-US" sz="2400" dirty="0">
                <a:latin typeface="Times New Roman" panose="02020603050405020304" pitchFamily="18"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AFDF63DC-D512-DA3D-F345-E097A5FCEB69}"/>
              </a:ext>
            </a:extLst>
          </p:cNvPr>
          <p:cNvSpPr>
            <a:spLocks noGrp="1"/>
          </p:cNvSpPr>
          <p:nvPr>
            <p:ph type="sldNum" sz="quarter" idx="4"/>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186373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D3-07B2-BF61-A8C0-A5C1F9A1E0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JOURNEYMAP:1</a:t>
            </a:r>
            <a:br>
              <a:rPr lang="en-US"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Farmer</a:t>
            </a:r>
            <a:endParaRPr lang="en-US"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6C71A98-33E9-D8A7-D726-F8F89C1228CF}"/>
              </a:ext>
            </a:extLst>
          </p:cNvPr>
          <p:cNvSpPr>
            <a:spLocks noGrp="1"/>
          </p:cNvSpPr>
          <p:nvPr>
            <p:ph type="body" sz="half" idx="2"/>
          </p:nvPr>
        </p:nvSpPr>
        <p:spPr>
          <a:xfrm>
            <a:off x="420623" y="2199340"/>
            <a:ext cx="5104835" cy="3669647"/>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EVENT 1-Installation of app.</a:t>
            </a:r>
          </a:p>
          <a:p>
            <a:pPr marL="0" indent="0">
              <a:buNone/>
            </a:pPr>
            <a:r>
              <a:rPr lang="en-US" dirty="0">
                <a:latin typeface="Times New Roman" panose="02020603050405020304" pitchFamily="18" charset="0"/>
                <a:cs typeface="Times New Roman" panose="02020603050405020304" pitchFamily="18" charset="0"/>
              </a:rPr>
              <a:t>EVENT 2- For login and sign up.</a:t>
            </a:r>
          </a:p>
          <a:p>
            <a:pPr marL="0" indent="0">
              <a:buNone/>
            </a:pPr>
            <a:r>
              <a:rPr lang="en-US" dirty="0">
                <a:latin typeface="Times New Roman" panose="02020603050405020304" pitchFamily="18" charset="0"/>
                <a:cs typeface="Times New Roman" panose="02020603050405020304" pitchFamily="18" charset="0"/>
              </a:rPr>
              <a:t>EVENT 3- When he see all the feature of app.</a:t>
            </a:r>
          </a:p>
          <a:p>
            <a:pPr marL="0" indent="0">
              <a:buNone/>
            </a:pPr>
            <a:r>
              <a:rPr lang="en-US" dirty="0">
                <a:latin typeface="Times New Roman" panose="02020603050405020304" pitchFamily="18" charset="0"/>
                <a:cs typeface="Times New Roman" panose="02020603050405020304" pitchFamily="18" charset="0"/>
              </a:rPr>
              <a:t>EVENT 4- He understood all the feature</a:t>
            </a:r>
          </a:p>
          <a:p>
            <a:pPr marL="0" indent="0">
              <a:buNone/>
            </a:pPr>
            <a:r>
              <a:rPr lang="en-US" dirty="0">
                <a:latin typeface="Times New Roman" panose="02020603050405020304" pitchFamily="18" charset="0"/>
                <a:cs typeface="Times New Roman" panose="02020603050405020304" pitchFamily="18" charset="0"/>
              </a:rPr>
              <a:t>EVENT 5- He start to implement in his home.</a:t>
            </a:r>
          </a:p>
          <a:p>
            <a:pPr marL="0" indent="0">
              <a:buNone/>
            </a:pPr>
            <a:r>
              <a:rPr lang="en-US" dirty="0">
                <a:latin typeface="Times New Roman" panose="02020603050405020304" pitchFamily="18" charset="0"/>
                <a:cs typeface="Times New Roman" panose="02020603050405020304" pitchFamily="18" charset="0"/>
              </a:rPr>
              <a:t>EVENT  6- Receiving alerts for water levels.</a:t>
            </a:r>
          </a:p>
          <a:p>
            <a:pPr marL="0" indent="0">
              <a:buNone/>
            </a:pPr>
            <a:r>
              <a:rPr lang="en-US" dirty="0">
                <a:latin typeface="Times New Roman" panose="02020603050405020304" pitchFamily="18" charset="0"/>
                <a:cs typeface="Times New Roman" panose="02020603050405020304" pitchFamily="18" charset="0"/>
              </a:rPr>
              <a:t>EVENT 7-He get the water quality like PH.</a:t>
            </a:r>
          </a:p>
          <a:p>
            <a:pPr marL="0" indent="0">
              <a:buNone/>
            </a:pPr>
            <a:r>
              <a:rPr lang="en-US" dirty="0">
                <a:latin typeface="Times New Roman" panose="02020603050405020304" pitchFamily="18" charset="0"/>
                <a:cs typeface="Times New Roman" panose="02020603050405020304" pitchFamily="18" charset="0"/>
              </a:rPr>
              <a:t>EVENT 8-All the feature are useful for him.</a:t>
            </a:r>
          </a:p>
          <a:p>
            <a:pPr marL="0" indent="0">
              <a:buNone/>
            </a:pPr>
            <a:r>
              <a:rPr lang="en-US" dirty="0">
                <a:latin typeface="Times New Roman" panose="02020603050405020304" pitchFamily="18" charset="0"/>
                <a:cs typeface="Times New Roman" panose="02020603050405020304" pitchFamily="18" charset="0"/>
              </a:rPr>
              <a:t>EVENT 9-Accessing customer support.</a:t>
            </a:r>
          </a:p>
        </p:txBody>
      </p:sp>
      <p:sp>
        <p:nvSpPr>
          <p:cNvPr id="5" name="Slide Number Placeholder 4">
            <a:extLst>
              <a:ext uri="{FF2B5EF4-FFF2-40B4-BE49-F238E27FC236}">
                <a16:creationId xmlns:a16="http://schemas.microsoft.com/office/drawing/2014/main" id="{9409472A-595B-FB0C-0297-16ED92F69B94}"/>
              </a:ext>
            </a:extLst>
          </p:cNvPr>
          <p:cNvSpPr>
            <a:spLocks noGrp="1"/>
          </p:cNvSpPr>
          <p:nvPr>
            <p:ph type="sldNum" sz="quarter" idx="12"/>
          </p:nvPr>
        </p:nvSpPr>
        <p:spPr/>
        <p:txBody>
          <a:bodyPr/>
          <a:lstStyle/>
          <a:p>
            <a:fld id="{3A4F6043-7A67-491B-98BC-F933DED7226D}" type="slidenum">
              <a:rPr lang="en-US" smtClean="0"/>
              <a:pPr/>
              <a:t>14</a:t>
            </a:fld>
            <a:endParaRPr lang="en-US" dirty="0"/>
          </a:p>
        </p:txBody>
      </p:sp>
      <p:graphicFrame>
        <p:nvGraphicFramePr>
          <p:cNvPr id="10" name="Content Placeholder 9">
            <a:extLst>
              <a:ext uri="{FF2B5EF4-FFF2-40B4-BE49-F238E27FC236}">
                <a16:creationId xmlns:a16="http://schemas.microsoft.com/office/drawing/2014/main" id="{6022DEA0-A083-A8E2-F242-D7524CB39246}"/>
              </a:ext>
            </a:extLst>
          </p:cNvPr>
          <p:cNvGraphicFramePr>
            <a:graphicFrameLocks noGrp="1"/>
          </p:cNvGraphicFramePr>
          <p:nvPr>
            <p:ph idx="1"/>
            <p:extLst>
              <p:ext uri="{D42A27DB-BD31-4B8C-83A1-F6EECF244321}">
                <p14:modId xmlns:p14="http://schemas.microsoft.com/office/powerpoint/2010/main" val="2024911555"/>
              </p:ext>
            </p:extLst>
          </p:nvPr>
        </p:nvGraphicFramePr>
        <p:xfrm>
          <a:off x="5653547" y="2198688"/>
          <a:ext cx="5301789" cy="366236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1" name="Ink 10">
                <a:extLst>
                  <a:ext uri="{FF2B5EF4-FFF2-40B4-BE49-F238E27FC236}">
                    <a16:creationId xmlns:a16="http://schemas.microsoft.com/office/drawing/2014/main" id="{102641C3-A000-EA88-48FF-FFEAB8D73D9B}"/>
                  </a:ext>
                </a:extLst>
              </p14:cNvPr>
              <p14:cNvContentPartPr/>
              <p14:nvPr/>
            </p14:nvContentPartPr>
            <p14:xfrm>
              <a:off x="3106808" y="2123756"/>
              <a:ext cx="360" cy="360"/>
            </p14:xfrm>
          </p:contentPart>
        </mc:Choice>
        <mc:Fallback>
          <p:pic>
            <p:nvPicPr>
              <p:cNvPr id="11" name="Ink 10">
                <a:extLst>
                  <a:ext uri="{FF2B5EF4-FFF2-40B4-BE49-F238E27FC236}">
                    <a16:creationId xmlns:a16="http://schemas.microsoft.com/office/drawing/2014/main" id="{102641C3-A000-EA88-48FF-FFEAB8D73D9B}"/>
                  </a:ext>
                </a:extLst>
              </p:cNvPr>
              <p:cNvPicPr/>
              <p:nvPr/>
            </p:nvPicPr>
            <p:blipFill>
              <a:blip r:embed="rId4"/>
              <a:stretch>
                <a:fillRect/>
              </a:stretch>
            </p:blipFill>
            <p:spPr>
              <a:xfrm>
                <a:off x="3098168" y="2070116"/>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2" name="Ink 11">
                <a:extLst>
                  <a:ext uri="{FF2B5EF4-FFF2-40B4-BE49-F238E27FC236}">
                    <a16:creationId xmlns:a16="http://schemas.microsoft.com/office/drawing/2014/main" id="{351F4311-4A76-6F9B-C717-37A26B84D6C7}"/>
                  </a:ext>
                </a:extLst>
              </p14:cNvPr>
              <p14:cNvContentPartPr/>
              <p14:nvPr/>
            </p14:nvContentPartPr>
            <p14:xfrm>
              <a:off x="2221928" y="2762396"/>
              <a:ext cx="360" cy="360"/>
            </p14:xfrm>
          </p:contentPart>
        </mc:Choice>
        <mc:Fallback>
          <p:pic>
            <p:nvPicPr>
              <p:cNvPr id="12" name="Ink 11">
                <a:extLst>
                  <a:ext uri="{FF2B5EF4-FFF2-40B4-BE49-F238E27FC236}">
                    <a16:creationId xmlns:a16="http://schemas.microsoft.com/office/drawing/2014/main" id="{351F4311-4A76-6F9B-C717-37A26B84D6C7}"/>
                  </a:ext>
                </a:extLst>
              </p:cNvPr>
              <p:cNvPicPr/>
              <p:nvPr/>
            </p:nvPicPr>
            <p:blipFill>
              <a:blip r:embed="rId6"/>
              <a:stretch>
                <a:fillRect/>
              </a:stretch>
            </p:blipFill>
            <p:spPr>
              <a:xfrm>
                <a:off x="2212928" y="2708756"/>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3" name="Ink 12">
                <a:extLst>
                  <a:ext uri="{FF2B5EF4-FFF2-40B4-BE49-F238E27FC236}">
                    <a16:creationId xmlns:a16="http://schemas.microsoft.com/office/drawing/2014/main" id="{C1CF98DF-C26B-FDFB-CB53-D17B189ED328}"/>
                  </a:ext>
                </a:extLst>
              </p14:cNvPr>
              <p14:cNvContentPartPr/>
              <p14:nvPr/>
            </p14:nvContentPartPr>
            <p14:xfrm>
              <a:off x="2340008" y="2713796"/>
              <a:ext cx="360" cy="360"/>
            </p14:xfrm>
          </p:contentPart>
        </mc:Choice>
        <mc:Fallback>
          <p:pic>
            <p:nvPicPr>
              <p:cNvPr id="13" name="Ink 12">
                <a:extLst>
                  <a:ext uri="{FF2B5EF4-FFF2-40B4-BE49-F238E27FC236}">
                    <a16:creationId xmlns:a16="http://schemas.microsoft.com/office/drawing/2014/main" id="{C1CF98DF-C26B-FDFB-CB53-D17B189ED328}"/>
                  </a:ext>
                </a:extLst>
              </p:cNvPr>
              <p:cNvPicPr/>
              <p:nvPr/>
            </p:nvPicPr>
            <p:blipFill>
              <a:blip r:embed="rId8"/>
              <a:stretch>
                <a:fillRect/>
              </a:stretch>
            </p:blipFill>
            <p:spPr>
              <a:xfrm>
                <a:off x="2331008" y="2659796"/>
                <a:ext cx="18000" cy="108000"/>
              </a:xfrm>
              <a:prstGeom prst="rect">
                <a:avLst/>
              </a:prstGeom>
            </p:spPr>
          </p:pic>
        </mc:Fallback>
      </mc:AlternateContent>
      <p:grpSp>
        <p:nvGrpSpPr>
          <p:cNvPr id="34" name="Group 33">
            <a:extLst>
              <a:ext uri="{FF2B5EF4-FFF2-40B4-BE49-F238E27FC236}">
                <a16:creationId xmlns:a16="http://schemas.microsoft.com/office/drawing/2014/main" id="{9A6E6404-CF31-9395-A139-6262C586A9F5}"/>
              </a:ext>
            </a:extLst>
          </p:cNvPr>
          <p:cNvGrpSpPr/>
          <p:nvPr/>
        </p:nvGrpSpPr>
        <p:grpSpPr>
          <a:xfrm>
            <a:off x="7653248" y="3929516"/>
            <a:ext cx="584640" cy="1208880"/>
            <a:chOff x="7653248" y="3929516"/>
            <a:chExt cx="584640" cy="120888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4" name="Ink 13">
                  <a:extLst>
                    <a:ext uri="{FF2B5EF4-FFF2-40B4-BE49-F238E27FC236}">
                      <a16:creationId xmlns:a16="http://schemas.microsoft.com/office/drawing/2014/main" id="{AAE3F8E8-5807-8C12-1B98-7E17D0AEF02E}"/>
                    </a:ext>
                  </a:extLst>
                </p14:cNvPr>
                <p14:cNvContentPartPr/>
                <p14:nvPr/>
              </p14:nvContentPartPr>
              <p14:xfrm>
                <a:off x="8052488" y="4276196"/>
                <a:ext cx="124560" cy="79560"/>
              </p14:xfrm>
            </p:contentPart>
          </mc:Choice>
          <mc:Fallback>
            <p:pic>
              <p:nvPicPr>
                <p:cNvPr id="14" name="Ink 13">
                  <a:extLst>
                    <a:ext uri="{FF2B5EF4-FFF2-40B4-BE49-F238E27FC236}">
                      <a16:creationId xmlns:a16="http://schemas.microsoft.com/office/drawing/2014/main" id="{AAE3F8E8-5807-8C12-1B98-7E17D0AEF02E}"/>
                    </a:ext>
                  </a:extLst>
                </p:cNvPr>
                <p:cNvPicPr/>
                <p:nvPr/>
              </p:nvPicPr>
              <p:blipFill>
                <a:blip r:embed="rId10"/>
                <a:stretch>
                  <a:fillRect/>
                </a:stretch>
              </p:blipFill>
              <p:spPr>
                <a:xfrm>
                  <a:off x="8043848" y="4222196"/>
                  <a:ext cx="142200" cy="187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5" name="Ink 14">
                  <a:extLst>
                    <a:ext uri="{FF2B5EF4-FFF2-40B4-BE49-F238E27FC236}">
                      <a16:creationId xmlns:a16="http://schemas.microsoft.com/office/drawing/2014/main" id="{C9FA372C-09AD-F047-39C4-4A9649239C65}"/>
                    </a:ext>
                  </a:extLst>
                </p14:cNvPr>
                <p14:cNvContentPartPr/>
                <p14:nvPr/>
              </p14:nvContentPartPr>
              <p14:xfrm>
                <a:off x="8071928" y="4322276"/>
                <a:ext cx="360" cy="4320"/>
              </p14:xfrm>
            </p:contentPart>
          </mc:Choice>
          <mc:Fallback>
            <p:pic>
              <p:nvPicPr>
                <p:cNvPr id="15" name="Ink 14">
                  <a:extLst>
                    <a:ext uri="{FF2B5EF4-FFF2-40B4-BE49-F238E27FC236}">
                      <a16:creationId xmlns:a16="http://schemas.microsoft.com/office/drawing/2014/main" id="{C9FA372C-09AD-F047-39C4-4A9649239C65}"/>
                    </a:ext>
                  </a:extLst>
                </p:cNvPr>
                <p:cNvPicPr/>
                <p:nvPr/>
              </p:nvPicPr>
              <p:blipFill>
                <a:blip r:embed="rId12"/>
                <a:stretch>
                  <a:fillRect/>
                </a:stretch>
              </p:blipFill>
              <p:spPr>
                <a:xfrm>
                  <a:off x="8063288" y="4268276"/>
                  <a:ext cx="18000" cy="111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6" name="Ink 15">
                  <a:extLst>
                    <a:ext uri="{FF2B5EF4-FFF2-40B4-BE49-F238E27FC236}">
                      <a16:creationId xmlns:a16="http://schemas.microsoft.com/office/drawing/2014/main" id="{5DC3DDA5-755C-0199-6416-C5C05696229A}"/>
                    </a:ext>
                  </a:extLst>
                </p14:cNvPr>
                <p14:cNvContentPartPr/>
                <p14:nvPr/>
              </p14:nvContentPartPr>
              <p14:xfrm>
                <a:off x="8071928" y="4316516"/>
                <a:ext cx="360" cy="360"/>
              </p14:xfrm>
            </p:contentPart>
          </mc:Choice>
          <mc:Fallback>
            <p:pic>
              <p:nvPicPr>
                <p:cNvPr id="16" name="Ink 15">
                  <a:extLst>
                    <a:ext uri="{FF2B5EF4-FFF2-40B4-BE49-F238E27FC236}">
                      <a16:creationId xmlns:a16="http://schemas.microsoft.com/office/drawing/2014/main" id="{5DC3DDA5-755C-0199-6416-C5C05696229A}"/>
                    </a:ext>
                  </a:extLst>
                </p:cNvPr>
                <p:cNvPicPr/>
                <p:nvPr/>
              </p:nvPicPr>
              <p:blipFill>
                <a:blip r:embed="rId12"/>
                <a:stretch>
                  <a:fillRect/>
                </a:stretch>
              </p:blipFill>
              <p:spPr>
                <a:xfrm>
                  <a:off x="8063288" y="4262516"/>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7" name="Ink 16">
                  <a:extLst>
                    <a:ext uri="{FF2B5EF4-FFF2-40B4-BE49-F238E27FC236}">
                      <a16:creationId xmlns:a16="http://schemas.microsoft.com/office/drawing/2014/main" id="{FD0434D9-E6A9-D00E-1DC4-ACBB3C05375A}"/>
                    </a:ext>
                  </a:extLst>
                </p14:cNvPr>
                <p14:cNvContentPartPr/>
                <p14:nvPr/>
              </p14:nvContentPartPr>
              <p14:xfrm>
                <a:off x="8071928" y="4316516"/>
                <a:ext cx="360" cy="360"/>
              </p14:xfrm>
            </p:contentPart>
          </mc:Choice>
          <mc:Fallback>
            <p:pic>
              <p:nvPicPr>
                <p:cNvPr id="17" name="Ink 16">
                  <a:extLst>
                    <a:ext uri="{FF2B5EF4-FFF2-40B4-BE49-F238E27FC236}">
                      <a16:creationId xmlns:a16="http://schemas.microsoft.com/office/drawing/2014/main" id="{FD0434D9-E6A9-D00E-1DC4-ACBB3C05375A}"/>
                    </a:ext>
                  </a:extLst>
                </p:cNvPr>
                <p:cNvPicPr/>
                <p:nvPr/>
              </p:nvPicPr>
              <p:blipFill>
                <a:blip r:embed="rId12"/>
                <a:stretch>
                  <a:fillRect/>
                </a:stretch>
              </p:blipFill>
              <p:spPr>
                <a:xfrm>
                  <a:off x="8063288" y="4262516"/>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8" name="Ink 17">
                  <a:extLst>
                    <a:ext uri="{FF2B5EF4-FFF2-40B4-BE49-F238E27FC236}">
                      <a16:creationId xmlns:a16="http://schemas.microsoft.com/office/drawing/2014/main" id="{4AC8D0C8-7EE6-D340-22F3-8F1F9532105F}"/>
                    </a:ext>
                  </a:extLst>
                </p14:cNvPr>
                <p14:cNvContentPartPr/>
                <p14:nvPr/>
              </p14:nvContentPartPr>
              <p14:xfrm>
                <a:off x="8071928" y="4316516"/>
                <a:ext cx="360" cy="360"/>
              </p14:xfrm>
            </p:contentPart>
          </mc:Choice>
          <mc:Fallback>
            <p:pic>
              <p:nvPicPr>
                <p:cNvPr id="18" name="Ink 17">
                  <a:extLst>
                    <a:ext uri="{FF2B5EF4-FFF2-40B4-BE49-F238E27FC236}">
                      <a16:creationId xmlns:a16="http://schemas.microsoft.com/office/drawing/2014/main" id="{4AC8D0C8-7EE6-D340-22F3-8F1F9532105F}"/>
                    </a:ext>
                  </a:extLst>
                </p:cNvPr>
                <p:cNvPicPr/>
                <p:nvPr/>
              </p:nvPicPr>
              <p:blipFill>
                <a:blip r:embed="rId12"/>
                <a:stretch>
                  <a:fillRect/>
                </a:stretch>
              </p:blipFill>
              <p:spPr>
                <a:xfrm>
                  <a:off x="8063288" y="4262516"/>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9" name="Ink 18">
                  <a:extLst>
                    <a:ext uri="{FF2B5EF4-FFF2-40B4-BE49-F238E27FC236}">
                      <a16:creationId xmlns:a16="http://schemas.microsoft.com/office/drawing/2014/main" id="{00E9268D-BF42-A39A-06C9-6D46A6902837}"/>
                    </a:ext>
                  </a:extLst>
                </p14:cNvPr>
                <p14:cNvContentPartPr/>
                <p14:nvPr/>
              </p14:nvContentPartPr>
              <p14:xfrm>
                <a:off x="8024408" y="4178996"/>
                <a:ext cx="68760" cy="315360"/>
              </p14:xfrm>
            </p:contentPart>
          </mc:Choice>
          <mc:Fallback>
            <p:pic>
              <p:nvPicPr>
                <p:cNvPr id="19" name="Ink 18">
                  <a:extLst>
                    <a:ext uri="{FF2B5EF4-FFF2-40B4-BE49-F238E27FC236}">
                      <a16:creationId xmlns:a16="http://schemas.microsoft.com/office/drawing/2014/main" id="{00E9268D-BF42-A39A-06C9-6D46A6902837}"/>
                    </a:ext>
                  </a:extLst>
                </p:cNvPr>
                <p:cNvPicPr/>
                <p:nvPr/>
              </p:nvPicPr>
              <p:blipFill>
                <a:blip r:embed="rId17"/>
                <a:stretch>
                  <a:fillRect/>
                </a:stretch>
              </p:blipFill>
              <p:spPr>
                <a:xfrm>
                  <a:off x="8015408" y="4125356"/>
                  <a:ext cx="86400" cy="423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20" name="Ink 19">
                  <a:extLst>
                    <a:ext uri="{FF2B5EF4-FFF2-40B4-BE49-F238E27FC236}">
                      <a16:creationId xmlns:a16="http://schemas.microsoft.com/office/drawing/2014/main" id="{3D8DD362-1F28-CAFA-6760-987B4E6FFF81}"/>
                    </a:ext>
                  </a:extLst>
                </p14:cNvPr>
                <p14:cNvContentPartPr/>
                <p14:nvPr/>
              </p14:nvContentPartPr>
              <p14:xfrm>
                <a:off x="8071568" y="4279796"/>
                <a:ext cx="37080" cy="56520"/>
              </p14:xfrm>
            </p:contentPart>
          </mc:Choice>
          <mc:Fallback>
            <p:pic>
              <p:nvPicPr>
                <p:cNvPr id="20" name="Ink 19">
                  <a:extLst>
                    <a:ext uri="{FF2B5EF4-FFF2-40B4-BE49-F238E27FC236}">
                      <a16:creationId xmlns:a16="http://schemas.microsoft.com/office/drawing/2014/main" id="{3D8DD362-1F28-CAFA-6760-987B4E6FFF81}"/>
                    </a:ext>
                  </a:extLst>
                </p:cNvPr>
                <p:cNvPicPr/>
                <p:nvPr/>
              </p:nvPicPr>
              <p:blipFill>
                <a:blip r:embed="rId19"/>
                <a:stretch>
                  <a:fillRect/>
                </a:stretch>
              </p:blipFill>
              <p:spPr>
                <a:xfrm>
                  <a:off x="8062568" y="4225796"/>
                  <a:ext cx="54720" cy="164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21" name="Ink 20">
                  <a:extLst>
                    <a:ext uri="{FF2B5EF4-FFF2-40B4-BE49-F238E27FC236}">
                      <a16:creationId xmlns:a16="http://schemas.microsoft.com/office/drawing/2014/main" id="{B5172097-5815-4AC3-944E-80CFB8B8F480}"/>
                    </a:ext>
                  </a:extLst>
                </p14:cNvPr>
                <p14:cNvContentPartPr/>
                <p14:nvPr/>
              </p14:nvContentPartPr>
              <p14:xfrm>
                <a:off x="8062208" y="4295276"/>
                <a:ext cx="96120" cy="46800"/>
              </p14:xfrm>
            </p:contentPart>
          </mc:Choice>
          <mc:Fallback>
            <p:pic>
              <p:nvPicPr>
                <p:cNvPr id="21" name="Ink 20">
                  <a:extLst>
                    <a:ext uri="{FF2B5EF4-FFF2-40B4-BE49-F238E27FC236}">
                      <a16:creationId xmlns:a16="http://schemas.microsoft.com/office/drawing/2014/main" id="{B5172097-5815-4AC3-944E-80CFB8B8F480}"/>
                    </a:ext>
                  </a:extLst>
                </p:cNvPr>
                <p:cNvPicPr/>
                <p:nvPr/>
              </p:nvPicPr>
              <p:blipFill>
                <a:blip r:embed="rId21"/>
                <a:stretch>
                  <a:fillRect/>
                </a:stretch>
              </p:blipFill>
              <p:spPr>
                <a:xfrm>
                  <a:off x="8053568" y="4241636"/>
                  <a:ext cx="113760" cy="154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22" name="Ink 21">
                  <a:extLst>
                    <a:ext uri="{FF2B5EF4-FFF2-40B4-BE49-F238E27FC236}">
                      <a16:creationId xmlns:a16="http://schemas.microsoft.com/office/drawing/2014/main" id="{BD8C6A14-8BE0-BBB3-B27C-0AB62ABD8974}"/>
                    </a:ext>
                  </a:extLst>
                </p14:cNvPr>
                <p14:cNvContentPartPr/>
                <p14:nvPr/>
              </p14:nvContentPartPr>
              <p14:xfrm>
                <a:off x="7986248" y="4297796"/>
                <a:ext cx="106200" cy="115200"/>
              </p14:xfrm>
            </p:contentPart>
          </mc:Choice>
          <mc:Fallback>
            <p:pic>
              <p:nvPicPr>
                <p:cNvPr id="22" name="Ink 21">
                  <a:extLst>
                    <a:ext uri="{FF2B5EF4-FFF2-40B4-BE49-F238E27FC236}">
                      <a16:creationId xmlns:a16="http://schemas.microsoft.com/office/drawing/2014/main" id="{BD8C6A14-8BE0-BBB3-B27C-0AB62ABD8974}"/>
                    </a:ext>
                  </a:extLst>
                </p:cNvPr>
                <p:cNvPicPr/>
                <p:nvPr/>
              </p:nvPicPr>
              <p:blipFill>
                <a:blip r:embed="rId23"/>
                <a:stretch>
                  <a:fillRect/>
                </a:stretch>
              </p:blipFill>
              <p:spPr>
                <a:xfrm>
                  <a:off x="7977608" y="4243796"/>
                  <a:ext cx="123840" cy="222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23" name="Ink 22">
                  <a:extLst>
                    <a:ext uri="{FF2B5EF4-FFF2-40B4-BE49-F238E27FC236}">
                      <a16:creationId xmlns:a16="http://schemas.microsoft.com/office/drawing/2014/main" id="{D276A72F-23F3-0805-23CE-146032DA5DC6}"/>
                    </a:ext>
                  </a:extLst>
                </p14:cNvPr>
                <p14:cNvContentPartPr/>
                <p14:nvPr/>
              </p14:nvContentPartPr>
              <p14:xfrm>
                <a:off x="8081648" y="4355396"/>
                <a:ext cx="360" cy="360"/>
              </p14:xfrm>
            </p:contentPart>
          </mc:Choice>
          <mc:Fallback>
            <p:pic>
              <p:nvPicPr>
                <p:cNvPr id="23" name="Ink 22">
                  <a:extLst>
                    <a:ext uri="{FF2B5EF4-FFF2-40B4-BE49-F238E27FC236}">
                      <a16:creationId xmlns:a16="http://schemas.microsoft.com/office/drawing/2014/main" id="{D276A72F-23F3-0805-23CE-146032DA5DC6}"/>
                    </a:ext>
                  </a:extLst>
                </p:cNvPr>
                <p:cNvPicPr/>
                <p:nvPr/>
              </p:nvPicPr>
              <p:blipFill>
                <a:blip r:embed="rId25"/>
                <a:stretch>
                  <a:fillRect/>
                </a:stretch>
              </p:blipFill>
              <p:spPr>
                <a:xfrm>
                  <a:off x="8073008" y="4301396"/>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24" name="Ink 23">
                  <a:extLst>
                    <a:ext uri="{FF2B5EF4-FFF2-40B4-BE49-F238E27FC236}">
                      <a16:creationId xmlns:a16="http://schemas.microsoft.com/office/drawing/2014/main" id="{6AA7912D-9CF5-6708-727C-F764EF3E7675}"/>
                    </a:ext>
                  </a:extLst>
                </p14:cNvPr>
                <p14:cNvContentPartPr/>
                <p14:nvPr/>
              </p14:nvContentPartPr>
              <p14:xfrm>
                <a:off x="7842608" y="4265756"/>
                <a:ext cx="258480" cy="291600"/>
              </p14:xfrm>
            </p:contentPart>
          </mc:Choice>
          <mc:Fallback>
            <p:pic>
              <p:nvPicPr>
                <p:cNvPr id="24" name="Ink 23">
                  <a:extLst>
                    <a:ext uri="{FF2B5EF4-FFF2-40B4-BE49-F238E27FC236}">
                      <a16:creationId xmlns:a16="http://schemas.microsoft.com/office/drawing/2014/main" id="{6AA7912D-9CF5-6708-727C-F764EF3E7675}"/>
                    </a:ext>
                  </a:extLst>
                </p:cNvPr>
                <p:cNvPicPr/>
                <p:nvPr/>
              </p:nvPicPr>
              <p:blipFill>
                <a:blip r:embed="rId27"/>
                <a:stretch>
                  <a:fillRect/>
                </a:stretch>
              </p:blipFill>
              <p:spPr>
                <a:xfrm>
                  <a:off x="7833968" y="4212116"/>
                  <a:ext cx="276120" cy="399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25" name="Ink 24">
                  <a:extLst>
                    <a:ext uri="{FF2B5EF4-FFF2-40B4-BE49-F238E27FC236}">
                      <a16:creationId xmlns:a16="http://schemas.microsoft.com/office/drawing/2014/main" id="{AD95048E-A3BC-B149-2BC3-505F17D1D903}"/>
                    </a:ext>
                  </a:extLst>
                </p14:cNvPr>
                <p14:cNvContentPartPr/>
                <p14:nvPr/>
              </p14:nvContentPartPr>
              <p14:xfrm>
                <a:off x="7653248" y="3929516"/>
                <a:ext cx="584640" cy="1208880"/>
              </p14:xfrm>
            </p:contentPart>
          </mc:Choice>
          <mc:Fallback>
            <p:pic>
              <p:nvPicPr>
                <p:cNvPr id="25" name="Ink 24">
                  <a:extLst>
                    <a:ext uri="{FF2B5EF4-FFF2-40B4-BE49-F238E27FC236}">
                      <a16:creationId xmlns:a16="http://schemas.microsoft.com/office/drawing/2014/main" id="{AD95048E-A3BC-B149-2BC3-505F17D1D903}"/>
                    </a:ext>
                  </a:extLst>
                </p:cNvPr>
                <p:cNvPicPr/>
                <p:nvPr/>
              </p:nvPicPr>
              <p:blipFill>
                <a:blip r:embed="rId29"/>
                <a:stretch>
                  <a:fillRect/>
                </a:stretch>
              </p:blipFill>
              <p:spPr>
                <a:xfrm>
                  <a:off x="7644248" y="3875876"/>
                  <a:ext cx="602280" cy="1316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27" name="Ink 26">
                  <a:extLst>
                    <a:ext uri="{FF2B5EF4-FFF2-40B4-BE49-F238E27FC236}">
                      <a16:creationId xmlns:a16="http://schemas.microsoft.com/office/drawing/2014/main" id="{583A9214-5955-6602-D52F-CB6CBE5235A0}"/>
                    </a:ext>
                  </a:extLst>
                </p14:cNvPr>
                <p14:cNvContentPartPr/>
                <p14:nvPr/>
              </p14:nvContentPartPr>
              <p14:xfrm>
                <a:off x="8083808" y="4313276"/>
                <a:ext cx="8640" cy="12960"/>
              </p14:xfrm>
            </p:contentPart>
          </mc:Choice>
          <mc:Fallback>
            <p:pic>
              <p:nvPicPr>
                <p:cNvPr id="27" name="Ink 26">
                  <a:extLst>
                    <a:ext uri="{FF2B5EF4-FFF2-40B4-BE49-F238E27FC236}">
                      <a16:creationId xmlns:a16="http://schemas.microsoft.com/office/drawing/2014/main" id="{583A9214-5955-6602-D52F-CB6CBE5235A0}"/>
                    </a:ext>
                  </a:extLst>
                </p:cNvPr>
                <p:cNvPicPr/>
                <p:nvPr/>
              </p:nvPicPr>
              <p:blipFill>
                <a:blip r:embed="rId31"/>
                <a:stretch>
                  <a:fillRect/>
                </a:stretch>
              </p:blipFill>
              <p:spPr>
                <a:xfrm>
                  <a:off x="8074808" y="4259636"/>
                  <a:ext cx="26280" cy="120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28" name="Ink 27">
                  <a:extLst>
                    <a:ext uri="{FF2B5EF4-FFF2-40B4-BE49-F238E27FC236}">
                      <a16:creationId xmlns:a16="http://schemas.microsoft.com/office/drawing/2014/main" id="{5E94DE09-D9D5-1560-C293-A1C004D227A6}"/>
                    </a:ext>
                  </a:extLst>
                </p14:cNvPr>
                <p14:cNvContentPartPr/>
                <p14:nvPr/>
              </p14:nvContentPartPr>
              <p14:xfrm>
                <a:off x="8063288" y="4306436"/>
                <a:ext cx="18720" cy="10080"/>
              </p14:xfrm>
            </p:contentPart>
          </mc:Choice>
          <mc:Fallback>
            <p:pic>
              <p:nvPicPr>
                <p:cNvPr id="28" name="Ink 27">
                  <a:extLst>
                    <a:ext uri="{FF2B5EF4-FFF2-40B4-BE49-F238E27FC236}">
                      <a16:creationId xmlns:a16="http://schemas.microsoft.com/office/drawing/2014/main" id="{5E94DE09-D9D5-1560-C293-A1C004D227A6}"/>
                    </a:ext>
                  </a:extLst>
                </p:cNvPr>
                <p:cNvPicPr/>
                <p:nvPr/>
              </p:nvPicPr>
              <p:blipFill>
                <a:blip r:embed="rId33"/>
                <a:stretch>
                  <a:fillRect/>
                </a:stretch>
              </p:blipFill>
              <p:spPr>
                <a:xfrm>
                  <a:off x="8054648" y="4252796"/>
                  <a:ext cx="36360" cy="117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29" name="Ink 28">
                  <a:extLst>
                    <a:ext uri="{FF2B5EF4-FFF2-40B4-BE49-F238E27FC236}">
                      <a16:creationId xmlns:a16="http://schemas.microsoft.com/office/drawing/2014/main" id="{06C6BEBE-D3CC-C4C3-06CA-A8B2AF3DFCC2}"/>
                    </a:ext>
                  </a:extLst>
                </p14:cNvPr>
                <p14:cNvContentPartPr/>
                <p14:nvPr/>
              </p14:nvContentPartPr>
              <p14:xfrm>
                <a:off x="7817408" y="4316516"/>
                <a:ext cx="245160" cy="80640"/>
              </p14:xfrm>
            </p:contentPart>
          </mc:Choice>
          <mc:Fallback>
            <p:pic>
              <p:nvPicPr>
                <p:cNvPr id="29" name="Ink 28">
                  <a:extLst>
                    <a:ext uri="{FF2B5EF4-FFF2-40B4-BE49-F238E27FC236}">
                      <a16:creationId xmlns:a16="http://schemas.microsoft.com/office/drawing/2014/main" id="{06C6BEBE-D3CC-C4C3-06CA-A8B2AF3DFCC2}"/>
                    </a:ext>
                  </a:extLst>
                </p:cNvPr>
                <p:cNvPicPr/>
                <p:nvPr/>
              </p:nvPicPr>
              <p:blipFill>
                <a:blip r:embed="rId35"/>
                <a:stretch>
                  <a:fillRect/>
                </a:stretch>
              </p:blipFill>
              <p:spPr>
                <a:xfrm>
                  <a:off x="7808768" y="4262516"/>
                  <a:ext cx="262800" cy="188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
              <p14:nvContentPartPr>
                <p14:cNvPr id="30" name="Ink 29">
                  <a:extLst>
                    <a:ext uri="{FF2B5EF4-FFF2-40B4-BE49-F238E27FC236}">
                      <a16:creationId xmlns:a16="http://schemas.microsoft.com/office/drawing/2014/main" id="{886A1C1D-2B11-61CD-E1E0-9B190BBF5CF2}"/>
                    </a:ext>
                  </a:extLst>
                </p14:cNvPr>
                <p14:cNvContentPartPr/>
                <p14:nvPr/>
              </p14:nvContentPartPr>
              <p14:xfrm>
                <a:off x="8022968" y="4315796"/>
                <a:ext cx="88200" cy="10440"/>
              </p14:xfrm>
            </p:contentPart>
          </mc:Choice>
          <mc:Fallback>
            <p:pic>
              <p:nvPicPr>
                <p:cNvPr id="30" name="Ink 29">
                  <a:extLst>
                    <a:ext uri="{FF2B5EF4-FFF2-40B4-BE49-F238E27FC236}">
                      <a16:creationId xmlns:a16="http://schemas.microsoft.com/office/drawing/2014/main" id="{886A1C1D-2B11-61CD-E1E0-9B190BBF5CF2}"/>
                    </a:ext>
                  </a:extLst>
                </p:cNvPr>
                <p:cNvPicPr/>
                <p:nvPr/>
              </p:nvPicPr>
              <p:blipFill>
                <a:blip r:embed="rId37"/>
                <a:stretch>
                  <a:fillRect/>
                </a:stretch>
              </p:blipFill>
              <p:spPr>
                <a:xfrm>
                  <a:off x="8013968" y="4262156"/>
                  <a:ext cx="105840" cy="118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
              <p14:nvContentPartPr>
                <p14:cNvPr id="31" name="Ink 30">
                  <a:extLst>
                    <a:ext uri="{FF2B5EF4-FFF2-40B4-BE49-F238E27FC236}">
                      <a16:creationId xmlns:a16="http://schemas.microsoft.com/office/drawing/2014/main" id="{4D5158BC-14F2-5530-5972-6E8979C87D8E}"/>
                    </a:ext>
                  </a:extLst>
                </p14:cNvPr>
                <p14:cNvContentPartPr/>
                <p14:nvPr/>
              </p14:nvContentPartPr>
              <p14:xfrm>
                <a:off x="8062208" y="4316516"/>
                <a:ext cx="360" cy="360"/>
              </p14:xfrm>
            </p:contentPart>
          </mc:Choice>
          <mc:Fallback>
            <p:pic>
              <p:nvPicPr>
                <p:cNvPr id="31" name="Ink 30">
                  <a:extLst>
                    <a:ext uri="{FF2B5EF4-FFF2-40B4-BE49-F238E27FC236}">
                      <a16:creationId xmlns:a16="http://schemas.microsoft.com/office/drawing/2014/main" id="{4D5158BC-14F2-5530-5972-6E8979C87D8E}"/>
                    </a:ext>
                  </a:extLst>
                </p:cNvPr>
                <p:cNvPicPr/>
                <p:nvPr/>
              </p:nvPicPr>
              <p:blipFill>
                <a:blip r:embed="rId39"/>
                <a:stretch>
                  <a:fillRect/>
                </a:stretch>
              </p:blipFill>
              <p:spPr>
                <a:xfrm>
                  <a:off x="8053568" y="4262516"/>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
              <p14:nvContentPartPr>
                <p14:cNvPr id="32" name="Ink 31">
                  <a:extLst>
                    <a:ext uri="{FF2B5EF4-FFF2-40B4-BE49-F238E27FC236}">
                      <a16:creationId xmlns:a16="http://schemas.microsoft.com/office/drawing/2014/main" id="{AC3A3F0E-B34D-72D0-D86D-6C7477A71A07}"/>
                    </a:ext>
                  </a:extLst>
                </p14:cNvPr>
                <p14:cNvContentPartPr/>
                <p14:nvPr/>
              </p14:nvContentPartPr>
              <p14:xfrm>
                <a:off x="8046728" y="4316516"/>
                <a:ext cx="33120" cy="360"/>
              </p14:xfrm>
            </p:contentPart>
          </mc:Choice>
          <mc:Fallback>
            <p:pic>
              <p:nvPicPr>
                <p:cNvPr id="32" name="Ink 31">
                  <a:extLst>
                    <a:ext uri="{FF2B5EF4-FFF2-40B4-BE49-F238E27FC236}">
                      <a16:creationId xmlns:a16="http://schemas.microsoft.com/office/drawing/2014/main" id="{AC3A3F0E-B34D-72D0-D86D-6C7477A71A07}"/>
                    </a:ext>
                  </a:extLst>
                </p:cNvPr>
                <p:cNvPicPr/>
                <p:nvPr/>
              </p:nvPicPr>
              <p:blipFill>
                <a:blip r:embed="rId41"/>
                <a:stretch>
                  <a:fillRect/>
                </a:stretch>
              </p:blipFill>
              <p:spPr>
                <a:xfrm>
                  <a:off x="8038088" y="4262516"/>
                  <a:ext cx="5076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
              <p14:nvContentPartPr>
                <p14:cNvPr id="33" name="Ink 32">
                  <a:extLst>
                    <a:ext uri="{FF2B5EF4-FFF2-40B4-BE49-F238E27FC236}">
                      <a16:creationId xmlns:a16="http://schemas.microsoft.com/office/drawing/2014/main" id="{085818BA-09A9-D658-6AF3-ADC72AD5A71A}"/>
                    </a:ext>
                  </a:extLst>
                </p14:cNvPr>
                <p14:cNvContentPartPr/>
                <p14:nvPr/>
              </p14:nvContentPartPr>
              <p14:xfrm>
                <a:off x="8033048" y="4316516"/>
                <a:ext cx="178560" cy="80640"/>
              </p14:xfrm>
            </p:contentPart>
          </mc:Choice>
          <mc:Fallback>
            <p:pic>
              <p:nvPicPr>
                <p:cNvPr id="33" name="Ink 32">
                  <a:extLst>
                    <a:ext uri="{FF2B5EF4-FFF2-40B4-BE49-F238E27FC236}">
                      <a16:creationId xmlns:a16="http://schemas.microsoft.com/office/drawing/2014/main" id="{085818BA-09A9-D658-6AF3-ADC72AD5A71A}"/>
                    </a:ext>
                  </a:extLst>
                </p:cNvPr>
                <p:cNvPicPr/>
                <p:nvPr/>
              </p:nvPicPr>
              <p:blipFill>
                <a:blip r:embed="rId43"/>
                <a:stretch>
                  <a:fillRect/>
                </a:stretch>
              </p:blipFill>
              <p:spPr>
                <a:xfrm>
                  <a:off x="8024048" y="4262516"/>
                  <a:ext cx="196200" cy="188280"/>
                </a:xfrm>
                <a:prstGeom prst="rect">
                  <a:avLst/>
                </a:prstGeom>
              </p:spPr>
            </p:pic>
          </mc:Fallback>
        </mc:AlternateContent>
      </p:grpSp>
    </p:spTree>
    <p:extLst>
      <p:ext uri="{BB962C8B-B14F-4D97-AF65-F5344CB8AC3E}">
        <p14:creationId xmlns:p14="http://schemas.microsoft.com/office/powerpoint/2010/main" val="34674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2901-85F7-91FF-FE1A-2D2DE9CA0E64}"/>
              </a:ext>
            </a:extLst>
          </p:cNvPr>
          <p:cNvSpPr>
            <a:spLocks noGrp="1"/>
          </p:cNvSpPr>
          <p:nvPr>
            <p:ph type="title"/>
          </p:nvPr>
        </p:nvSpPr>
        <p:spPr>
          <a:xfrm>
            <a:off x="420624" y="457200"/>
            <a:ext cx="10512425" cy="1253613"/>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JOURNEYMAP: 2</a:t>
            </a:r>
            <a:br>
              <a:rPr lang="en-US"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Urban people</a:t>
            </a:r>
            <a:endParaRPr lang="en-US"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CE7C9EE-9977-87F6-A7B3-9F3D8EAB5209}"/>
              </a:ext>
            </a:extLst>
          </p:cNvPr>
          <p:cNvSpPr>
            <a:spLocks noGrp="1"/>
          </p:cNvSpPr>
          <p:nvPr>
            <p:ph type="body" sz="half" idx="2"/>
          </p:nvPr>
        </p:nvSpPr>
        <p:spPr>
          <a:xfrm>
            <a:off x="420624" y="2057400"/>
            <a:ext cx="5213260" cy="4087761"/>
          </a:xfrm>
        </p:spPr>
        <p:txBody>
          <a:bodyPr>
            <a:noAutofit/>
          </a:bodyPr>
          <a:lstStyle/>
          <a:p>
            <a:r>
              <a:rPr lang="en-US" sz="2000" dirty="0">
                <a:latin typeface="Times New Roman" panose="02020603050405020304" pitchFamily="18" charset="0"/>
                <a:cs typeface="Times New Roman" panose="02020603050405020304" pitchFamily="18" charset="0"/>
              </a:rPr>
              <a:t>EVENT 1-Downloading the  App.</a:t>
            </a:r>
          </a:p>
          <a:p>
            <a:r>
              <a:rPr lang="en-US" sz="2000" dirty="0">
                <a:latin typeface="Times New Roman" panose="02020603050405020304" pitchFamily="18" charset="0"/>
                <a:cs typeface="Times New Roman" panose="02020603050405020304" pitchFamily="18" charset="0"/>
              </a:rPr>
              <a:t>EVENT 2- Account Creation .</a:t>
            </a:r>
          </a:p>
          <a:p>
            <a:r>
              <a:rPr lang="en-US" sz="2000" dirty="0">
                <a:latin typeface="Times New Roman" panose="02020603050405020304" pitchFamily="18" charset="0"/>
                <a:cs typeface="Times New Roman" panose="02020603050405020304" pitchFamily="18" charset="0"/>
              </a:rPr>
              <a:t>EVENT 3- Setting the rain water harvesting</a:t>
            </a:r>
          </a:p>
          <a:p>
            <a:r>
              <a:rPr lang="en-US" sz="2000" dirty="0">
                <a:latin typeface="Times New Roman" panose="02020603050405020304" pitchFamily="18" charset="0"/>
                <a:cs typeface="Times New Roman" panose="02020603050405020304" pitchFamily="18" charset="0"/>
              </a:rPr>
              <a:t>EVENT 4-Learning the Feature.</a:t>
            </a:r>
          </a:p>
          <a:p>
            <a:r>
              <a:rPr lang="en-US" sz="2000" dirty="0">
                <a:latin typeface="Times New Roman" panose="02020603050405020304" pitchFamily="18" charset="0"/>
                <a:cs typeface="Times New Roman" panose="02020603050405020304" pitchFamily="18" charset="0"/>
              </a:rPr>
              <a:t>EVENT 5-Implementing the feature.</a:t>
            </a:r>
          </a:p>
          <a:p>
            <a:r>
              <a:rPr lang="en-US" sz="2000" dirty="0">
                <a:latin typeface="Times New Roman" panose="02020603050405020304" pitchFamily="18" charset="0"/>
                <a:cs typeface="Times New Roman" panose="02020603050405020304" pitchFamily="18" charset="0"/>
              </a:rPr>
              <a:t>EVENT 6-Getting alerts &amp; notification on time .</a:t>
            </a:r>
          </a:p>
          <a:p>
            <a:r>
              <a:rPr lang="en-US" sz="2000" dirty="0">
                <a:latin typeface="Times New Roman" panose="02020603050405020304" pitchFamily="18" charset="0"/>
                <a:cs typeface="Times New Roman" panose="02020603050405020304" pitchFamily="18" charset="0"/>
              </a:rPr>
              <a:t>EVENT 7: Water level of tank</a:t>
            </a:r>
          </a:p>
          <a:p>
            <a:r>
              <a:rPr lang="en-US" sz="2000" dirty="0">
                <a:latin typeface="Times New Roman" panose="02020603050405020304" pitchFamily="18" charset="0"/>
                <a:cs typeface="Times New Roman" panose="02020603050405020304" pitchFamily="18" charset="0"/>
              </a:rPr>
              <a:t>EVENT 8-Customer Support.</a:t>
            </a:r>
          </a:p>
          <a:p>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5" name="Slide Number Placeholder 4">
            <a:extLst>
              <a:ext uri="{FF2B5EF4-FFF2-40B4-BE49-F238E27FC236}">
                <a16:creationId xmlns:a16="http://schemas.microsoft.com/office/drawing/2014/main" id="{6DECC195-6CDE-1E6A-475F-B946BF04F65C}"/>
              </a:ext>
            </a:extLst>
          </p:cNvPr>
          <p:cNvSpPr>
            <a:spLocks noGrp="1"/>
          </p:cNvSpPr>
          <p:nvPr>
            <p:ph type="sldNum" sz="quarter" idx="12"/>
          </p:nvPr>
        </p:nvSpPr>
        <p:spPr/>
        <p:txBody>
          <a:bodyPr/>
          <a:lstStyle/>
          <a:p>
            <a:fld id="{3A4F6043-7A67-491B-98BC-F933DED7226D}" type="slidenum">
              <a:rPr lang="en-US" smtClean="0"/>
              <a:pPr/>
              <a:t>15</a:t>
            </a:fld>
            <a:endParaRPr lang="en-US" dirty="0"/>
          </a:p>
        </p:txBody>
      </p:sp>
      <p:graphicFrame>
        <p:nvGraphicFramePr>
          <p:cNvPr id="11" name="Content Placeholder 10">
            <a:extLst>
              <a:ext uri="{FF2B5EF4-FFF2-40B4-BE49-F238E27FC236}">
                <a16:creationId xmlns:a16="http://schemas.microsoft.com/office/drawing/2014/main" id="{020F2CE4-6B07-6363-A02F-883258EAFAA6}"/>
              </a:ext>
            </a:extLst>
          </p:cNvPr>
          <p:cNvGraphicFramePr>
            <a:graphicFrameLocks noGrp="1"/>
          </p:cNvGraphicFramePr>
          <p:nvPr>
            <p:ph idx="1"/>
            <p:extLst>
              <p:ext uri="{D42A27DB-BD31-4B8C-83A1-F6EECF244321}">
                <p14:modId xmlns:p14="http://schemas.microsoft.com/office/powerpoint/2010/main" val="651510170"/>
              </p:ext>
            </p:extLst>
          </p:nvPr>
        </p:nvGraphicFramePr>
        <p:xfrm>
          <a:off x="5456903" y="2198688"/>
          <a:ext cx="5498434" cy="3662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9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3371-B290-49FD-075B-36A49902BCC6}"/>
              </a:ext>
            </a:extLst>
          </p:cNvPr>
          <p:cNvSpPr>
            <a:spLocks noGrp="1"/>
          </p:cNvSpPr>
          <p:nvPr>
            <p:ph type="title"/>
          </p:nvPr>
        </p:nvSpPr>
        <p:spPr/>
        <p:txBody>
          <a:bodyPr/>
          <a:lstStyle/>
          <a:p>
            <a:r>
              <a:rPr lang="en-US" dirty="0"/>
              <a:t>APP:</a:t>
            </a:r>
          </a:p>
        </p:txBody>
      </p:sp>
      <p:sp>
        <p:nvSpPr>
          <p:cNvPr id="3" name="Content Placeholder 2">
            <a:extLst>
              <a:ext uri="{FF2B5EF4-FFF2-40B4-BE49-F238E27FC236}">
                <a16:creationId xmlns:a16="http://schemas.microsoft.com/office/drawing/2014/main" id="{FFE3FD95-408C-A685-2B89-D25D83077A0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346C4BB-738C-B006-00B1-F9218157FECD}"/>
              </a:ext>
            </a:extLst>
          </p:cNvPr>
          <p:cNvSpPr>
            <a:spLocks noGrp="1"/>
          </p:cNvSpPr>
          <p:nvPr>
            <p:ph type="sldNum" sz="quarter" idx="4"/>
          </p:nvPr>
        </p:nvSpPr>
        <p:spPr/>
        <p:txBody>
          <a:body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421340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8000"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endParaRPr lang="en-US" dirty="0"/>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5B4B-4A29-8468-B560-4A20C915FDFF}"/>
              </a:ext>
            </a:extLst>
          </p:cNvPr>
          <p:cNvSpPr>
            <a:spLocks noGrp="1"/>
          </p:cNvSpPr>
          <p:nvPr>
            <p:ph type="title"/>
          </p:nvPr>
        </p:nvSpPr>
        <p:spPr/>
        <p:txBody>
          <a:bodyPr>
            <a:normAutofit fontScale="90000"/>
          </a:bodyPr>
          <a:lstStyle/>
          <a:p>
            <a:r>
              <a:rPr lang="en-US" sz="4800" b="1" kern="1200" dirty="0">
                <a:latin typeface="Dante (Headings)2"/>
              </a:rPr>
              <a:t>                             </a:t>
            </a:r>
            <a:r>
              <a:rPr lang="en-US" sz="4800" b="1" kern="1200" dirty="0">
                <a:latin typeface="Times New Roman" panose="02020603050405020304" pitchFamily="18" charset="0"/>
                <a:cs typeface="Times New Roman" panose="02020603050405020304" pitchFamily="18" charset="0"/>
              </a:rPr>
              <a:t>Team Unbreakable </a:t>
            </a:r>
            <a:br>
              <a:rPr lang="en-US" b="0" kern="1200" dirty="0">
                <a:latin typeface="Times New Roman" panose="02020603050405020304" pitchFamily="18" charset="0"/>
                <a:cs typeface="Times New Roman" panose="02020603050405020304" pitchFamily="18" charset="0"/>
              </a:rPr>
            </a:br>
            <a:r>
              <a:rPr lang="en-US" b="0" kern="1200" dirty="0">
                <a:latin typeface="Times New Roman" panose="02020603050405020304" pitchFamily="18" charset="0"/>
                <a:cs typeface="Times New Roman" panose="02020603050405020304" pitchFamily="18" charset="0"/>
              </a:rPr>
              <a:t>                                    </a:t>
            </a:r>
            <a:r>
              <a:rPr lang="en-US" sz="4000" b="0" kern="1200" dirty="0">
                <a:latin typeface="Times New Roman" panose="02020603050405020304" pitchFamily="18" charset="0"/>
                <a:cs typeface="Times New Roman" panose="02020603050405020304" pitchFamily="18" charset="0"/>
              </a:rPr>
              <a:t>Group No:16</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5C0E62-30F6-1F81-E984-CA240D4026F8}"/>
              </a:ext>
            </a:extLst>
          </p:cNvPr>
          <p:cNvSpPr>
            <a:spLocks noGrp="1"/>
          </p:cNvSpPr>
          <p:nvPr>
            <p:ph idx="1"/>
          </p:nvPr>
        </p:nvSpPr>
        <p:spPr>
          <a:xfrm>
            <a:off x="344241" y="2153265"/>
            <a:ext cx="10778221" cy="3904627"/>
          </a:xfrm>
        </p:spPr>
        <p:txBody>
          <a:bodyPr>
            <a:normAutofit fontScale="92500" lnSpcReduction="10000"/>
          </a:bodyPr>
          <a:lstStyle/>
          <a:p>
            <a:pPr algn="just">
              <a:lnSpc>
                <a:spcPct val="110000"/>
              </a:lnSpc>
              <a:spcBef>
                <a:spcPts val="1000"/>
              </a:spcBef>
              <a:buClr>
                <a:schemeClr val="accent1"/>
              </a:buClr>
            </a:pPr>
            <a:r>
              <a:rPr lang="en-US" sz="2800" b="1" dirty="0">
                <a:latin typeface="+mj-lt"/>
              </a:rPr>
              <a:t>     </a:t>
            </a:r>
            <a:r>
              <a:rPr lang="en-US" sz="2800" b="1" dirty="0">
                <a:latin typeface="Times New Roman" panose="02020603050405020304" pitchFamily="18" charset="0"/>
                <a:cs typeface="Times New Roman" panose="02020603050405020304" pitchFamily="18" charset="0"/>
              </a:rPr>
              <a:t>Member Names:</a:t>
            </a:r>
          </a:p>
          <a:p>
            <a:pPr marL="342900" indent="-342900">
              <a:lnSpc>
                <a:spcPct val="110000"/>
              </a:lnSpc>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Sanjivani Mogare-2124UCSF1103</a:t>
            </a:r>
          </a:p>
          <a:p>
            <a:pPr marL="342900" indent="-342900">
              <a:lnSpc>
                <a:spcPct val="110000"/>
              </a:lnSpc>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Sanika Kadam-2124UCSF1112</a:t>
            </a:r>
          </a:p>
          <a:p>
            <a:pPr marL="342900" indent="-342900">
              <a:lnSpc>
                <a:spcPct val="110000"/>
              </a:lnSpc>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Harshal Navarkar-2124UCSM1015</a:t>
            </a:r>
            <a:endParaRPr lang="en-US" sz="2400" b="1" i="0" kern="1200" dirty="0">
              <a:latin typeface="Times New Roman" panose="02020603050405020304" pitchFamily="18" charset="0"/>
              <a:cs typeface="Times New Roman" panose="02020603050405020304" pitchFamily="18" charset="0"/>
            </a:endParaRPr>
          </a:p>
          <a:p>
            <a:pPr marL="342900" indent="-342900">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Tejas Khalkar-2124UCSM1083</a:t>
            </a:r>
          </a:p>
          <a:p>
            <a:pPr marL="342900" indent="-342900">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Omraje Bhalsing-2124UCSM1033</a:t>
            </a:r>
          </a:p>
          <a:p>
            <a:pPr marL="342900" indent="-342900">
              <a:spcBef>
                <a:spcPts val="1000"/>
              </a:spcBef>
              <a:buClr>
                <a:schemeClr val="accent1"/>
              </a:buClr>
              <a:buFont typeface="Wingdings" panose="05000000000000000000" pitchFamily="2" charset="2"/>
              <a:buChar char="ü"/>
            </a:pPr>
            <a:r>
              <a:rPr lang="en-US" sz="2400" b="1" i="0" kern="1200" dirty="0">
                <a:latin typeface="Times New Roman" panose="02020603050405020304" pitchFamily="18" charset="0"/>
                <a:cs typeface="Times New Roman" panose="02020603050405020304" pitchFamily="18" charset="0"/>
              </a:rPr>
              <a:t>Dhanashree Nehe</a:t>
            </a:r>
            <a:r>
              <a:rPr lang="en-US" b="1" dirty="0">
                <a:latin typeface="Times New Roman" panose="02020603050405020304" pitchFamily="18" charset="0"/>
                <a:cs typeface="Times New Roman" panose="02020603050405020304" pitchFamily="18" charset="0"/>
              </a:rPr>
              <a:t>-2124UCSF1127</a:t>
            </a:r>
            <a:endParaRPr lang="en-US" sz="2400" b="1" i="0" kern="1200" dirty="0">
              <a:latin typeface="Times New Roman" panose="02020603050405020304" pitchFamily="18" charset="0"/>
              <a:cs typeface="Times New Roman" panose="02020603050405020304" pitchFamily="18" charset="0"/>
            </a:endParaRPr>
          </a:p>
          <a:p>
            <a:pPr>
              <a:lnSpc>
                <a:spcPct val="110000"/>
              </a:lnSpc>
              <a:spcBef>
                <a:spcPts val="1000"/>
              </a:spcBef>
              <a:buClr>
                <a:schemeClr val="accent1"/>
              </a:buClr>
            </a:pPr>
            <a:r>
              <a:rPr lang="en-US" sz="2400" dirty="0"/>
              <a:t> </a:t>
            </a:r>
          </a:p>
          <a:p>
            <a:pPr algn="just">
              <a:lnSpc>
                <a:spcPct val="110000"/>
              </a:lnSpc>
              <a:spcBef>
                <a:spcPts val="1000"/>
              </a:spcBef>
              <a:buClr>
                <a:schemeClr val="accent1"/>
              </a:buClr>
            </a:pPr>
            <a:endParaRPr lang="en-US" dirty="0"/>
          </a:p>
        </p:txBody>
      </p:sp>
      <p:sp>
        <p:nvSpPr>
          <p:cNvPr id="4" name="Slide Number Placeholder 3">
            <a:extLst>
              <a:ext uri="{FF2B5EF4-FFF2-40B4-BE49-F238E27FC236}">
                <a16:creationId xmlns:a16="http://schemas.microsoft.com/office/drawing/2014/main" id="{29DF7586-ACE0-E781-57AE-E2D3F936C987}"/>
              </a:ext>
            </a:extLst>
          </p:cNvPr>
          <p:cNvSpPr>
            <a:spLocks noGrp="1"/>
          </p:cNvSpPr>
          <p:nvPr>
            <p:ph type="sldNum" sz="quarter" idx="4"/>
          </p:nvPr>
        </p:nvSpPr>
        <p:spPr/>
        <p:txBody>
          <a:bodyPr/>
          <a:lstStyle/>
          <a:p>
            <a:fld id="{3A4F6043-7A67-491B-98BC-F933DED7226D}" type="slidenum">
              <a:rPr lang="en-US" smtClean="0"/>
              <a:pPr/>
              <a:t>2</a:t>
            </a:fld>
            <a:endParaRPr lang="en-US" dirty="0"/>
          </a:p>
        </p:txBody>
      </p:sp>
      <p:pic>
        <p:nvPicPr>
          <p:cNvPr id="7" name="Picture 6">
            <a:extLst>
              <a:ext uri="{FF2B5EF4-FFF2-40B4-BE49-F238E27FC236}">
                <a16:creationId xmlns:a16="http://schemas.microsoft.com/office/drawing/2014/main" id="{90C33969-4207-BDC1-DFA9-A2D2D93BF0F6}"/>
              </a:ext>
            </a:extLst>
          </p:cNvPr>
          <p:cNvPicPr>
            <a:picLocks noChangeAspect="1"/>
          </p:cNvPicPr>
          <p:nvPr/>
        </p:nvPicPr>
        <p:blipFill>
          <a:blip r:embed="rId2"/>
          <a:stretch>
            <a:fillRect/>
          </a:stretch>
        </p:blipFill>
        <p:spPr>
          <a:xfrm>
            <a:off x="6204155" y="2153265"/>
            <a:ext cx="5298997" cy="4016476"/>
          </a:xfrm>
          <a:prstGeom prst="rect">
            <a:avLst/>
          </a:prstGeom>
        </p:spPr>
      </p:pic>
    </p:spTree>
    <p:extLst>
      <p:ext uri="{BB962C8B-B14F-4D97-AF65-F5344CB8AC3E}">
        <p14:creationId xmlns:p14="http://schemas.microsoft.com/office/powerpoint/2010/main" val="259014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52E8-2938-E9DB-6556-B215C8788AF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121ADAA-8D02-F6A9-79FE-2F9F36534924}"/>
              </a:ext>
            </a:extLst>
          </p:cNvPr>
          <p:cNvSpPr>
            <a:spLocks noGrp="1"/>
          </p:cNvSpPr>
          <p:nvPr>
            <p:ph idx="1"/>
          </p:nvPr>
        </p:nvSpPr>
        <p:spPr>
          <a:xfrm>
            <a:off x="422899" y="2290917"/>
            <a:ext cx="10778221" cy="3883742"/>
          </a:xfrm>
        </p:spPr>
        <p:txBody>
          <a:bodyPr>
            <a:normAutofit fontScale="85000" lnSpcReduction="10000"/>
          </a:bodyPr>
          <a:lstStyle/>
          <a:p>
            <a:r>
              <a:rPr lang="en-US" sz="2400" b="1" dirty="0">
                <a:latin typeface="+mj-lt"/>
              </a:rPr>
              <a:t>   </a:t>
            </a:r>
            <a:r>
              <a:rPr lang="en-US" sz="2400" dirty="0">
                <a:latin typeface="Times New Roman" panose="02020603050405020304" pitchFamily="18" charset="0"/>
                <a:cs typeface="Times New Roman" panose="02020603050405020304" pitchFamily="18" charset="0"/>
              </a:rPr>
              <a:t>In urban and rural areas, rainwater harvesting systems are becoming increasingly important as a sustainable way to conserve water, reduce dependency on municipal water supplies, and mitigate the effects of water scarcity. However, one of the biggest challenges faced by these systems is proper management of the tank's water capacity and How can we avoid water by getting contaminated?</a:t>
            </a:r>
          </a:p>
          <a:p>
            <a:endParaRPr lang="en-US" dirty="0"/>
          </a:p>
          <a:p>
            <a:r>
              <a:rPr lang="en-US" dirty="0"/>
              <a:t>Relevance of the problem statement for social causes:</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Urban and Rural Water Scarcity</a:t>
            </a:r>
            <a:r>
              <a:rPr lang="en-US" dirty="0">
                <a:latin typeface="Times New Roman" panose="02020603050405020304" pitchFamily="18" charset="0"/>
                <a:cs typeface="Times New Roman" panose="02020603050405020304" pitchFamily="18" charset="0"/>
              </a:rPr>
              <a:t>: Both urban and rural areas often face water scarcity issues due to over-extraction of groundwater, irregular rainfall.</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Preventing Water Contamination</a:t>
            </a:r>
            <a:r>
              <a:rPr lang="en-US" dirty="0">
                <a:latin typeface="Times New Roman" panose="02020603050405020304" pitchFamily="18" charset="0"/>
                <a:cs typeface="Times New Roman" panose="02020603050405020304" pitchFamily="18" charset="0"/>
              </a:rPr>
              <a:t>: Contaminated water is a major cause of waterborne diseases, particularly in rural areas where access to clean water is limited.</a:t>
            </a:r>
          </a:p>
          <a:p>
            <a:endParaRPr lang="en-US" dirty="0"/>
          </a:p>
        </p:txBody>
      </p:sp>
      <p:sp>
        <p:nvSpPr>
          <p:cNvPr id="4" name="Slide Number Placeholder 3">
            <a:extLst>
              <a:ext uri="{FF2B5EF4-FFF2-40B4-BE49-F238E27FC236}">
                <a16:creationId xmlns:a16="http://schemas.microsoft.com/office/drawing/2014/main" id="{08BE5314-5B90-E25E-CF30-C5F5ED1FFC42}"/>
              </a:ext>
            </a:extLst>
          </p:cNvPr>
          <p:cNvSpPr>
            <a:spLocks noGrp="1"/>
          </p:cNvSpPr>
          <p:nvPr>
            <p:ph type="sldNum" sz="quarter" idx="4"/>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362302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352D-C0DA-56D2-918A-487065D1BCAA}"/>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Mind Map:</a:t>
            </a:r>
            <a:br>
              <a:rPr lang="en-US"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Mind map is a simple visual tool that helps you organize ideas around a central topic</a:t>
            </a:r>
            <a:r>
              <a:rPr lang="en-US" dirty="0"/>
              <a:t>.</a:t>
            </a:r>
            <a:endParaRPr lang="en-US" b="1" dirty="0">
              <a:latin typeface="Times New Roman" panose="02020603050405020304" pitchFamily="18"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CECC0DC9-E78A-B271-2BFB-94D1FDE125C7}"/>
              </a:ext>
            </a:extLst>
          </p:cNvPr>
          <p:cNvPicPr>
            <a:picLocks noGrp="1" noChangeAspect="1"/>
          </p:cNvPicPr>
          <p:nvPr>
            <p:ph idx="1"/>
          </p:nvPr>
        </p:nvPicPr>
        <p:blipFill>
          <a:blip r:embed="rId2"/>
          <a:stretch>
            <a:fillRect/>
          </a:stretch>
        </p:blipFill>
        <p:spPr>
          <a:xfrm>
            <a:off x="294640" y="2011680"/>
            <a:ext cx="11612880" cy="4846320"/>
          </a:xfrm>
        </p:spPr>
      </p:pic>
      <p:sp>
        <p:nvSpPr>
          <p:cNvPr id="5" name="Slide Number Placeholder 4">
            <a:extLst>
              <a:ext uri="{FF2B5EF4-FFF2-40B4-BE49-F238E27FC236}">
                <a16:creationId xmlns:a16="http://schemas.microsoft.com/office/drawing/2014/main" id="{95738900-F7A5-A2F5-BD63-410541306203}"/>
              </a:ext>
            </a:extLst>
          </p:cNvPr>
          <p:cNvSpPr>
            <a:spLocks noGrp="1"/>
          </p:cNvSpPr>
          <p:nvPr>
            <p:ph type="sldNum" sz="quarter" idx="4"/>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396850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3274-1018-8D93-1564-493F921F6F58}"/>
              </a:ext>
            </a:extLst>
          </p:cNvPr>
          <p:cNvSpPr>
            <a:spLocks noGrp="1"/>
          </p:cNvSpPr>
          <p:nvPr>
            <p:ph type="title"/>
          </p:nvPr>
        </p:nvSpPr>
        <p:spPr>
          <a:xfrm>
            <a:off x="0" y="0"/>
            <a:ext cx="10778937" cy="533306"/>
          </a:xfrm>
        </p:spPr>
        <p:txBody>
          <a:bodyPr>
            <a:noAutofit/>
          </a:bodyPr>
          <a:lstStyle/>
          <a:p>
            <a:r>
              <a:rPr lang="en-US" sz="3600" b="1" dirty="0">
                <a:latin typeface="Times New Roman" panose="02020603050405020304" pitchFamily="18" charset="0"/>
                <a:cs typeface="Times New Roman" panose="02020603050405020304" pitchFamily="18" charset="0"/>
              </a:rPr>
              <a:t>Persona 1:Farmer</a:t>
            </a:r>
          </a:p>
        </p:txBody>
      </p:sp>
      <p:sp>
        <p:nvSpPr>
          <p:cNvPr id="3" name="Content Placeholder 2">
            <a:extLst>
              <a:ext uri="{FF2B5EF4-FFF2-40B4-BE49-F238E27FC236}">
                <a16:creationId xmlns:a16="http://schemas.microsoft.com/office/drawing/2014/main" id="{E753A5B1-BD30-902D-5351-6E5585F20D83}"/>
              </a:ext>
            </a:extLst>
          </p:cNvPr>
          <p:cNvSpPr>
            <a:spLocks noGrp="1"/>
          </p:cNvSpPr>
          <p:nvPr>
            <p:ph idx="1"/>
          </p:nvPr>
        </p:nvSpPr>
        <p:spPr>
          <a:xfrm>
            <a:off x="422899" y="1473200"/>
            <a:ext cx="10778221" cy="4486369"/>
          </a:xfrm>
        </p:spPr>
        <p:txBody>
          <a:bodyPr/>
          <a:lstStyle/>
          <a:p>
            <a:endParaRPr lang="en-US" dirty="0"/>
          </a:p>
        </p:txBody>
      </p:sp>
      <p:sp>
        <p:nvSpPr>
          <p:cNvPr id="4" name="Slide Number Placeholder 3">
            <a:extLst>
              <a:ext uri="{FF2B5EF4-FFF2-40B4-BE49-F238E27FC236}">
                <a16:creationId xmlns:a16="http://schemas.microsoft.com/office/drawing/2014/main" id="{AA91D060-F3DE-9F2B-B8EF-47B40D796708}"/>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6" name="Rectangle 5">
            <a:extLst>
              <a:ext uri="{FF2B5EF4-FFF2-40B4-BE49-F238E27FC236}">
                <a16:creationId xmlns:a16="http://schemas.microsoft.com/office/drawing/2014/main" id="{B0441010-E9DF-5889-D192-82382E498503}"/>
              </a:ext>
            </a:extLst>
          </p:cNvPr>
          <p:cNvSpPr/>
          <p:nvPr/>
        </p:nvSpPr>
        <p:spPr>
          <a:xfrm>
            <a:off x="-68072" y="711471"/>
            <a:ext cx="12188952" cy="632469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BDAEBCF2-87E8-7340-820A-AC8ADCADA303}"/>
              </a:ext>
            </a:extLst>
          </p:cNvPr>
          <p:cNvSpPr/>
          <p:nvPr/>
        </p:nvSpPr>
        <p:spPr>
          <a:xfrm>
            <a:off x="365760" y="893768"/>
            <a:ext cx="3837637" cy="199185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36C315A-DB48-7394-F64D-8785F600AF6B}"/>
              </a:ext>
            </a:extLst>
          </p:cNvPr>
          <p:cNvSpPr/>
          <p:nvPr/>
        </p:nvSpPr>
        <p:spPr>
          <a:xfrm>
            <a:off x="353013" y="3053528"/>
            <a:ext cx="3837636" cy="1871531"/>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F11381AC-B434-84B9-1FE5-7569A53B32B4}"/>
              </a:ext>
            </a:extLst>
          </p:cNvPr>
          <p:cNvSpPr/>
          <p:nvPr/>
        </p:nvSpPr>
        <p:spPr>
          <a:xfrm>
            <a:off x="365760" y="5276682"/>
            <a:ext cx="11460479" cy="1470287"/>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21263A1-62D4-5A4F-F75F-E23D5267A96D}"/>
              </a:ext>
            </a:extLst>
          </p:cNvPr>
          <p:cNvSpPr/>
          <p:nvPr/>
        </p:nvSpPr>
        <p:spPr>
          <a:xfrm>
            <a:off x="4441453" y="884928"/>
            <a:ext cx="7199941" cy="119443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DF69940B-C46D-02C8-EEE9-B731A56D5F8E}"/>
              </a:ext>
            </a:extLst>
          </p:cNvPr>
          <p:cNvSpPr/>
          <p:nvPr/>
        </p:nvSpPr>
        <p:spPr>
          <a:xfrm>
            <a:off x="4472966" y="2285478"/>
            <a:ext cx="7199941" cy="123312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9848C4CD-93C9-A727-B9B5-97664FCBC446}"/>
              </a:ext>
            </a:extLst>
          </p:cNvPr>
          <p:cNvSpPr/>
          <p:nvPr/>
        </p:nvSpPr>
        <p:spPr>
          <a:xfrm>
            <a:off x="4472966" y="3794854"/>
            <a:ext cx="7353273" cy="127571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2FEF9B7-3FF3-07D8-EFFB-E2FAFBD4D22B}"/>
              </a:ext>
            </a:extLst>
          </p:cNvPr>
          <p:cNvSpPr txBox="1"/>
          <p:nvPr/>
        </p:nvSpPr>
        <p:spPr>
          <a:xfrm>
            <a:off x="550606" y="2996655"/>
            <a:ext cx="289969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Challenges faced:</a:t>
            </a:r>
          </a:p>
          <a:p>
            <a:r>
              <a:rPr lang="en-US" dirty="0">
                <a:latin typeface="Times New Roman" panose="02020603050405020304" pitchFamily="18" charset="0"/>
                <a:cs typeface="Times New Roman" panose="02020603050405020304" pitchFamily="18" charset="0"/>
              </a:rPr>
              <a:t>1.Ravi facing the problem of water storing.</a:t>
            </a:r>
          </a:p>
          <a:p>
            <a:r>
              <a:rPr lang="en-US" dirty="0">
                <a:latin typeface="Times New Roman" panose="02020603050405020304" pitchFamily="18" charset="0"/>
                <a:cs typeface="Times New Roman" panose="02020603050405020304" pitchFamily="18" charset="0"/>
              </a:rPr>
              <a:t>2.Irrigation problem.</a:t>
            </a:r>
          </a:p>
          <a:p>
            <a:r>
              <a:rPr lang="en-US" dirty="0">
                <a:latin typeface="Times New Roman" panose="02020603050405020304" pitchFamily="18" charset="0"/>
                <a:cs typeface="Times New Roman" panose="02020603050405020304" pitchFamily="18" charset="0"/>
              </a:rPr>
              <a:t>3.Pests and diseases.</a:t>
            </a:r>
          </a:p>
          <a:p>
            <a:r>
              <a:rPr lang="en-US" dirty="0">
                <a:latin typeface="Times New Roman" panose="02020603050405020304" pitchFamily="18" charset="0"/>
                <a:cs typeface="Times New Roman" panose="02020603050405020304" pitchFamily="18" charset="0"/>
              </a:rPr>
              <a:t>4.Soil erosion.</a:t>
            </a:r>
          </a:p>
        </p:txBody>
      </p:sp>
      <p:sp>
        <p:nvSpPr>
          <p:cNvPr id="17" name="TextBox 16">
            <a:extLst>
              <a:ext uri="{FF2B5EF4-FFF2-40B4-BE49-F238E27FC236}">
                <a16:creationId xmlns:a16="http://schemas.microsoft.com/office/drawing/2014/main" id="{F1A9F663-B694-D2D8-5948-8ED7DA477612}"/>
              </a:ext>
            </a:extLst>
          </p:cNvPr>
          <p:cNvSpPr txBox="1"/>
          <p:nvPr/>
        </p:nvSpPr>
        <p:spPr>
          <a:xfrm>
            <a:off x="590207" y="1270405"/>
            <a:ext cx="3393436"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05094B4-1512-74C3-1AC4-530F30C300B8}"/>
              </a:ext>
            </a:extLst>
          </p:cNvPr>
          <p:cNvSpPr txBox="1"/>
          <p:nvPr/>
        </p:nvSpPr>
        <p:spPr>
          <a:xfrm>
            <a:off x="550606" y="929549"/>
            <a:ext cx="3433037"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Background:</a:t>
            </a:r>
          </a:p>
          <a:p>
            <a:r>
              <a:rPr lang="en-US" dirty="0">
                <a:latin typeface="Times New Roman" panose="02020603050405020304" pitchFamily="18" charset="0"/>
                <a:cs typeface="Times New Roman" panose="02020603050405020304" pitchFamily="18" charset="0"/>
              </a:rPr>
              <a:t>1.Ravi is in poor family.</a:t>
            </a:r>
          </a:p>
          <a:p>
            <a:r>
              <a:rPr lang="en-US" dirty="0">
                <a:latin typeface="Times New Roman" panose="02020603050405020304" pitchFamily="18" charset="0"/>
                <a:cs typeface="Times New Roman" panose="02020603050405020304" pitchFamily="18" charset="0"/>
              </a:rPr>
              <a:t>2.He is primary educated.</a:t>
            </a:r>
          </a:p>
          <a:p>
            <a:r>
              <a:rPr lang="en-US" dirty="0">
                <a:latin typeface="Times New Roman" panose="02020603050405020304" pitchFamily="18" charset="0"/>
                <a:cs typeface="Times New Roman" panose="02020603050405020304" pitchFamily="18" charset="0"/>
              </a:rPr>
              <a:t>3.He has medium sized plot of land.</a:t>
            </a:r>
          </a:p>
          <a:p>
            <a:r>
              <a:rPr lang="en-US" dirty="0">
                <a:latin typeface="Times New Roman" panose="02020603050405020304" pitchFamily="18" charset="0"/>
                <a:cs typeface="Times New Roman" panose="02020603050405020304" pitchFamily="18" charset="0"/>
              </a:rPr>
              <a:t>4.He work hard.</a:t>
            </a:r>
          </a:p>
          <a:p>
            <a:r>
              <a:rPr lang="en-US" dirty="0">
                <a:latin typeface="Times New Roman" panose="02020603050405020304" pitchFamily="18" charset="0"/>
                <a:cs typeface="Times New Roman" panose="02020603050405020304" pitchFamily="18" charset="0"/>
              </a:rPr>
              <a:t>5.He lives whole family.</a:t>
            </a:r>
          </a:p>
        </p:txBody>
      </p:sp>
      <p:sp>
        <p:nvSpPr>
          <p:cNvPr id="21" name="TextBox 20">
            <a:extLst>
              <a:ext uri="{FF2B5EF4-FFF2-40B4-BE49-F238E27FC236}">
                <a16:creationId xmlns:a16="http://schemas.microsoft.com/office/drawing/2014/main" id="{7E0A2E93-65E2-8803-707F-FF10A0F6DA03}"/>
              </a:ext>
            </a:extLst>
          </p:cNvPr>
          <p:cNvSpPr txBox="1"/>
          <p:nvPr/>
        </p:nvSpPr>
        <p:spPr>
          <a:xfrm>
            <a:off x="4607726" y="782479"/>
            <a:ext cx="6721101"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Motivation:</a:t>
            </a:r>
          </a:p>
          <a:p>
            <a:r>
              <a:rPr lang="en-US" dirty="0">
                <a:latin typeface="Times New Roman" panose="02020603050405020304" pitchFamily="18" charset="0"/>
                <a:cs typeface="Times New Roman" panose="02020603050405020304" pitchFamily="18" charset="0"/>
              </a:rPr>
              <a:t>1.Ravi is interested in making profit ,this motivates he to learn and to make decision how to maintain.</a:t>
            </a:r>
          </a:p>
          <a:p>
            <a:r>
              <a:rPr lang="en-US" dirty="0">
                <a:latin typeface="Times New Roman" panose="02020603050405020304" pitchFamily="18" charset="0"/>
                <a:cs typeface="Times New Roman" panose="02020603050405020304" pitchFamily="18" charset="0"/>
              </a:rPr>
              <a:t>2.Improve the quality life.</a:t>
            </a:r>
          </a:p>
          <a:p>
            <a:endParaRPr lang="en-US" dirty="0"/>
          </a:p>
        </p:txBody>
      </p:sp>
      <p:sp>
        <p:nvSpPr>
          <p:cNvPr id="23" name="TextBox 22">
            <a:extLst>
              <a:ext uri="{FF2B5EF4-FFF2-40B4-BE49-F238E27FC236}">
                <a16:creationId xmlns:a16="http://schemas.microsoft.com/office/drawing/2014/main" id="{C181DFFB-34FB-67AE-B8DA-66EDF0049CB3}"/>
              </a:ext>
            </a:extLst>
          </p:cNvPr>
          <p:cNvSpPr txBox="1"/>
          <p:nvPr/>
        </p:nvSpPr>
        <p:spPr>
          <a:xfrm>
            <a:off x="4712387" y="2322822"/>
            <a:ext cx="667357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Doubts:</a:t>
            </a:r>
          </a:p>
          <a:p>
            <a:r>
              <a:rPr lang="en-US" dirty="0">
                <a:latin typeface="Times New Roman" panose="02020603050405020304" pitchFamily="18" charset="0"/>
                <a:cs typeface="Times New Roman" panose="02020603050405020304" pitchFamily="18" charset="0"/>
              </a:rPr>
              <a:t>If the field is not  surrounded by compound, people will steal the crops from the field</a:t>
            </a:r>
            <a:r>
              <a:rPr lang="en-US" dirty="0"/>
              <a:t>.</a:t>
            </a:r>
          </a:p>
        </p:txBody>
      </p:sp>
      <p:sp>
        <p:nvSpPr>
          <p:cNvPr id="24" name="TextBox 23">
            <a:extLst>
              <a:ext uri="{FF2B5EF4-FFF2-40B4-BE49-F238E27FC236}">
                <a16:creationId xmlns:a16="http://schemas.microsoft.com/office/drawing/2014/main" id="{07F94C3D-AED2-0F86-3895-57276B508CA0}"/>
              </a:ext>
            </a:extLst>
          </p:cNvPr>
          <p:cNvSpPr txBox="1"/>
          <p:nvPr/>
        </p:nvSpPr>
        <p:spPr>
          <a:xfrm>
            <a:off x="4603516" y="3789803"/>
            <a:ext cx="6938839"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Aspirations:</a:t>
            </a:r>
          </a:p>
          <a:p>
            <a:r>
              <a:rPr lang="en-US" dirty="0">
                <a:latin typeface="Times New Roman" panose="02020603050405020304" pitchFamily="18" charset="0"/>
                <a:cs typeface="Times New Roman" panose="02020603050405020304" pitchFamily="18" charset="0"/>
              </a:rPr>
              <a:t>1.Working towards achieving financial security and profitability.</a:t>
            </a:r>
          </a:p>
          <a:p>
            <a:r>
              <a:rPr lang="en-US" dirty="0">
                <a:latin typeface="Times New Roman" panose="02020603050405020304" pitchFamily="18" charset="0"/>
                <a:cs typeface="Times New Roman" panose="02020603050405020304" pitchFamily="18" charset="0"/>
              </a:rPr>
              <a:t>2.Aspiring to learn continuously about new farming techniques and share this knowledge with other farmer.</a:t>
            </a:r>
          </a:p>
        </p:txBody>
      </p:sp>
      <p:sp>
        <p:nvSpPr>
          <p:cNvPr id="25" name="TextBox 24">
            <a:extLst>
              <a:ext uri="{FF2B5EF4-FFF2-40B4-BE49-F238E27FC236}">
                <a16:creationId xmlns:a16="http://schemas.microsoft.com/office/drawing/2014/main" id="{822D8683-09FB-F75F-1505-7B179170A861}"/>
              </a:ext>
            </a:extLst>
          </p:cNvPr>
          <p:cNvSpPr txBox="1"/>
          <p:nvPr/>
        </p:nvSpPr>
        <p:spPr>
          <a:xfrm>
            <a:off x="590207" y="5436611"/>
            <a:ext cx="1095214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Story</a:t>
            </a:r>
            <a:r>
              <a:rPr lang="en-US" dirty="0">
                <a:latin typeface="Times New Roman" panose="02020603050405020304" pitchFamily="18" charset="0"/>
                <a:cs typeface="Times New Roman" panose="02020603050405020304" pitchFamily="18" charset="0"/>
              </a:rPr>
              <a:t>: Ravi is a farmer from a poor family. He is primary educated. He work hard. He faced the challenges like soil  erosion, water storing, irrigation. He is full motivated about the farming. He learn continuously new things, and make a farm greeny.</a:t>
            </a:r>
          </a:p>
        </p:txBody>
      </p:sp>
    </p:spTree>
    <p:extLst>
      <p:ext uri="{BB962C8B-B14F-4D97-AF65-F5344CB8AC3E}">
        <p14:creationId xmlns:p14="http://schemas.microsoft.com/office/powerpoint/2010/main" val="343255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344A-3E6E-88E6-4AFC-72F1386B82D7}"/>
              </a:ext>
            </a:extLst>
          </p:cNvPr>
          <p:cNvSpPr>
            <a:spLocks noGrp="1"/>
          </p:cNvSpPr>
          <p:nvPr>
            <p:ph type="title"/>
          </p:nvPr>
        </p:nvSpPr>
        <p:spPr>
          <a:xfrm>
            <a:off x="0" y="0"/>
            <a:ext cx="10778937" cy="533305"/>
          </a:xfrm>
        </p:spPr>
        <p:txBody>
          <a:bodyPr>
            <a:noAutofit/>
          </a:bodyPr>
          <a:lstStyle/>
          <a:p>
            <a:r>
              <a:rPr lang="en-US" sz="3600" b="1" dirty="0">
                <a:latin typeface="Times New Roman" panose="02020603050405020304" pitchFamily="18" charset="0"/>
                <a:cs typeface="Times New Roman" panose="02020603050405020304" pitchFamily="18" charset="0"/>
              </a:rPr>
              <a:t>Persona 2:Urban Area People</a:t>
            </a:r>
          </a:p>
        </p:txBody>
      </p:sp>
      <p:sp>
        <p:nvSpPr>
          <p:cNvPr id="3" name="Content Placeholder 2">
            <a:extLst>
              <a:ext uri="{FF2B5EF4-FFF2-40B4-BE49-F238E27FC236}">
                <a16:creationId xmlns:a16="http://schemas.microsoft.com/office/drawing/2014/main" id="{D60486A1-8E50-1B05-6754-29069F9F209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94E9AE0-02F9-B1AF-272C-3BA2437C92BB}"/>
              </a:ext>
            </a:extLst>
          </p:cNvPr>
          <p:cNvSpPr>
            <a:spLocks noGrp="1"/>
          </p:cNvSpPr>
          <p:nvPr>
            <p:ph type="sldNum" sz="quarter" idx="4"/>
          </p:nvPr>
        </p:nvSpPr>
        <p:spPr/>
        <p:txBody>
          <a:bodyPr/>
          <a:lstStyle/>
          <a:p>
            <a:fld id="{3A4F6043-7A67-491B-98BC-F933DED7226D}" type="slidenum">
              <a:rPr lang="en-US" smtClean="0"/>
              <a:pPr/>
              <a:t>6</a:t>
            </a:fld>
            <a:endParaRPr lang="en-US" dirty="0"/>
          </a:p>
        </p:txBody>
      </p:sp>
      <p:sp>
        <p:nvSpPr>
          <p:cNvPr id="7" name="Rectangle 6">
            <a:extLst>
              <a:ext uri="{FF2B5EF4-FFF2-40B4-BE49-F238E27FC236}">
                <a16:creationId xmlns:a16="http://schemas.microsoft.com/office/drawing/2014/main" id="{E70A61FA-3424-DC15-618C-152F34602E2A}"/>
              </a:ext>
            </a:extLst>
          </p:cNvPr>
          <p:cNvSpPr/>
          <p:nvPr/>
        </p:nvSpPr>
        <p:spPr>
          <a:xfrm>
            <a:off x="0" y="772160"/>
            <a:ext cx="12188952" cy="608584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EE1DB85-FFCF-6AAA-174C-4C90EE1419A3}"/>
              </a:ext>
            </a:extLst>
          </p:cNvPr>
          <p:cNvSpPr/>
          <p:nvPr/>
        </p:nvSpPr>
        <p:spPr>
          <a:xfrm>
            <a:off x="203200" y="898431"/>
            <a:ext cx="4338320" cy="1991361"/>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2D63CE7-7099-57A3-F8B2-2936D4049792}"/>
              </a:ext>
            </a:extLst>
          </p:cNvPr>
          <p:cNvSpPr/>
          <p:nvPr/>
        </p:nvSpPr>
        <p:spPr>
          <a:xfrm>
            <a:off x="314960" y="5516974"/>
            <a:ext cx="11592560" cy="115814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D7E9A4F-6238-1EFE-B5DD-E6146BEB4A31}"/>
              </a:ext>
            </a:extLst>
          </p:cNvPr>
          <p:cNvSpPr/>
          <p:nvPr/>
        </p:nvSpPr>
        <p:spPr>
          <a:xfrm>
            <a:off x="284480" y="3207702"/>
            <a:ext cx="4338320" cy="1991362"/>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7F49DD60-9D4D-0513-88B9-6CABBFE3D53C}"/>
              </a:ext>
            </a:extLst>
          </p:cNvPr>
          <p:cNvSpPr/>
          <p:nvPr/>
        </p:nvSpPr>
        <p:spPr>
          <a:xfrm>
            <a:off x="4978400" y="898431"/>
            <a:ext cx="6929120" cy="1365317"/>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22F0B649-73E7-DD8B-B14D-E7C11809FCFC}"/>
              </a:ext>
            </a:extLst>
          </p:cNvPr>
          <p:cNvSpPr/>
          <p:nvPr/>
        </p:nvSpPr>
        <p:spPr>
          <a:xfrm>
            <a:off x="4978400" y="2461882"/>
            <a:ext cx="6929120" cy="125354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A88679D7-0D6E-4928-6732-14E2818126BD}"/>
              </a:ext>
            </a:extLst>
          </p:cNvPr>
          <p:cNvSpPr/>
          <p:nvPr/>
        </p:nvSpPr>
        <p:spPr>
          <a:xfrm>
            <a:off x="4978400" y="3912964"/>
            <a:ext cx="6929120" cy="133284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3C9A628-E3E1-791E-16CC-4CCA4CC4B552}"/>
              </a:ext>
            </a:extLst>
          </p:cNvPr>
          <p:cNvSpPr txBox="1"/>
          <p:nvPr/>
        </p:nvSpPr>
        <p:spPr>
          <a:xfrm>
            <a:off x="481891" y="1007136"/>
            <a:ext cx="3165875"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Background:</a:t>
            </a:r>
          </a:p>
          <a:p>
            <a:r>
              <a:rPr lang="en-US" dirty="0"/>
              <a:t>1</a:t>
            </a:r>
            <a:r>
              <a:rPr lang="en-US" dirty="0">
                <a:latin typeface="Times New Roman" panose="02020603050405020304" pitchFamily="18" charset="0"/>
                <a:cs typeface="Times New Roman" panose="02020603050405020304" pitchFamily="18" charset="0"/>
              </a:rPr>
              <a:t>.Ram is in middle class family.</a:t>
            </a:r>
          </a:p>
          <a:p>
            <a:r>
              <a:rPr lang="en-US" dirty="0">
                <a:latin typeface="Times New Roman" panose="02020603050405020304" pitchFamily="18" charset="0"/>
                <a:cs typeface="Times New Roman" panose="02020603050405020304" pitchFamily="18" charset="0"/>
              </a:rPr>
              <a:t>2.He is higher educated.</a:t>
            </a:r>
          </a:p>
          <a:p>
            <a:r>
              <a:rPr lang="en-US" dirty="0">
                <a:latin typeface="Times New Roman" panose="02020603050405020304" pitchFamily="18" charset="0"/>
                <a:cs typeface="Times New Roman" panose="02020603050405020304" pitchFamily="18" charset="0"/>
              </a:rPr>
              <a:t>3. He has big plot of land.</a:t>
            </a:r>
          </a:p>
          <a:p>
            <a:r>
              <a:rPr lang="en-US" dirty="0">
                <a:latin typeface="Times New Roman" panose="02020603050405020304" pitchFamily="18" charset="0"/>
                <a:cs typeface="Times New Roman" panose="02020603050405020304" pitchFamily="18" charset="0"/>
              </a:rPr>
              <a:t>4.He lives with is family </a:t>
            </a:r>
          </a:p>
          <a:p>
            <a:r>
              <a:rPr lang="en-US" dirty="0">
                <a:latin typeface="Times New Roman" panose="02020603050405020304" pitchFamily="18" charset="0"/>
                <a:cs typeface="Times New Roman" panose="02020603050405020304" pitchFamily="18" charset="0"/>
              </a:rPr>
              <a:t>He, wife, son,</a:t>
            </a:r>
          </a:p>
          <a:p>
            <a:endParaRPr lang="en-US" dirty="0"/>
          </a:p>
        </p:txBody>
      </p:sp>
      <p:sp>
        <p:nvSpPr>
          <p:cNvPr id="14" name="TextBox 13">
            <a:extLst>
              <a:ext uri="{FF2B5EF4-FFF2-40B4-BE49-F238E27FC236}">
                <a16:creationId xmlns:a16="http://schemas.microsoft.com/office/drawing/2014/main" id="{A5974AE0-8464-0933-9683-B34AE852B094}"/>
              </a:ext>
            </a:extLst>
          </p:cNvPr>
          <p:cNvSpPr txBox="1"/>
          <p:nvPr/>
        </p:nvSpPr>
        <p:spPr>
          <a:xfrm>
            <a:off x="481891" y="3336837"/>
            <a:ext cx="3400633"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Challenges faced:</a:t>
            </a:r>
          </a:p>
          <a:p>
            <a:pPr marL="342900" indent="-342900">
              <a:buAutoNum type="arabicPeriod"/>
            </a:pPr>
            <a:r>
              <a:rPr lang="en-US" dirty="0">
                <a:latin typeface="Times New Roman" panose="02020603050405020304" pitchFamily="18" charset="0"/>
                <a:cs typeface="Times New Roman" panose="02020603050405020304" pitchFamily="18" charset="0"/>
              </a:rPr>
              <a:t>Limited Space for Farming.</a:t>
            </a:r>
          </a:p>
          <a:p>
            <a:pPr marL="342900" indent="-342900">
              <a:buAutoNum type="arabicPeriod"/>
            </a:pPr>
            <a:r>
              <a:rPr lang="en-US" dirty="0">
                <a:latin typeface="Times New Roman" panose="02020603050405020304" pitchFamily="18" charset="0"/>
                <a:cs typeface="Times New Roman" panose="02020603050405020304" pitchFamily="18" charset="0"/>
              </a:rPr>
              <a:t>High Cost of Land.</a:t>
            </a:r>
          </a:p>
          <a:p>
            <a:pPr marL="342900" indent="-342900">
              <a:buAutoNum type="arabicPeriod"/>
            </a:pPr>
            <a:r>
              <a:rPr lang="en-US" dirty="0">
                <a:latin typeface="Times New Roman" panose="02020603050405020304" pitchFamily="18" charset="0"/>
                <a:cs typeface="Times New Roman" panose="02020603050405020304" pitchFamily="18" charset="0"/>
              </a:rPr>
              <a:t>Soil Quality and Pollution.</a:t>
            </a:r>
          </a:p>
          <a:p>
            <a:pPr marL="342900" indent="-342900">
              <a:buAutoNum type="arabicPeriod"/>
            </a:pPr>
            <a:r>
              <a:rPr lang="en-US" dirty="0">
                <a:latin typeface="Times New Roman" panose="02020603050405020304" pitchFamily="18" charset="0"/>
                <a:cs typeface="Times New Roman" panose="02020603050405020304" pitchFamily="18" charset="0"/>
              </a:rPr>
              <a:t>Water Scarcity and Management</a:t>
            </a:r>
          </a:p>
        </p:txBody>
      </p:sp>
      <p:sp>
        <p:nvSpPr>
          <p:cNvPr id="15" name="TextBox 14">
            <a:extLst>
              <a:ext uri="{FF2B5EF4-FFF2-40B4-BE49-F238E27FC236}">
                <a16:creationId xmlns:a16="http://schemas.microsoft.com/office/drawing/2014/main" id="{983083DC-05F9-2ECB-DB3D-A2B66967F499}"/>
              </a:ext>
            </a:extLst>
          </p:cNvPr>
          <p:cNvSpPr txBox="1"/>
          <p:nvPr/>
        </p:nvSpPr>
        <p:spPr>
          <a:xfrm>
            <a:off x="5132438" y="1064014"/>
            <a:ext cx="6489291"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Motivation:</a:t>
            </a:r>
          </a:p>
          <a:p>
            <a:r>
              <a:rPr lang="en-US" dirty="0">
                <a:latin typeface="Times New Roman" panose="02020603050405020304" pitchFamily="18" charset="0"/>
                <a:cs typeface="Times New Roman" panose="02020603050405020304" pitchFamily="18" charset="0"/>
              </a:rPr>
              <a:t>1.Access to Fresh, Healthy Food.</a:t>
            </a:r>
          </a:p>
          <a:p>
            <a:r>
              <a:rPr lang="en-US" dirty="0">
                <a:latin typeface="Times New Roman" panose="02020603050405020304" pitchFamily="18" charset="0"/>
                <a:cs typeface="Times New Roman" panose="02020603050405020304" pitchFamily="18" charset="0"/>
              </a:rPr>
              <a:t>2.Educational and Skill Development.</a:t>
            </a:r>
          </a:p>
          <a:p>
            <a:endParaRPr lang="en-US" dirty="0"/>
          </a:p>
        </p:txBody>
      </p:sp>
      <p:sp>
        <p:nvSpPr>
          <p:cNvPr id="16" name="TextBox 15">
            <a:extLst>
              <a:ext uri="{FF2B5EF4-FFF2-40B4-BE49-F238E27FC236}">
                <a16:creationId xmlns:a16="http://schemas.microsoft.com/office/drawing/2014/main" id="{B0956488-9D9E-8C5B-94CA-CA1DC12F6D7F}"/>
              </a:ext>
            </a:extLst>
          </p:cNvPr>
          <p:cNvSpPr txBox="1"/>
          <p:nvPr/>
        </p:nvSpPr>
        <p:spPr>
          <a:xfrm>
            <a:off x="5132438" y="2581658"/>
            <a:ext cx="5063614"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Doubts:</a:t>
            </a:r>
          </a:p>
          <a:p>
            <a:r>
              <a:rPr lang="en-US" dirty="0">
                <a:latin typeface="Times New Roman" panose="02020603050405020304" pitchFamily="18" charset="0"/>
                <a:cs typeface="Times New Roman" panose="02020603050405020304" pitchFamily="18" charset="0"/>
              </a:rPr>
              <a:t>1.Soil Quality and Contamination.</a:t>
            </a:r>
          </a:p>
          <a:p>
            <a:r>
              <a:rPr lang="en-US" dirty="0">
                <a:latin typeface="Times New Roman" panose="02020603050405020304" pitchFamily="18" charset="0"/>
                <a:cs typeface="Times New Roman" panose="02020603050405020304" pitchFamily="18" charset="0"/>
              </a:rPr>
              <a:t>2.Pests and Disease Management</a:t>
            </a:r>
          </a:p>
        </p:txBody>
      </p:sp>
      <p:sp>
        <p:nvSpPr>
          <p:cNvPr id="17" name="TextBox 16">
            <a:extLst>
              <a:ext uri="{FF2B5EF4-FFF2-40B4-BE49-F238E27FC236}">
                <a16:creationId xmlns:a16="http://schemas.microsoft.com/office/drawing/2014/main" id="{4A6129B2-BE54-8322-CB67-49F2D4C12E13}"/>
              </a:ext>
            </a:extLst>
          </p:cNvPr>
          <p:cNvSpPr txBox="1"/>
          <p:nvPr/>
        </p:nvSpPr>
        <p:spPr>
          <a:xfrm>
            <a:off x="5132438" y="4033335"/>
            <a:ext cx="677508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Aspiration:</a:t>
            </a:r>
          </a:p>
          <a:p>
            <a:r>
              <a:rPr lang="en-US" dirty="0">
                <a:latin typeface="Times New Roman" panose="02020603050405020304" pitchFamily="18" charset="0"/>
                <a:cs typeface="Times New Roman" panose="02020603050405020304" pitchFamily="18" charset="0"/>
              </a:rPr>
              <a:t>1.Self-Sufficiency in Food Production.</a:t>
            </a:r>
          </a:p>
          <a:p>
            <a:r>
              <a:rPr lang="en-US" dirty="0">
                <a:latin typeface="Times New Roman" panose="02020603050405020304" pitchFamily="18" charset="0"/>
                <a:cs typeface="Times New Roman" panose="02020603050405020304" pitchFamily="18" charset="0"/>
              </a:rPr>
              <a:t>2.Starting an Urban Farming Business.</a:t>
            </a:r>
            <a:endParaRPr lang="en-US" b="1" dirty="0"/>
          </a:p>
        </p:txBody>
      </p:sp>
      <p:sp>
        <p:nvSpPr>
          <p:cNvPr id="18" name="TextBox 17">
            <a:extLst>
              <a:ext uri="{FF2B5EF4-FFF2-40B4-BE49-F238E27FC236}">
                <a16:creationId xmlns:a16="http://schemas.microsoft.com/office/drawing/2014/main" id="{4EDA5919-0AB0-430A-FEA1-EA20840CA2EC}"/>
              </a:ext>
            </a:extLst>
          </p:cNvPr>
          <p:cNvSpPr txBox="1"/>
          <p:nvPr/>
        </p:nvSpPr>
        <p:spPr>
          <a:xfrm>
            <a:off x="422899" y="5659200"/>
            <a:ext cx="11484621"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Story:</a:t>
            </a:r>
            <a:r>
              <a:rPr lang="en-US" dirty="0">
                <a:latin typeface="Times New Roman" panose="02020603050405020304" pitchFamily="18" charset="0"/>
                <a:cs typeface="Times New Roman" panose="02020603050405020304" pitchFamily="18" charset="0"/>
              </a:rPr>
              <a:t> Ram is in middle  class family. He is  higher educated. He has a big plot of land. He faced the challenges like soil quality, limited space, pollution. He is motivated to learn new technique. His aspiration is </a:t>
            </a:r>
            <a:r>
              <a:rPr lang="en-US" dirty="0" err="1">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started urban farming business.</a:t>
            </a:r>
          </a:p>
        </p:txBody>
      </p:sp>
    </p:spTree>
    <p:extLst>
      <p:ext uri="{BB962C8B-B14F-4D97-AF65-F5344CB8AC3E}">
        <p14:creationId xmlns:p14="http://schemas.microsoft.com/office/powerpoint/2010/main" val="424307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B13E-0643-47C7-D9F5-25671AB6022C}"/>
              </a:ext>
            </a:extLst>
          </p:cNvPr>
          <p:cNvSpPr>
            <a:spLocks noGrp="1"/>
          </p:cNvSpPr>
          <p:nvPr>
            <p:ph type="title"/>
          </p:nvPr>
        </p:nvSpPr>
        <p:spPr/>
        <p:txBody>
          <a:bodyPr/>
          <a:lstStyle/>
          <a:p>
            <a:r>
              <a:rPr lang="en-US" sz="4400" b="1" dirty="0">
                <a:solidFill>
                  <a:srgbClr val="000000"/>
                </a:solidFill>
                <a:latin typeface="Times New Roman" panose="02020603050405020304" pitchFamily="18" charset="0"/>
              </a:rPr>
              <a:t>5W1H Matrix (Who, What, Where, When, Why, How)  according to mind map</a:t>
            </a:r>
            <a:endParaRPr lang="en-US" b="1" dirty="0"/>
          </a:p>
        </p:txBody>
      </p:sp>
      <p:sp>
        <p:nvSpPr>
          <p:cNvPr id="3" name="Content Placeholder 2">
            <a:extLst>
              <a:ext uri="{FF2B5EF4-FFF2-40B4-BE49-F238E27FC236}">
                <a16:creationId xmlns:a16="http://schemas.microsoft.com/office/drawing/2014/main" id="{FAA870CA-25A7-2087-17EA-0F61E14E6BA3}"/>
              </a:ext>
            </a:extLst>
          </p:cNvPr>
          <p:cNvSpPr>
            <a:spLocks noGrp="1"/>
          </p:cNvSpPr>
          <p:nvPr>
            <p:ph idx="1"/>
          </p:nvPr>
        </p:nvSpPr>
        <p:spPr>
          <a:xfrm>
            <a:off x="184637" y="2438399"/>
            <a:ext cx="10689770" cy="3599529"/>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Who:</a:t>
            </a:r>
          </a:p>
          <a:p>
            <a:r>
              <a:rPr lang="en-US" sz="2400" dirty="0">
                <a:latin typeface="Times New Roman" panose="02020603050405020304" pitchFamily="18" charset="0"/>
                <a:cs typeface="Times New Roman" panose="02020603050405020304" pitchFamily="18" charset="0"/>
              </a:rPr>
              <a:t>Who benefits from rainwater harvesting?</a:t>
            </a:r>
          </a:p>
          <a:p>
            <a:pPr lvl="1"/>
            <a:r>
              <a:rPr lang="en-US" dirty="0">
                <a:latin typeface="Times New Roman" panose="02020603050405020304" pitchFamily="18" charset="0"/>
                <a:cs typeface="Times New Roman" panose="02020603050405020304" pitchFamily="18" charset="0"/>
              </a:rPr>
              <a:t>Communities in need of water conservation.</a:t>
            </a:r>
          </a:p>
          <a:p>
            <a:pPr lvl="1"/>
            <a:r>
              <a:rPr lang="en-US" dirty="0">
                <a:latin typeface="Times New Roman" panose="02020603050405020304" pitchFamily="18" charset="0"/>
                <a:cs typeface="Times New Roman" panose="02020603050405020304" pitchFamily="18" charset="0"/>
              </a:rPr>
              <a:t>Agricultural sectors, urban planners, and environmental organizations.</a:t>
            </a:r>
          </a:p>
          <a:p>
            <a:r>
              <a:rPr lang="en-US" sz="2400" b="1" dirty="0">
                <a:latin typeface="Times New Roman" panose="02020603050405020304" pitchFamily="18" charset="0"/>
                <a:cs typeface="Times New Roman" panose="02020603050405020304" pitchFamily="18" charset="0"/>
              </a:rPr>
              <a:t>What:</a:t>
            </a:r>
          </a:p>
          <a:p>
            <a:r>
              <a:rPr lang="en-US" sz="2400" dirty="0">
                <a:latin typeface="Times New Roman" panose="02020603050405020304" pitchFamily="18" charset="0"/>
                <a:cs typeface="Times New Roman" panose="02020603050405020304" pitchFamily="18" charset="0"/>
              </a:rPr>
              <a:t>What is rainwater harvesting?</a:t>
            </a:r>
          </a:p>
          <a:p>
            <a:pPr lvl="1"/>
            <a:r>
              <a:rPr lang="en-US" dirty="0">
                <a:latin typeface="Times New Roman" panose="02020603050405020304" pitchFamily="18" charset="0"/>
                <a:cs typeface="Times New Roman" panose="02020603050405020304" pitchFamily="18" charset="0"/>
              </a:rPr>
              <a:t>The process of collecting and storing rainwater for reuse in various applications like irrigation, drinking, groundwater recharge, and agriculture</a:t>
            </a:r>
            <a:r>
              <a:rPr lang="en-US" dirty="0"/>
              <a:t>.</a:t>
            </a:r>
          </a:p>
          <a:p>
            <a:endParaRPr lang="en-US" dirty="0"/>
          </a:p>
        </p:txBody>
      </p:sp>
      <p:sp>
        <p:nvSpPr>
          <p:cNvPr id="4" name="Slide Number Placeholder 3">
            <a:extLst>
              <a:ext uri="{FF2B5EF4-FFF2-40B4-BE49-F238E27FC236}">
                <a16:creationId xmlns:a16="http://schemas.microsoft.com/office/drawing/2014/main" id="{57BBFEF1-4E87-3BF0-0ECD-DBECE85D3D3F}"/>
              </a:ext>
            </a:extLst>
          </p:cNvPr>
          <p:cNvSpPr>
            <a:spLocks noGrp="1"/>
          </p:cNvSpPr>
          <p:nvPr>
            <p:ph type="sldNum" sz="quarter" idx="4"/>
          </p:nvPr>
        </p:nvSpPr>
        <p:spPr/>
        <p:txBody>
          <a:bodyPr/>
          <a:lstStyle/>
          <a:p>
            <a:fld id="{3A4F6043-7A67-491B-98BC-F933DED7226D}" type="slidenum">
              <a:rPr lang="en-US" smtClean="0"/>
              <a:pPr/>
              <a:t>7</a:t>
            </a:fld>
            <a:endParaRPr lang="en-US" dirty="0"/>
          </a:p>
        </p:txBody>
      </p:sp>
      <p:pic>
        <p:nvPicPr>
          <p:cNvPr id="5" name="Picture 2" descr="5W1H is a questioning approach and a problem solving method that aims to  view ideas from various perspectives 16221741 Vector Art at Vecteezy">
            <a:extLst>
              <a:ext uri="{FF2B5EF4-FFF2-40B4-BE49-F238E27FC236}">
                <a16:creationId xmlns:a16="http://schemas.microsoft.com/office/drawing/2014/main" id="{9ABA058A-3B39-A774-B293-792F9AD31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780" y="2316135"/>
            <a:ext cx="3401372" cy="25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46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81B2-C114-6654-DDFD-C3C0A3E634B0}"/>
              </a:ext>
            </a:extLst>
          </p:cNvPr>
          <p:cNvSpPr>
            <a:spLocks noGrp="1"/>
          </p:cNvSpPr>
          <p:nvPr>
            <p:ph type="title"/>
          </p:nvPr>
        </p:nvSpPr>
        <p:spPr>
          <a:xfrm>
            <a:off x="692727" y="848524"/>
            <a:ext cx="9809018" cy="5160952"/>
          </a:xfrm>
        </p:spPr>
        <p:txBody>
          <a:bodyPr/>
          <a:lstStyle/>
          <a:p>
            <a:pPr marL="228600" marR="0" lvl="0" indent="-228600" algn="l" defTabSz="914400" rtl="0" eaLnBrk="1" fontAlgn="auto" latinLnBrk="0" hangingPunct="1">
              <a:lnSpc>
                <a:spcPct val="110000"/>
              </a:lnSpc>
              <a:spcBef>
                <a:spcPts val="1000"/>
              </a:spcBef>
              <a:spcAft>
                <a:spcPts val="0"/>
              </a:spcAft>
              <a:tabLst/>
              <a:defRPr/>
            </a:pPr>
            <a:r>
              <a:rPr kumimoji="0" lang="en-US" sz="2400" b="1" i="0" u="none" strike="noStrike" kern="1200" cap="none" spc="0" normalizeH="0" baseline="0" noProof="0" dirty="0">
                <a:ln>
                  <a:noFill/>
                </a:ln>
                <a:solidFill>
                  <a:prstClr val="black"/>
                </a:solidFill>
                <a:effectLst/>
                <a:uLnTx/>
                <a:uFillTx/>
                <a:latin typeface="Avenir Next LT Pro"/>
                <a:ea typeface="+mn-ea"/>
                <a:cs typeface="+mn-cs"/>
              </a:rPr>
              <a: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Where:</a:t>
            </a:r>
            <a:b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Where is rainwater harvested?</a:t>
            </a:r>
            <a:br>
              <a:rPr lang="en-US" sz="2400" dirty="0">
                <a:solidFill>
                  <a:prstClr val="black"/>
                </a:solidFill>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 collection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Catchment areas like rooftops, surface runoff, ponds, and natural collection points.</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Storage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Reservoirs, cisterns, ponds, and tanks.</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a:t>
            </a:r>
            <a:b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 should rainwater harvesting systems be used?</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In rural or underserved urban areas where access to municipal water is limited</a:t>
            </a:r>
          </a:p>
        </p:txBody>
      </p:sp>
    </p:spTree>
    <p:extLst>
      <p:ext uri="{BB962C8B-B14F-4D97-AF65-F5344CB8AC3E}">
        <p14:creationId xmlns:p14="http://schemas.microsoft.com/office/powerpoint/2010/main" val="147682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7DFB-CED2-2973-6A60-D023D8CD926E}"/>
              </a:ext>
            </a:extLst>
          </p:cNvPr>
          <p:cNvSpPr>
            <a:spLocks noGrp="1"/>
          </p:cNvSpPr>
          <p:nvPr>
            <p:ph type="title"/>
          </p:nvPr>
        </p:nvSpPr>
        <p:spPr>
          <a:xfrm>
            <a:off x="702096" y="958149"/>
            <a:ext cx="9005322" cy="5193269"/>
          </a:xfrm>
        </p:spPr>
        <p:txBody>
          <a:bodyPr/>
          <a:lstStyle/>
          <a:p>
            <a:pPr marR="0" lvl="0" algn="l" defTabSz="914400" rtl="0" eaLnBrk="1" fontAlgn="auto" latinLnBrk="0" hangingPunct="1">
              <a:lnSpc>
                <a:spcPct val="110000"/>
              </a:lnSpc>
              <a:spcBef>
                <a:spcPts val="1000"/>
              </a:spcBef>
              <a:spcAft>
                <a:spcPts val="0"/>
              </a:spcAft>
              <a:buClr>
                <a:srgbClr val="758468"/>
              </a:buClr>
              <a:buSzTx/>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Why: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Why is rainwater harvesting important?</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It helps conserve water, supports sustainable agriculture, reduces water shortages, and recharges groundwater.</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lang="en-US" sz="2400" dirty="0">
                <a:solidFill>
                  <a:prstClr val="black"/>
                </a:solidFill>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a:t>
            </a:r>
            <a:b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 is rainwater collected and used?</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 Collection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Via gutters, pipes, and surfaces that lead water to storage.</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Storage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 tanks, reservoirs, and cisterns.</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en-US" sz="2400" dirty="0">
                <a:solidFill>
                  <a:prstClr val="black"/>
                </a:solidFill>
                <a:latin typeface="Times New Roman" panose="02020603050405020304" pitchFamily="18" charset="0"/>
                <a:ea typeface="+mn-ea"/>
                <a:cs typeface="Times New Roman" panose="02020603050405020304" pitchFamily="18" charset="0"/>
              </a:rPr>
              <a:t>Treatment: Filteration.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806796"/>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B665E41-66EB-401D-940D-8E7024721B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 design</Template>
  <TotalTime>297</TotalTime>
  <Words>1171</Words>
  <Application>Microsoft Office PowerPoint</Application>
  <PresentationFormat>Widescreen</PresentationFormat>
  <Paragraphs>135</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Avenir Next LT Pro</vt:lpstr>
      <vt:lpstr>Calibri</vt:lpstr>
      <vt:lpstr>Dante</vt:lpstr>
      <vt:lpstr>Dante (Headings)2</vt:lpstr>
      <vt:lpstr>Helvetica Neue Medium</vt:lpstr>
      <vt:lpstr>Times New Roman</vt:lpstr>
      <vt:lpstr>Wingdings</vt:lpstr>
      <vt:lpstr>Wingdings 2</vt:lpstr>
      <vt:lpstr>OffsetVTI</vt:lpstr>
      <vt:lpstr>Rain Water Harvesting </vt:lpstr>
      <vt:lpstr>                             Team Unbreakable                                      Group No:16</vt:lpstr>
      <vt:lpstr>Problem Statement:</vt:lpstr>
      <vt:lpstr>Mind Map: A Mind map is a simple visual tool that helps you organize ideas around a central topic.</vt:lpstr>
      <vt:lpstr>Persona 1:Farmer</vt:lpstr>
      <vt:lpstr>Persona 2:Urban Area People</vt:lpstr>
      <vt:lpstr>5W1H Matrix (Who, What, Where, When, Why, How)  according to mind map</vt:lpstr>
      <vt:lpstr>   Where: Where is rainwater harvested? Water collection: Catchment areas like rooftops, surface runoff, ponds, and natural collection points. Storage: Reservoirs, cisterns, ponds, and tanks.   When: When should rainwater harvesting systems be used? In rural or underserved urban areas where access to municipal water is limited</vt:lpstr>
      <vt:lpstr>Why: Why is rainwater harvesting important?  It helps conserve water, supports sustainable agriculture, reduces water shortages, and recharges groundwater.  How: How is rainwater collected and used? Water Collection: Via gutters, pipes, and surfaces that lead water to storage. Storage: In tanks, reservoirs, and cisterns. Treatment: Filteration.</vt:lpstr>
      <vt:lpstr>Theory of Prioritization: </vt:lpstr>
      <vt:lpstr>SCAMPER:</vt:lpstr>
      <vt:lpstr>Detailed about SCAMPER:</vt:lpstr>
      <vt:lpstr>SELECTED TECHNIQUES FROM SCAMPER  </vt:lpstr>
      <vt:lpstr>JOURNEYMAP:1 Farmer</vt:lpstr>
      <vt:lpstr> JOURNEYMAP: 2 Urban people</vt:lpstr>
      <vt:lpstr>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sanikak569@gmail.com</dc:creator>
  <cp:lastModifiedBy>sanikak569@gmail.com</cp:lastModifiedBy>
  <cp:revision>1</cp:revision>
  <dcterms:created xsi:type="dcterms:W3CDTF">2024-11-25T09:25:54Z</dcterms:created>
  <dcterms:modified xsi:type="dcterms:W3CDTF">2024-11-26T05:17:41Z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