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Masters/slideMaster8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8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17"/>
  </p:notesMasterIdLst>
  <p:sldIdLst>
    <p:sldId id="256" r:id="rId13"/>
    <p:sldId id="257" r:id="rId14"/>
    <p:sldId id="258" r:id="rId15"/>
    <p:sldId id="259" r:id="rId1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6F945-F5AD-43B8-8435-6F75254F1872}">
  <a:tblStyle styleId="{D116F945-F5AD-43B8-8435-6F75254F1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customXml" Target="../customXml/item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texsoft.com/blog/business/software-business-models-examples-revenue-streams-and-characteristics-for-products-services-and-platform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smtClean="0"/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>Business models</a:t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1800" b="0"/>
              <a:t>(How is revenue generated?)</a:t>
            </a:r>
            <a:endParaRPr sz="36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196" name="Google Shape;196;p25" descr="Business Model Characterist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8" y="0"/>
            <a:ext cx="80699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6815513" y="4748035"/>
            <a:ext cx="1556836" cy="322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Ref: altexsoft.com</a:t>
            </a:r>
            <a:r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Revenue streams</a:t>
            </a:r>
            <a:endParaRPr/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304798" y="17696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{D116F945-F5AD-43B8-8435-6F75254F1872}</a:tableStyleId>
              </a:tblPr>
              <a:tblGrid>
                <a:gridCol w="20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Type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Description / Example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Licenses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One-time upfront license fee + fee for upgrades and support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Subscriptions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Salesforce, Financial Times, Spotify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Usage based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AWS, AWS Lamda, MailChimp, ShutterStock.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Freemium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Free &amp; Premium versions: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Grammarly, Tinder, Zapier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Transaction fee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AirBnB, Uber, eBay, Payment Gateway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Advertising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Google Search, Angry Birds, Facebook, Twitter. Google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In-app purchase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VSCO, Meet Me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App store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Commission on app sold: SAP EcoHuub, Microsoft solution finder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IP licensing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Google leasing Chrome browser &amp; Android OS for purpose built device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revenue stream model would do you recommend for this product business and why?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E6DEA4-BFF0-4D97-A9CD-421B63AAF30B}"/>
</file>

<file path=customXml/itemProps2.xml><?xml version="1.0" encoding="utf-8"?>
<ds:datastoreItem xmlns:ds="http://schemas.openxmlformats.org/officeDocument/2006/customXml" ds:itemID="{ABCB36E0-FB42-49AE-A243-DF4CDDE57577}"/>
</file>

<file path=customXml/itemProps3.xml><?xml version="1.0" encoding="utf-8"?>
<ds:datastoreItem xmlns:ds="http://schemas.openxmlformats.org/officeDocument/2006/customXml" ds:itemID="{041CA827-20D6-471C-A89D-55DA68131FF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Business models (How is revenue generated?)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Business models (How is revenue generated?)</dc:title>
  <cp:lastModifiedBy>DELL</cp:lastModifiedBy>
  <cp:revision>1</cp:revision>
  <dcterms:modified xsi:type="dcterms:W3CDTF">2022-08-13T07:32:45Z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