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4" r:id="rId4"/>
    <p:sldId id="263" r:id="rId5"/>
    <p:sldId id="310" r:id="rId6"/>
    <p:sldId id="307" r:id="rId7"/>
    <p:sldId id="308" r:id="rId8"/>
    <p:sldId id="311" r:id="rId9"/>
  </p:sldIdLst>
  <p:sldSz cx="9144000" cy="6858000" type="screen4x3"/>
  <p:notesSz cx="7099300" cy="102235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8" autoAdjust="0"/>
    <p:restoredTop sz="90000" autoAdjust="0"/>
  </p:normalViewPr>
  <p:slideViewPr>
    <p:cSldViewPr>
      <p:cViewPr varScale="1">
        <p:scale>
          <a:sx n="67" d="100"/>
          <a:sy n="67" d="100"/>
        </p:scale>
        <p:origin x="1326" y="54"/>
      </p:cViewPr>
      <p:guideLst>
        <p:guide orient="horz" pos="2160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032D2-D535-48C0-8D85-18ACBA4ED965}" type="datetimeFigureOut">
              <a:rPr lang="en-IN" smtClean="0"/>
              <a:pPr/>
              <a:t>29-08-2015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341FF-5337-4632-AFDA-78F53EC524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06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582985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6582985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82985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6582985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6582985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582985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6582985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582985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2CC26B-0CBF-4D7C-844A-850CC6FF3B0C}" type="slidenum">
              <a:rPr lang="en-US" sz="1200" smtClean="0"/>
              <a:pPr algn="l"/>
              <a:t>‹#›</a:t>
            </a:fld>
            <a:r>
              <a:rPr lang="en-US" sz="1200" dirty="0" smtClean="0"/>
              <a:t>          </a:t>
            </a:r>
            <a:r>
              <a:rPr lang="en-US" sz="1200" baseline="0" dirty="0" smtClean="0"/>
              <a:t>          </a:t>
            </a:r>
            <a:r>
              <a:rPr lang="en-US" sz="1200" dirty="0" smtClean="0"/>
              <a:t>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SS5.1 Choose a program or a function (about 25 lines) and design unit (code based) test cases for it. Discuss and review the effectiveness of the techniques</a:t>
            </a:r>
            <a:endParaRPr lang="en-I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SS5.2 Search on the internet for the tools which are useful in unit/code based testing and measurements (metrics like complexity)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Module </a:t>
            </a:r>
            <a:r>
              <a:rPr lang="en-IN" dirty="0" smtClean="0"/>
              <a:t>5 </a:t>
            </a:r>
            <a:r>
              <a:rPr lang="en-IN" dirty="0" smtClean="0"/>
              <a:t>Self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60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SS </a:t>
            </a:r>
            <a:r>
              <a:rPr lang="en-IN" dirty="0" smtClean="0"/>
              <a:t>5.1 Code Based Test Cases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9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600" dirty="0"/>
              <a:t>To </a:t>
            </a:r>
            <a:r>
              <a:rPr lang="en-IN" sz="3600" dirty="0" smtClean="0"/>
              <a:t>explore:</a:t>
            </a:r>
            <a:endParaRPr lang="en-IN" sz="3600" dirty="0"/>
          </a:p>
          <a:p>
            <a:pPr lvl="1"/>
            <a:r>
              <a:rPr lang="en-IN" sz="2400" dirty="0" smtClean="0"/>
              <a:t>Test techniques </a:t>
            </a:r>
            <a:r>
              <a:rPr lang="en-IN" sz="2400" dirty="0" smtClean="0"/>
              <a:t>for Code Based Testing</a:t>
            </a:r>
            <a:endParaRPr lang="en-IN" sz="2400" dirty="0" smtClean="0"/>
          </a:p>
          <a:p>
            <a:pPr lvl="1"/>
            <a:r>
              <a:rPr lang="en-IN" sz="2400" dirty="0" smtClean="0"/>
              <a:t>Apply techniques for </a:t>
            </a:r>
            <a:r>
              <a:rPr lang="en-IN" sz="2400" dirty="0" smtClean="0"/>
              <a:t>Code Based Testing</a:t>
            </a:r>
            <a:endParaRPr lang="en-IN" sz="2400" dirty="0" smtClean="0"/>
          </a:p>
          <a:p>
            <a:endParaRPr lang="en-IN" sz="3200" dirty="0" smtClean="0"/>
          </a:p>
          <a:p>
            <a:r>
              <a:rPr lang="en-IN" sz="3200" dirty="0" smtClean="0"/>
              <a:t>Study Work:</a:t>
            </a:r>
          </a:p>
          <a:p>
            <a:pPr lvl="1"/>
            <a:r>
              <a:rPr lang="en-IN" sz="2400" dirty="0" smtClean="0"/>
              <a:t>You are required to </a:t>
            </a:r>
            <a:r>
              <a:rPr lang="en-IN" sz="2400" dirty="0" smtClean="0"/>
              <a:t>choose (or write) a </a:t>
            </a:r>
            <a:r>
              <a:rPr lang="en-IN" sz="2400" dirty="0" smtClean="0"/>
              <a:t>program in your chosen language </a:t>
            </a:r>
            <a:r>
              <a:rPr lang="en-IN" sz="2400" dirty="0" smtClean="0"/>
              <a:t>(C/C</a:t>
            </a:r>
            <a:r>
              <a:rPr lang="en-IN" sz="2400" dirty="0" smtClean="0"/>
              <a:t>++/Java</a:t>
            </a:r>
            <a:r>
              <a:rPr lang="en-IN" sz="2400" dirty="0" smtClean="0"/>
              <a:t>)</a:t>
            </a:r>
            <a:endParaRPr lang="en-IN" sz="2400" dirty="0" smtClean="0"/>
          </a:p>
          <a:p>
            <a:pPr lvl="1"/>
            <a:r>
              <a:rPr lang="en-IN" sz="2400" dirty="0" smtClean="0"/>
              <a:t>Create the </a:t>
            </a:r>
            <a:r>
              <a:rPr lang="en-IN" sz="2400" dirty="0" smtClean="0"/>
              <a:t>code based test </a:t>
            </a:r>
            <a:r>
              <a:rPr lang="en-IN" sz="2400" dirty="0" smtClean="0"/>
              <a:t>cases for the </a:t>
            </a:r>
            <a:r>
              <a:rPr lang="en-IN" sz="2400" dirty="0" smtClean="0"/>
              <a:t>program </a:t>
            </a:r>
            <a:r>
              <a:rPr lang="en-IN" sz="2400" dirty="0" smtClean="0"/>
              <a:t>using the techniques learnt</a:t>
            </a:r>
          </a:p>
          <a:p>
            <a:pPr lvl="1"/>
            <a:r>
              <a:rPr lang="en-IN" sz="2400" dirty="0" smtClean="0"/>
              <a:t>Test your program using the test cases</a:t>
            </a:r>
          </a:p>
          <a:p>
            <a:pPr lvl="1"/>
            <a:r>
              <a:rPr lang="en-IN" sz="2400" dirty="0" smtClean="0"/>
              <a:t>Analyse the results of the test run and comment on the effectiveness of the techniques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9</a:t>
            </a:r>
            <a:r>
              <a:rPr lang="en-IN" dirty="0" smtClean="0"/>
              <a:t>.1 Self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0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SS </a:t>
            </a:r>
            <a:r>
              <a:rPr lang="en-IN" dirty="0" smtClean="0"/>
              <a:t>5.2 Code Based Testing tools and metrics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96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To </a:t>
            </a:r>
            <a:r>
              <a:rPr lang="en-IN" sz="3600" dirty="0" smtClean="0"/>
              <a:t>explore:</a:t>
            </a:r>
            <a:endParaRPr lang="en-IN" sz="3600" dirty="0"/>
          </a:p>
          <a:p>
            <a:pPr lvl="1"/>
            <a:r>
              <a:rPr lang="en-IN" sz="2400" dirty="0" smtClean="0"/>
              <a:t>Software tools for unit/code based testing</a:t>
            </a:r>
            <a:endParaRPr lang="en-IN" sz="2400" dirty="0" smtClean="0"/>
          </a:p>
          <a:p>
            <a:pPr lvl="1"/>
            <a:r>
              <a:rPr lang="en-IN" sz="2400" dirty="0" smtClean="0"/>
              <a:t>List the </a:t>
            </a:r>
            <a:r>
              <a:rPr lang="en-IN" sz="2400" dirty="0" smtClean="0"/>
              <a:t>limitations that you come across</a:t>
            </a:r>
            <a:endParaRPr lang="en-IN" sz="2400" dirty="0" smtClean="0"/>
          </a:p>
          <a:p>
            <a:endParaRPr lang="en-IN" sz="3200" dirty="0" smtClean="0"/>
          </a:p>
          <a:p>
            <a:r>
              <a:rPr lang="en-IN" sz="3200" dirty="0" smtClean="0"/>
              <a:t>Study Work:</a:t>
            </a:r>
          </a:p>
          <a:p>
            <a:pPr lvl="1"/>
            <a:r>
              <a:rPr lang="en-IN" sz="2400" dirty="0" smtClean="0"/>
              <a:t>Search and research for tools and frameworks for unit/code based testing</a:t>
            </a:r>
            <a:endParaRPr lang="en-IN" sz="2400" dirty="0" smtClean="0"/>
          </a:p>
          <a:p>
            <a:pPr lvl="1"/>
            <a:r>
              <a:rPr lang="en-IN" sz="2400" dirty="0" smtClean="0"/>
              <a:t>Compare </a:t>
            </a:r>
            <a:r>
              <a:rPr lang="en-IN" sz="2400" dirty="0"/>
              <a:t>and contrast the effectiveness of the techniques to </a:t>
            </a:r>
            <a:r>
              <a:rPr lang="en-IN" sz="2400" dirty="0" smtClean="0"/>
              <a:t>test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5</a:t>
            </a:r>
            <a:r>
              <a:rPr lang="en-IN" dirty="0" smtClean="0"/>
              <a:t>.2 </a:t>
            </a:r>
            <a:r>
              <a:rPr lang="en-IN" dirty="0" smtClean="0"/>
              <a:t>Self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Software Development for Portable Devices&amp;quot;&quot;/&gt;&lt;property id=&quot;20307&quot; value=&quot;260&quot;/&gt;&lt;/object&gt;&lt;object type=&quot;3&quot; unique_id=&quot;10004&quot;&gt;&lt;property id=&quot;20148&quot; value=&quot;5&quot;/&gt;&lt;property id=&quot;20300&quot; value=&quot;Slide 2&quot;/&gt;&lt;property id=&quot;20307&quot; value=&quot;290&quot;/&gt;&lt;/object&gt;&lt;object type=&quot;3&quot; unique_id=&quot;10005&quot;&gt;&lt;property id=&quot;20148&quot; value=&quot;5&quot;/&gt;&lt;property id=&quot;20300&quot; value=&quot;Slide 3&quot;/&gt;&lt;property id=&quot;20307&quot; value=&quot;291&quot;/&gt;&lt;/object&gt;&lt;object type=&quot;3&quot; unique_id=&quot;10006&quot;&gt;&lt;property id=&quot;20148&quot; value=&quot;5&quot;/&gt;&lt;property id=&quot;20300&quot; value=&quot;Slide 4&quot;/&gt;&lt;property id=&quot;20307&quot; value=&quot;262&quot;/&gt;&lt;/object&gt;&lt;object type=&quot;3&quot; unique_id=&quot;10007&quot;&gt;&lt;property id=&quot;20148&quot; value=&quot;5&quot;/&gt;&lt;property id=&quot;20300&quot; value=&quot;Slide 5&quot;/&gt;&lt;property id=&quot;20307&quot; value=&quot;261&quot;/&gt;&lt;/object&gt;&lt;object type=&quot;3&quot; unique_id=&quot;10008&quot;&gt;&lt;property id=&quot;20148&quot; value=&quot;5&quot;/&gt;&lt;property id=&quot;20300&quot; value=&quot;Slide 6&quot;/&gt;&lt;property id=&quot;20307&quot; value=&quot;264&quot;/&gt;&lt;/object&gt;&lt;object type=&quot;3&quot; unique_id=&quot;10009&quot;&gt;&lt;property id=&quot;20148&quot; value=&quot;5&quot;/&gt;&lt;property id=&quot;20300&quot; value=&quot;Slide 7&quot;/&gt;&lt;property id=&quot;20307&quot; value=&quot;263&quot;/&gt;&lt;/object&gt;&lt;object type=&quot;3&quot; unique_id=&quot;10010&quot;&gt;&lt;property id=&quot;20148&quot; value=&quot;5&quot;/&gt;&lt;property id=&quot;20300&quot; value=&quot;Slide 8&quot;/&gt;&lt;property id=&quot;20307&quot; value=&quot;265&quot;/&gt;&lt;/object&gt;&lt;object type=&quot;3&quot; unique_id=&quot;10011&quot;&gt;&lt;property id=&quot;20148&quot; value=&quot;5&quot;/&gt;&lt;property id=&quot;20300&quot; value=&quot;Slide 9&quot;/&gt;&lt;property id=&quot;20307&quot; value=&quot;266&quot;/&gt;&lt;/object&gt;&lt;object type=&quot;3&quot; unique_id=&quot;10012&quot;&gt;&lt;property id=&quot;20148&quot; value=&quot;5&quot;/&gt;&lt;property id=&quot;20300&quot; value=&quot;Slide 10&quot;/&gt;&lt;property id=&quot;20307&quot; value=&quot;267&quot;/&gt;&lt;/object&gt;&lt;object type=&quot;3&quot; unique_id=&quot;10013&quot;&gt;&lt;property id=&quot;20148&quot; value=&quot;5&quot;/&gt;&lt;property id=&quot;20300&quot; value=&quot;Slide 11&quot;/&gt;&lt;property id=&quot;20307&quot; value=&quot;268&quot;/&gt;&lt;/object&gt;&lt;object type=&quot;3&quot; unique_id=&quot;10014&quot;&gt;&lt;property id=&quot;20148&quot; value=&quot;5&quot;/&gt;&lt;property id=&quot;20300&quot; value=&quot;Slide 12&quot;/&gt;&lt;property id=&quot;20307&quot; value=&quot;269&quot;/&gt;&lt;/object&gt;&lt;object type=&quot;3&quot; unique_id=&quot;10015&quot;&gt;&lt;property id=&quot;20148&quot; value=&quot;5&quot;/&gt;&lt;property id=&quot;20300&quot; value=&quot;Slide 13&quot;/&gt;&lt;property id=&quot;20307&quot; value=&quot;270&quot;/&gt;&lt;/object&gt;&lt;object type=&quot;3&quot; unique_id=&quot;10016&quot;&gt;&lt;property id=&quot;20148&quot; value=&quot;5&quot;/&gt;&lt;property id=&quot;20300&quot; value=&quot;Slide 14&quot;/&gt;&lt;property id=&quot;20307&quot; value=&quot;293&quot;/&gt;&lt;/object&gt;&lt;object type=&quot;3&quot; unique_id=&quot;10017&quot;&gt;&lt;property id=&quot;20148&quot; value=&quot;5&quot;/&gt;&lt;property id=&quot;20300&quot; value=&quot;Slide 15&quot;/&gt;&lt;property id=&quot;20307&quot; value=&quot;271&quot;/&gt;&lt;/object&gt;&lt;object type=&quot;3&quot; unique_id=&quot;10018&quot;&gt;&lt;property id=&quot;20148&quot; value=&quot;5&quot;/&gt;&lt;property id=&quot;20300&quot; value=&quot;Slide 16&quot;/&gt;&lt;property id=&quot;20307&quot; value=&quot;272&quot;/&gt;&lt;/object&gt;&lt;object type=&quot;3&quot; unique_id=&quot;10019&quot;&gt;&lt;property id=&quot;20148&quot; value=&quot;5&quot;/&gt;&lt;property id=&quot;20300&quot; value=&quot;Slide 17&quot;/&gt;&lt;property id=&quot;20307&quot; value=&quot;273&quot;/&gt;&lt;/object&gt;&lt;object type=&quot;3&quot; unique_id=&quot;10020&quot;&gt;&lt;property id=&quot;20148&quot; value=&quot;5&quot;/&gt;&lt;property id=&quot;20300&quot; value=&quot;Slide 19&quot;/&gt;&lt;property id=&quot;20307&quot; value=&quot;274&quot;/&gt;&lt;/object&gt;&lt;object type=&quot;3&quot; unique_id=&quot;10021&quot;&gt;&lt;property id=&quot;20148&quot; value=&quot;5&quot;/&gt;&lt;property id=&quot;20300&quot; value=&quot;Slide 20&quot;/&gt;&lt;property id=&quot;20307&quot; value=&quot;275&quot;/&gt;&lt;/object&gt;&lt;object type=&quot;3&quot; unique_id=&quot;10022&quot;&gt;&lt;property id=&quot;20148&quot; value=&quot;5&quot;/&gt;&lt;property id=&quot;20300&quot; value=&quot;Slide 21&quot;/&gt;&lt;property id=&quot;20307&quot; value=&quot;276&quot;/&gt;&lt;/object&gt;&lt;object type=&quot;3&quot; unique_id=&quot;10023&quot;&gt;&lt;property id=&quot;20148&quot; value=&quot;5&quot;/&gt;&lt;property id=&quot;20300&quot; value=&quot;Slide 22&quot;/&gt;&lt;property id=&quot;20307&quot; value=&quot;277&quot;/&gt;&lt;/object&gt;&lt;object type=&quot;3&quot; unique_id=&quot;10024&quot;&gt;&lt;property id=&quot;20148&quot; value=&quot;5&quot;/&gt;&lt;property id=&quot;20300&quot; value=&quot;Slide 23&quot;/&gt;&lt;property id=&quot;20307&quot; value=&quot;278&quot;/&gt;&lt;/object&gt;&lt;object type=&quot;3&quot; unique_id=&quot;10025&quot;&gt;&lt;property id=&quot;20148&quot; value=&quot;5&quot;/&gt;&lt;property id=&quot;20300&quot; value=&quot;Slide 24&quot;/&gt;&lt;property id=&quot;20307&quot; value=&quot;279&quot;/&gt;&lt;/object&gt;&lt;object type=&quot;3&quot; unique_id=&quot;10026&quot;&gt;&lt;property id=&quot;20148&quot; value=&quot;5&quot;/&gt;&lt;property id=&quot;20300&quot; value=&quot;Slide 25&quot;/&gt;&lt;property id=&quot;20307&quot; value=&quot;281&quot;/&gt;&lt;/object&gt;&lt;object type=&quot;3&quot; unique_id=&quot;10027&quot;&gt;&lt;property id=&quot;20148&quot; value=&quot;5&quot;/&gt;&lt;property id=&quot;20300&quot; value=&quot;Slide 26&quot;/&gt;&lt;property id=&quot;20307&quot; value=&quot;282&quot;/&gt;&lt;/object&gt;&lt;object type=&quot;3&quot; unique_id=&quot;10028&quot;&gt;&lt;property id=&quot;20148&quot; value=&quot;5&quot;/&gt;&lt;property id=&quot;20300&quot; value=&quot;Slide 27&quot;/&gt;&lt;property id=&quot;20307&quot; value=&quot;280&quot;/&gt;&lt;/object&gt;&lt;object type=&quot;3&quot; unique_id=&quot;10029&quot;&gt;&lt;property id=&quot;20148&quot; value=&quot;5&quot;/&gt;&lt;property id=&quot;20300&quot; value=&quot;Slide 28&quot;/&gt;&lt;property id=&quot;20307&quot; value=&quot;283&quot;/&gt;&lt;/object&gt;&lt;object type=&quot;3&quot; unique_id=&quot;10030&quot;&gt;&lt;property id=&quot;20148&quot; value=&quot;5&quot;/&gt;&lt;property id=&quot;20300&quot; value=&quot;Slide 30&quot;/&gt;&lt;property id=&quot;20307&quot; value=&quot;284&quot;/&gt;&lt;/object&gt;&lt;object type=&quot;3&quot; unique_id=&quot;10031&quot;&gt;&lt;property id=&quot;20148&quot; value=&quot;5&quot;/&gt;&lt;property id=&quot;20300&quot; value=&quot;Slide 31&quot;/&gt;&lt;property id=&quot;20307&quot; value=&quot;299&quot;/&gt;&lt;/object&gt;&lt;object type=&quot;3&quot; unique_id=&quot;10032&quot;&gt;&lt;property id=&quot;20148&quot; value=&quot;5&quot;/&gt;&lt;property id=&quot;20300&quot; value=&quot;Slide 32&quot;/&gt;&lt;property id=&quot;20307&quot; value=&quot;294&quot;/&gt;&lt;/object&gt;&lt;object type=&quot;3&quot; unique_id=&quot;10033&quot;&gt;&lt;property id=&quot;20148&quot; value=&quot;5&quot;/&gt;&lt;property id=&quot;20300&quot; value=&quot;Slide 33&quot;/&gt;&lt;property id=&quot;20307&quot; value=&quot;295&quot;/&gt;&lt;/object&gt;&lt;object type=&quot;3&quot; unique_id=&quot;10034&quot;&gt;&lt;property id=&quot;20148&quot; value=&quot;5&quot;/&gt;&lt;property id=&quot;20300&quot; value=&quot;Slide 34&quot;/&gt;&lt;property id=&quot;20307&quot; value=&quot;297&quot;/&gt;&lt;/object&gt;&lt;object type=&quot;3&quot; unique_id=&quot;10035&quot;&gt;&lt;property id=&quot;20148&quot; value=&quot;5&quot;/&gt;&lt;property id=&quot;20300&quot; value=&quot;Slide 35&quot;/&gt;&lt;property id=&quot;20307&quot; value=&quot;296&quot;/&gt;&lt;/object&gt;&lt;object type=&quot;3&quot; unique_id=&quot;10036&quot;&gt;&lt;property id=&quot;20148&quot; value=&quot;5&quot;/&gt;&lt;property id=&quot;20300&quot; value=&quot;Slide 36&quot;/&gt;&lt;property id=&quot;20307&quot; value=&quot;298&quot;/&gt;&lt;/object&gt;&lt;object type=&quot;3&quot; unique_id=&quot;10037&quot;&gt;&lt;property id=&quot;20148&quot; value=&quot;5&quot;/&gt;&lt;property id=&quot;20300&quot; value=&quot;Slide 37&quot;/&gt;&lt;property id=&quot;20307&quot; value=&quot;300&quot;/&gt;&lt;/object&gt;&lt;object type=&quot;3&quot; unique_id=&quot;10038&quot;&gt;&lt;property id=&quot;20148&quot; value=&quot;5&quot;/&gt;&lt;property id=&quot;20300&quot; value=&quot;Slide 39&quot;/&gt;&lt;property id=&quot;20307&quot; value=&quot;285&quot;/&gt;&lt;/object&gt;&lt;object type=&quot;3&quot; unique_id=&quot;10039&quot;&gt;&lt;property id=&quot;20148&quot; value=&quot;5&quot;/&gt;&lt;property id=&quot;20300&quot; value=&quot;Slide 40&quot;/&gt;&lt;property id=&quot;20307&quot; value=&quot;301&quot;/&gt;&lt;/object&gt;&lt;object type=&quot;3&quot; unique_id=&quot;10040&quot;&gt;&lt;property id=&quot;20148&quot; value=&quot;5&quot;/&gt;&lt;property id=&quot;20300&quot; value=&quot;Slide 41&quot;/&gt;&lt;property id=&quot;20307&quot; value=&quot;288&quot;/&gt;&lt;/object&gt;&lt;object type=&quot;3&quot; unique_id=&quot;10041&quot;&gt;&lt;property id=&quot;20148&quot; value=&quot;5&quot;/&gt;&lt;property id=&quot;20300&quot; value=&quot;Slide 42&quot;/&gt;&lt;property id=&quot;20307&quot; value=&quot;289&quot;/&gt;&lt;/object&gt;&lt;object type=&quot;3&quot; unique_id=&quot;10042&quot;&gt;&lt;property id=&quot;20148&quot; value=&quot;5&quot;/&gt;&lt;property id=&quot;20300&quot; value=&quot;Slide 43&quot;/&gt;&lt;property id=&quot;20307&quot; value=&quot;287&quot;/&gt;&lt;/object&gt;&lt;object type=&quot;3&quot; unique_id=&quot;10043&quot;&gt;&lt;property id=&quot;20148&quot; value=&quot;5&quot;/&gt;&lt;property id=&quot;20300&quot; value=&quot;Slide 44&quot;/&gt;&lt;property id=&quot;20307&quot; value=&quot;286&quot;/&gt;&lt;/object&gt;&lt;object type=&quot;3&quot; unique_id=&quot;10044&quot;&gt;&lt;property id=&quot;20148&quot; value=&quot;5&quot;/&gt;&lt;property id=&quot;20300&quot; value=&quot;Slide 45&quot;/&gt;&lt;property id=&quot;20307&quot; value=&quot;292&quot;/&gt;&lt;/object&gt;&lt;object type=&quot;3&quot; unique_id=&quot;10045&quot;&gt;&lt;property id=&quot;20148&quot; value=&quot;5&quot;/&gt;&lt;property id=&quot;20300&quot; value=&quot;Slide 46&quot;/&gt;&lt;property id=&quot;20307&quot; value=&quot;302&quot;/&gt;&lt;/object&gt;&lt;object type=&quot;3&quot; unique_id=&quot;10226&quot;&gt;&lt;property id=&quot;20148&quot; value=&quot;5&quot;/&gt;&lt;property id=&quot;20300&quot; value=&quot;Slide 47 - &amp;quot;Software Development for Portable Devices&amp;quot;&quot;/&gt;&lt;property id=&quot;20307&quot; value=&quot;303&quot;/&gt;&lt;/object&gt;&lt;object type=&quot;3&quot; unique_id=&quot;10503&quot;&gt;&lt;property id=&quot;20148&quot; value=&quot;5&quot;/&gt;&lt;property id=&quot;20300&quot; value=&quot;Slide 18 - &amp;quot;Software Development for Portable Devices&amp;quot;&quot;/&gt;&lt;property id=&quot;20307&quot; value=&quot;304&quot;/&gt;&lt;/object&gt;&lt;object type=&quot;3&quot; unique_id=&quot;10504&quot;&gt;&lt;property id=&quot;20148&quot; value=&quot;5&quot;/&gt;&lt;property id=&quot;20300&quot; value=&quot;Slide 29 - &amp;quot;Software Development for Portable Devices&amp;quot;&quot;/&gt;&lt;property id=&quot;20307&quot; value=&quot;305&quot;/&gt;&lt;/object&gt;&lt;object type=&quot;3&quot; unique_id=&quot;10505&quot;&gt;&lt;property id=&quot;20148&quot; value=&quot;5&quot;/&gt;&lt;property id=&quot;20300&quot; value=&quot;Slide 38 - &amp;quot;Software Development for Portable Devices&amp;quot;&quot;/&gt;&lt;property id=&quot;20307&quot; value=&quot;306&quot;/&gt;&lt;/object&gt;&lt;/object&gt;&lt;object type=&quot;8&quot; unique_id=&quot;1009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1460</TotalTime>
  <Words>206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AAOC ZC222-L1</vt:lpstr>
      <vt:lpstr>Software Testing Methodologies</vt:lpstr>
      <vt:lpstr>PowerPoint Presentation</vt:lpstr>
      <vt:lpstr>PowerPoint Presentation</vt:lpstr>
      <vt:lpstr>PowerPoint Presentation</vt:lpstr>
      <vt:lpstr>Software Testing Methodologies</vt:lpstr>
      <vt:lpstr>PowerPoint Presentation</vt:lpstr>
      <vt:lpstr>PowerPoint Presentation</vt:lpstr>
      <vt:lpstr>Software Testing Methodologies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ADMIN</cp:lastModifiedBy>
  <cp:revision>306</cp:revision>
  <cp:lastPrinted>2014-08-24T11:31:16Z</cp:lastPrinted>
  <dcterms:created xsi:type="dcterms:W3CDTF">2014-01-11T00:18:07Z</dcterms:created>
  <dcterms:modified xsi:type="dcterms:W3CDTF">2015-08-29T09:26:57Z</dcterms:modified>
</cp:coreProperties>
</file>