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7.xml.rels" ContentType="application/vnd.openxmlformats-package.relationships+xml"/>
  <Override PartName="/ppt/slideMasters/_rels/slideMaster4.xml.rels" ContentType="application/vnd.openxmlformats-package.relationships+xml"/>
  <Override PartName="/ppt/slideMasters/_rels/slideMaster45.xml.rels" ContentType="application/vnd.openxmlformats-package.relationships+xml"/>
  <Override PartName="/ppt/slideMasters/_rels/slideMaster10.xml.rels" ContentType="application/vnd.openxmlformats-package.relationships+xml"/>
  <Override PartName="/ppt/slideMasters/_rels/slideMaster47.xml.rels" ContentType="application/vnd.openxmlformats-package.relationships+xml"/>
  <Override PartName="/ppt/slideMasters/_rels/slideMaster5.xml.rels" ContentType="application/vnd.openxmlformats-package.relationships+xml"/>
  <Override PartName="/ppt/slideMasters/_rels/slideMaster40.xml.rels" ContentType="application/vnd.openxmlformats-package.relationships+xml"/>
  <Override PartName="/ppt/slideMasters/_rels/slideMaster46.xml.rels" ContentType="application/vnd.openxmlformats-package.relationships+xml"/>
  <Override PartName="/ppt/slideMasters/_rels/slideMaster11.xml.rels" ContentType="application/vnd.openxmlformats-package.relationships+xml"/>
  <Override PartName="/ppt/slideMasters/_rels/slideMaster48.xml.rels" ContentType="application/vnd.openxmlformats-package.relationships+xml"/>
  <Override PartName="/ppt/slideMasters/_rels/slideMaster2.xml.rels" ContentType="application/vnd.openxmlformats-package.relationships+xml"/>
  <Override PartName="/ppt/slideMasters/_rels/slideMaster6.xml.rels" ContentType="application/vnd.openxmlformats-package.relationships+xml"/>
  <Override PartName="/ppt/slideMasters/_rels/slideMaster41.xml.rels" ContentType="application/vnd.openxmlformats-package.relationships+xml"/>
  <Override PartName="/ppt/slideMasters/_rels/slideMaster12.xml.rels" ContentType="application/vnd.openxmlformats-package.relationships+xml"/>
  <Override PartName="/ppt/slideMasters/_rels/slideMaster49.xml.rels" ContentType="application/vnd.openxmlformats-package.relationships+xml"/>
  <Override PartName="/ppt/slideMasters/_rels/slideMaster3.xml.rels" ContentType="application/vnd.openxmlformats-package.relationships+xml"/>
  <Override PartName="/ppt/slideMasters/_rels/slideMaster42.xml.rels" ContentType="application/vnd.openxmlformats-package.relationships+xml"/>
  <Override PartName="/ppt/slideMasters/_rels/slideMaster7.xml.rels" ContentType="application/vnd.openxmlformats-package.relationships+xml"/>
  <Override PartName="/ppt/slideMasters/_rels/slideMaster28.xml.rels" ContentType="application/vnd.openxmlformats-package.relationships+xml"/>
  <Override PartName="/ppt/slideMasters/_rels/slideMaster8.xml.rels" ContentType="application/vnd.openxmlformats-package.relationships+xml"/>
  <Override PartName="/ppt/slideMasters/_rels/slideMaster19.xml.rels" ContentType="application/vnd.openxmlformats-package.relationships+xml"/>
  <Override PartName="/ppt/slideMasters/_rels/slideMaster21.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20.xml.rels" ContentType="application/vnd.openxmlformats-package.relationships+xml"/>
  <Override PartName="/ppt/slideMasters/_rels/slideMaster22.xml.rels" ContentType="application/vnd.openxmlformats-package.relationships+xml"/>
  <Override PartName="/ppt/slideMasters/_rels/slideMaster23.xml.rels" ContentType="application/vnd.openxmlformats-package.relationships+xml"/>
  <Override PartName="/ppt/slideMasters/_rels/slideMaster24.xml.rels" ContentType="application/vnd.openxmlformats-package.relationships+xml"/>
  <Override PartName="/ppt/slideMasters/_rels/slideMaster25.xml.rels" ContentType="application/vnd.openxmlformats-package.relationships+xml"/>
  <Override PartName="/ppt/slideMasters/_rels/slideMaster26.xml.rels" ContentType="application/vnd.openxmlformats-package.relationships+xml"/>
  <Override PartName="/ppt/slideMasters/_rels/slideMaster1.xml.rels" ContentType="application/vnd.openxmlformats-package.relationships+xml"/>
  <Override PartName="/ppt/slideMasters/_rels/slideMaster9.xml.rels" ContentType="application/vnd.openxmlformats-package.relationships+xml"/>
  <Override PartName="/ppt/slideMasters/_rels/slideMaster44.xml.rels" ContentType="application/vnd.openxmlformats-package.relationships+xml"/>
  <Override PartName="/ppt/slideMasters/_rels/slideMaster13.xml.rels" ContentType="application/vnd.openxmlformats-package.relationships+xml"/>
  <Override PartName="/ppt/slideMasters/_rels/slideMaster31.xml.rels" ContentType="application/vnd.openxmlformats-package.relationships+xml"/>
  <Override PartName="/ppt/slideMasters/_rels/slideMaster29.xml.rels" ContentType="application/vnd.openxmlformats-package.relationships+xml"/>
  <Override PartName="/ppt/slideMasters/_rels/slideMaster32.xml.rels" ContentType="application/vnd.openxmlformats-package.relationships+xml"/>
  <Override PartName="/ppt/slideMasters/_rels/slideMaster33.xml.rels" ContentType="application/vnd.openxmlformats-package.relationships+xml"/>
  <Override PartName="/ppt/slideMasters/_rels/slideMaster34.xml.rels" ContentType="application/vnd.openxmlformats-package.relationships+xml"/>
  <Override PartName="/ppt/slideMasters/_rels/slideMaster35.xml.rels" ContentType="application/vnd.openxmlformats-package.relationships+xml"/>
  <Override PartName="/ppt/slideMasters/_rels/slideMaster36.xml.rels" ContentType="application/vnd.openxmlformats-package.relationships+xml"/>
  <Override PartName="/ppt/slideMasters/_rels/slideMaster37.xml.rels" ContentType="application/vnd.openxmlformats-package.relationships+xml"/>
  <Override PartName="/ppt/slideMasters/_rels/slideMaster38.xml.rels" ContentType="application/vnd.openxmlformats-package.relationships+xml"/>
  <Override PartName="/ppt/slideMasters/_rels/slideMaster39.xml.rels" ContentType="application/vnd.openxmlformats-package.relationships+xml"/>
  <Override PartName="/ppt/slideMasters/_rels/slideMaster30.xml.rels" ContentType="application/vnd.openxmlformats-package.relationships+xml"/>
  <Override PartName="/ppt/slideMasters/slideMaster25.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slideMaster9.xml" ContentType="application/vnd.openxmlformats-officedocument.presentationml.slideMaster+xml"/>
  <Override PartName="/ppt/slideMasters/slideMaster14.xml" ContentType="application/vnd.openxmlformats-officedocument.presentationml.slideMaster+xml"/>
  <Override PartName="/ppt/slideMasters/slideMaster8.xml" ContentType="application/vnd.openxmlformats-officedocument.presentationml.slideMaster+xml"/>
  <Override PartName="/ppt/slideMasters/slideMaster26.xml" ContentType="application/vnd.openxmlformats-officedocument.presentationml.slideMaster+xml"/>
  <Override PartName="/ppt/slideMasters/slideMaster1.xml" ContentType="application/vnd.openxmlformats-officedocument.presentationml.slideMaster+xml"/>
  <Override PartName="/ppt/slideMasters/slideMaster44.xml" ContentType="application/vnd.openxmlformats-officedocument.presentationml.slideMaster+xml"/>
  <Override PartName="/ppt/slideMasters/slideMaster13.xml" ContentType="application/vnd.openxmlformats-officedocument.presentationml.slideMaster+xml"/>
  <Override PartName="/ppt/slideMasters/slideMaster7.xml" ContentType="application/vnd.openxmlformats-officedocument.presentationml.slideMaster+xml"/>
  <Override PartName="/ppt/slideMasters/slideMaster31.xml" ContentType="application/vnd.openxmlformats-officedocument.presentationml.slideMaster+xml"/>
  <Override PartName="/ppt/slideMasters/slideMaster29.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40.xml" ContentType="application/vnd.openxmlformats-officedocument.presentationml.slideMaster+xml"/>
  <Override PartName="/ppt/slideMasters/slideMaster39.xml" ContentType="application/vnd.openxmlformats-officedocument.presentationml.slideMaster+xml"/>
  <Override PartName="/ppt/slideMasters/slideMaster41.xml" ContentType="application/vnd.openxmlformats-officedocument.presentationml.slideMaster+xml"/>
  <Override PartName="/ppt/slideMasters/slideMaster30.xml" ContentType="application/vnd.openxmlformats-officedocument.presentationml.slideMaster+xml"/>
  <Override PartName="/ppt/slideMasters/slideMaster28.xml" ContentType="application/vnd.openxmlformats-officedocument.presentationml.slideMaster+xml"/>
  <Override PartName="/ppt/slideMasters/slideMaster42.xml" ContentType="application/vnd.openxmlformats-officedocument.presentationml.slideMaster+xml"/>
  <Override PartName="/ppt/slideMasters/slideMaster6.xml" ContentType="application/vnd.openxmlformats-officedocument.presentationml.slideMaster+xml"/>
  <Override PartName="/ppt/slideMasters/slideMaster49.xml" ContentType="application/vnd.openxmlformats-officedocument.presentationml.slideMaster+xml"/>
  <Override PartName="/ppt/slideMasters/slideMaster12.xml" ContentType="application/vnd.openxmlformats-officedocument.presentationml.slideMaster+xml"/>
  <Override PartName="/ppt/slideMasters/slideMaster5.xml" ContentType="application/vnd.openxmlformats-officedocument.presentationml.slideMaster+xml"/>
  <Override PartName="/ppt/slideMasters/slideMaster48.xml" ContentType="application/vnd.openxmlformats-officedocument.presentationml.slideMaster+xml"/>
  <Override PartName="/ppt/slideMasters/slideMaster11.xml" ContentType="application/vnd.openxmlformats-officedocument.presentationml.slideMaster+xml"/>
  <Override PartName="/ppt/slideMasters/slideMaster3.xml" ContentType="application/vnd.openxmlformats-officedocument.presentationml.slideMaster+xml"/>
  <Override PartName="/ppt/slideMasters/slideMaster46.xml" ContentType="application/vnd.openxmlformats-officedocument.presentationml.slideMaster+xml"/>
  <Override PartName="/ppt/slideMasters/slideMaster4.xml" ContentType="application/vnd.openxmlformats-officedocument.presentationml.slideMaster+xml"/>
  <Override PartName="/ppt/slideMasters/slideMaster47.xml" ContentType="application/vnd.openxmlformats-officedocument.presentationml.slideMaster+xml"/>
  <Override PartName="/ppt/slideMasters/slideMaster10.xml" ContentType="application/vnd.openxmlformats-officedocument.presentationml.slideMaster+xml"/>
  <Override PartName="/ppt/slideMasters/slideMaster45.xml" ContentType="application/vnd.openxmlformats-officedocument.presentationml.slideMaster+xml"/>
  <Override PartName="/ppt/slideMasters/slideMaster2.xml" ContentType="application/vnd.openxmlformats-officedocument.presentationml.slideMaster+xml"/>
  <Override PartName="/ppt/slideMasters/slideMaster27.xml" ContentType="application/vnd.openxmlformats-officedocument.presentationml.slideMaster+xml"/>
  <Override PartName="/ppt/presProps.xml" ContentType="application/vnd.openxmlformats-officedocument.presentationml.presProps+xml"/>
  <Override PartName="/ppt/theme/theme29.xml" ContentType="application/vnd.openxmlformats-officedocument.theme+xml"/>
  <Override PartName="/ppt/theme/theme28.xml" ContentType="application/vnd.openxmlformats-officedocument.theme+xml"/>
  <Override PartName="/ppt/theme/theme27.xml" ContentType="application/vnd.openxmlformats-officedocument.theme+xml"/>
  <Override PartName="/ppt/theme/theme26.xml" ContentType="application/vnd.openxmlformats-officedocument.theme+xml"/>
  <Override PartName="/ppt/theme/theme25.xml" ContentType="application/vnd.openxmlformats-officedocument.theme+xml"/>
  <Override PartName="/ppt/theme/theme24.xml" ContentType="application/vnd.openxmlformats-officedocument.theme+xml"/>
  <Override PartName="/ppt/theme/theme23.xml" ContentType="application/vnd.openxmlformats-officedocument.theme+xml"/>
  <Override PartName="/ppt/theme/theme22.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48.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7.xml" ContentType="application/vnd.openxmlformats-officedocument.theme+xml"/>
  <Override PartName="/ppt/theme/theme38.xml" ContentType="application/vnd.openxmlformats-officedocument.theme+xml"/>
  <Override PartName="/ppt/theme/theme40.xml" ContentType="application/vnd.openxmlformats-officedocument.theme+xml"/>
  <Override PartName="/ppt/theme/theme41.xml" ContentType="application/vnd.openxmlformats-officedocument.theme+xml"/>
  <Override PartName="/ppt/theme/theme39.xml" ContentType="application/vnd.openxmlformats-officedocument.theme+xml"/>
  <Override PartName="/ppt/theme/theme42.xml" ContentType="application/vnd.openxmlformats-officedocument.theme+xml"/>
  <Override PartName="/ppt/theme/theme43.xml" ContentType="application/vnd.openxmlformats-officedocument.theme+xml"/>
  <Override PartName="/ppt/theme/theme44.xml" ContentType="application/vnd.openxmlformats-officedocument.theme+xml"/>
  <Override PartName="/ppt/theme/theme45.xml" ContentType="application/vnd.openxmlformats-officedocument.theme+xml"/>
  <Override PartName="/ppt/theme/theme47.xml" ContentType="application/vnd.openxmlformats-officedocument.theme+xml"/>
  <Override PartName="/ppt/theme/theme10.xml" ContentType="application/vnd.openxmlformats-officedocument.theme+xml"/>
  <Override PartName="/ppt/theme/theme46.xml" ContentType="application/vnd.openxmlformats-officedocument.theme+xml"/>
  <Override PartName="/ppt/theme/theme50.xml" ContentType="application/vnd.openxmlformats-officedocument.theme+xml"/>
  <Override PartName="/ppt/theme/theme13.xml" ContentType="application/vnd.openxmlformats-officedocument.theme+xml"/>
  <Override PartName="/ppt/theme/theme9.xml" ContentType="application/vnd.openxmlformats-officedocument.theme+xml"/>
  <Override PartName="/ppt/theme/theme36.xml" ContentType="application/vnd.openxmlformats-officedocument.theme+xml"/>
  <Override PartName="/ppt/theme/theme8.xml" ContentType="application/vnd.openxmlformats-officedocument.theme+xml"/>
  <Override PartName="/ppt/theme/theme35.xml" ContentType="application/vnd.openxmlformats-officedocument.theme+xml"/>
  <Override PartName="/ppt/theme/theme7.xml" ContentType="application/vnd.openxmlformats-officedocument.theme+xml"/>
  <Override PartName="/ppt/theme/theme34.xml" ContentType="application/vnd.openxmlformats-officedocument.theme+xml"/>
  <Override PartName="/ppt/theme/theme6.xml" ContentType="application/vnd.openxmlformats-officedocument.theme+xml"/>
  <Override PartName="/ppt/theme/theme33.xml" ContentType="application/vnd.openxmlformats-officedocument.theme+xml"/>
  <Override PartName="/ppt/theme/theme5.xml" ContentType="application/vnd.openxmlformats-officedocument.theme+xml"/>
  <Override PartName="/ppt/theme/theme32.xml" ContentType="application/vnd.openxmlformats-officedocument.theme+xml"/>
  <Override PartName="/ppt/theme/theme4.xml" ContentType="application/vnd.openxmlformats-officedocument.theme+xml"/>
  <Override PartName="/ppt/theme/theme31.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slideLayouts/slideLayout22.xml" ContentType="application/vnd.openxmlformats-officedocument.presentationml.slideLayout+xml"/>
  <Override PartName="/ppt/slideLayouts/_rels/slideLayout6.xml.rels" ContentType="application/vnd.openxmlformats-package.relationships+xml"/>
  <Override PartName="/ppt/slideLayouts/_rels/slideLayout14.xml.rels" ContentType="application/vnd.openxmlformats-package.relationships+xml"/>
  <Override PartName="/ppt/slideLayouts/_rels/slideLayout7.xml.rels" ContentType="application/vnd.openxmlformats-package.relationships+xml"/>
  <Override PartName="/ppt/slideLayouts/_rels/slideLayout15.xml.rels" ContentType="application/vnd.openxmlformats-package.relationships+xml"/>
  <Override PartName="/ppt/slideLayouts/_rels/slideLayout4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12.xml.rels" ContentType="application/vnd.openxmlformats-package.relationships+xml"/>
  <Override PartName="/ppt/slideLayouts/_rels/slideLayout49.xml.rels" ContentType="application/vnd.openxmlformats-package.relationships+xml"/>
  <Override PartName="/ppt/slideLayouts/_rels/slideLayout4.xml.rels" ContentType="application/vnd.openxmlformats-package.relationships+xml"/>
  <Override PartName="/ppt/slideLayouts/_rels/slideLayout48.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50.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28.xml.rels" ContentType="application/vnd.openxmlformats-package.relationships+xml"/>
  <Override PartName="/ppt/slideLayouts/_rels/slideLayout8.xml.rels" ContentType="application/vnd.openxmlformats-package.relationships+xml"/>
  <Override PartName="/ppt/slideLayouts/_rels/slideLayout16.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36.xml.rels" ContentType="application/vnd.openxmlformats-package.relationships+xml"/>
  <Override PartName="/ppt/slideLayouts/_rels/slideLayout24.xml.rels" ContentType="application/vnd.openxmlformats-package.relationships+xml"/>
  <Override PartName="/ppt/slideLayouts/_rels/slideLayout27.xml.rels" ContentType="application/vnd.openxmlformats-package.relationships+xml"/>
  <Override PartName="/ppt/slideLayouts/_rels/slideLayout39.xml.rels" ContentType="application/vnd.openxmlformats-package.relationships+xml"/>
  <Override PartName="/ppt/slideLayouts/_rels/slideLayout41.xml.rels" ContentType="application/vnd.openxmlformats-package.relationships+xml"/>
  <Override PartName="/ppt/slideLayouts/_rels/slideLayout35.xml.rels" ContentType="application/vnd.openxmlformats-package.relationships+xml"/>
  <Override PartName="/ppt/slideLayouts/_rels/slideLayout23.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2.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33.xml.rels" ContentType="application/vnd.openxmlformats-package.relationships+xml"/>
  <Override PartName="/ppt/slideLayouts/_rels/slideLayout45.xml.rels" ContentType="application/vnd.openxmlformats-package.relationships+xml"/>
  <Override PartName="/ppt/slideLayouts/_rels/slideLayout34.xml.rels" ContentType="application/vnd.openxmlformats-package.relationships+xml"/>
  <Override PartName="/ppt/slideLayouts/_rels/slideLayout1.xml.rels" ContentType="application/vnd.openxmlformats-package.relationships+xml"/>
  <Override PartName="/ppt/slideLayouts/_rels/slideLayout46.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9.xml.rels" ContentType="application/vnd.openxmlformats-package.relationships+xml"/>
  <Override PartName="/ppt/slideLayouts/_rels/slideLayout17.xml.rels" ContentType="application/vnd.openxmlformats-package.relationships+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Layouts/slideLayout39.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26.xml" ContentType="application/vnd.openxmlformats-officedocument.presentationml.slideLayout+xml"/>
  <Override PartName="/ppt/slideLayouts/slideLayout4.xml" ContentType="application/vnd.openxmlformats-officedocument.presentationml.slideLayout+xml"/>
  <Override PartName="/ppt/slideLayouts/slideLayout27.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33.xml" ContentType="application/vnd.openxmlformats-officedocument.presentationml.slideLayout+xml"/>
  <Override PartName="/ppt/slideLayouts/slideLayout9.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2.xml" ContentType="application/vnd.openxmlformats-officedocument.presentationml.slideLayout+xml"/>
  <Override PartName="/ppt/slideLayouts/slideLayout8.xml" ContentType="application/vnd.openxmlformats-officedocument.presentationml.slideLayout+xml"/>
  <Override PartName="/ppt/slideLayouts/slideLayout31.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6.xml" ContentType="application/vnd.openxmlformats-officedocument.presentationml.slideLayout+xml"/>
  <Override PartName="/ppt/slideLayouts/slideLayout28.xml" ContentType="application/vnd.openxmlformats-officedocument.presentationml.slideLayout+xml"/>
  <Override PartName="/ppt/slideLayouts/slideLayout13.xml" ContentType="application/vnd.openxmlformats-officedocument.presentationml.slideLayout+xml"/>
  <Override PartName="/ppt/slideLayouts/slideLayout7.xml" ContentType="application/vnd.openxmlformats-officedocument.presentationml.slideLayout+xml"/>
  <Override PartName="/ppt/slideLayouts/slideLayout50.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_rels/presentation.xml.rels" ContentType="application/vnd.openxmlformats-package.relationships+xml"/>
  <Override PartName="/ppt/media/image13.svg" ContentType="image/svg"/>
  <Override PartName="/ppt/media/image11.svg" ContentType="image/svg"/>
  <Override PartName="/ppt/media/image12.png" ContentType="image/png"/>
  <Override PartName="/ppt/media/image3.png" ContentType="image/png"/>
  <Override PartName="/ppt/media/image2.png" ContentType="image/png"/>
  <Override PartName="/ppt/media/image9.jpeg" ContentType="image/jpeg"/>
  <Override PartName="/ppt/media/image4.png" ContentType="image/png"/>
  <Override PartName="/ppt/media/image14.png" ContentType="image/png"/>
  <Override PartName="/ppt/media/image5.png" ContentType="image/png"/>
  <Override PartName="/ppt/media/image15.png" ContentType="image/png"/>
  <Override PartName="/ppt/media/image6.png" ContentType="image/png"/>
  <Override PartName="/ppt/media/image10.png" ContentType="image/png"/>
  <Override PartName="/ppt/media/image1.png" ContentType="image/png"/>
  <Override PartName="/ppt/media/image16.png" ContentType="image/png"/>
  <Override PartName="/ppt/media/image7.png" ContentType="image/png"/>
  <Override PartName="/ppt/media/image17.png" ContentType="image/png"/>
  <Override PartName="/ppt/media/image8.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5.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22.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7.xml" ContentType="application/vnd.openxmlformats-officedocument.presentationml.notesSlide+xml"/>
  <Override PartName="/ppt/notesSlides/notesSlide12.xml" ContentType="application/vnd.openxmlformats-officedocument.presentationml.notesSlide+xml"/>
  <Override PartName="/ppt/notesSlides/_rels/notesSlide17.xml.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16.xml.rels" ContentType="application/vnd.openxmlformats-package.relationships+xml"/>
  <Override PartName="/ppt/notesSlides/_rels/notesSlide19.xml.rels" ContentType="application/vnd.openxmlformats-package.relationships+xml"/>
  <Override PartName="/ppt/notesSlides/_rels/notesSlide21.xml.rels" ContentType="application/vnd.openxmlformats-package.relationships+xml"/>
  <Override PartName="/ppt/notesSlides/_rels/notesSlide18.xml.rels" ContentType="application/vnd.openxmlformats-package.relationships+xml"/>
  <Override PartName="/ppt/notesSlides/_rels/notesSlide20.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22.xml.rels" ContentType="application/vnd.openxmlformats-package.relationships+xml"/>
  <Override PartName="/ppt/notesSlides/_rels/notesSlide7.xml.rels" ContentType="application/vnd.openxmlformats-package.relationships+xml"/>
  <Override PartName="/ppt/notesSlides/_rels/notesSlide14.xml.rels" ContentType="application/vnd.openxmlformats-package.relationships+xml"/>
  <Override PartName="/ppt/notesSlides/_rels/notesSlide23.xml.rels" ContentType="application/vnd.openxmlformats-package.relationships+xml"/>
  <Override PartName="/ppt/notesSlides/_rels/notesSlide8.xml.rels" ContentType="application/vnd.openxmlformats-package.relationships+xml"/>
  <Override PartName="/ppt/notesSlides/_rels/notesSlide15.xml.rels" ContentType="application/vnd.openxmlformats-package.relationships+xml"/>
  <Override PartName="/ppt/notesSlides/_rels/notesSlide9.xml.rels" ContentType="application/vnd.openxmlformats-package.relationship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 id="2147483708" r:id="rId32"/>
    <p:sldMasterId id="2147483710" r:id="rId33"/>
    <p:sldMasterId id="2147483712" r:id="rId34"/>
    <p:sldMasterId id="2147483714" r:id="rId35"/>
    <p:sldMasterId id="2147483716" r:id="rId36"/>
    <p:sldMasterId id="2147483718" r:id="rId37"/>
    <p:sldMasterId id="2147483720" r:id="rId38"/>
    <p:sldMasterId id="2147483722" r:id="rId39"/>
    <p:sldMasterId id="2147483724" r:id="rId40"/>
    <p:sldMasterId id="2147483726" r:id="rId41"/>
    <p:sldMasterId id="2147483728" r:id="rId42"/>
    <p:sldMasterId id="2147483730" r:id="rId43"/>
    <p:sldMasterId id="2147483734" r:id="rId44"/>
    <p:sldMasterId id="2147483736" r:id="rId45"/>
    <p:sldMasterId id="2147483738" r:id="rId46"/>
    <p:sldMasterId id="2147483740" r:id="rId47"/>
    <p:sldMasterId id="2147483742" r:id="rId48"/>
    <p:sldMasterId id="2147483744" r:id="rId49"/>
  </p:sldMasterIdLst>
  <p:notesMasterIdLst>
    <p:notesMasterId r:id="rId50"/>
  </p:notesMasterIdLst>
  <p:sldIdLst>
    <p:sldId id="256" r:id="rId51"/>
    <p:sldId id="257" r:id="rId52"/>
    <p:sldId id="258" r:id="rId53"/>
    <p:sldId id="259" r:id="rId54"/>
    <p:sldId id="260" r:id="rId55"/>
    <p:sldId id="261" r:id="rId56"/>
    <p:sldId id="262" r:id="rId57"/>
    <p:sldId id="263" r:id="rId58"/>
    <p:sldId id="264" r:id="rId59"/>
    <p:sldId id="265" r:id="rId60"/>
    <p:sldId id="266" r:id="rId61"/>
    <p:sldId id="267" r:id="rId62"/>
    <p:sldId id="268" r:id="rId63"/>
    <p:sldId id="269" r:id="rId64"/>
    <p:sldId id="270" r:id="rId65"/>
    <p:sldId id="271" r:id="rId66"/>
    <p:sldId id="272" r:id="rId67"/>
    <p:sldId id="273" r:id="rId68"/>
    <p:sldId id="274" r:id="rId69"/>
    <p:sldId id="275" r:id="rId70"/>
    <p:sldId id="276" r:id="rId71"/>
    <p:sldId id="277" r:id="rId72"/>
    <p:sldId id="278" r:id="rId73"/>
  </p:sldIdLst>
  <p:sldSz cx="24384000" cy="13716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Master" Target="slideMasters/slideMaster33.xml"/><Relationship Id="rId35" Type="http://schemas.openxmlformats.org/officeDocument/2006/relationships/slideMaster" Target="slideMasters/slideMaster34.xml"/><Relationship Id="rId36" Type="http://schemas.openxmlformats.org/officeDocument/2006/relationships/slideMaster" Target="slideMasters/slideMaster35.xml"/><Relationship Id="rId37" Type="http://schemas.openxmlformats.org/officeDocument/2006/relationships/slideMaster" Target="slideMasters/slideMaster36.xml"/><Relationship Id="rId38" Type="http://schemas.openxmlformats.org/officeDocument/2006/relationships/slideMaster" Target="slideMasters/slideMaster37.xml"/><Relationship Id="rId39" Type="http://schemas.openxmlformats.org/officeDocument/2006/relationships/slideMaster" Target="slideMasters/slideMaster38.xml"/><Relationship Id="rId40" Type="http://schemas.openxmlformats.org/officeDocument/2006/relationships/slideMaster" Target="slideMasters/slideMaster39.xml"/><Relationship Id="rId41" Type="http://schemas.openxmlformats.org/officeDocument/2006/relationships/slideMaster" Target="slideMasters/slideMaster40.xml"/><Relationship Id="rId42" Type="http://schemas.openxmlformats.org/officeDocument/2006/relationships/slideMaster" Target="slideMasters/slideMaster41.xml"/><Relationship Id="rId43" Type="http://schemas.openxmlformats.org/officeDocument/2006/relationships/slideMaster" Target="slideMasters/slideMaster42.xml"/><Relationship Id="rId44" Type="http://schemas.openxmlformats.org/officeDocument/2006/relationships/slideMaster" Target="slideMasters/slideMaster44.xml"/><Relationship Id="rId45" Type="http://schemas.openxmlformats.org/officeDocument/2006/relationships/slideMaster" Target="slideMasters/slideMaster45.xml"/><Relationship Id="rId46" Type="http://schemas.openxmlformats.org/officeDocument/2006/relationships/slideMaster" Target="slideMasters/slideMaster46.xml"/><Relationship Id="rId47" Type="http://schemas.openxmlformats.org/officeDocument/2006/relationships/slideMaster" Target="slideMasters/slideMaster47.xml"/><Relationship Id="rId48" Type="http://schemas.openxmlformats.org/officeDocument/2006/relationships/slideMaster" Target="slideMasters/slideMaster48.xml"/><Relationship Id="rId49" Type="http://schemas.openxmlformats.org/officeDocument/2006/relationships/slideMaster" Target="slideMasters/slideMaster49.xml"/><Relationship Id="rId50" Type="http://schemas.openxmlformats.org/officeDocument/2006/relationships/notesMaster" Target="notesMasters/notesMaster1.xml"/><Relationship Id="rId51" Type="http://schemas.openxmlformats.org/officeDocument/2006/relationships/slide" Target="slides/slide1.xml"/><Relationship Id="rId52" Type="http://schemas.openxmlformats.org/officeDocument/2006/relationships/slide" Target="slides/slide2.xml"/><Relationship Id="rId53" Type="http://schemas.openxmlformats.org/officeDocument/2006/relationships/slide" Target="slides/slide3.xml"/><Relationship Id="rId54" Type="http://schemas.openxmlformats.org/officeDocument/2006/relationships/slide" Target="slides/slide4.xml"/><Relationship Id="rId55" Type="http://schemas.openxmlformats.org/officeDocument/2006/relationships/slide" Target="slides/slide5.xml"/><Relationship Id="rId56" Type="http://schemas.openxmlformats.org/officeDocument/2006/relationships/slide" Target="slides/slide6.xml"/><Relationship Id="rId57" Type="http://schemas.openxmlformats.org/officeDocument/2006/relationships/slide" Target="slides/slide7.xml"/><Relationship Id="rId58" Type="http://schemas.openxmlformats.org/officeDocument/2006/relationships/slide" Target="slides/slide8.xml"/><Relationship Id="rId59" Type="http://schemas.openxmlformats.org/officeDocument/2006/relationships/slide" Target="slides/slide9.xml"/><Relationship Id="rId60" Type="http://schemas.openxmlformats.org/officeDocument/2006/relationships/slide" Target="slides/slide10.xml"/><Relationship Id="rId61" Type="http://schemas.openxmlformats.org/officeDocument/2006/relationships/slide" Target="slides/slide11.xml"/><Relationship Id="rId62" Type="http://schemas.openxmlformats.org/officeDocument/2006/relationships/slide" Target="slides/slide12.xml"/><Relationship Id="rId63" Type="http://schemas.openxmlformats.org/officeDocument/2006/relationships/slide" Target="slides/slide13.xml"/><Relationship Id="rId64" Type="http://schemas.openxmlformats.org/officeDocument/2006/relationships/slide" Target="slides/slide14.xml"/><Relationship Id="rId65" Type="http://schemas.openxmlformats.org/officeDocument/2006/relationships/slide" Target="slides/slide15.xml"/><Relationship Id="rId66" Type="http://schemas.openxmlformats.org/officeDocument/2006/relationships/slide" Target="slides/slide16.xml"/><Relationship Id="rId67" Type="http://schemas.openxmlformats.org/officeDocument/2006/relationships/slide" Target="slides/slide17.xml"/><Relationship Id="rId68" Type="http://schemas.openxmlformats.org/officeDocument/2006/relationships/slide" Target="slides/slide18.xml"/><Relationship Id="rId69" Type="http://schemas.openxmlformats.org/officeDocument/2006/relationships/slide" Target="slides/slide19.xml"/><Relationship Id="rId70" Type="http://schemas.openxmlformats.org/officeDocument/2006/relationships/slide" Target="slides/slide20.xml"/><Relationship Id="rId71" Type="http://schemas.openxmlformats.org/officeDocument/2006/relationships/slide" Target="slides/slide21.xml"/><Relationship Id="rId72" Type="http://schemas.openxmlformats.org/officeDocument/2006/relationships/slide" Target="slides/slide22.xml"/><Relationship Id="rId73" Type="http://schemas.openxmlformats.org/officeDocument/2006/relationships/slide" Target="slides/slide23.xml"/><Relationship Id="rId74"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50.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sldImg"/>
          </p:nvPr>
        </p:nvSpPr>
        <p:spPr>
          <a:xfrm>
            <a:off x="0" y="812520"/>
            <a:ext cx="0" cy="0"/>
          </a:xfrm>
          <a:prstGeom prst="rect">
            <a:avLst/>
          </a:prstGeom>
          <a:noFill/>
          <a:ln w="0">
            <a:noFill/>
          </a:ln>
        </p:spPr>
        <p:txBody>
          <a:bodyPr lIns="0" rIns="0" tIns="0" bIns="0" anchor="ctr">
            <a:noAutofit/>
          </a:bodyPr>
          <a:p>
            <a:pPr algn="ctr"/>
            <a:r>
              <a:rPr b="0" lang="en-US" sz="4400" strike="noStrike" u="none">
                <a:solidFill>
                  <a:srgbClr val="000000"/>
                </a:solidFill>
                <a:effectLst/>
                <a:uFillTx/>
                <a:latin typeface="Noto Serif"/>
              </a:rPr>
              <a:t>Click to move the slide</a:t>
            </a:r>
            <a:endParaRPr b="0" lang="en-US" sz="4400" strike="noStrike" u="none">
              <a:solidFill>
                <a:srgbClr val="000000"/>
              </a:solidFill>
              <a:effectLst/>
              <a:uFillTx/>
              <a:latin typeface="Noto Serif"/>
            </a:endParaRPr>
          </a:p>
        </p:txBody>
      </p:sp>
      <p:sp>
        <p:nvSpPr>
          <p:cNvPr id="27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indent="0">
              <a:buNone/>
            </a:pPr>
            <a:r>
              <a:rPr b="0" lang="en-US" sz="2000" strike="noStrike" u="none">
                <a:solidFill>
                  <a:srgbClr val="000000"/>
                </a:solidFill>
                <a:effectLst/>
                <a:uFillTx/>
                <a:latin typeface="Noto Serif"/>
              </a:rPr>
              <a:t>Click to edit the notes format</a:t>
            </a:r>
            <a:endParaRPr b="0" lang="en-US" sz="2000" strike="noStrike" u="none">
              <a:solidFill>
                <a:srgbClr val="000000"/>
              </a:solidFill>
              <a:effectLst/>
              <a:uFillTx/>
              <a:latin typeface="Noto Serif"/>
            </a:endParaRPr>
          </a:p>
        </p:txBody>
      </p:sp>
      <p:sp>
        <p:nvSpPr>
          <p:cNvPr id="271"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trike="noStrike" u="none">
                <a:solidFill>
                  <a:srgbClr val="000000"/>
                </a:solidFill>
                <a:effectLst/>
                <a:uFillTx/>
                <a:latin typeface="Noto Serif"/>
              </a:rPr>
              <a:t>&lt;header&gt;</a:t>
            </a:r>
            <a:endParaRPr b="0" lang="en-US" sz="1400" strike="noStrike" u="none">
              <a:solidFill>
                <a:srgbClr val="000000"/>
              </a:solidFill>
              <a:effectLst/>
              <a:uFillTx/>
              <a:latin typeface="Noto Serif"/>
            </a:endParaRPr>
          </a:p>
        </p:txBody>
      </p:sp>
      <p:sp>
        <p:nvSpPr>
          <p:cNvPr id="272" name="PlaceHolder 4"/>
          <p:cNvSpPr>
            <a:spLocks noGrp="1"/>
          </p:cNvSpPr>
          <p:nvPr>
            <p:ph type="dt" idx="51"/>
          </p:nvPr>
        </p:nvSpPr>
        <p:spPr>
          <a:xfrm>
            <a:off x="4278960" y="0"/>
            <a:ext cx="3280680" cy="534240"/>
          </a:xfrm>
          <a:prstGeom prst="rect">
            <a:avLst/>
          </a:prstGeom>
          <a:noFill/>
          <a:ln w="0">
            <a:noFill/>
          </a:ln>
        </p:spPr>
        <p:txBody>
          <a:bodyPr lIns="0" rIns="0" tIns="0" bIns="0" anchor="t">
            <a:noAutofit/>
          </a:bodyPr>
          <a:lstStyle>
            <a:lvl1pPr indent="0" algn="r">
              <a:buNone/>
              <a:defRPr b="0" lang="en-US" sz="1400" strike="noStrike" u="none">
                <a:solidFill>
                  <a:srgbClr val="000000"/>
                </a:solidFill>
                <a:effectLst/>
                <a:uFillTx/>
                <a:latin typeface="Noto Serif"/>
              </a:defRPr>
            </a:lvl1pPr>
          </a:lstStyle>
          <a:p>
            <a:pPr indent="0" algn="r">
              <a:buNone/>
            </a:pPr>
            <a:r>
              <a:rPr b="0" lang="en-US" sz="1400" strike="noStrike" u="none">
                <a:solidFill>
                  <a:srgbClr val="000000"/>
                </a:solidFill>
                <a:effectLst/>
                <a:uFillTx/>
                <a:latin typeface="Noto Serif"/>
              </a:rPr>
              <a:t>&lt;date/time&gt;</a:t>
            </a:r>
            <a:endParaRPr b="0" lang="en-US" sz="1400" strike="noStrike" u="none">
              <a:solidFill>
                <a:srgbClr val="000000"/>
              </a:solidFill>
              <a:effectLst/>
              <a:uFillTx/>
              <a:latin typeface="Noto Serif"/>
            </a:endParaRPr>
          </a:p>
        </p:txBody>
      </p:sp>
      <p:sp>
        <p:nvSpPr>
          <p:cNvPr id="273" name="PlaceHolder 5"/>
          <p:cNvSpPr>
            <a:spLocks noGrp="1"/>
          </p:cNvSpPr>
          <p:nvPr>
            <p:ph type="ftr" idx="52"/>
          </p:nvPr>
        </p:nvSpPr>
        <p:spPr>
          <a:xfrm>
            <a:off x="0" y="10157400"/>
            <a:ext cx="3280680" cy="534240"/>
          </a:xfrm>
          <a:prstGeom prst="rect">
            <a:avLst/>
          </a:prstGeom>
          <a:noFill/>
          <a:ln w="0">
            <a:noFill/>
          </a:ln>
        </p:spPr>
        <p:txBody>
          <a:bodyPr lIns="0" rIns="0" tIns="0" bIns="0" anchor="b">
            <a:noAutofit/>
          </a:bodyPr>
          <a:lstStyle>
            <a:lvl1pPr indent="0">
              <a:buNone/>
              <a:defRPr b="0" lang="en-US" sz="1400" strike="noStrike" u="none">
                <a:solidFill>
                  <a:srgbClr val="000000"/>
                </a:solidFill>
                <a:effectLst/>
                <a:uFillTx/>
                <a:latin typeface="Noto Serif"/>
              </a:defRPr>
            </a:lvl1pPr>
          </a:lstStyle>
          <a:p>
            <a:pPr indent="0">
              <a:buNone/>
            </a:pPr>
            <a:r>
              <a:rPr b="0" lang="en-US" sz="1400" strike="noStrike" u="none">
                <a:solidFill>
                  <a:srgbClr val="000000"/>
                </a:solidFill>
                <a:effectLst/>
                <a:uFillTx/>
                <a:latin typeface="Noto Serif"/>
              </a:rPr>
              <a:t>&lt;footer&gt;</a:t>
            </a:r>
            <a:endParaRPr b="0" lang="en-US" sz="1400" strike="noStrike" u="none">
              <a:solidFill>
                <a:srgbClr val="000000"/>
              </a:solidFill>
              <a:effectLst/>
              <a:uFillTx/>
              <a:latin typeface="Noto Serif"/>
            </a:endParaRPr>
          </a:p>
        </p:txBody>
      </p:sp>
      <p:sp>
        <p:nvSpPr>
          <p:cNvPr id="274" name="PlaceHolder 6"/>
          <p:cNvSpPr>
            <a:spLocks noGrp="1"/>
          </p:cNvSpPr>
          <p:nvPr>
            <p:ph type="sldNum" idx="53"/>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trike="noStrike" u="none">
                <a:solidFill>
                  <a:srgbClr val="000000"/>
                </a:solidFill>
                <a:effectLst/>
                <a:uFillTx/>
                <a:latin typeface="Noto Serif"/>
              </a:defRPr>
            </a:lvl1pPr>
          </a:lstStyle>
          <a:p>
            <a:pPr indent="0" algn="r">
              <a:buNone/>
            </a:pPr>
            <a:fld id="{72CB5569-F041-4411-B61C-E47EE02F887E}" type="slidenum">
              <a:rPr b="0" lang="en-US" sz="1400" strike="noStrike" u="none">
                <a:solidFill>
                  <a:srgbClr val="000000"/>
                </a:solidFill>
                <a:effectLst/>
                <a:uFillTx/>
                <a:latin typeface="Noto Serif"/>
              </a:rPr>
              <a:t>&lt;number&gt;</a:t>
            </a:fld>
            <a:endParaRPr b="0" lang="en-US" sz="1400" strike="noStrike" u="none">
              <a:solidFill>
                <a:srgbClr val="000000"/>
              </a:solidFill>
              <a:effectLst/>
              <a:uFillTx/>
              <a:latin typeface="Noto Serif"/>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PlaceHolder 1"/>
          <p:cNvSpPr>
            <a:spLocks noGrp="1"/>
          </p:cNvSpPr>
          <p:nvPr>
            <p:ph type="sldImg"/>
          </p:nvPr>
        </p:nvSpPr>
        <p:spPr>
          <a:xfrm>
            <a:off x="685800" y="1143000"/>
            <a:ext cx="5485680" cy="3085560"/>
          </a:xfrm>
          <a:prstGeom prst="rect">
            <a:avLst/>
          </a:prstGeom>
          <a:ln w="0">
            <a:noFill/>
          </a:ln>
        </p:spPr>
      </p:sp>
      <p:sp>
        <p:nvSpPr>
          <p:cNvPr id="364"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indent="0">
              <a:buNone/>
            </a:pPr>
            <a:endParaRPr b="0" lang="en-US" sz="1800" strike="noStrike" u="none">
              <a:solidFill>
                <a:srgbClr val="000000"/>
              </a:solidFill>
              <a:effectLst/>
              <a:uFillTx/>
              <a:latin typeface="Noto Serif"/>
            </a:endParaRPr>
          </a:p>
        </p:txBody>
      </p:sp>
      <p:sp>
        <p:nvSpPr>
          <p:cNvPr id="365" name="PlaceHolder 3"/>
          <p:cNvSpPr>
            <a:spLocks noGrp="1"/>
          </p:cNvSpPr>
          <p:nvPr>
            <p:ph type="sldNum" idx="57"/>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trike="noStrike" u="none">
                <a:solidFill>
                  <a:srgbClr val="000000"/>
                </a:solidFill>
                <a:effectLst/>
                <a:uFillTx/>
                <a:latin typeface="Noto Serif"/>
              </a:defRPr>
            </a:lvl1pPr>
          </a:lstStyle>
          <a:p>
            <a:pPr indent="0" algn="r">
              <a:lnSpc>
                <a:spcPct val="100000"/>
              </a:lnSpc>
              <a:buNone/>
              <a:tabLst>
                <a:tab algn="l" pos="0"/>
              </a:tabLst>
            </a:pPr>
            <a:fld id="{155A58DB-8EB6-46BB-80DC-A4D458FE4963}" type="slidenum">
              <a:rPr b="0" lang="en-US" sz="1200" strike="noStrike" u="none">
                <a:solidFill>
                  <a:srgbClr val="000000"/>
                </a:solidFill>
                <a:effectLst/>
                <a:uFillTx/>
                <a:latin typeface="Noto Serif"/>
              </a:rPr>
              <a:t>&lt;number&gt;</a:t>
            </a:fld>
            <a:endParaRPr b="0" lang="en-US" sz="1200" strike="noStrike" u="none">
              <a:solidFill>
                <a:srgbClr val="000000"/>
              </a:solidFill>
              <a:effectLst/>
              <a:uFillTx/>
              <a:latin typeface="Noto Serif"/>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PlaceHolder 1"/>
          <p:cNvSpPr>
            <a:spLocks noGrp="1"/>
          </p:cNvSpPr>
          <p:nvPr>
            <p:ph type="sldImg"/>
          </p:nvPr>
        </p:nvSpPr>
        <p:spPr>
          <a:xfrm>
            <a:off x="685800" y="1143000"/>
            <a:ext cx="5485680" cy="3085560"/>
          </a:xfrm>
          <a:prstGeom prst="rect">
            <a:avLst/>
          </a:prstGeom>
          <a:ln w="0">
            <a:noFill/>
          </a:ln>
        </p:spPr>
      </p:sp>
      <p:sp>
        <p:nvSpPr>
          <p:cNvPr id="367"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indent="0">
              <a:buNone/>
            </a:pPr>
            <a:endParaRPr b="0" lang="en-US" sz="1800" strike="noStrike" u="none">
              <a:solidFill>
                <a:srgbClr val="000000"/>
              </a:solidFill>
              <a:effectLst/>
              <a:uFillTx/>
              <a:latin typeface="Noto Serif"/>
            </a:endParaRPr>
          </a:p>
        </p:txBody>
      </p:sp>
      <p:sp>
        <p:nvSpPr>
          <p:cNvPr id="368" name="PlaceHolder 3"/>
          <p:cNvSpPr>
            <a:spLocks noGrp="1"/>
          </p:cNvSpPr>
          <p:nvPr>
            <p:ph type="sldNum" idx="58"/>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trike="noStrike" u="none">
                <a:solidFill>
                  <a:srgbClr val="000000"/>
                </a:solidFill>
                <a:effectLst/>
                <a:uFillTx/>
                <a:latin typeface="Noto Serif"/>
              </a:defRPr>
            </a:lvl1pPr>
          </a:lstStyle>
          <a:p>
            <a:pPr indent="0" algn="r">
              <a:lnSpc>
                <a:spcPct val="100000"/>
              </a:lnSpc>
              <a:buNone/>
              <a:tabLst>
                <a:tab algn="l" pos="0"/>
              </a:tabLst>
            </a:pPr>
            <a:fld id="{52FACA5A-602B-4827-9E57-6936CBF13522}" type="slidenum">
              <a:rPr b="0" lang="en-US" sz="1200" strike="noStrike" u="none">
                <a:solidFill>
                  <a:srgbClr val="000000"/>
                </a:solidFill>
                <a:effectLst/>
                <a:uFillTx/>
                <a:latin typeface="Noto Serif"/>
              </a:rPr>
              <a:t>&lt;number&gt;</a:t>
            </a:fld>
            <a:endParaRPr b="0" lang="en-US" sz="1200" strike="noStrike" u="none">
              <a:solidFill>
                <a:srgbClr val="000000"/>
              </a:solidFill>
              <a:effectLst/>
              <a:uFillTx/>
              <a:latin typeface="Noto Serif"/>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type="sldImg"/>
          </p:nvPr>
        </p:nvSpPr>
        <p:spPr>
          <a:xfrm>
            <a:off x="685800" y="1143000"/>
            <a:ext cx="5485680" cy="3085560"/>
          </a:xfrm>
          <a:prstGeom prst="rect">
            <a:avLst/>
          </a:prstGeom>
          <a:ln w="0">
            <a:noFill/>
          </a:ln>
        </p:spPr>
      </p:sp>
      <p:sp>
        <p:nvSpPr>
          <p:cNvPr id="370"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indent="0">
              <a:buNone/>
            </a:pPr>
            <a:endParaRPr b="0" lang="en-US" sz="1800" strike="noStrike" u="none">
              <a:solidFill>
                <a:srgbClr val="000000"/>
              </a:solidFill>
              <a:effectLst/>
              <a:uFillTx/>
              <a:latin typeface="Noto Serif"/>
            </a:endParaRPr>
          </a:p>
        </p:txBody>
      </p:sp>
      <p:sp>
        <p:nvSpPr>
          <p:cNvPr id="371" name="PlaceHolder 3"/>
          <p:cNvSpPr>
            <a:spLocks noGrp="1"/>
          </p:cNvSpPr>
          <p:nvPr>
            <p:ph type="sldNum" idx="59"/>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trike="noStrike" u="none">
                <a:solidFill>
                  <a:srgbClr val="000000"/>
                </a:solidFill>
                <a:effectLst/>
                <a:uFillTx/>
                <a:latin typeface="Noto Serif"/>
              </a:defRPr>
            </a:lvl1pPr>
          </a:lstStyle>
          <a:p>
            <a:pPr indent="0" algn="r">
              <a:lnSpc>
                <a:spcPct val="100000"/>
              </a:lnSpc>
              <a:buNone/>
              <a:tabLst>
                <a:tab algn="l" pos="0"/>
              </a:tabLst>
            </a:pPr>
            <a:fld id="{971168AC-E7D6-4EA7-8E3A-F0AABDA00E95}" type="slidenum">
              <a:rPr b="0" lang="en-US" sz="1200" strike="noStrike" u="none">
                <a:solidFill>
                  <a:srgbClr val="000000"/>
                </a:solidFill>
                <a:effectLst/>
                <a:uFillTx/>
                <a:latin typeface="Noto Serif"/>
              </a:rPr>
              <a:t>&lt;number&gt;</a:t>
            </a:fld>
            <a:endParaRPr b="0" lang="en-US" sz="1200" strike="noStrike" u="none">
              <a:solidFill>
                <a:srgbClr val="000000"/>
              </a:solidFill>
              <a:effectLst/>
              <a:uFillTx/>
              <a:latin typeface="Noto Serif"/>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PlaceHolder 1"/>
          <p:cNvSpPr>
            <a:spLocks noGrp="1"/>
          </p:cNvSpPr>
          <p:nvPr>
            <p:ph type="sldImg"/>
          </p:nvPr>
        </p:nvSpPr>
        <p:spPr>
          <a:xfrm>
            <a:off x="685800" y="1143000"/>
            <a:ext cx="5485680" cy="3085560"/>
          </a:xfrm>
          <a:prstGeom prst="rect">
            <a:avLst/>
          </a:prstGeom>
          <a:ln w="0">
            <a:noFill/>
          </a:ln>
        </p:spPr>
      </p:sp>
      <p:sp>
        <p:nvSpPr>
          <p:cNvPr id="373"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indent="0">
              <a:buNone/>
            </a:pPr>
            <a:endParaRPr b="0" lang="en-US" sz="1800" strike="noStrike" u="none">
              <a:solidFill>
                <a:srgbClr val="000000"/>
              </a:solidFill>
              <a:effectLst/>
              <a:uFillTx/>
              <a:latin typeface="Noto Serif"/>
            </a:endParaRPr>
          </a:p>
        </p:txBody>
      </p:sp>
      <p:sp>
        <p:nvSpPr>
          <p:cNvPr id="374" name="PlaceHolder 3"/>
          <p:cNvSpPr>
            <a:spLocks noGrp="1"/>
          </p:cNvSpPr>
          <p:nvPr>
            <p:ph type="sldNum" idx="60"/>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trike="noStrike" u="none">
                <a:solidFill>
                  <a:srgbClr val="000000"/>
                </a:solidFill>
                <a:effectLst/>
                <a:uFillTx/>
                <a:latin typeface="Noto Serif"/>
              </a:defRPr>
            </a:lvl1pPr>
          </a:lstStyle>
          <a:p>
            <a:pPr indent="0" algn="r">
              <a:lnSpc>
                <a:spcPct val="100000"/>
              </a:lnSpc>
              <a:buNone/>
              <a:tabLst>
                <a:tab algn="l" pos="0"/>
              </a:tabLst>
            </a:pPr>
            <a:fld id="{2D8B1EF7-D047-4113-9146-4288C0C57EEE}" type="slidenum">
              <a:rPr b="0" lang="en-US" sz="1200" strike="noStrike" u="none">
                <a:solidFill>
                  <a:srgbClr val="000000"/>
                </a:solidFill>
                <a:effectLst/>
                <a:uFillTx/>
                <a:latin typeface="Noto Serif"/>
              </a:rPr>
              <a:t>&lt;number&gt;</a:t>
            </a:fld>
            <a:endParaRPr b="0" lang="en-US" sz="1200" strike="noStrike" u="none">
              <a:solidFill>
                <a:srgbClr val="000000"/>
              </a:solidFill>
              <a:effectLst/>
              <a:uFillTx/>
              <a:latin typeface="Noto Serif"/>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PlaceHolder 1"/>
          <p:cNvSpPr>
            <a:spLocks noGrp="1"/>
          </p:cNvSpPr>
          <p:nvPr>
            <p:ph type="sldImg"/>
          </p:nvPr>
        </p:nvSpPr>
        <p:spPr>
          <a:xfrm>
            <a:off x="685800" y="1143000"/>
            <a:ext cx="5485680" cy="3085560"/>
          </a:xfrm>
          <a:prstGeom prst="rect">
            <a:avLst/>
          </a:prstGeom>
          <a:ln w="0">
            <a:noFill/>
          </a:ln>
        </p:spPr>
      </p:sp>
      <p:sp>
        <p:nvSpPr>
          <p:cNvPr id="376"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indent="0">
              <a:buNone/>
            </a:pPr>
            <a:endParaRPr b="0" lang="en-US" sz="1800" strike="noStrike" u="none">
              <a:solidFill>
                <a:srgbClr val="000000"/>
              </a:solidFill>
              <a:effectLst/>
              <a:uFillTx/>
              <a:latin typeface="Noto Serif"/>
            </a:endParaRPr>
          </a:p>
        </p:txBody>
      </p:sp>
      <p:sp>
        <p:nvSpPr>
          <p:cNvPr id="377" name="PlaceHolder 3"/>
          <p:cNvSpPr>
            <a:spLocks noGrp="1"/>
          </p:cNvSpPr>
          <p:nvPr>
            <p:ph type="sldNum" idx="61"/>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trike="noStrike" u="none">
                <a:solidFill>
                  <a:srgbClr val="000000"/>
                </a:solidFill>
                <a:effectLst/>
                <a:uFillTx/>
                <a:latin typeface="Noto Serif"/>
              </a:defRPr>
            </a:lvl1pPr>
          </a:lstStyle>
          <a:p>
            <a:pPr indent="0" algn="r">
              <a:lnSpc>
                <a:spcPct val="100000"/>
              </a:lnSpc>
              <a:buNone/>
              <a:tabLst>
                <a:tab algn="l" pos="0"/>
              </a:tabLst>
            </a:pPr>
            <a:fld id="{0063C3D4-14DB-4A0E-A661-3E95E0061E67}" type="slidenum">
              <a:rPr b="0" lang="en-US" sz="1200" strike="noStrike" u="none">
                <a:solidFill>
                  <a:srgbClr val="000000"/>
                </a:solidFill>
                <a:effectLst/>
                <a:uFillTx/>
                <a:latin typeface="Noto Serif"/>
              </a:rPr>
              <a:t>&lt;number&gt;</a:t>
            </a:fld>
            <a:endParaRPr b="0" lang="en-US" sz="1200" strike="noStrike" u="none">
              <a:solidFill>
                <a:srgbClr val="000000"/>
              </a:solidFill>
              <a:effectLst/>
              <a:uFillTx/>
              <a:latin typeface="Noto Serif"/>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PlaceHolder 1"/>
          <p:cNvSpPr>
            <a:spLocks noGrp="1"/>
          </p:cNvSpPr>
          <p:nvPr>
            <p:ph type="sldImg"/>
          </p:nvPr>
        </p:nvSpPr>
        <p:spPr>
          <a:xfrm>
            <a:off x="685800" y="1143000"/>
            <a:ext cx="5485680" cy="3085560"/>
          </a:xfrm>
          <a:prstGeom prst="rect">
            <a:avLst/>
          </a:prstGeom>
          <a:ln w="0">
            <a:noFill/>
          </a:ln>
        </p:spPr>
      </p:sp>
      <p:sp>
        <p:nvSpPr>
          <p:cNvPr id="379"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indent="0">
              <a:buNone/>
            </a:pPr>
            <a:endParaRPr b="0" lang="en-US" sz="1800" strike="noStrike" u="none">
              <a:solidFill>
                <a:srgbClr val="000000"/>
              </a:solidFill>
              <a:effectLst/>
              <a:uFillTx/>
              <a:latin typeface="Noto Serif"/>
            </a:endParaRPr>
          </a:p>
        </p:txBody>
      </p:sp>
      <p:sp>
        <p:nvSpPr>
          <p:cNvPr id="380" name="PlaceHolder 3"/>
          <p:cNvSpPr>
            <a:spLocks noGrp="1"/>
          </p:cNvSpPr>
          <p:nvPr>
            <p:ph type="sldNum" idx="62"/>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trike="noStrike" u="none">
                <a:solidFill>
                  <a:srgbClr val="000000"/>
                </a:solidFill>
                <a:effectLst/>
                <a:uFillTx/>
                <a:latin typeface="Noto Serif"/>
              </a:defRPr>
            </a:lvl1pPr>
          </a:lstStyle>
          <a:p>
            <a:pPr indent="0" algn="r">
              <a:lnSpc>
                <a:spcPct val="100000"/>
              </a:lnSpc>
              <a:buNone/>
              <a:tabLst>
                <a:tab algn="l" pos="0"/>
              </a:tabLst>
            </a:pPr>
            <a:fld id="{5928BC47-DD40-4529-BE4D-278EA7390534}" type="slidenum">
              <a:rPr b="0" lang="en-US" sz="1200" strike="noStrike" u="none">
                <a:solidFill>
                  <a:srgbClr val="000000"/>
                </a:solidFill>
                <a:effectLst/>
                <a:uFillTx/>
                <a:latin typeface="Noto Serif"/>
              </a:rPr>
              <a:t>&lt;number&gt;</a:t>
            </a:fld>
            <a:endParaRPr b="0" lang="en-US" sz="1200" strike="noStrike" u="none">
              <a:solidFill>
                <a:srgbClr val="000000"/>
              </a:solidFill>
              <a:effectLst/>
              <a:uFillTx/>
              <a:latin typeface="Noto Serif"/>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PlaceHolder 1"/>
          <p:cNvSpPr>
            <a:spLocks noGrp="1"/>
          </p:cNvSpPr>
          <p:nvPr>
            <p:ph type="sldImg"/>
          </p:nvPr>
        </p:nvSpPr>
        <p:spPr>
          <a:xfrm>
            <a:off x="685800" y="1143000"/>
            <a:ext cx="5485680" cy="3085560"/>
          </a:xfrm>
          <a:prstGeom prst="rect">
            <a:avLst/>
          </a:prstGeom>
          <a:ln w="0">
            <a:noFill/>
          </a:ln>
        </p:spPr>
      </p:sp>
      <p:sp>
        <p:nvSpPr>
          <p:cNvPr id="382"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indent="0">
              <a:buNone/>
            </a:pPr>
            <a:endParaRPr b="0" lang="en-US" sz="1800" strike="noStrike" u="none">
              <a:solidFill>
                <a:srgbClr val="000000"/>
              </a:solidFill>
              <a:effectLst/>
              <a:uFillTx/>
              <a:latin typeface="Noto Serif"/>
            </a:endParaRPr>
          </a:p>
        </p:txBody>
      </p:sp>
      <p:sp>
        <p:nvSpPr>
          <p:cNvPr id="383" name="PlaceHolder 3"/>
          <p:cNvSpPr>
            <a:spLocks noGrp="1"/>
          </p:cNvSpPr>
          <p:nvPr>
            <p:ph type="sldNum" idx="63"/>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trike="noStrike" u="none">
                <a:solidFill>
                  <a:srgbClr val="000000"/>
                </a:solidFill>
                <a:effectLst/>
                <a:uFillTx/>
                <a:latin typeface="Noto Serif"/>
              </a:defRPr>
            </a:lvl1pPr>
          </a:lstStyle>
          <a:p>
            <a:pPr indent="0" algn="r">
              <a:lnSpc>
                <a:spcPct val="100000"/>
              </a:lnSpc>
              <a:buNone/>
              <a:tabLst>
                <a:tab algn="l" pos="0"/>
              </a:tabLst>
            </a:pPr>
            <a:fld id="{D9519F00-A5B1-4850-AE6D-7EE8982F612D}" type="slidenum">
              <a:rPr b="0" lang="en-US" sz="1200" strike="noStrike" u="none">
                <a:solidFill>
                  <a:srgbClr val="000000"/>
                </a:solidFill>
                <a:effectLst/>
                <a:uFillTx/>
                <a:latin typeface="Noto Serif"/>
              </a:rPr>
              <a:t>&lt;number&gt;</a:t>
            </a:fld>
            <a:endParaRPr b="0" lang="en-US" sz="1200" strike="noStrike" u="none">
              <a:solidFill>
                <a:srgbClr val="000000"/>
              </a:solidFill>
              <a:effectLst/>
              <a:uFillTx/>
              <a:latin typeface="Noto Serif"/>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PlaceHolder 1"/>
          <p:cNvSpPr>
            <a:spLocks noGrp="1"/>
          </p:cNvSpPr>
          <p:nvPr>
            <p:ph type="sldImg"/>
          </p:nvPr>
        </p:nvSpPr>
        <p:spPr>
          <a:xfrm>
            <a:off x="685800" y="1143000"/>
            <a:ext cx="5485680" cy="3085560"/>
          </a:xfrm>
          <a:prstGeom prst="rect">
            <a:avLst/>
          </a:prstGeom>
          <a:ln w="0">
            <a:noFill/>
          </a:ln>
        </p:spPr>
      </p:sp>
      <p:sp>
        <p:nvSpPr>
          <p:cNvPr id="385"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indent="0">
              <a:buNone/>
            </a:pPr>
            <a:endParaRPr b="0" lang="en-US" sz="1800" strike="noStrike" u="none">
              <a:solidFill>
                <a:srgbClr val="000000"/>
              </a:solidFill>
              <a:effectLst/>
              <a:uFillTx/>
              <a:latin typeface="Noto Serif"/>
            </a:endParaRPr>
          </a:p>
        </p:txBody>
      </p:sp>
      <p:sp>
        <p:nvSpPr>
          <p:cNvPr id="386" name="PlaceHolder 3"/>
          <p:cNvSpPr>
            <a:spLocks noGrp="1"/>
          </p:cNvSpPr>
          <p:nvPr>
            <p:ph type="sldNum" idx="64"/>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trike="noStrike" u="none">
                <a:solidFill>
                  <a:srgbClr val="000000"/>
                </a:solidFill>
                <a:effectLst/>
                <a:uFillTx/>
                <a:latin typeface="Noto Serif"/>
              </a:defRPr>
            </a:lvl1pPr>
          </a:lstStyle>
          <a:p>
            <a:pPr indent="0" algn="r">
              <a:lnSpc>
                <a:spcPct val="100000"/>
              </a:lnSpc>
              <a:buNone/>
              <a:tabLst>
                <a:tab algn="l" pos="0"/>
              </a:tabLst>
            </a:pPr>
            <a:fld id="{08750BE5-7455-448B-81B0-E30F1F1D914B}" type="slidenum">
              <a:rPr b="0" lang="en-US" sz="1200" strike="noStrike" u="none">
                <a:solidFill>
                  <a:srgbClr val="000000"/>
                </a:solidFill>
                <a:effectLst/>
                <a:uFillTx/>
                <a:latin typeface="Noto Serif"/>
              </a:rPr>
              <a:t>&lt;number&gt;</a:t>
            </a:fld>
            <a:endParaRPr b="0" lang="en-US" sz="1200" strike="noStrike" u="none">
              <a:solidFill>
                <a:srgbClr val="000000"/>
              </a:solidFill>
              <a:effectLst/>
              <a:uFillTx/>
              <a:latin typeface="Noto Serif"/>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PlaceHolder 1"/>
          <p:cNvSpPr>
            <a:spLocks noGrp="1"/>
          </p:cNvSpPr>
          <p:nvPr>
            <p:ph type="sldImg"/>
          </p:nvPr>
        </p:nvSpPr>
        <p:spPr>
          <a:xfrm>
            <a:off x="685800" y="1143000"/>
            <a:ext cx="5485680" cy="3085560"/>
          </a:xfrm>
          <a:prstGeom prst="rect">
            <a:avLst/>
          </a:prstGeom>
          <a:ln w="0">
            <a:noFill/>
          </a:ln>
        </p:spPr>
      </p:sp>
      <p:sp>
        <p:nvSpPr>
          <p:cNvPr id="388"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indent="0">
              <a:buNone/>
            </a:pPr>
            <a:endParaRPr b="0" lang="en-US" sz="1800" strike="noStrike" u="none">
              <a:solidFill>
                <a:srgbClr val="000000"/>
              </a:solidFill>
              <a:effectLst/>
              <a:uFillTx/>
              <a:latin typeface="Noto Serif"/>
            </a:endParaRPr>
          </a:p>
        </p:txBody>
      </p:sp>
      <p:sp>
        <p:nvSpPr>
          <p:cNvPr id="389" name="PlaceHolder 3"/>
          <p:cNvSpPr>
            <a:spLocks noGrp="1"/>
          </p:cNvSpPr>
          <p:nvPr>
            <p:ph type="sldNum" idx="65"/>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trike="noStrike" u="none">
                <a:solidFill>
                  <a:srgbClr val="000000"/>
                </a:solidFill>
                <a:effectLst/>
                <a:uFillTx/>
                <a:latin typeface="Noto Serif"/>
              </a:defRPr>
            </a:lvl1pPr>
          </a:lstStyle>
          <a:p>
            <a:pPr indent="0" algn="r">
              <a:lnSpc>
                <a:spcPct val="100000"/>
              </a:lnSpc>
              <a:buNone/>
              <a:tabLst>
                <a:tab algn="l" pos="0"/>
              </a:tabLst>
            </a:pPr>
            <a:fld id="{AC3A8936-993B-4B72-9A69-64EEA819BF70}" type="slidenum">
              <a:rPr b="0" lang="en-US" sz="1200" strike="noStrike" u="none">
                <a:solidFill>
                  <a:srgbClr val="000000"/>
                </a:solidFill>
                <a:effectLst/>
                <a:uFillTx/>
                <a:latin typeface="Noto Serif"/>
              </a:rPr>
              <a:t>&lt;number&gt;</a:t>
            </a:fld>
            <a:endParaRPr b="0" lang="en-US" sz="1200" strike="noStrike" u="none">
              <a:solidFill>
                <a:srgbClr val="000000"/>
              </a:solidFill>
              <a:effectLst/>
              <a:uFillTx/>
              <a:latin typeface="Noto Serif"/>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PlaceHolder 1"/>
          <p:cNvSpPr>
            <a:spLocks noGrp="1"/>
          </p:cNvSpPr>
          <p:nvPr>
            <p:ph type="sldImg"/>
          </p:nvPr>
        </p:nvSpPr>
        <p:spPr>
          <a:xfrm>
            <a:off x="685800" y="1143000"/>
            <a:ext cx="5485680" cy="3085560"/>
          </a:xfrm>
          <a:prstGeom prst="rect">
            <a:avLst/>
          </a:prstGeom>
          <a:ln w="0">
            <a:noFill/>
          </a:ln>
        </p:spPr>
      </p:sp>
      <p:sp>
        <p:nvSpPr>
          <p:cNvPr id="391"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indent="0">
              <a:buNone/>
            </a:pPr>
            <a:endParaRPr b="0" lang="en-US" sz="1800" strike="noStrike" u="none">
              <a:solidFill>
                <a:srgbClr val="000000"/>
              </a:solidFill>
              <a:effectLst/>
              <a:uFillTx/>
              <a:latin typeface="Noto Serif"/>
            </a:endParaRPr>
          </a:p>
        </p:txBody>
      </p:sp>
      <p:sp>
        <p:nvSpPr>
          <p:cNvPr id="392" name="PlaceHolder 3"/>
          <p:cNvSpPr>
            <a:spLocks noGrp="1"/>
          </p:cNvSpPr>
          <p:nvPr>
            <p:ph type="sldNum" idx="66"/>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trike="noStrike" u="none">
                <a:solidFill>
                  <a:srgbClr val="000000"/>
                </a:solidFill>
                <a:effectLst/>
                <a:uFillTx/>
                <a:latin typeface="Noto Serif"/>
              </a:defRPr>
            </a:lvl1pPr>
          </a:lstStyle>
          <a:p>
            <a:pPr indent="0" algn="r">
              <a:lnSpc>
                <a:spcPct val="100000"/>
              </a:lnSpc>
              <a:buNone/>
              <a:tabLst>
                <a:tab algn="l" pos="0"/>
              </a:tabLst>
            </a:pPr>
            <a:fld id="{26ECFE48-0B6D-44B2-BA61-0270932E00A9}" type="slidenum">
              <a:rPr b="0" lang="en-US" sz="1200" strike="noStrike" u="none">
                <a:solidFill>
                  <a:srgbClr val="000000"/>
                </a:solidFill>
                <a:effectLst/>
                <a:uFillTx/>
                <a:latin typeface="Noto Serif"/>
              </a:rPr>
              <a:t>&lt;number&gt;</a:t>
            </a:fld>
            <a:endParaRPr b="0" lang="en-US" sz="1200" strike="noStrike" u="none">
              <a:solidFill>
                <a:srgbClr val="000000"/>
              </a:solidFill>
              <a:effectLst/>
              <a:uFillTx/>
              <a:latin typeface="Noto Serif"/>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PlaceHolder 1"/>
          <p:cNvSpPr>
            <a:spLocks noGrp="1"/>
          </p:cNvSpPr>
          <p:nvPr>
            <p:ph type="sldImg"/>
          </p:nvPr>
        </p:nvSpPr>
        <p:spPr>
          <a:xfrm>
            <a:off x="685800" y="1143000"/>
            <a:ext cx="5485680" cy="3085560"/>
          </a:xfrm>
          <a:prstGeom prst="rect">
            <a:avLst/>
          </a:prstGeom>
          <a:ln w="0">
            <a:noFill/>
          </a:ln>
        </p:spPr>
      </p:sp>
      <p:sp>
        <p:nvSpPr>
          <p:cNvPr id="394"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indent="0">
              <a:buNone/>
            </a:pPr>
            <a:endParaRPr b="0" lang="en-US" sz="1800" strike="noStrike" u="none">
              <a:solidFill>
                <a:srgbClr val="000000"/>
              </a:solidFill>
              <a:effectLst/>
              <a:uFillTx/>
              <a:latin typeface="Noto Serif"/>
            </a:endParaRPr>
          </a:p>
        </p:txBody>
      </p:sp>
      <p:sp>
        <p:nvSpPr>
          <p:cNvPr id="395" name="PlaceHolder 3"/>
          <p:cNvSpPr>
            <a:spLocks noGrp="1"/>
          </p:cNvSpPr>
          <p:nvPr>
            <p:ph type="sldNum" idx="67"/>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trike="noStrike" u="none">
                <a:solidFill>
                  <a:srgbClr val="000000"/>
                </a:solidFill>
                <a:effectLst/>
                <a:uFillTx/>
                <a:latin typeface="Noto Serif"/>
              </a:defRPr>
            </a:lvl1pPr>
          </a:lstStyle>
          <a:p>
            <a:pPr indent="0" algn="r">
              <a:lnSpc>
                <a:spcPct val="100000"/>
              </a:lnSpc>
              <a:buNone/>
              <a:tabLst>
                <a:tab algn="l" pos="0"/>
              </a:tabLst>
            </a:pPr>
            <a:fld id="{1BF13A07-7528-4D50-AB95-2D6FEF7656FA}" type="slidenum">
              <a:rPr b="0" lang="en-US" sz="1200" strike="noStrike" u="none">
                <a:solidFill>
                  <a:srgbClr val="000000"/>
                </a:solidFill>
                <a:effectLst/>
                <a:uFillTx/>
                <a:latin typeface="Noto Serif"/>
              </a:rPr>
              <a:t>&lt;number&gt;</a:t>
            </a:fld>
            <a:endParaRPr b="0" lang="en-US" sz="1200" strike="noStrike" u="none">
              <a:solidFill>
                <a:srgbClr val="000000"/>
              </a:solidFill>
              <a:effectLst/>
              <a:uFillTx/>
              <a:latin typeface="Noto Serif"/>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PlaceHolder 1"/>
          <p:cNvSpPr>
            <a:spLocks noGrp="1"/>
          </p:cNvSpPr>
          <p:nvPr>
            <p:ph type="sldImg"/>
          </p:nvPr>
        </p:nvSpPr>
        <p:spPr>
          <a:xfrm>
            <a:off x="685800" y="1143000"/>
            <a:ext cx="5485680" cy="3085560"/>
          </a:xfrm>
          <a:prstGeom prst="rect">
            <a:avLst/>
          </a:prstGeom>
          <a:ln w="0">
            <a:noFill/>
          </a:ln>
        </p:spPr>
      </p:sp>
      <p:sp>
        <p:nvSpPr>
          <p:cNvPr id="397"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indent="0">
              <a:buNone/>
            </a:pPr>
            <a:endParaRPr b="0" lang="en-US" sz="1800" strike="noStrike" u="none">
              <a:solidFill>
                <a:srgbClr val="000000"/>
              </a:solidFill>
              <a:effectLst/>
              <a:uFillTx/>
              <a:latin typeface="Noto Serif"/>
            </a:endParaRPr>
          </a:p>
        </p:txBody>
      </p:sp>
      <p:sp>
        <p:nvSpPr>
          <p:cNvPr id="398" name="PlaceHolder 3"/>
          <p:cNvSpPr>
            <a:spLocks noGrp="1"/>
          </p:cNvSpPr>
          <p:nvPr>
            <p:ph type="sldNum" idx="68"/>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trike="noStrike" u="none">
                <a:solidFill>
                  <a:srgbClr val="000000"/>
                </a:solidFill>
                <a:effectLst/>
                <a:uFillTx/>
                <a:latin typeface="Noto Serif"/>
              </a:defRPr>
            </a:lvl1pPr>
          </a:lstStyle>
          <a:p>
            <a:pPr indent="0" algn="r">
              <a:lnSpc>
                <a:spcPct val="100000"/>
              </a:lnSpc>
              <a:buNone/>
              <a:tabLst>
                <a:tab algn="l" pos="0"/>
              </a:tabLst>
            </a:pPr>
            <a:fld id="{4E5A288E-AFBE-414F-94BE-A2C755E66739}" type="slidenum">
              <a:rPr b="0" lang="en-US" sz="1200" strike="noStrike" u="none">
                <a:solidFill>
                  <a:srgbClr val="000000"/>
                </a:solidFill>
                <a:effectLst/>
                <a:uFillTx/>
                <a:latin typeface="Noto Serif"/>
              </a:rPr>
              <a:t>&lt;number&gt;</a:t>
            </a:fld>
            <a:endParaRPr b="0" lang="en-US" sz="1200" strike="noStrike" u="none">
              <a:solidFill>
                <a:srgbClr val="000000"/>
              </a:solidFill>
              <a:effectLst/>
              <a:uFillTx/>
              <a:latin typeface="Noto Serif"/>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PlaceHolder 1"/>
          <p:cNvSpPr>
            <a:spLocks noGrp="1"/>
          </p:cNvSpPr>
          <p:nvPr>
            <p:ph type="sldImg"/>
          </p:nvPr>
        </p:nvSpPr>
        <p:spPr>
          <a:xfrm>
            <a:off x="685800" y="1143000"/>
            <a:ext cx="5485680" cy="3085560"/>
          </a:xfrm>
          <a:prstGeom prst="rect">
            <a:avLst/>
          </a:prstGeom>
          <a:ln w="0">
            <a:noFill/>
          </a:ln>
        </p:spPr>
      </p:sp>
      <p:sp>
        <p:nvSpPr>
          <p:cNvPr id="400"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indent="0">
              <a:buNone/>
            </a:pPr>
            <a:endParaRPr b="0" lang="en-US" sz="1800" strike="noStrike" u="none">
              <a:solidFill>
                <a:srgbClr val="000000"/>
              </a:solidFill>
              <a:effectLst/>
              <a:uFillTx/>
              <a:latin typeface="Noto Serif"/>
            </a:endParaRPr>
          </a:p>
        </p:txBody>
      </p:sp>
      <p:sp>
        <p:nvSpPr>
          <p:cNvPr id="401" name="PlaceHolder 3"/>
          <p:cNvSpPr>
            <a:spLocks noGrp="1"/>
          </p:cNvSpPr>
          <p:nvPr>
            <p:ph type="sldNum" idx="69"/>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trike="noStrike" u="none">
                <a:solidFill>
                  <a:srgbClr val="000000"/>
                </a:solidFill>
                <a:effectLst/>
                <a:uFillTx/>
                <a:latin typeface="Noto Serif"/>
              </a:defRPr>
            </a:lvl1pPr>
          </a:lstStyle>
          <a:p>
            <a:pPr indent="0" algn="r">
              <a:lnSpc>
                <a:spcPct val="100000"/>
              </a:lnSpc>
              <a:buNone/>
              <a:tabLst>
                <a:tab algn="l" pos="0"/>
              </a:tabLst>
            </a:pPr>
            <a:fld id="{AF5CFBBD-FBD6-4F0E-9E39-BBB47A4714CD}" type="slidenum">
              <a:rPr b="0" lang="en-US" sz="1200" strike="noStrike" u="none">
                <a:solidFill>
                  <a:srgbClr val="000000"/>
                </a:solidFill>
                <a:effectLst/>
                <a:uFillTx/>
                <a:latin typeface="Noto Serif"/>
              </a:rPr>
              <a:t>&lt;number&gt;</a:t>
            </a:fld>
            <a:endParaRPr b="0" lang="en-US" sz="1200" strike="noStrike" u="none">
              <a:solidFill>
                <a:srgbClr val="000000"/>
              </a:solidFill>
              <a:effectLst/>
              <a:uFillTx/>
              <a:latin typeface="Noto Serif"/>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PlaceHolder 1"/>
          <p:cNvSpPr>
            <a:spLocks noGrp="1"/>
          </p:cNvSpPr>
          <p:nvPr>
            <p:ph type="sldImg"/>
          </p:nvPr>
        </p:nvSpPr>
        <p:spPr>
          <a:xfrm>
            <a:off x="685800" y="1143000"/>
            <a:ext cx="5485680" cy="3085560"/>
          </a:xfrm>
          <a:prstGeom prst="rect">
            <a:avLst/>
          </a:prstGeom>
          <a:ln w="0">
            <a:noFill/>
          </a:ln>
        </p:spPr>
      </p:sp>
      <p:sp>
        <p:nvSpPr>
          <p:cNvPr id="403"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indent="0">
              <a:buNone/>
            </a:pPr>
            <a:endParaRPr b="0" lang="en-US" sz="1800" strike="noStrike" u="none">
              <a:solidFill>
                <a:srgbClr val="000000"/>
              </a:solidFill>
              <a:effectLst/>
              <a:uFillTx/>
              <a:latin typeface="Noto Serif"/>
            </a:endParaRPr>
          </a:p>
        </p:txBody>
      </p:sp>
      <p:sp>
        <p:nvSpPr>
          <p:cNvPr id="404" name="PlaceHolder 3"/>
          <p:cNvSpPr>
            <a:spLocks noGrp="1"/>
          </p:cNvSpPr>
          <p:nvPr>
            <p:ph type="sldNum" idx="70"/>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trike="noStrike" u="none">
                <a:solidFill>
                  <a:srgbClr val="000000"/>
                </a:solidFill>
                <a:effectLst/>
                <a:uFillTx/>
                <a:latin typeface="Noto Serif"/>
              </a:defRPr>
            </a:lvl1pPr>
          </a:lstStyle>
          <a:p>
            <a:pPr indent="0" algn="r">
              <a:lnSpc>
                <a:spcPct val="100000"/>
              </a:lnSpc>
              <a:buNone/>
              <a:tabLst>
                <a:tab algn="l" pos="0"/>
              </a:tabLst>
            </a:pPr>
            <a:fld id="{20B4E26E-1B8D-4724-B912-BF09CC93E894}" type="slidenum">
              <a:rPr b="0" lang="en-US" sz="1200" strike="noStrike" u="none">
                <a:solidFill>
                  <a:srgbClr val="000000"/>
                </a:solidFill>
                <a:effectLst/>
                <a:uFillTx/>
                <a:latin typeface="Noto Serif"/>
              </a:rPr>
              <a:t>&lt;number&gt;</a:t>
            </a:fld>
            <a:endParaRPr b="0" lang="en-US" sz="1200" strike="noStrike" u="none">
              <a:solidFill>
                <a:srgbClr val="000000"/>
              </a:solidFill>
              <a:effectLst/>
              <a:uFillTx/>
              <a:latin typeface="Noto Serif"/>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PlaceHolder 1"/>
          <p:cNvSpPr>
            <a:spLocks noGrp="1"/>
          </p:cNvSpPr>
          <p:nvPr>
            <p:ph type="sldImg"/>
          </p:nvPr>
        </p:nvSpPr>
        <p:spPr>
          <a:xfrm>
            <a:off x="685800" y="1143000"/>
            <a:ext cx="5485680" cy="3085560"/>
          </a:xfrm>
          <a:prstGeom prst="rect">
            <a:avLst/>
          </a:prstGeom>
          <a:ln w="0">
            <a:noFill/>
          </a:ln>
        </p:spPr>
      </p:sp>
      <p:sp>
        <p:nvSpPr>
          <p:cNvPr id="355"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indent="0">
              <a:buNone/>
            </a:pPr>
            <a:endParaRPr b="0" lang="en-US" sz="1800" strike="noStrike" u="none">
              <a:solidFill>
                <a:srgbClr val="000000"/>
              </a:solidFill>
              <a:effectLst/>
              <a:uFillTx/>
              <a:latin typeface="Noto Serif"/>
            </a:endParaRPr>
          </a:p>
        </p:txBody>
      </p:sp>
      <p:sp>
        <p:nvSpPr>
          <p:cNvPr id="356" name="PlaceHolder 3"/>
          <p:cNvSpPr>
            <a:spLocks noGrp="1"/>
          </p:cNvSpPr>
          <p:nvPr>
            <p:ph type="sldNum" idx="54"/>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trike="noStrike" u="none">
                <a:solidFill>
                  <a:srgbClr val="000000"/>
                </a:solidFill>
                <a:effectLst/>
                <a:uFillTx/>
                <a:latin typeface="Noto Serif"/>
              </a:defRPr>
            </a:lvl1pPr>
          </a:lstStyle>
          <a:p>
            <a:pPr indent="0" algn="r">
              <a:lnSpc>
                <a:spcPct val="100000"/>
              </a:lnSpc>
              <a:buNone/>
              <a:tabLst>
                <a:tab algn="l" pos="0"/>
              </a:tabLst>
            </a:pPr>
            <a:fld id="{3F4322E6-A867-4427-BA78-7FBD4DB4E417}" type="slidenum">
              <a:rPr b="0" lang="en-US" sz="1200" strike="noStrike" u="none">
                <a:solidFill>
                  <a:srgbClr val="000000"/>
                </a:solidFill>
                <a:effectLst/>
                <a:uFillTx/>
                <a:latin typeface="Noto Serif"/>
              </a:rPr>
              <a:t>&lt;number&gt;</a:t>
            </a:fld>
            <a:endParaRPr b="0" lang="en-US" sz="1200" strike="noStrike" u="none">
              <a:solidFill>
                <a:srgbClr val="000000"/>
              </a:solidFill>
              <a:effectLst/>
              <a:uFillTx/>
              <a:latin typeface="Noto Serif"/>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PlaceHolder 1"/>
          <p:cNvSpPr>
            <a:spLocks noGrp="1"/>
          </p:cNvSpPr>
          <p:nvPr>
            <p:ph type="sldImg"/>
          </p:nvPr>
        </p:nvSpPr>
        <p:spPr>
          <a:xfrm>
            <a:off x="685800" y="1143000"/>
            <a:ext cx="5485680" cy="3085560"/>
          </a:xfrm>
          <a:prstGeom prst="rect">
            <a:avLst/>
          </a:prstGeom>
          <a:ln w="0">
            <a:noFill/>
          </a:ln>
        </p:spPr>
      </p:sp>
      <p:sp>
        <p:nvSpPr>
          <p:cNvPr id="358"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indent="0">
              <a:buNone/>
            </a:pPr>
            <a:endParaRPr b="0" lang="en-US" sz="1800" strike="noStrike" u="none">
              <a:solidFill>
                <a:srgbClr val="000000"/>
              </a:solidFill>
              <a:effectLst/>
              <a:uFillTx/>
              <a:latin typeface="Noto Serif"/>
            </a:endParaRPr>
          </a:p>
        </p:txBody>
      </p:sp>
      <p:sp>
        <p:nvSpPr>
          <p:cNvPr id="359" name="PlaceHolder 3"/>
          <p:cNvSpPr>
            <a:spLocks noGrp="1"/>
          </p:cNvSpPr>
          <p:nvPr>
            <p:ph type="sldNum" idx="55"/>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trike="noStrike" u="none">
                <a:solidFill>
                  <a:srgbClr val="000000"/>
                </a:solidFill>
                <a:effectLst/>
                <a:uFillTx/>
                <a:latin typeface="Noto Serif"/>
              </a:defRPr>
            </a:lvl1pPr>
          </a:lstStyle>
          <a:p>
            <a:pPr indent="0" algn="r">
              <a:lnSpc>
                <a:spcPct val="100000"/>
              </a:lnSpc>
              <a:buNone/>
              <a:tabLst>
                <a:tab algn="l" pos="0"/>
              </a:tabLst>
            </a:pPr>
            <a:fld id="{BA3DB5A0-8CC0-4EB1-A79E-18F14B3E6102}" type="slidenum">
              <a:rPr b="0" lang="en-US" sz="1200" strike="noStrike" u="none">
                <a:solidFill>
                  <a:srgbClr val="000000"/>
                </a:solidFill>
                <a:effectLst/>
                <a:uFillTx/>
                <a:latin typeface="Noto Serif"/>
              </a:rPr>
              <a:t>&lt;number&gt;</a:t>
            </a:fld>
            <a:endParaRPr b="0" lang="en-US" sz="1200" strike="noStrike" u="none">
              <a:solidFill>
                <a:srgbClr val="000000"/>
              </a:solidFill>
              <a:effectLst/>
              <a:uFillTx/>
              <a:latin typeface="Noto Serif"/>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PlaceHolder 1"/>
          <p:cNvSpPr>
            <a:spLocks noGrp="1"/>
          </p:cNvSpPr>
          <p:nvPr>
            <p:ph type="sldImg"/>
          </p:nvPr>
        </p:nvSpPr>
        <p:spPr>
          <a:xfrm>
            <a:off x="685800" y="1143000"/>
            <a:ext cx="5485680" cy="3085560"/>
          </a:xfrm>
          <a:prstGeom prst="rect">
            <a:avLst/>
          </a:prstGeom>
          <a:ln w="0">
            <a:noFill/>
          </a:ln>
        </p:spPr>
      </p:sp>
      <p:sp>
        <p:nvSpPr>
          <p:cNvPr id="361"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indent="0">
              <a:buNone/>
            </a:pPr>
            <a:endParaRPr b="0" lang="en-US" sz="1800" strike="noStrike" u="none">
              <a:solidFill>
                <a:srgbClr val="000000"/>
              </a:solidFill>
              <a:effectLst/>
              <a:uFillTx/>
              <a:latin typeface="Noto Serif"/>
            </a:endParaRPr>
          </a:p>
        </p:txBody>
      </p:sp>
      <p:sp>
        <p:nvSpPr>
          <p:cNvPr id="362" name="PlaceHolder 3"/>
          <p:cNvSpPr>
            <a:spLocks noGrp="1"/>
          </p:cNvSpPr>
          <p:nvPr>
            <p:ph type="sldNum" idx="56"/>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trike="noStrike" u="none">
                <a:solidFill>
                  <a:srgbClr val="000000"/>
                </a:solidFill>
                <a:effectLst/>
                <a:uFillTx/>
                <a:latin typeface="Noto Serif"/>
              </a:defRPr>
            </a:lvl1pPr>
          </a:lstStyle>
          <a:p>
            <a:pPr indent="0" algn="r">
              <a:lnSpc>
                <a:spcPct val="100000"/>
              </a:lnSpc>
              <a:buNone/>
              <a:tabLst>
                <a:tab algn="l" pos="0"/>
              </a:tabLst>
            </a:pPr>
            <a:fld id="{CAA281B9-C088-40EA-98B5-3567364E4C95}" type="slidenum">
              <a:rPr b="0" lang="en-US" sz="1200" strike="noStrike" u="none">
                <a:solidFill>
                  <a:srgbClr val="000000"/>
                </a:solidFill>
                <a:effectLst/>
                <a:uFillTx/>
                <a:latin typeface="Noto Serif"/>
              </a:rPr>
              <a:t>&lt;number&gt;</a:t>
            </a:fld>
            <a:endParaRPr b="0" lang="en-US" sz="1200" strike="noStrike" u="none">
              <a:solidFill>
                <a:srgbClr val="000000"/>
              </a:solidFill>
              <a:effectLst/>
              <a:uFillTx/>
              <a:latin typeface="Noto Serif"/>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38.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39.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0.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1.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2.xml"/><Relationship Id="rId2" Type="http://schemas.openxmlformats.org/officeDocument/2006/relationships/image" Target="../media/image5.png"/>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2.xml"/><Relationship Id="rId2" Type="http://schemas.openxmlformats.org/officeDocument/2006/relationships/image" Target="../media/image5.png"/>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2.xml"/><Relationship Id="rId2" Type="http://schemas.openxmlformats.org/officeDocument/2006/relationships/image" Target="../media/image5.png"/>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5.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6.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7.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48.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lank">
    <p:spTree>
      <p:nvGrpSpPr>
        <p:cNvPr id="1" name=""/>
        <p:cNvGrpSpPr/>
        <p:nvPr/>
      </p:nvGrpSpPr>
      <p:grpSpPr>
        <a:xfrm>
          <a:off x="0" y="0"/>
          <a:ext cx="0" cy="0"/>
          <a:chOff x="0" y="0"/>
          <a:chExt cx="0" cy="0"/>
        </a:xfrm>
      </p:grpSpPr>
      <p:sp>
        <p:nvSpPr>
          <p:cNvPr id="3" name="PlaceHolder 1"/>
          <p:cNvSpPr>
            <a:spLocks noGrp="1"/>
          </p:cNvSpPr>
          <p:nvPr>
            <p:ph type="title"/>
          </p:nvPr>
        </p:nvSpPr>
        <p:spPr>
          <a:xfrm>
            <a:off x="2584800" y="6377400"/>
            <a:ext cx="19677600" cy="595728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Noto Serif"/>
            </a:endParaRPr>
          </a:p>
        </p:txBody>
      </p:sp>
      <p:sp>
        <p:nvSpPr>
          <p:cNvPr id="4" name="PlaceHolder 2"/>
          <p:cNvSpPr>
            <a:spLocks noGrp="1"/>
          </p:cNvSpPr>
          <p:nvPr>
            <p:ph/>
          </p:nvPr>
        </p:nvSpPr>
        <p:spPr>
          <a:xfrm>
            <a:off x="1218960" y="3209400"/>
            <a:ext cx="21944520" cy="79545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erif"/>
            </a:endParaRPr>
          </a:p>
        </p:txBody>
      </p:sp>
      <p:sp>
        <p:nvSpPr>
          <p:cNvPr id="4" name="PlaceHolder 3"/>
          <p:cNvSpPr>
            <a:spLocks noGrp="1"/>
          </p:cNvSpPr>
          <p:nvPr>
            <p:ph type="sldNum" idx="1"/>
          </p:nvPr>
        </p:nvSpPr>
        <p:spPr/>
        <p:txBody>
          <a:bodyPr/>
          <a:p>
            <a:fld id="{CAF69542-6576-4C92-9EBF-9476E05EF666}"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hapter">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C8348D76-6E56-4FB2-A844-983B07705D51}"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Chapter dark">
    <p:spTree>
      <p:nvGrpSpPr>
        <p:cNvPr id="1" name=""/>
        <p:cNvGrpSpPr/>
        <p:nvPr/>
      </p:nvGrpSpPr>
      <p:grpSpPr>
        <a:xfrm>
          <a:off x="0" y="0"/>
          <a:ext cx="0" cy="0"/>
          <a:chOff x="0" y="0"/>
          <a:chExt cx="0" cy="0"/>
        </a:xfrm>
      </p:grpSpPr>
      <p:sp>
        <p:nvSpPr>
          <p:cNvPr id="56" name="PlaceHolder 1"/>
          <p:cNvSpPr>
            <a:spLocks noGrp="1"/>
          </p:cNvSpPr>
          <p:nvPr>
            <p:ph type="title"/>
          </p:nvPr>
        </p:nvSpPr>
        <p:spPr>
          <a:xfrm>
            <a:off x="2584800" y="6377400"/>
            <a:ext cx="19677600" cy="595728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Noto Serif"/>
            </a:endParaRPr>
          </a:p>
        </p:txBody>
      </p:sp>
      <p:sp>
        <p:nvSpPr>
          <p:cNvPr id="57" name="PlaceHolder 2"/>
          <p:cNvSpPr>
            <a:spLocks noGrp="1"/>
          </p:cNvSpPr>
          <p:nvPr>
            <p:ph/>
          </p:nvPr>
        </p:nvSpPr>
        <p:spPr>
          <a:xfrm>
            <a:off x="1218960" y="3209400"/>
            <a:ext cx="21944520" cy="79545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effectLst/>
              <a:uFillTx/>
              <a:latin typeface="Noto Serif"/>
            </a:endParaRPr>
          </a:p>
        </p:txBody>
      </p:sp>
      <p:sp>
        <p:nvSpPr>
          <p:cNvPr id="4" name="PlaceHolder 3"/>
          <p:cNvSpPr>
            <a:spLocks noGrp="1"/>
          </p:cNvSpPr>
          <p:nvPr>
            <p:ph type="sldNum" idx="11"/>
          </p:nvPr>
        </p:nvSpPr>
        <p:spPr/>
        <p:txBody>
          <a:bodyPr/>
          <a:p>
            <a:fld id="{4B09DBE5-BB5B-40CD-8411-435521E2F5AD}"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Header and Footer">
    <p:spTree>
      <p:nvGrpSpPr>
        <p:cNvPr id="1" name=""/>
        <p:cNvGrpSpPr/>
        <p:nvPr/>
      </p:nvGrpSpPr>
      <p:grpSpPr>
        <a:xfrm>
          <a:off x="0" y="0"/>
          <a:ext cx="0" cy="0"/>
          <a:chOff x="0" y="0"/>
          <a:chExt cx="0" cy="0"/>
        </a:xfrm>
      </p:grpSpPr>
      <p:sp>
        <p:nvSpPr>
          <p:cNvPr id="65" name="PlaceHolder 1"/>
          <p:cNvSpPr>
            <a:spLocks noGrp="1"/>
          </p:cNvSpPr>
          <p:nvPr>
            <p:ph type="title"/>
          </p:nvPr>
        </p:nvSpPr>
        <p:spPr>
          <a:xfrm>
            <a:off x="2584800" y="6377400"/>
            <a:ext cx="19677600" cy="595728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Noto Serif"/>
            </a:endParaRPr>
          </a:p>
        </p:txBody>
      </p:sp>
      <p:sp>
        <p:nvSpPr>
          <p:cNvPr id="66" name="PlaceHolder 2"/>
          <p:cNvSpPr>
            <a:spLocks noGrp="1"/>
          </p:cNvSpPr>
          <p:nvPr>
            <p:ph/>
          </p:nvPr>
        </p:nvSpPr>
        <p:spPr>
          <a:xfrm>
            <a:off x="1218960" y="3209400"/>
            <a:ext cx="21944520" cy="79545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erif"/>
            </a:endParaRPr>
          </a:p>
        </p:txBody>
      </p:sp>
      <p:sp>
        <p:nvSpPr>
          <p:cNvPr id="4" name="PlaceHolder 3"/>
          <p:cNvSpPr>
            <a:spLocks noGrp="1"/>
          </p:cNvSpPr>
          <p:nvPr>
            <p:ph type="sldNum" idx="12"/>
          </p:nvPr>
        </p:nvSpPr>
        <p:spPr/>
        <p:txBody>
          <a:bodyPr/>
          <a:p>
            <a:fld id="{026847A8-E6B2-4423-9728-923BE8A00AA5}"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Header and Footer Black">
    <p:spTree>
      <p:nvGrpSpPr>
        <p:cNvPr id="1" name=""/>
        <p:cNvGrpSpPr/>
        <p:nvPr/>
      </p:nvGrpSpPr>
      <p:grpSpPr>
        <a:xfrm>
          <a:off x="0" y="0"/>
          <a:ext cx="0" cy="0"/>
          <a:chOff x="0" y="0"/>
          <a:chExt cx="0" cy="0"/>
        </a:xfrm>
      </p:grpSpPr>
      <p:sp>
        <p:nvSpPr>
          <p:cNvPr id="2" name="PlaceHolder 1"/>
          <p:cNvSpPr>
            <a:spLocks noGrp="1"/>
          </p:cNvSpPr>
          <p:nvPr>
            <p:ph type="sldNum" idx="13"/>
          </p:nvPr>
        </p:nvSpPr>
        <p:spPr/>
        <p:txBody>
          <a:bodyPr/>
          <a:p>
            <a:fld id="{94E8131E-1680-4339-BD43-719713FC3232}"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Header">
    <p:spTree>
      <p:nvGrpSpPr>
        <p:cNvPr id="1" name=""/>
        <p:cNvGrpSpPr/>
        <p:nvPr/>
      </p:nvGrpSpPr>
      <p:grpSpPr>
        <a:xfrm>
          <a:off x="0" y="0"/>
          <a:ext cx="0" cy="0"/>
          <a:chOff x="0" y="0"/>
          <a:chExt cx="0" cy="0"/>
        </a:xfrm>
      </p:grpSpPr>
      <p:sp>
        <p:nvSpPr>
          <p:cNvPr id="2" name="PlaceHolder 1"/>
          <p:cNvSpPr>
            <a:spLocks noGrp="1"/>
          </p:cNvSpPr>
          <p:nvPr>
            <p:ph type="sldNum" idx="14"/>
          </p:nvPr>
        </p:nvSpPr>
        <p:spPr/>
        <p:txBody>
          <a:bodyPr/>
          <a:p>
            <a:fld id="{68F194BA-9955-455D-97FD-98D395217C88}"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Header Black">
    <p:spTree>
      <p:nvGrpSpPr>
        <p:cNvPr id="1" name=""/>
        <p:cNvGrpSpPr/>
        <p:nvPr/>
      </p:nvGrpSpPr>
      <p:grpSpPr>
        <a:xfrm>
          <a:off x="0" y="0"/>
          <a:ext cx="0" cy="0"/>
          <a:chOff x="0" y="0"/>
          <a:chExt cx="0" cy="0"/>
        </a:xfrm>
      </p:grpSpPr>
      <p:sp>
        <p:nvSpPr>
          <p:cNvPr id="2" name="PlaceHolder 1"/>
          <p:cNvSpPr>
            <a:spLocks noGrp="1"/>
          </p:cNvSpPr>
          <p:nvPr>
            <p:ph type="sldNum" idx="15"/>
          </p:nvPr>
        </p:nvSpPr>
        <p:spPr/>
        <p:txBody>
          <a:bodyPr/>
          <a:p>
            <a:fld id="{1B67FD96-D4A4-4B58-B3B1-ECADEE8365C1}"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p:spTree>
      <p:nvGrpSpPr>
        <p:cNvPr id="1" name=""/>
        <p:cNvGrpSpPr/>
        <p:nvPr/>
      </p:nvGrpSpPr>
      <p:grpSpPr>
        <a:xfrm>
          <a:off x="0" y="0"/>
          <a:ext cx="0" cy="0"/>
          <a:chOff x="0" y="0"/>
          <a:chExt cx="0" cy="0"/>
        </a:xfrm>
      </p:grpSpPr>
      <p:sp>
        <p:nvSpPr>
          <p:cNvPr id="83" name="PlaceHolder 1"/>
          <p:cNvSpPr>
            <a:spLocks noGrp="1"/>
          </p:cNvSpPr>
          <p:nvPr>
            <p:ph type="title"/>
          </p:nvPr>
        </p:nvSpPr>
        <p:spPr>
          <a:xfrm>
            <a:off x="2584800" y="6377400"/>
            <a:ext cx="19677600" cy="595728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Noto Serif"/>
            </a:endParaRPr>
          </a:p>
        </p:txBody>
      </p:sp>
      <p:sp>
        <p:nvSpPr>
          <p:cNvPr id="84" name="PlaceHolder 2"/>
          <p:cNvSpPr>
            <a:spLocks noGrp="1"/>
          </p:cNvSpPr>
          <p:nvPr>
            <p:ph/>
          </p:nvPr>
        </p:nvSpPr>
        <p:spPr>
          <a:xfrm>
            <a:off x="1218960" y="3209400"/>
            <a:ext cx="21944520" cy="79545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erif"/>
            </a:endParaRPr>
          </a:p>
        </p:txBody>
      </p:sp>
      <p:sp>
        <p:nvSpPr>
          <p:cNvPr id="4" name="PlaceHolder 3"/>
          <p:cNvSpPr>
            <a:spLocks noGrp="1"/>
          </p:cNvSpPr>
          <p:nvPr>
            <p:ph type="sldNum" idx="16"/>
          </p:nvPr>
        </p:nvSpPr>
        <p:spPr/>
        <p:txBody>
          <a:bodyPr/>
          <a:p>
            <a:fld id="{942F5745-E98D-4D22-8DAE-F6D6C6151C58}"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
    <p:spTree>
      <p:nvGrpSpPr>
        <p:cNvPr id="1" name=""/>
        <p:cNvGrpSpPr/>
        <p:nvPr/>
      </p:nvGrpSpPr>
      <p:grpSpPr>
        <a:xfrm>
          <a:off x="0" y="0"/>
          <a:ext cx="0" cy="0"/>
          <a:chOff x="0" y="0"/>
          <a:chExt cx="0" cy="0"/>
        </a:xfrm>
      </p:grpSpPr>
      <p:sp>
        <p:nvSpPr>
          <p:cNvPr id="2" name="PlaceHolder 1"/>
          <p:cNvSpPr>
            <a:spLocks noGrp="1"/>
          </p:cNvSpPr>
          <p:nvPr>
            <p:ph type="sldNum" idx="17"/>
          </p:nvPr>
        </p:nvSpPr>
        <p:spPr/>
        <p:txBody>
          <a:bodyPr/>
          <a:p>
            <a:fld id="{2D672C7E-88F2-48F6-9BA9-FE320CB661D3}"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
    <p:spTree>
      <p:nvGrpSpPr>
        <p:cNvPr id="1" name=""/>
        <p:cNvGrpSpPr/>
        <p:nvPr/>
      </p:nvGrpSpPr>
      <p:grpSpPr>
        <a:xfrm>
          <a:off x="0" y="0"/>
          <a:ext cx="0" cy="0"/>
          <a:chOff x="0" y="0"/>
          <a:chExt cx="0" cy="0"/>
        </a:xfrm>
      </p:grpSpPr>
      <p:sp>
        <p:nvSpPr>
          <p:cNvPr id="2" name="PlaceHolder 1"/>
          <p:cNvSpPr>
            <a:spLocks noGrp="1"/>
          </p:cNvSpPr>
          <p:nvPr>
            <p:ph type="sldNum" idx="18"/>
          </p:nvPr>
        </p:nvSpPr>
        <p:spPr/>
        <p:txBody>
          <a:bodyPr/>
          <a:p>
            <a:fld id="{59BD9802-BBE1-4F20-8F92-1BF5EFF72FEF}"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3">
    <p:spTree>
      <p:nvGrpSpPr>
        <p:cNvPr id="1" name=""/>
        <p:cNvGrpSpPr/>
        <p:nvPr/>
      </p:nvGrpSpPr>
      <p:grpSpPr>
        <a:xfrm>
          <a:off x="0" y="0"/>
          <a:ext cx="0" cy="0"/>
          <a:chOff x="0" y="0"/>
          <a:chExt cx="0" cy="0"/>
        </a:xfrm>
      </p:grpSpPr>
      <p:sp>
        <p:nvSpPr>
          <p:cNvPr id="98" name="PlaceHolder 1"/>
          <p:cNvSpPr>
            <a:spLocks noGrp="1"/>
          </p:cNvSpPr>
          <p:nvPr>
            <p:ph type="title"/>
          </p:nvPr>
        </p:nvSpPr>
        <p:spPr>
          <a:xfrm>
            <a:off x="2584800" y="6377400"/>
            <a:ext cx="19677600" cy="595728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Noto Serif"/>
            </a:endParaRPr>
          </a:p>
        </p:txBody>
      </p:sp>
      <p:sp>
        <p:nvSpPr>
          <p:cNvPr id="99" name="PlaceHolder 2"/>
          <p:cNvSpPr>
            <a:spLocks noGrp="1"/>
          </p:cNvSpPr>
          <p:nvPr>
            <p:ph/>
          </p:nvPr>
        </p:nvSpPr>
        <p:spPr>
          <a:xfrm>
            <a:off x="1218960" y="3209400"/>
            <a:ext cx="21944520" cy="79545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erif"/>
            </a:endParaRPr>
          </a:p>
        </p:txBody>
      </p:sp>
      <p:sp>
        <p:nvSpPr>
          <p:cNvPr id="4" name="PlaceHolder 3"/>
          <p:cNvSpPr>
            <a:spLocks noGrp="1"/>
          </p:cNvSpPr>
          <p:nvPr>
            <p:ph type="sldNum" idx="19"/>
          </p:nvPr>
        </p:nvSpPr>
        <p:spPr/>
        <p:txBody>
          <a:bodyPr/>
          <a:p>
            <a:fld id="{4D63AB09-0D1A-4AD0-B801-F53080D6B181}"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Minimal Header">
    <p:spTree>
      <p:nvGrpSpPr>
        <p:cNvPr id="1" name=""/>
        <p:cNvGrpSpPr/>
        <p:nvPr/>
      </p:nvGrpSpPr>
      <p:grpSpPr>
        <a:xfrm>
          <a:off x="0" y="0"/>
          <a:ext cx="0" cy="0"/>
          <a:chOff x="0" y="0"/>
          <a:chExt cx="0" cy="0"/>
        </a:xfrm>
      </p:grpSpPr>
      <p:sp>
        <p:nvSpPr>
          <p:cNvPr id="10" name="PlaceHolder 1"/>
          <p:cNvSpPr>
            <a:spLocks noGrp="1"/>
          </p:cNvSpPr>
          <p:nvPr>
            <p:ph type="title"/>
          </p:nvPr>
        </p:nvSpPr>
        <p:spPr>
          <a:xfrm>
            <a:off x="2584800" y="6377400"/>
            <a:ext cx="19677600" cy="595728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Noto Serif"/>
            </a:endParaRPr>
          </a:p>
        </p:txBody>
      </p:sp>
      <p:sp>
        <p:nvSpPr>
          <p:cNvPr id="11" name="PlaceHolder 2"/>
          <p:cNvSpPr>
            <a:spLocks noGrp="1"/>
          </p:cNvSpPr>
          <p:nvPr>
            <p:ph/>
          </p:nvPr>
        </p:nvSpPr>
        <p:spPr>
          <a:xfrm>
            <a:off x="1218960" y="3209400"/>
            <a:ext cx="21944520" cy="79545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erif"/>
            </a:endParaRPr>
          </a:p>
        </p:txBody>
      </p:sp>
      <p:sp>
        <p:nvSpPr>
          <p:cNvPr id="4" name="PlaceHolder 3"/>
          <p:cNvSpPr>
            <a:spLocks noGrp="1"/>
          </p:cNvSpPr>
          <p:nvPr>
            <p:ph type="sldNum" idx="2"/>
          </p:nvPr>
        </p:nvSpPr>
        <p:spPr/>
        <p:txBody>
          <a:bodyPr/>
          <a:p>
            <a:fld id="{32B6F1AC-18E2-4FC9-80D5-0BA08A1EDA47}"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4">
    <p:spTree>
      <p:nvGrpSpPr>
        <p:cNvPr id="1" name=""/>
        <p:cNvGrpSpPr/>
        <p:nvPr/>
      </p:nvGrpSpPr>
      <p:grpSpPr>
        <a:xfrm>
          <a:off x="0" y="0"/>
          <a:ext cx="0" cy="0"/>
          <a:chOff x="0" y="0"/>
          <a:chExt cx="0" cy="0"/>
        </a:xfrm>
      </p:grpSpPr>
      <p:sp>
        <p:nvSpPr>
          <p:cNvPr id="105" name="PlaceHolder 1"/>
          <p:cNvSpPr>
            <a:spLocks noGrp="1"/>
          </p:cNvSpPr>
          <p:nvPr>
            <p:ph type="title"/>
          </p:nvPr>
        </p:nvSpPr>
        <p:spPr>
          <a:xfrm>
            <a:off x="2584800" y="6377400"/>
            <a:ext cx="19677600" cy="595728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Noto Serif"/>
            </a:endParaRPr>
          </a:p>
        </p:txBody>
      </p:sp>
      <p:sp>
        <p:nvSpPr>
          <p:cNvPr id="106" name="PlaceHolder 2"/>
          <p:cNvSpPr>
            <a:spLocks noGrp="1"/>
          </p:cNvSpPr>
          <p:nvPr>
            <p:ph/>
          </p:nvPr>
        </p:nvSpPr>
        <p:spPr>
          <a:xfrm>
            <a:off x="1218960" y="3209400"/>
            <a:ext cx="21944520" cy="79545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effectLst/>
              <a:uFillTx/>
              <a:latin typeface="Noto Serif"/>
            </a:endParaRPr>
          </a:p>
        </p:txBody>
      </p:sp>
      <p:sp>
        <p:nvSpPr>
          <p:cNvPr id="4" name="PlaceHolder 3"/>
          <p:cNvSpPr>
            <a:spLocks noGrp="1"/>
          </p:cNvSpPr>
          <p:nvPr>
            <p:ph type="sldNum" idx="20"/>
          </p:nvPr>
        </p:nvSpPr>
        <p:spPr/>
        <p:txBody>
          <a:bodyPr/>
          <a:p>
            <a:fld id="{89EC324C-C6CC-4D4E-BE5B-0E9B34EBF974}"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5">
    <p:spTree>
      <p:nvGrpSpPr>
        <p:cNvPr id="1" name=""/>
        <p:cNvGrpSpPr/>
        <p:nvPr/>
      </p:nvGrpSpPr>
      <p:grpSpPr>
        <a:xfrm>
          <a:off x="0" y="0"/>
          <a:ext cx="0" cy="0"/>
          <a:chOff x="0" y="0"/>
          <a:chExt cx="0" cy="0"/>
        </a:xfrm>
      </p:grpSpPr>
      <p:sp>
        <p:nvSpPr>
          <p:cNvPr id="111" name="PlaceHolder 1"/>
          <p:cNvSpPr>
            <a:spLocks noGrp="1"/>
          </p:cNvSpPr>
          <p:nvPr>
            <p:ph type="title"/>
          </p:nvPr>
        </p:nvSpPr>
        <p:spPr>
          <a:xfrm>
            <a:off x="2584800" y="6377400"/>
            <a:ext cx="19677600" cy="595728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Noto Serif"/>
            </a:endParaRPr>
          </a:p>
        </p:txBody>
      </p:sp>
      <p:sp>
        <p:nvSpPr>
          <p:cNvPr id="112" name="PlaceHolder 2"/>
          <p:cNvSpPr>
            <a:spLocks noGrp="1"/>
          </p:cNvSpPr>
          <p:nvPr>
            <p:ph/>
          </p:nvPr>
        </p:nvSpPr>
        <p:spPr>
          <a:xfrm>
            <a:off x="1218960" y="3209400"/>
            <a:ext cx="21944520" cy="79545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erif"/>
            </a:endParaRPr>
          </a:p>
        </p:txBody>
      </p:sp>
      <p:sp>
        <p:nvSpPr>
          <p:cNvPr id="4" name="PlaceHolder 3"/>
          <p:cNvSpPr>
            <a:spLocks noGrp="1"/>
          </p:cNvSpPr>
          <p:nvPr>
            <p:ph type="sldNum" idx="21"/>
          </p:nvPr>
        </p:nvSpPr>
        <p:spPr/>
        <p:txBody>
          <a:bodyPr/>
          <a:p>
            <a:fld id="{BF4912EA-5EAA-4151-B48B-CB1EFAB8517D}"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6">
    <p:spTree>
      <p:nvGrpSpPr>
        <p:cNvPr id="1" name=""/>
        <p:cNvGrpSpPr/>
        <p:nvPr/>
      </p:nvGrpSpPr>
      <p:grpSpPr>
        <a:xfrm>
          <a:off x="0" y="0"/>
          <a:ext cx="0" cy="0"/>
          <a:chOff x="0" y="0"/>
          <a:chExt cx="0" cy="0"/>
        </a:xfrm>
      </p:grpSpPr>
      <p:sp>
        <p:nvSpPr>
          <p:cNvPr id="117" name="PlaceHolder 1"/>
          <p:cNvSpPr>
            <a:spLocks noGrp="1"/>
          </p:cNvSpPr>
          <p:nvPr>
            <p:ph type="title"/>
          </p:nvPr>
        </p:nvSpPr>
        <p:spPr>
          <a:xfrm>
            <a:off x="2584800" y="6377400"/>
            <a:ext cx="19677600" cy="595728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Noto Serif"/>
            </a:endParaRPr>
          </a:p>
        </p:txBody>
      </p:sp>
      <p:sp>
        <p:nvSpPr>
          <p:cNvPr id="118" name="PlaceHolder 2"/>
          <p:cNvSpPr>
            <a:spLocks noGrp="1"/>
          </p:cNvSpPr>
          <p:nvPr>
            <p:ph/>
          </p:nvPr>
        </p:nvSpPr>
        <p:spPr>
          <a:xfrm>
            <a:off x="1218960" y="3209400"/>
            <a:ext cx="21944520" cy="79545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effectLst/>
              <a:uFillTx/>
              <a:latin typeface="Noto Serif"/>
            </a:endParaRPr>
          </a:p>
        </p:txBody>
      </p:sp>
      <p:sp>
        <p:nvSpPr>
          <p:cNvPr id="4" name="PlaceHolder 3"/>
          <p:cNvSpPr>
            <a:spLocks noGrp="1"/>
          </p:cNvSpPr>
          <p:nvPr>
            <p:ph type="sldNum" idx="22"/>
          </p:nvPr>
        </p:nvSpPr>
        <p:spPr/>
        <p:txBody>
          <a:bodyPr/>
          <a:p>
            <a:fld id="{0FE1DBAC-3F7A-41F7-A010-6850B49558FC}"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7">
    <p:spTree>
      <p:nvGrpSpPr>
        <p:cNvPr id="1" name=""/>
        <p:cNvGrpSpPr/>
        <p:nvPr/>
      </p:nvGrpSpPr>
      <p:grpSpPr>
        <a:xfrm>
          <a:off x="0" y="0"/>
          <a:ext cx="0" cy="0"/>
          <a:chOff x="0" y="0"/>
          <a:chExt cx="0" cy="0"/>
        </a:xfrm>
      </p:grpSpPr>
      <p:sp>
        <p:nvSpPr>
          <p:cNvPr id="2" name="PlaceHolder 1"/>
          <p:cNvSpPr>
            <a:spLocks noGrp="1"/>
          </p:cNvSpPr>
          <p:nvPr>
            <p:ph type="sldNum" idx="23"/>
          </p:nvPr>
        </p:nvSpPr>
        <p:spPr/>
        <p:txBody>
          <a:bodyPr/>
          <a:p>
            <a:fld id="{D413AA06-2661-47F8-8DE2-9FBDD06156E3}"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8">
    <p:spTree>
      <p:nvGrpSpPr>
        <p:cNvPr id="1" name=""/>
        <p:cNvGrpSpPr/>
        <p:nvPr/>
      </p:nvGrpSpPr>
      <p:grpSpPr>
        <a:xfrm>
          <a:off x="0" y="0"/>
          <a:ext cx="0" cy="0"/>
          <a:chOff x="0" y="0"/>
          <a:chExt cx="0" cy="0"/>
        </a:xfrm>
      </p:grpSpPr>
      <p:sp>
        <p:nvSpPr>
          <p:cNvPr id="123" name="PlaceHolder 1"/>
          <p:cNvSpPr>
            <a:spLocks noGrp="1"/>
          </p:cNvSpPr>
          <p:nvPr>
            <p:ph type="title"/>
          </p:nvPr>
        </p:nvSpPr>
        <p:spPr>
          <a:xfrm>
            <a:off x="2584800" y="6377400"/>
            <a:ext cx="19677600" cy="595728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Noto Serif"/>
            </a:endParaRPr>
          </a:p>
        </p:txBody>
      </p:sp>
      <p:sp>
        <p:nvSpPr>
          <p:cNvPr id="124" name="PlaceHolder 2"/>
          <p:cNvSpPr>
            <a:spLocks noGrp="1"/>
          </p:cNvSpPr>
          <p:nvPr>
            <p:ph/>
          </p:nvPr>
        </p:nvSpPr>
        <p:spPr>
          <a:xfrm>
            <a:off x="1218960" y="3209400"/>
            <a:ext cx="21944520" cy="79545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effectLst/>
              <a:uFillTx/>
              <a:latin typeface="Noto Serif"/>
            </a:endParaRPr>
          </a:p>
        </p:txBody>
      </p:sp>
      <p:sp>
        <p:nvSpPr>
          <p:cNvPr id="4" name="PlaceHolder 3"/>
          <p:cNvSpPr>
            <a:spLocks noGrp="1"/>
          </p:cNvSpPr>
          <p:nvPr>
            <p:ph type="sldNum" idx="24"/>
          </p:nvPr>
        </p:nvSpPr>
        <p:spPr/>
        <p:txBody>
          <a:bodyPr/>
          <a:p>
            <a:fld id="{8C5736A7-CAD7-4EA2-99EE-3D5A1E24F27D}"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9">
    <p:spTree>
      <p:nvGrpSpPr>
        <p:cNvPr id="1" name=""/>
        <p:cNvGrpSpPr/>
        <p:nvPr/>
      </p:nvGrpSpPr>
      <p:grpSpPr>
        <a:xfrm>
          <a:off x="0" y="0"/>
          <a:ext cx="0" cy="0"/>
          <a:chOff x="0" y="0"/>
          <a:chExt cx="0" cy="0"/>
        </a:xfrm>
      </p:grpSpPr>
      <p:sp>
        <p:nvSpPr>
          <p:cNvPr id="129" name="PlaceHolder 1"/>
          <p:cNvSpPr>
            <a:spLocks noGrp="1"/>
          </p:cNvSpPr>
          <p:nvPr>
            <p:ph type="title"/>
          </p:nvPr>
        </p:nvSpPr>
        <p:spPr>
          <a:xfrm>
            <a:off x="2584800" y="6377400"/>
            <a:ext cx="19677600" cy="595728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Noto Serif"/>
            </a:endParaRPr>
          </a:p>
        </p:txBody>
      </p:sp>
      <p:sp>
        <p:nvSpPr>
          <p:cNvPr id="130" name="PlaceHolder 2"/>
          <p:cNvSpPr>
            <a:spLocks noGrp="1"/>
          </p:cNvSpPr>
          <p:nvPr>
            <p:ph/>
          </p:nvPr>
        </p:nvSpPr>
        <p:spPr>
          <a:xfrm>
            <a:off x="1218960" y="3209400"/>
            <a:ext cx="21944520" cy="79545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erif"/>
            </a:endParaRPr>
          </a:p>
        </p:txBody>
      </p:sp>
      <p:sp>
        <p:nvSpPr>
          <p:cNvPr id="4" name="PlaceHolder 3"/>
          <p:cNvSpPr>
            <a:spLocks noGrp="1"/>
          </p:cNvSpPr>
          <p:nvPr>
            <p:ph type="sldNum" idx="25"/>
          </p:nvPr>
        </p:nvSpPr>
        <p:spPr/>
        <p:txBody>
          <a:bodyPr/>
          <a:p>
            <a:fld id="{58A0EE4E-832B-4D9B-9B1A-E739EE709D8D}"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Presentation title dark">
    <p:spTree>
      <p:nvGrpSpPr>
        <p:cNvPr id="1" name=""/>
        <p:cNvGrpSpPr/>
        <p:nvPr/>
      </p:nvGrpSpPr>
      <p:grpSpPr>
        <a:xfrm>
          <a:off x="0" y="0"/>
          <a:ext cx="0" cy="0"/>
          <a:chOff x="0" y="0"/>
          <a:chExt cx="0" cy="0"/>
        </a:xfrm>
      </p:grpSpPr>
      <p:sp>
        <p:nvSpPr>
          <p:cNvPr id="135" name="PlaceHolder 1"/>
          <p:cNvSpPr>
            <a:spLocks noGrp="1"/>
          </p:cNvSpPr>
          <p:nvPr>
            <p:ph type="title"/>
          </p:nvPr>
        </p:nvSpPr>
        <p:spPr>
          <a:xfrm>
            <a:off x="2584800" y="6377400"/>
            <a:ext cx="19677600" cy="595728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Noto Serif"/>
            </a:endParaRPr>
          </a:p>
        </p:txBody>
      </p:sp>
      <p:sp>
        <p:nvSpPr>
          <p:cNvPr id="136" name="PlaceHolder 2"/>
          <p:cNvSpPr>
            <a:spLocks noGrp="1"/>
          </p:cNvSpPr>
          <p:nvPr>
            <p:ph/>
          </p:nvPr>
        </p:nvSpPr>
        <p:spPr>
          <a:xfrm>
            <a:off x="1218960" y="3209400"/>
            <a:ext cx="21944520" cy="79545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effectLst/>
              <a:uFillTx/>
              <a:latin typeface="Noto Serif"/>
            </a:endParaRPr>
          </a:p>
        </p:txBody>
      </p:sp>
      <p:sp>
        <p:nvSpPr>
          <p:cNvPr id="4" name="PlaceHolder 3"/>
          <p:cNvSpPr>
            <a:spLocks noGrp="1"/>
          </p:cNvSpPr>
          <p:nvPr>
            <p:ph type="sldNum" idx="26"/>
          </p:nvPr>
        </p:nvSpPr>
        <p:spPr/>
        <p:txBody>
          <a:bodyPr/>
          <a:p>
            <a:fld id="{BEB011BC-E755-4466-9370-4E26886D75CC}"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0">
    <p:spTree>
      <p:nvGrpSpPr>
        <p:cNvPr id="1" name=""/>
        <p:cNvGrpSpPr/>
        <p:nvPr/>
      </p:nvGrpSpPr>
      <p:grpSpPr>
        <a:xfrm>
          <a:off x="0" y="0"/>
          <a:ext cx="0" cy="0"/>
          <a:chOff x="0" y="0"/>
          <a:chExt cx="0" cy="0"/>
        </a:xfrm>
      </p:grpSpPr>
      <p:sp>
        <p:nvSpPr>
          <p:cNvPr id="140" name="PlaceHolder 1"/>
          <p:cNvSpPr>
            <a:spLocks noGrp="1"/>
          </p:cNvSpPr>
          <p:nvPr>
            <p:ph type="title"/>
          </p:nvPr>
        </p:nvSpPr>
        <p:spPr>
          <a:xfrm>
            <a:off x="2584800" y="6377400"/>
            <a:ext cx="19677600" cy="595728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Noto Serif"/>
            </a:endParaRPr>
          </a:p>
        </p:txBody>
      </p:sp>
      <p:sp>
        <p:nvSpPr>
          <p:cNvPr id="141" name="PlaceHolder 2"/>
          <p:cNvSpPr>
            <a:spLocks noGrp="1"/>
          </p:cNvSpPr>
          <p:nvPr>
            <p:ph/>
          </p:nvPr>
        </p:nvSpPr>
        <p:spPr>
          <a:xfrm>
            <a:off x="1218960" y="3209400"/>
            <a:ext cx="21944520" cy="79545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effectLst/>
              <a:uFillTx/>
              <a:latin typeface="Noto Serif"/>
            </a:endParaRPr>
          </a:p>
        </p:txBody>
      </p:sp>
      <p:sp>
        <p:nvSpPr>
          <p:cNvPr id="4" name="PlaceHolder 3"/>
          <p:cNvSpPr>
            <a:spLocks noGrp="1"/>
          </p:cNvSpPr>
          <p:nvPr>
            <p:ph type="sldNum" idx="27"/>
          </p:nvPr>
        </p:nvSpPr>
        <p:spPr/>
        <p:txBody>
          <a:bodyPr/>
          <a:p>
            <a:fld id="{81D91323-5FC5-4B53-B225-DD95C58B456D}"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Agenda">
    <p:spTree>
      <p:nvGrpSpPr>
        <p:cNvPr id="1" name=""/>
        <p:cNvGrpSpPr/>
        <p:nvPr/>
      </p:nvGrpSpPr>
      <p:grpSpPr>
        <a:xfrm>
          <a:off x="0" y="0"/>
          <a:ext cx="0" cy="0"/>
          <a:chOff x="0" y="0"/>
          <a:chExt cx="0" cy="0"/>
        </a:xfrm>
      </p:grpSpPr>
      <p:sp>
        <p:nvSpPr>
          <p:cNvPr id="149" name="PlaceHolder 1"/>
          <p:cNvSpPr>
            <a:spLocks noGrp="1"/>
          </p:cNvSpPr>
          <p:nvPr>
            <p:ph type="title"/>
          </p:nvPr>
        </p:nvSpPr>
        <p:spPr>
          <a:xfrm>
            <a:off x="2584800" y="6377400"/>
            <a:ext cx="19677600" cy="595728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Noto Serif"/>
            </a:endParaRPr>
          </a:p>
        </p:txBody>
      </p:sp>
      <p:sp>
        <p:nvSpPr>
          <p:cNvPr id="150" name="PlaceHolder 2"/>
          <p:cNvSpPr>
            <a:spLocks noGrp="1"/>
          </p:cNvSpPr>
          <p:nvPr>
            <p:ph/>
          </p:nvPr>
        </p:nvSpPr>
        <p:spPr>
          <a:xfrm>
            <a:off x="1218960" y="3209400"/>
            <a:ext cx="21944520" cy="79545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erif"/>
            </a:endParaRPr>
          </a:p>
        </p:txBody>
      </p:sp>
      <p:sp>
        <p:nvSpPr>
          <p:cNvPr id="4" name="PlaceHolder 3"/>
          <p:cNvSpPr>
            <a:spLocks noGrp="1"/>
          </p:cNvSpPr>
          <p:nvPr>
            <p:ph type="sldNum" idx="28"/>
          </p:nvPr>
        </p:nvSpPr>
        <p:spPr/>
        <p:txBody>
          <a:bodyPr/>
          <a:p>
            <a:fld id="{F2360EBC-235A-471E-A01C-78BAFE3253FB}" type="slidenum">
              <a:t>&lt;#&gt;</a:t>
            </a:fld>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1">
    <p:spTree>
      <p:nvGrpSpPr>
        <p:cNvPr id="1" name=""/>
        <p:cNvGrpSpPr/>
        <p:nvPr/>
      </p:nvGrpSpPr>
      <p:grpSpPr>
        <a:xfrm>
          <a:off x="0" y="0"/>
          <a:ext cx="0" cy="0"/>
          <a:chOff x="0" y="0"/>
          <a:chExt cx="0" cy="0"/>
        </a:xfrm>
      </p:grpSpPr>
      <p:sp>
        <p:nvSpPr>
          <p:cNvPr id="2" name="PlaceHolder 1"/>
          <p:cNvSpPr>
            <a:spLocks noGrp="1"/>
          </p:cNvSpPr>
          <p:nvPr>
            <p:ph type="sldNum" idx="29"/>
          </p:nvPr>
        </p:nvSpPr>
        <p:spPr/>
        <p:txBody>
          <a:bodyPr/>
          <a:p>
            <a:fld id="{3B349680-198E-4F69-A8BB-A0C4B10E23AD}"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Minimal Header Black">
    <p:spTree>
      <p:nvGrpSpPr>
        <p:cNvPr id="1" name=""/>
        <p:cNvGrpSpPr/>
        <p:nvPr/>
      </p:nvGrpSpPr>
      <p:grpSpPr>
        <a:xfrm>
          <a:off x="0" y="0"/>
          <a:ext cx="0" cy="0"/>
          <a:chOff x="0" y="0"/>
          <a:chExt cx="0" cy="0"/>
        </a:xfrm>
      </p:grpSpPr>
      <p:sp>
        <p:nvSpPr>
          <p:cNvPr id="17" name="PlaceHolder 1"/>
          <p:cNvSpPr>
            <a:spLocks noGrp="1"/>
          </p:cNvSpPr>
          <p:nvPr>
            <p:ph type="title"/>
          </p:nvPr>
        </p:nvSpPr>
        <p:spPr>
          <a:xfrm>
            <a:off x="2584800" y="6377400"/>
            <a:ext cx="19677600" cy="595728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Noto Serif"/>
            </a:endParaRPr>
          </a:p>
        </p:txBody>
      </p:sp>
      <p:sp>
        <p:nvSpPr>
          <p:cNvPr id="18" name="PlaceHolder 2"/>
          <p:cNvSpPr>
            <a:spLocks noGrp="1"/>
          </p:cNvSpPr>
          <p:nvPr>
            <p:ph/>
          </p:nvPr>
        </p:nvSpPr>
        <p:spPr>
          <a:xfrm>
            <a:off x="1218960" y="3209400"/>
            <a:ext cx="21944520" cy="79545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effectLst/>
              <a:uFillTx/>
              <a:latin typeface="Noto Serif"/>
            </a:endParaRPr>
          </a:p>
        </p:txBody>
      </p:sp>
      <p:sp>
        <p:nvSpPr>
          <p:cNvPr id="4" name="PlaceHolder 3"/>
          <p:cNvSpPr>
            <a:spLocks noGrp="1"/>
          </p:cNvSpPr>
          <p:nvPr>
            <p:ph type="sldNum" idx="3"/>
          </p:nvPr>
        </p:nvSpPr>
        <p:spPr/>
        <p:txBody>
          <a:bodyPr/>
          <a:p>
            <a:fld id="{4388B115-A1FB-480D-A3E7-B11830D65C55}" type="slidenum">
              <a:t>&lt;#&gt;</a:t>
            </a:fld>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2">
    <p:spTree>
      <p:nvGrpSpPr>
        <p:cNvPr id="1" name=""/>
        <p:cNvGrpSpPr/>
        <p:nvPr/>
      </p:nvGrpSpPr>
      <p:grpSpPr>
        <a:xfrm>
          <a:off x="0" y="0"/>
          <a:ext cx="0" cy="0"/>
          <a:chOff x="0" y="0"/>
          <a:chExt cx="0" cy="0"/>
        </a:xfrm>
      </p:grpSpPr>
      <p:sp>
        <p:nvSpPr>
          <p:cNvPr id="159" name="PlaceHolder 1"/>
          <p:cNvSpPr>
            <a:spLocks noGrp="1"/>
          </p:cNvSpPr>
          <p:nvPr>
            <p:ph type="title"/>
          </p:nvPr>
        </p:nvSpPr>
        <p:spPr>
          <a:xfrm>
            <a:off x="2584800" y="6377400"/>
            <a:ext cx="19677600" cy="595728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Noto Serif"/>
            </a:endParaRPr>
          </a:p>
        </p:txBody>
      </p:sp>
      <p:sp>
        <p:nvSpPr>
          <p:cNvPr id="160" name="PlaceHolder 2"/>
          <p:cNvSpPr>
            <a:spLocks noGrp="1"/>
          </p:cNvSpPr>
          <p:nvPr>
            <p:ph/>
          </p:nvPr>
        </p:nvSpPr>
        <p:spPr>
          <a:xfrm>
            <a:off x="1218960" y="3209400"/>
            <a:ext cx="21944520" cy="79545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effectLst/>
              <a:uFillTx/>
              <a:latin typeface="Noto Serif"/>
            </a:endParaRPr>
          </a:p>
        </p:txBody>
      </p:sp>
      <p:sp>
        <p:nvSpPr>
          <p:cNvPr id="4" name="PlaceHolder 3"/>
          <p:cNvSpPr>
            <a:spLocks noGrp="1"/>
          </p:cNvSpPr>
          <p:nvPr>
            <p:ph type="sldNum" idx="30"/>
          </p:nvPr>
        </p:nvSpPr>
        <p:spPr/>
        <p:txBody>
          <a:bodyPr/>
          <a:p>
            <a:fld id="{20559951-FC1F-47FC-9AF8-83F6D67CC7A5}" type="slidenum">
              <a:t>&lt;#&gt;</a:t>
            </a:fld>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3">
    <p:spTree>
      <p:nvGrpSpPr>
        <p:cNvPr id="1" name=""/>
        <p:cNvGrpSpPr/>
        <p:nvPr/>
      </p:nvGrpSpPr>
      <p:grpSpPr>
        <a:xfrm>
          <a:off x="0" y="0"/>
          <a:ext cx="0" cy="0"/>
          <a:chOff x="0" y="0"/>
          <a:chExt cx="0" cy="0"/>
        </a:xfrm>
      </p:grpSpPr>
      <p:sp>
        <p:nvSpPr>
          <p:cNvPr id="168" name="PlaceHolder 1"/>
          <p:cNvSpPr>
            <a:spLocks noGrp="1"/>
          </p:cNvSpPr>
          <p:nvPr>
            <p:ph type="title"/>
          </p:nvPr>
        </p:nvSpPr>
        <p:spPr>
          <a:xfrm>
            <a:off x="2584800" y="6377400"/>
            <a:ext cx="19677600" cy="595728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Noto Serif"/>
            </a:endParaRPr>
          </a:p>
        </p:txBody>
      </p:sp>
      <p:sp>
        <p:nvSpPr>
          <p:cNvPr id="169" name="PlaceHolder 2"/>
          <p:cNvSpPr>
            <a:spLocks noGrp="1"/>
          </p:cNvSpPr>
          <p:nvPr>
            <p:ph/>
          </p:nvPr>
        </p:nvSpPr>
        <p:spPr>
          <a:xfrm>
            <a:off x="1218960" y="3209400"/>
            <a:ext cx="21944520" cy="79545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erif"/>
            </a:endParaRPr>
          </a:p>
        </p:txBody>
      </p:sp>
      <p:sp>
        <p:nvSpPr>
          <p:cNvPr id="4" name="PlaceHolder 3"/>
          <p:cNvSpPr>
            <a:spLocks noGrp="1"/>
          </p:cNvSpPr>
          <p:nvPr>
            <p:ph type="sldNum" idx="31"/>
          </p:nvPr>
        </p:nvSpPr>
        <p:spPr/>
        <p:txBody>
          <a:bodyPr/>
          <a:p>
            <a:fld id="{4647CCEF-3ECC-411A-90E7-DC13EA55F3E7}" type="slidenum">
              <a:t>&lt;#&gt;</a:t>
            </a:fld>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4">
    <p:spTree>
      <p:nvGrpSpPr>
        <p:cNvPr id="1" name=""/>
        <p:cNvGrpSpPr/>
        <p:nvPr/>
      </p:nvGrpSpPr>
      <p:grpSpPr>
        <a:xfrm>
          <a:off x="0" y="0"/>
          <a:ext cx="0" cy="0"/>
          <a:chOff x="0" y="0"/>
          <a:chExt cx="0" cy="0"/>
        </a:xfrm>
      </p:grpSpPr>
      <p:sp>
        <p:nvSpPr>
          <p:cNvPr id="2" name="PlaceHolder 1"/>
          <p:cNvSpPr>
            <a:spLocks noGrp="1"/>
          </p:cNvSpPr>
          <p:nvPr>
            <p:ph type="sldNum" idx="32"/>
          </p:nvPr>
        </p:nvSpPr>
        <p:spPr/>
        <p:txBody>
          <a:bodyPr/>
          <a:p>
            <a:fld id="{C72F238B-79D1-43EA-9973-B0B88E343043}" type="slidenum">
              <a:t>&lt;#&gt;</a:t>
            </a:fld>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5">
    <p:spTree>
      <p:nvGrpSpPr>
        <p:cNvPr id="1" name=""/>
        <p:cNvGrpSpPr/>
        <p:nvPr/>
      </p:nvGrpSpPr>
      <p:grpSpPr>
        <a:xfrm>
          <a:off x="0" y="0"/>
          <a:ext cx="0" cy="0"/>
          <a:chOff x="0" y="0"/>
          <a:chExt cx="0" cy="0"/>
        </a:xfrm>
      </p:grpSpPr>
      <p:sp>
        <p:nvSpPr>
          <p:cNvPr id="178" name="PlaceHolder 1"/>
          <p:cNvSpPr>
            <a:spLocks noGrp="1"/>
          </p:cNvSpPr>
          <p:nvPr>
            <p:ph type="title"/>
          </p:nvPr>
        </p:nvSpPr>
        <p:spPr>
          <a:xfrm>
            <a:off x="2584800" y="6377400"/>
            <a:ext cx="19677600" cy="595728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Noto Serif"/>
            </a:endParaRPr>
          </a:p>
        </p:txBody>
      </p:sp>
      <p:sp>
        <p:nvSpPr>
          <p:cNvPr id="179" name="PlaceHolder 2"/>
          <p:cNvSpPr>
            <a:spLocks noGrp="1"/>
          </p:cNvSpPr>
          <p:nvPr>
            <p:ph/>
          </p:nvPr>
        </p:nvSpPr>
        <p:spPr>
          <a:xfrm>
            <a:off x="1218960" y="3209400"/>
            <a:ext cx="21944520" cy="79545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erif"/>
            </a:endParaRPr>
          </a:p>
        </p:txBody>
      </p:sp>
      <p:sp>
        <p:nvSpPr>
          <p:cNvPr id="4" name="PlaceHolder 3"/>
          <p:cNvSpPr>
            <a:spLocks noGrp="1"/>
          </p:cNvSpPr>
          <p:nvPr>
            <p:ph type="sldNum" idx="33"/>
          </p:nvPr>
        </p:nvSpPr>
        <p:spPr/>
        <p:txBody>
          <a:bodyPr/>
          <a:p>
            <a:fld id="{7DD65CCB-F159-45DF-BE5F-6D35F556B2F9}" type="slidenum">
              <a:t>&lt;#&gt;</a:t>
            </a:fld>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6">
    <p:spTree>
      <p:nvGrpSpPr>
        <p:cNvPr id="1" name=""/>
        <p:cNvGrpSpPr/>
        <p:nvPr/>
      </p:nvGrpSpPr>
      <p:grpSpPr>
        <a:xfrm>
          <a:off x="0" y="0"/>
          <a:ext cx="0" cy="0"/>
          <a:chOff x="0" y="0"/>
          <a:chExt cx="0" cy="0"/>
        </a:xfrm>
      </p:grpSpPr>
      <p:sp>
        <p:nvSpPr>
          <p:cNvPr id="2" name="PlaceHolder 1"/>
          <p:cNvSpPr>
            <a:spLocks noGrp="1"/>
          </p:cNvSpPr>
          <p:nvPr>
            <p:ph type="sldNum" idx="34"/>
          </p:nvPr>
        </p:nvSpPr>
        <p:spPr/>
        <p:txBody>
          <a:bodyPr/>
          <a:p>
            <a:fld id="{7D10F921-C4A6-45AA-95A9-CCBBCA30E673}" type="slidenum">
              <a:t>&lt;#&gt;</a:t>
            </a:fld>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7">
    <p:spTree>
      <p:nvGrpSpPr>
        <p:cNvPr id="1" name=""/>
        <p:cNvGrpSpPr/>
        <p:nvPr/>
      </p:nvGrpSpPr>
      <p:grpSpPr>
        <a:xfrm>
          <a:off x="0" y="0"/>
          <a:ext cx="0" cy="0"/>
          <a:chOff x="0" y="0"/>
          <a:chExt cx="0" cy="0"/>
        </a:xfrm>
      </p:grpSpPr>
      <p:sp>
        <p:nvSpPr>
          <p:cNvPr id="189" name="PlaceHolder 1"/>
          <p:cNvSpPr>
            <a:spLocks noGrp="1"/>
          </p:cNvSpPr>
          <p:nvPr>
            <p:ph type="title"/>
          </p:nvPr>
        </p:nvSpPr>
        <p:spPr>
          <a:xfrm>
            <a:off x="2584800" y="6377400"/>
            <a:ext cx="19677600" cy="595728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Noto Serif"/>
            </a:endParaRPr>
          </a:p>
        </p:txBody>
      </p:sp>
      <p:sp>
        <p:nvSpPr>
          <p:cNvPr id="190" name="PlaceHolder 2"/>
          <p:cNvSpPr>
            <a:spLocks noGrp="1"/>
          </p:cNvSpPr>
          <p:nvPr>
            <p:ph/>
          </p:nvPr>
        </p:nvSpPr>
        <p:spPr>
          <a:xfrm>
            <a:off x="1218960" y="3209400"/>
            <a:ext cx="21944520" cy="79545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erif"/>
            </a:endParaRPr>
          </a:p>
        </p:txBody>
      </p:sp>
      <p:sp>
        <p:nvSpPr>
          <p:cNvPr id="4" name="PlaceHolder 3"/>
          <p:cNvSpPr>
            <a:spLocks noGrp="1"/>
          </p:cNvSpPr>
          <p:nvPr>
            <p:ph type="sldNum" idx="35"/>
          </p:nvPr>
        </p:nvSpPr>
        <p:spPr/>
        <p:txBody>
          <a:bodyPr/>
          <a:p>
            <a:fld id="{E93F7064-343A-4B2E-8211-A78730014575}" type="slidenum">
              <a:t>&lt;#&gt;</a:t>
            </a:fld>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8">
    <p:spTree>
      <p:nvGrpSpPr>
        <p:cNvPr id="1" name=""/>
        <p:cNvGrpSpPr/>
        <p:nvPr/>
      </p:nvGrpSpPr>
      <p:grpSpPr>
        <a:xfrm>
          <a:off x="0" y="0"/>
          <a:ext cx="0" cy="0"/>
          <a:chOff x="0" y="0"/>
          <a:chExt cx="0" cy="0"/>
        </a:xfrm>
      </p:grpSpPr>
      <p:sp>
        <p:nvSpPr>
          <p:cNvPr id="196" name="PlaceHolder 1"/>
          <p:cNvSpPr>
            <a:spLocks noGrp="1"/>
          </p:cNvSpPr>
          <p:nvPr>
            <p:ph type="title"/>
          </p:nvPr>
        </p:nvSpPr>
        <p:spPr>
          <a:xfrm>
            <a:off x="2584800" y="6377400"/>
            <a:ext cx="19677600" cy="595728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Noto Serif"/>
            </a:endParaRPr>
          </a:p>
        </p:txBody>
      </p:sp>
      <p:sp>
        <p:nvSpPr>
          <p:cNvPr id="197" name="PlaceHolder 2"/>
          <p:cNvSpPr>
            <a:spLocks noGrp="1"/>
          </p:cNvSpPr>
          <p:nvPr>
            <p:ph/>
          </p:nvPr>
        </p:nvSpPr>
        <p:spPr>
          <a:xfrm>
            <a:off x="1218960" y="3209400"/>
            <a:ext cx="21944520" cy="79545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effectLst/>
              <a:uFillTx/>
              <a:latin typeface="Noto Serif"/>
            </a:endParaRPr>
          </a:p>
        </p:txBody>
      </p:sp>
      <p:sp>
        <p:nvSpPr>
          <p:cNvPr id="4" name="PlaceHolder 3"/>
          <p:cNvSpPr>
            <a:spLocks noGrp="1"/>
          </p:cNvSpPr>
          <p:nvPr>
            <p:ph type="sldNum" idx="36"/>
          </p:nvPr>
        </p:nvSpPr>
        <p:spPr/>
        <p:txBody>
          <a:bodyPr/>
          <a:p>
            <a:fld id="{DE071BCC-43ED-4D22-B9C1-D16FE4FC9B48}" type="slidenum">
              <a:t>&lt;#&gt;</a:t>
            </a:fld>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9">
    <p:spTree>
      <p:nvGrpSpPr>
        <p:cNvPr id="1" name=""/>
        <p:cNvGrpSpPr/>
        <p:nvPr/>
      </p:nvGrpSpPr>
      <p:grpSpPr>
        <a:xfrm>
          <a:off x="0" y="0"/>
          <a:ext cx="0" cy="0"/>
          <a:chOff x="0" y="0"/>
          <a:chExt cx="0" cy="0"/>
        </a:xfrm>
      </p:grpSpPr>
      <p:sp>
        <p:nvSpPr>
          <p:cNvPr id="202" name="PlaceHolder 1"/>
          <p:cNvSpPr>
            <a:spLocks noGrp="1"/>
          </p:cNvSpPr>
          <p:nvPr>
            <p:ph type="title"/>
          </p:nvPr>
        </p:nvSpPr>
        <p:spPr>
          <a:xfrm>
            <a:off x="2584800" y="6377400"/>
            <a:ext cx="19677600" cy="595728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Noto Serif"/>
            </a:endParaRPr>
          </a:p>
        </p:txBody>
      </p:sp>
      <p:sp>
        <p:nvSpPr>
          <p:cNvPr id="203" name="PlaceHolder 2"/>
          <p:cNvSpPr>
            <a:spLocks noGrp="1"/>
          </p:cNvSpPr>
          <p:nvPr>
            <p:ph/>
          </p:nvPr>
        </p:nvSpPr>
        <p:spPr>
          <a:xfrm>
            <a:off x="1218960" y="3209400"/>
            <a:ext cx="21944520" cy="79545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erif"/>
            </a:endParaRPr>
          </a:p>
        </p:txBody>
      </p:sp>
      <p:sp>
        <p:nvSpPr>
          <p:cNvPr id="4" name="PlaceHolder 3"/>
          <p:cNvSpPr>
            <a:spLocks noGrp="1"/>
          </p:cNvSpPr>
          <p:nvPr>
            <p:ph type="sldNum" idx="37"/>
          </p:nvPr>
        </p:nvSpPr>
        <p:spPr/>
        <p:txBody>
          <a:bodyPr/>
          <a:p>
            <a:fld id="{F7C1D04A-9D91-4EF9-84C1-FFB030E31E43}" type="slidenum">
              <a:t>&lt;#&gt;</a:t>
            </a:fld>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20">
    <p:spTree>
      <p:nvGrpSpPr>
        <p:cNvPr id="1" name=""/>
        <p:cNvGrpSpPr/>
        <p:nvPr/>
      </p:nvGrpSpPr>
      <p:grpSpPr>
        <a:xfrm>
          <a:off x="0" y="0"/>
          <a:ext cx="0" cy="0"/>
          <a:chOff x="0" y="0"/>
          <a:chExt cx="0" cy="0"/>
        </a:xfrm>
      </p:grpSpPr>
      <p:sp>
        <p:nvSpPr>
          <p:cNvPr id="208" name="PlaceHolder 1"/>
          <p:cNvSpPr>
            <a:spLocks noGrp="1"/>
          </p:cNvSpPr>
          <p:nvPr>
            <p:ph type="title"/>
          </p:nvPr>
        </p:nvSpPr>
        <p:spPr>
          <a:xfrm>
            <a:off x="2584800" y="6377400"/>
            <a:ext cx="19677600" cy="595728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Noto Serif"/>
            </a:endParaRPr>
          </a:p>
        </p:txBody>
      </p:sp>
      <p:sp>
        <p:nvSpPr>
          <p:cNvPr id="209" name="PlaceHolder 2"/>
          <p:cNvSpPr>
            <a:spLocks noGrp="1"/>
          </p:cNvSpPr>
          <p:nvPr>
            <p:ph/>
          </p:nvPr>
        </p:nvSpPr>
        <p:spPr>
          <a:xfrm>
            <a:off x="1218960" y="3209400"/>
            <a:ext cx="21944520" cy="79545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effectLst/>
              <a:uFillTx/>
              <a:latin typeface="Noto Serif"/>
            </a:endParaRPr>
          </a:p>
        </p:txBody>
      </p:sp>
      <p:sp>
        <p:nvSpPr>
          <p:cNvPr id="4" name="PlaceHolder 3"/>
          <p:cNvSpPr>
            <a:spLocks noGrp="1"/>
          </p:cNvSpPr>
          <p:nvPr>
            <p:ph type="sldNum" idx="38"/>
          </p:nvPr>
        </p:nvSpPr>
        <p:spPr/>
        <p:txBody>
          <a:bodyPr/>
          <a:p>
            <a:fld id="{09E4153A-A37C-44B1-A772-481EF14549CD}" type="slidenum">
              <a:t>&lt;#&gt;</a:t>
            </a:fld>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1">
    <p:spTree>
      <p:nvGrpSpPr>
        <p:cNvPr id="1" name=""/>
        <p:cNvGrpSpPr/>
        <p:nvPr/>
      </p:nvGrpSpPr>
      <p:grpSpPr>
        <a:xfrm>
          <a:off x="0" y="0"/>
          <a:ext cx="0" cy="0"/>
          <a:chOff x="0" y="0"/>
          <a:chExt cx="0" cy="0"/>
        </a:xfrm>
      </p:grpSpPr>
      <p:sp>
        <p:nvSpPr>
          <p:cNvPr id="2" name="PlaceHolder 1"/>
          <p:cNvSpPr>
            <a:spLocks noGrp="1"/>
          </p:cNvSpPr>
          <p:nvPr>
            <p:ph type="sldNum" idx="39"/>
          </p:nvPr>
        </p:nvSpPr>
        <p:spPr/>
        <p:txBody>
          <a:bodyPr/>
          <a:p>
            <a:fld id="{97FA76E0-02D0-444A-9216-8398C211F004}"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Footer">
    <p:spTree>
      <p:nvGrpSpPr>
        <p:cNvPr id="1" name=""/>
        <p:cNvGrpSpPr/>
        <p:nvPr/>
      </p:nvGrpSpPr>
      <p:grpSpPr>
        <a:xfrm>
          <a:off x="0" y="0"/>
          <a:ext cx="0" cy="0"/>
          <a:chOff x="0" y="0"/>
          <a:chExt cx="0" cy="0"/>
        </a:xfrm>
      </p:grpSpPr>
      <p:sp>
        <p:nvSpPr>
          <p:cNvPr id="23" name="PlaceHolder 1"/>
          <p:cNvSpPr>
            <a:spLocks noGrp="1"/>
          </p:cNvSpPr>
          <p:nvPr>
            <p:ph type="title"/>
          </p:nvPr>
        </p:nvSpPr>
        <p:spPr>
          <a:xfrm>
            <a:off x="2584800" y="6377400"/>
            <a:ext cx="19677600" cy="595728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Noto Serif"/>
            </a:endParaRPr>
          </a:p>
        </p:txBody>
      </p:sp>
      <p:sp>
        <p:nvSpPr>
          <p:cNvPr id="24" name="PlaceHolder 2"/>
          <p:cNvSpPr>
            <a:spLocks noGrp="1"/>
          </p:cNvSpPr>
          <p:nvPr>
            <p:ph/>
          </p:nvPr>
        </p:nvSpPr>
        <p:spPr>
          <a:xfrm>
            <a:off x="1218960" y="3209400"/>
            <a:ext cx="21944520" cy="79545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erif"/>
            </a:endParaRPr>
          </a:p>
        </p:txBody>
      </p:sp>
      <p:sp>
        <p:nvSpPr>
          <p:cNvPr id="4" name="PlaceHolder 3"/>
          <p:cNvSpPr>
            <a:spLocks noGrp="1"/>
          </p:cNvSpPr>
          <p:nvPr>
            <p:ph type="sldNum" idx="4"/>
          </p:nvPr>
        </p:nvSpPr>
        <p:spPr/>
        <p:txBody>
          <a:bodyPr/>
          <a:p>
            <a:fld id="{43383F5B-ABF8-4022-98A1-697010D7E9AE}" type="slidenum">
              <a:t>&lt;#&gt;</a:t>
            </a:fld>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22">
    <p:spTree>
      <p:nvGrpSpPr>
        <p:cNvPr id="1" name=""/>
        <p:cNvGrpSpPr/>
        <p:nvPr/>
      </p:nvGrpSpPr>
      <p:grpSpPr>
        <a:xfrm>
          <a:off x="0" y="0"/>
          <a:ext cx="0" cy="0"/>
          <a:chOff x="0" y="0"/>
          <a:chExt cx="0" cy="0"/>
        </a:xfrm>
      </p:grpSpPr>
      <p:sp>
        <p:nvSpPr>
          <p:cNvPr id="214" name="PlaceHolder 1"/>
          <p:cNvSpPr>
            <a:spLocks noGrp="1"/>
          </p:cNvSpPr>
          <p:nvPr>
            <p:ph type="title"/>
          </p:nvPr>
        </p:nvSpPr>
        <p:spPr>
          <a:xfrm>
            <a:off x="2584800" y="6377400"/>
            <a:ext cx="19677600" cy="595728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Noto Serif"/>
            </a:endParaRPr>
          </a:p>
        </p:txBody>
      </p:sp>
      <p:sp>
        <p:nvSpPr>
          <p:cNvPr id="215" name="PlaceHolder 2"/>
          <p:cNvSpPr>
            <a:spLocks noGrp="1"/>
          </p:cNvSpPr>
          <p:nvPr>
            <p:ph/>
          </p:nvPr>
        </p:nvSpPr>
        <p:spPr>
          <a:xfrm>
            <a:off x="1218960" y="3209400"/>
            <a:ext cx="21944520" cy="79545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effectLst/>
              <a:uFillTx/>
              <a:latin typeface="Noto Serif"/>
            </a:endParaRPr>
          </a:p>
        </p:txBody>
      </p:sp>
      <p:sp>
        <p:nvSpPr>
          <p:cNvPr id="4" name="PlaceHolder 3"/>
          <p:cNvSpPr>
            <a:spLocks noGrp="1"/>
          </p:cNvSpPr>
          <p:nvPr>
            <p:ph type="sldNum" idx="40"/>
          </p:nvPr>
        </p:nvSpPr>
        <p:spPr/>
        <p:txBody>
          <a:bodyPr/>
          <a:p>
            <a:fld id="{B1810E15-DC68-41E3-B54E-70A60A172C1D}" type="slidenum">
              <a:t>&lt;#&gt;</a:t>
            </a:fld>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23">
    <p:spTree>
      <p:nvGrpSpPr>
        <p:cNvPr id="1" name=""/>
        <p:cNvGrpSpPr/>
        <p:nvPr/>
      </p:nvGrpSpPr>
      <p:grpSpPr>
        <a:xfrm>
          <a:off x="0" y="0"/>
          <a:ext cx="0" cy="0"/>
          <a:chOff x="0" y="0"/>
          <a:chExt cx="0" cy="0"/>
        </a:xfrm>
      </p:grpSpPr>
      <p:sp>
        <p:nvSpPr>
          <p:cNvPr id="220" name="PlaceHolder 1"/>
          <p:cNvSpPr>
            <a:spLocks noGrp="1"/>
          </p:cNvSpPr>
          <p:nvPr>
            <p:ph type="title"/>
          </p:nvPr>
        </p:nvSpPr>
        <p:spPr>
          <a:xfrm>
            <a:off x="2584800" y="6377400"/>
            <a:ext cx="19677600" cy="595728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Noto Serif"/>
            </a:endParaRPr>
          </a:p>
        </p:txBody>
      </p:sp>
      <p:sp>
        <p:nvSpPr>
          <p:cNvPr id="221" name="PlaceHolder 2"/>
          <p:cNvSpPr>
            <a:spLocks noGrp="1"/>
          </p:cNvSpPr>
          <p:nvPr>
            <p:ph/>
          </p:nvPr>
        </p:nvSpPr>
        <p:spPr>
          <a:xfrm>
            <a:off x="1218960" y="3209400"/>
            <a:ext cx="21944520" cy="79545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erif"/>
            </a:endParaRPr>
          </a:p>
        </p:txBody>
      </p:sp>
      <p:sp>
        <p:nvSpPr>
          <p:cNvPr id="4" name="PlaceHolder 3"/>
          <p:cNvSpPr>
            <a:spLocks noGrp="1"/>
          </p:cNvSpPr>
          <p:nvPr>
            <p:ph type="sldNum" idx="41"/>
          </p:nvPr>
        </p:nvSpPr>
        <p:spPr/>
        <p:txBody>
          <a:bodyPr/>
          <a:p>
            <a:fld id="{457219CC-4AF8-4917-AA80-961B54798809}" type="slidenum">
              <a:t>&lt;#&gt;</a:t>
            </a:fld>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4">
    <p:bg>
      <p:bgPr>
        <a:solidFill>
          <a:srgbClr val="192b37"/>
        </a:solidFill>
      </p:bgPr>
    </p:bg>
    <p:spTree>
      <p:nvGrpSpPr>
        <p:cNvPr id="1" name=""/>
        <p:cNvGrpSpPr/>
        <p:nvPr/>
      </p:nvGrpSpPr>
      <p:grpSpPr>
        <a:xfrm>
          <a:off x="0" y="0"/>
          <a:ext cx="0" cy="0"/>
          <a:chOff x="0" y="0"/>
          <a:chExt cx="0" cy="0"/>
        </a:xfrm>
      </p:grpSpPr>
      <p:pic>
        <p:nvPicPr>
          <p:cNvPr id="222" name="endava_logo_neg_RGB.png" descr="endava_logo_neg_RGB.png"/>
          <p:cNvPicPr/>
          <p:nvPr/>
        </p:nvPicPr>
        <p:blipFill>
          <a:blip r:embed="rId2"/>
          <a:stretch/>
        </p:blipFill>
        <p:spPr>
          <a:xfrm>
            <a:off x="2593080" y="607320"/>
            <a:ext cx="2479680" cy="420840"/>
          </a:xfrm>
          <a:prstGeom prst="rect">
            <a:avLst/>
          </a:prstGeom>
          <a:noFill/>
          <a:ln w="12700">
            <a:noFill/>
          </a:ln>
        </p:spPr>
      </p:pic>
      <p:sp>
        <p:nvSpPr>
          <p:cNvPr id="223" name="PlaceHolder 1"/>
          <p:cNvSpPr>
            <a:spLocks noGrp="1"/>
          </p:cNvSpPr>
          <p:nvPr>
            <p:ph type="sldNum" idx="42"/>
          </p:nvPr>
        </p:nvSpPr>
        <p:spPr>
          <a:xfrm>
            <a:off x="11878560" y="13080960"/>
            <a:ext cx="306360" cy="398160"/>
          </a:xfrm>
          <a:prstGeom prst="rect">
            <a:avLst/>
          </a:prstGeom>
          <a:noFill/>
          <a:ln w="12600">
            <a:noFill/>
          </a:ln>
        </p:spPr>
        <p:txBody>
          <a:bodyPr lIns="50760" rIns="50760" tIns="50760" bIns="50760" anchor="ctr">
            <a:noAutofit/>
          </a:bodyPr>
          <a:lstStyle>
            <a:lvl1pPr indent="0" algn="r" defTabSz="825480">
              <a:lnSpc>
                <a:spcPct val="100000"/>
              </a:lnSpc>
              <a:buNone/>
              <a:tabLst>
                <a:tab algn="l" pos="0"/>
              </a:tabLst>
              <a:defRPr b="0" lang="en-US" sz="1600" strike="noStrike" u="none">
                <a:solidFill>
                  <a:srgbClr val="8c959b"/>
                </a:solidFill>
                <a:effectLst/>
                <a:uFillTx/>
                <a:latin typeface="Dava Sans"/>
              </a:defRPr>
            </a:lvl1pPr>
          </a:lstStyle>
          <a:p>
            <a:pPr indent="0" algn="r" defTabSz="825480">
              <a:lnSpc>
                <a:spcPct val="100000"/>
              </a:lnSpc>
              <a:buNone/>
              <a:tabLst>
                <a:tab algn="l" pos="0"/>
              </a:tabLst>
            </a:pPr>
            <a:fld id="{974B6CB0-B1F6-45B6-91A1-9C6E75AE295A}" type="slidenum">
              <a:rPr b="0" lang="en-US" sz="1600" strike="noStrike" u="none">
                <a:solidFill>
                  <a:srgbClr val="8c959b"/>
                </a:solidFill>
                <a:effectLst/>
                <a:uFillTx/>
                <a:latin typeface="Dava Sans"/>
              </a:rPr>
              <a:t>&lt;number&gt;</a:t>
            </a:fld>
            <a:endParaRPr b="0" lang="en-US" sz="1600" strike="noStrike" u="none">
              <a:solidFill>
                <a:srgbClr val="ffffff"/>
              </a:solidFill>
              <a:effectLst/>
              <a:uFillTx/>
              <a:latin typeface="Noto Serif"/>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5">
    <p:bg>
      <p:bgPr>
        <a:solidFill>
          <a:srgbClr val="192b37"/>
        </a:solidFill>
      </p:bgPr>
    </p:bg>
    <p:spTree>
      <p:nvGrpSpPr>
        <p:cNvPr id="1" name=""/>
        <p:cNvGrpSpPr/>
        <p:nvPr/>
      </p:nvGrpSpPr>
      <p:grpSpPr>
        <a:xfrm>
          <a:off x="0" y="0"/>
          <a:ext cx="0" cy="0"/>
          <a:chOff x="0" y="0"/>
          <a:chExt cx="0" cy="0"/>
        </a:xfrm>
      </p:grpSpPr>
      <p:pic>
        <p:nvPicPr>
          <p:cNvPr id="228" name="endava_logo_neg_RGB.png" descr="endava_logo_neg_RGB.png"/>
          <p:cNvPicPr/>
          <p:nvPr/>
        </p:nvPicPr>
        <p:blipFill>
          <a:blip r:embed="rId2"/>
          <a:stretch/>
        </p:blipFill>
        <p:spPr>
          <a:xfrm>
            <a:off x="2593080" y="607320"/>
            <a:ext cx="2479680" cy="420840"/>
          </a:xfrm>
          <a:prstGeom prst="rect">
            <a:avLst/>
          </a:prstGeom>
          <a:noFill/>
          <a:ln w="12700">
            <a:noFill/>
          </a:ln>
        </p:spPr>
      </p:pic>
      <p:sp>
        <p:nvSpPr>
          <p:cNvPr id="229" name="PlaceHolder 1"/>
          <p:cNvSpPr>
            <a:spLocks noGrp="1"/>
          </p:cNvSpPr>
          <p:nvPr>
            <p:ph type="title"/>
          </p:nvPr>
        </p:nvSpPr>
        <p:spPr>
          <a:xfrm>
            <a:off x="2584800" y="6377400"/>
            <a:ext cx="19677600" cy="5957280"/>
          </a:xfrm>
          <a:prstGeom prst="rect">
            <a:avLst/>
          </a:prstGeom>
          <a:noFill/>
          <a:ln w="0">
            <a:noFill/>
          </a:ln>
        </p:spPr>
        <p:txBody>
          <a:bodyPr lIns="0" rIns="0" tIns="0" bIns="0" anchor="ctr">
            <a:noAutofit/>
          </a:bodyPr>
          <a:p>
            <a:pPr indent="0">
              <a:buNone/>
            </a:pPr>
            <a:r>
              <a:rPr b="0" lang="en-US" sz="1800" strike="noStrike" u="none">
                <a:solidFill>
                  <a:srgbClr val="ffffff"/>
                </a:solidFill>
                <a:effectLst/>
                <a:uFillTx/>
                <a:latin typeface="Noto Serif"/>
              </a:rPr>
              <a:t>Click to edit the title text format</a:t>
            </a:r>
            <a:endParaRPr b="0" lang="en-US" sz="1800" strike="noStrike" u="none">
              <a:solidFill>
                <a:srgbClr val="ffffff"/>
              </a:solidFill>
              <a:effectLst/>
              <a:uFillTx/>
              <a:latin typeface="Noto Serif"/>
            </a:endParaRPr>
          </a:p>
        </p:txBody>
      </p:sp>
      <p:sp>
        <p:nvSpPr>
          <p:cNvPr id="230" name="PlaceHolder 2"/>
          <p:cNvSpPr>
            <a:spLocks noGrp="1"/>
          </p:cNvSpPr>
          <p:nvPr>
            <p:ph type="body"/>
          </p:nvPr>
        </p:nvSpPr>
        <p:spPr>
          <a:xfrm>
            <a:off x="1218960" y="3209400"/>
            <a:ext cx="21944520" cy="79545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effectLst/>
                <a:uFillTx/>
                <a:latin typeface="Noto Serif"/>
              </a:rPr>
              <a:t>Click to edit the outline text format</a:t>
            </a:r>
            <a:endParaRPr b="0" lang="en-US" sz="1800" strike="noStrike" u="none">
              <a:solidFill>
                <a:srgbClr val="ffffff"/>
              </a:solidFill>
              <a:effectLst/>
              <a:uFillTx/>
              <a:latin typeface="Noto Serif"/>
            </a:endParaRPr>
          </a:p>
          <a:p>
            <a:pPr lvl="1" marL="864000" indent="-324000">
              <a:spcBef>
                <a:spcPts val="1134"/>
              </a:spcBef>
              <a:buClr>
                <a:srgbClr val="ffffff"/>
              </a:buClr>
              <a:buSzPct val="75000"/>
              <a:buFont typeface="Symbol" charset="2"/>
              <a:buChar char=""/>
            </a:pPr>
            <a:r>
              <a:rPr b="0" lang="en-US" sz="1800" strike="noStrike" u="none">
                <a:solidFill>
                  <a:srgbClr val="ffffff"/>
                </a:solidFill>
                <a:effectLst/>
                <a:uFillTx/>
                <a:latin typeface="Noto Serif"/>
              </a:rPr>
              <a:t>Second Outline Level</a:t>
            </a:r>
            <a:endParaRPr b="0" lang="en-US" sz="1800" strike="noStrike" u="none">
              <a:solidFill>
                <a:srgbClr val="ffffff"/>
              </a:solidFill>
              <a:effectLst/>
              <a:uFillTx/>
              <a:latin typeface="Noto Serif"/>
            </a:endParaRPr>
          </a:p>
          <a:p>
            <a:pPr lvl="2" marL="1296000" indent="-288000">
              <a:spcBef>
                <a:spcPts val="850"/>
              </a:spcBef>
              <a:buClr>
                <a:srgbClr val="ffffff"/>
              </a:buClr>
              <a:buSzPct val="45000"/>
              <a:buFont typeface="Wingdings" charset="2"/>
              <a:buChar char=""/>
            </a:pPr>
            <a:r>
              <a:rPr b="0" lang="en-US" sz="1800" strike="noStrike" u="none">
                <a:solidFill>
                  <a:srgbClr val="ffffff"/>
                </a:solidFill>
                <a:effectLst/>
                <a:uFillTx/>
                <a:latin typeface="Noto Serif"/>
              </a:rPr>
              <a:t>Third Outline Level</a:t>
            </a:r>
            <a:endParaRPr b="0" lang="en-US" sz="1800" strike="noStrike" u="none">
              <a:solidFill>
                <a:srgbClr val="ffffff"/>
              </a:solidFill>
              <a:effectLst/>
              <a:uFillTx/>
              <a:latin typeface="Noto Serif"/>
            </a:endParaRPr>
          </a:p>
          <a:p>
            <a:pPr lvl="3" marL="1728000" indent="-216000">
              <a:spcBef>
                <a:spcPts val="567"/>
              </a:spcBef>
              <a:buClr>
                <a:srgbClr val="ffffff"/>
              </a:buClr>
              <a:buSzPct val="75000"/>
              <a:buFont typeface="Symbol" charset="2"/>
              <a:buChar char=""/>
            </a:pPr>
            <a:r>
              <a:rPr b="0" lang="en-US" sz="1800" strike="noStrike" u="none">
                <a:solidFill>
                  <a:srgbClr val="ffffff"/>
                </a:solidFill>
                <a:effectLst/>
                <a:uFillTx/>
                <a:latin typeface="Noto Serif"/>
              </a:rPr>
              <a:t>Fourth Outline Level</a:t>
            </a:r>
            <a:endParaRPr b="0" lang="en-US" sz="1800" strike="noStrike" u="none">
              <a:solidFill>
                <a:srgbClr val="ffffff"/>
              </a:solidFill>
              <a:effectLst/>
              <a:uFillTx/>
              <a:latin typeface="Noto Serif"/>
            </a:endParaRPr>
          </a:p>
          <a:p>
            <a:pPr lvl="4" marL="2160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Fifth Outline Level</a:t>
            </a:r>
            <a:endParaRPr b="0" lang="en-US" sz="1800" strike="noStrike" u="none">
              <a:solidFill>
                <a:srgbClr val="ffffff"/>
              </a:solidFill>
              <a:effectLst/>
              <a:uFillTx/>
              <a:latin typeface="Noto Serif"/>
            </a:endParaRPr>
          </a:p>
          <a:p>
            <a:pPr lvl="5" marL="2592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Sixth Outline Level</a:t>
            </a:r>
            <a:endParaRPr b="0" lang="en-US" sz="1800" strike="noStrike" u="none">
              <a:solidFill>
                <a:srgbClr val="ffffff"/>
              </a:solidFill>
              <a:effectLst/>
              <a:uFillTx/>
              <a:latin typeface="Noto Serif"/>
            </a:endParaRPr>
          </a:p>
          <a:p>
            <a:pPr lvl="6" marL="3024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Seventh Outline Level</a:t>
            </a:r>
            <a:endParaRPr b="0" lang="en-US" sz="1800" strike="noStrike" u="none">
              <a:solidFill>
                <a:srgbClr val="ffffff"/>
              </a:solidFill>
              <a:effectLst/>
              <a:uFillTx/>
              <a:latin typeface="Noto Serif"/>
            </a:endParaRPr>
          </a:p>
        </p:txBody>
      </p:sp>
      <p:sp>
        <p:nvSpPr>
          <p:cNvPr id="231" name="PlaceHolder 3"/>
          <p:cNvSpPr>
            <a:spLocks noGrp="1"/>
          </p:cNvSpPr>
          <p:nvPr>
            <p:ph type="sldNum" idx="44"/>
          </p:nvPr>
        </p:nvSpPr>
        <p:spPr>
          <a:xfrm>
            <a:off x="11878560" y="13080960"/>
            <a:ext cx="306360" cy="398160"/>
          </a:xfrm>
          <a:prstGeom prst="rect">
            <a:avLst/>
          </a:prstGeom>
          <a:noFill/>
          <a:ln w="12600">
            <a:noFill/>
          </a:ln>
        </p:spPr>
        <p:txBody>
          <a:bodyPr lIns="50760" rIns="50760" tIns="50760" bIns="50760" anchor="ctr">
            <a:noAutofit/>
          </a:bodyPr>
          <a:lstStyle>
            <a:lvl1pPr indent="0" algn="r" defTabSz="825480">
              <a:lnSpc>
                <a:spcPct val="100000"/>
              </a:lnSpc>
              <a:buNone/>
              <a:tabLst>
                <a:tab algn="l" pos="0"/>
              </a:tabLst>
              <a:defRPr b="0" lang="en-US" sz="1600" strike="noStrike" u="none">
                <a:solidFill>
                  <a:srgbClr val="8c959b"/>
                </a:solidFill>
                <a:effectLst/>
                <a:uFillTx/>
                <a:latin typeface="Dava Sans"/>
              </a:defRPr>
            </a:lvl1pPr>
          </a:lstStyle>
          <a:p>
            <a:pPr indent="0" algn="r" defTabSz="825480">
              <a:lnSpc>
                <a:spcPct val="100000"/>
              </a:lnSpc>
              <a:buNone/>
              <a:tabLst>
                <a:tab algn="l" pos="0"/>
              </a:tabLst>
            </a:pPr>
            <a:fld id="{076AF8CC-3DE2-4FDA-B4B3-9BD94FAA0864}" type="slidenum">
              <a:rPr b="0" lang="en-US" sz="1600" strike="noStrike" u="none">
                <a:solidFill>
                  <a:srgbClr val="8c959b"/>
                </a:solidFill>
                <a:effectLst/>
                <a:uFillTx/>
                <a:latin typeface="Dava Sans"/>
              </a:rPr>
              <a:t>&lt;number&gt;</a:t>
            </a:fld>
            <a:endParaRPr b="0" lang="en-US" sz="1600" strike="noStrike" u="none">
              <a:solidFill>
                <a:srgbClr val="ffffff"/>
              </a:solidFill>
              <a:effectLst/>
              <a:uFillTx/>
              <a:latin typeface="Noto Serif"/>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25">
    <p:bg>
      <p:bgPr>
        <a:solidFill>
          <a:srgbClr val="192b37"/>
        </a:solidFill>
      </p:bgPr>
    </p:bg>
    <p:spTree>
      <p:nvGrpSpPr>
        <p:cNvPr id="1" name=""/>
        <p:cNvGrpSpPr/>
        <p:nvPr/>
      </p:nvGrpSpPr>
      <p:grpSpPr>
        <a:xfrm>
          <a:off x="0" y="0"/>
          <a:ext cx="0" cy="0"/>
          <a:chOff x="0" y="0"/>
          <a:chExt cx="0" cy="0"/>
        </a:xfrm>
      </p:grpSpPr>
      <p:pic>
        <p:nvPicPr>
          <p:cNvPr id="224" name="endava_logo_neg_RGB.png" descr="endava_logo_neg_RGB.png"/>
          <p:cNvPicPr/>
          <p:nvPr/>
        </p:nvPicPr>
        <p:blipFill>
          <a:blip r:embed="rId2"/>
          <a:stretch/>
        </p:blipFill>
        <p:spPr>
          <a:xfrm>
            <a:off x="2593080" y="607320"/>
            <a:ext cx="2479680" cy="420840"/>
          </a:xfrm>
          <a:prstGeom prst="rect">
            <a:avLst/>
          </a:prstGeom>
          <a:noFill/>
          <a:ln w="12700">
            <a:noFill/>
          </a:ln>
        </p:spPr>
      </p:pic>
      <p:sp>
        <p:nvSpPr>
          <p:cNvPr id="225" name="PlaceHolder 1"/>
          <p:cNvSpPr>
            <a:spLocks noGrp="1"/>
          </p:cNvSpPr>
          <p:nvPr>
            <p:ph type="title"/>
          </p:nvPr>
        </p:nvSpPr>
        <p:spPr>
          <a:xfrm>
            <a:off x="2584800" y="6377400"/>
            <a:ext cx="19677600" cy="5957280"/>
          </a:xfrm>
          <a:prstGeom prst="rect">
            <a:avLst/>
          </a:prstGeom>
          <a:noFill/>
          <a:ln w="0">
            <a:noFill/>
          </a:ln>
        </p:spPr>
        <p:txBody>
          <a:bodyPr lIns="0" rIns="0" tIns="0" bIns="0" anchor="ctr">
            <a:noAutofit/>
          </a:bodyPr>
          <a:p>
            <a:pPr indent="0">
              <a:buNone/>
            </a:pPr>
            <a:r>
              <a:rPr b="0" lang="en-US" sz="1800" strike="noStrike" u="none">
                <a:solidFill>
                  <a:srgbClr val="ffffff"/>
                </a:solidFill>
                <a:effectLst/>
                <a:uFillTx/>
                <a:latin typeface="Noto Serif"/>
              </a:rPr>
              <a:t>Click to edit the title text format</a:t>
            </a:r>
            <a:endParaRPr b="0" lang="en-US" sz="1800" strike="noStrike" u="none">
              <a:solidFill>
                <a:srgbClr val="ffffff"/>
              </a:solidFill>
              <a:effectLst/>
              <a:uFillTx/>
              <a:latin typeface="Noto Serif"/>
            </a:endParaRPr>
          </a:p>
        </p:txBody>
      </p:sp>
      <p:sp>
        <p:nvSpPr>
          <p:cNvPr id="226" name="PlaceHolder 2"/>
          <p:cNvSpPr>
            <a:spLocks noGrp="1"/>
          </p:cNvSpPr>
          <p:nvPr>
            <p:ph type="body"/>
          </p:nvPr>
        </p:nvSpPr>
        <p:spPr>
          <a:xfrm>
            <a:off x="1218960" y="3209400"/>
            <a:ext cx="21944520" cy="79545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effectLst/>
                <a:uFillTx/>
                <a:latin typeface="Noto Serif"/>
              </a:rPr>
              <a:t>Click to edit the outline text format</a:t>
            </a:r>
            <a:endParaRPr b="0" lang="en-US" sz="1800" strike="noStrike" u="none">
              <a:solidFill>
                <a:srgbClr val="ffffff"/>
              </a:solidFill>
              <a:effectLst/>
              <a:uFillTx/>
              <a:latin typeface="Noto Serif"/>
            </a:endParaRPr>
          </a:p>
          <a:p>
            <a:pPr lvl="1" marL="864000" indent="-324000">
              <a:spcBef>
                <a:spcPts val="1134"/>
              </a:spcBef>
              <a:buClr>
                <a:srgbClr val="ffffff"/>
              </a:buClr>
              <a:buSzPct val="75000"/>
              <a:buFont typeface="Symbol" charset="2"/>
              <a:buChar char=""/>
            </a:pPr>
            <a:r>
              <a:rPr b="0" lang="en-US" sz="1800" strike="noStrike" u="none">
                <a:solidFill>
                  <a:srgbClr val="ffffff"/>
                </a:solidFill>
                <a:effectLst/>
                <a:uFillTx/>
                <a:latin typeface="Noto Serif"/>
              </a:rPr>
              <a:t>Second Outline Level</a:t>
            </a:r>
            <a:endParaRPr b="0" lang="en-US" sz="1800" strike="noStrike" u="none">
              <a:solidFill>
                <a:srgbClr val="ffffff"/>
              </a:solidFill>
              <a:effectLst/>
              <a:uFillTx/>
              <a:latin typeface="Noto Serif"/>
            </a:endParaRPr>
          </a:p>
          <a:p>
            <a:pPr lvl="2" marL="1296000" indent="-288000">
              <a:spcBef>
                <a:spcPts val="850"/>
              </a:spcBef>
              <a:buClr>
                <a:srgbClr val="ffffff"/>
              </a:buClr>
              <a:buSzPct val="45000"/>
              <a:buFont typeface="Wingdings" charset="2"/>
              <a:buChar char=""/>
            </a:pPr>
            <a:r>
              <a:rPr b="0" lang="en-US" sz="1800" strike="noStrike" u="none">
                <a:solidFill>
                  <a:srgbClr val="ffffff"/>
                </a:solidFill>
                <a:effectLst/>
                <a:uFillTx/>
                <a:latin typeface="Noto Serif"/>
              </a:rPr>
              <a:t>Third Outline Level</a:t>
            </a:r>
            <a:endParaRPr b="0" lang="en-US" sz="1800" strike="noStrike" u="none">
              <a:solidFill>
                <a:srgbClr val="ffffff"/>
              </a:solidFill>
              <a:effectLst/>
              <a:uFillTx/>
              <a:latin typeface="Noto Serif"/>
            </a:endParaRPr>
          </a:p>
          <a:p>
            <a:pPr lvl="3" marL="1728000" indent="-216000">
              <a:spcBef>
                <a:spcPts val="567"/>
              </a:spcBef>
              <a:buClr>
                <a:srgbClr val="ffffff"/>
              </a:buClr>
              <a:buSzPct val="75000"/>
              <a:buFont typeface="Symbol" charset="2"/>
              <a:buChar char=""/>
            </a:pPr>
            <a:r>
              <a:rPr b="0" lang="en-US" sz="1800" strike="noStrike" u="none">
                <a:solidFill>
                  <a:srgbClr val="ffffff"/>
                </a:solidFill>
                <a:effectLst/>
                <a:uFillTx/>
                <a:latin typeface="Noto Serif"/>
              </a:rPr>
              <a:t>Fourth Outline Level</a:t>
            </a:r>
            <a:endParaRPr b="0" lang="en-US" sz="1800" strike="noStrike" u="none">
              <a:solidFill>
                <a:srgbClr val="ffffff"/>
              </a:solidFill>
              <a:effectLst/>
              <a:uFillTx/>
              <a:latin typeface="Noto Serif"/>
            </a:endParaRPr>
          </a:p>
          <a:p>
            <a:pPr lvl="4" marL="2160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Fifth Outline Level</a:t>
            </a:r>
            <a:endParaRPr b="0" lang="en-US" sz="1800" strike="noStrike" u="none">
              <a:solidFill>
                <a:srgbClr val="ffffff"/>
              </a:solidFill>
              <a:effectLst/>
              <a:uFillTx/>
              <a:latin typeface="Noto Serif"/>
            </a:endParaRPr>
          </a:p>
          <a:p>
            <a:pPr lvl="5" marL="2592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Sixth Outline Level</a:t>
            </a:r>
            <a:endParaRPr b="0" lang="en-US" sz="1800" strike="noStrike" u="none">
              <a:solidFill>
                <a:srgbClr val="ffffff"/>
              </a:solidFill>
              <a:effectLst/>
              <a:uFillTx/>
              <a:latin typeface="Noto Serif"/>
            </a:endParaRPr>
          </a:p>
          <a:p>
            <a:pPr lvl="6" marL="3024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Seventh Outline Level</a:t>
            </a:r>
            <a:endParaRPr b="0" lang="en-US" sz="1800" strike="noStrike" u="none">
              <a:solidFill>
                <a:srgbClr val="ffffff"/>
              </a:solidFill>
              <a:effectLst/>
              <a:uFillTx/>
              <a:latin typeface="Noto Serif"/>
            </a:endParaRPr>
          </a:p>
        </p:txBody>
      </p:sp>
      <p:sp>
        <p:nvSpPr>
          <p:cNvPr id="227" name="PlaceHolder 3"/>
          <p:cNvSpPr>
            <a:spLocks noGrp="1"/>
          </p:cNvSpPr>
          <p:nvPr>
            <p:ph type="sldNum" idx="43"/>
          </p:nvPr>
        </p:nvSpPr>
        <p:spPr>
          <a:xfrm>
            <a:off x="11878560" y="13080960"/>
            <a:ext cx="306360" cy="398160"/>
          </a:xfrm>
          <a:prstGeom prst="rect">
            <a:avLst/>
          </a:prstGeom>
          <a:noFill/>
          <a:ln w="12600">
            <a:noFill/>
          </a:ln>
        </p:spPr>
        <p:txBody>
          <a:bodyPr lIns="50760" rIns="50760" tIns="50760" bIns="50760" anchor="ctr">
            <a:noAutofit/>
          </a:bodyPr>
          <a:lstStyle>
            <a:lvl1pPr indent="0" algn="r" defTabSz="825480">
              <a:lnSpc>
                <a:spcPct val="100000"/>
              </a:lnSpc>
              <a:buNone/>
              <a:tabLst>
                <a:tab algn="l" pos="0"/>
              </a:tabLst>
              <a:defRPr b="0" lang="en-US" sz="1600" strike="noStrike" u="none">
                <a:solidFill>
                  <a:srgbClr val="8c959b"/>
                </a:solidFill>
                <a:effectLst/>
                <a:uFillTx/>
                <a:latin typeface="Dava Sans"/>
              </a:defRPr>
            </a:lvl1pPr>
          </a:lstStyle>
          <a:p>
            <a:pPr indent="0" algn="r" defTabSz="825480">
              <a:lnSpc>
                <a:spcPct val="100000"/>
              </a:lnSpc>
              <a:buNone/>
              <a:tabLst>
                <a:tab algn="l" pos="0"/>
              </a:tabLst>
            </a:pPr>
            <a:fld id="{EE78F03B-27D1-463E-9709-CFA0CAC62C7C}" type="slidenum">
              <a:rPr b="0" lang="en-US" sz="1600" strike="noStrike" u="none">
                <a:solidFill>
                  <a:srgbClr val="8c959b"/>
                </a:solidFill>
                <a:effectLst/>
                <a:uFillTx/>
                <a:latin typeface="Dava Sans"/>
              </a:rPr>
              <a:t>&lt;number&gt;</a:t>
            </a:fld>
            <a:endParaRPr b="0" lang="en-US" sz="1600" strike="noStrike" u="none">
              <a:solidFill>
                <a:srgbClr val="ffffff"/>
              </a:solidFill>
              <a:effectLst/>
              <a:uFillTx/>
              <a:latin typeface="Noto Serif"/>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26">
    <p:spTree>
      <p:nvGrpSpPr>
        <p:cNvPr id="1" name=""/>
        <p:cNvGrpSpPr/>
        <p:nvPr/>
      </p:nvGrpSpPr>
      <p:grpSpPr>
        <a:xfrm>
          <a:off x="0" y="0"/>
          <a:ext cx="0" cy="0"/>
          <a:chOff x="0" y="0"/>
          <a:chExt cx="0" cy="0"/>
        </a:xfrm>
      </p:grpSpPr>
      <p:sp>
        <p:nvSpPr>
          <p:cNvPr id="235" name="PlaceHolder 1"/>
          <p:cNvSpPr>
            <a:spLocks noGrp="1"/>
          </p:cNvSpPr>
          <p:nvPr>
            <p:ph type="title"/>
          </p:nvPr>
        </p:nvSpPr>
        <p:spPr>
          <a:xfrm>
            <a:off x="2584800" y="6377400"/>
            <a:ext cx="19677600" cy="595728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Noto Serif"/>
            </a:endParaRPr>
          </a:p>
        </p:txBody>
      </p:sp>
      <p:sp>
        <p:nvSpPr>
          <p:cNvPr id="236" name="PlaceHolder 2"/>
          <p:cNvSpPr>
            <a:spLocks noGrp="1"/>
          </p:cNvSpPr>
          <p:nvPr>
            <p:ph/>
          </p:nvPr>
        </p:nvSpPr>
        <p:spPr>
          <a:xfrm>
            <a:off x="1218960" y="3209400"/>
            <a:ext cx="21944520" cy="79545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effectLst/>
              <a:uFillTx/>
              <a:latin typeface="Noto Serif"/>
            </a:endParaRPr>
          </a:p>
        </p:txBody>
      </p:sp>
      <p:sp>
        <p:nvSpPr>
          <p:cNvPr id="4" name="PlaceHolder 3"/>
          <p:cNvSpPr>
            <a:spLocks noGrp="1"/>
          </p:cNvSpPr>
          <p:nvPr>
            <p:ph type="sldNum" idx="45"/>
          </p:nvPr>
        </p:nvSpPr>
        <p:spPr/>
        <p:txBody>
          <a:bodyPr/>
          <a:p>
            <a:fld id="{31EEB80B-9B5C-4CB0-840A-5138366DE87D}" type="slidenum">
              <a:t>&lt;#&gt;</a:t>
            </a:fld>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27">
    <p:spTree>
      <p:nvGrpSpPr>
        <p:cNvPr id="1" name=""/>
        <p:cNvGrpSpPr/>
        <p:nvPr/>
      </p:nvGrpSpPr>
      <p:grpSpPr>
        <a:xfrm>
          <a:off x="0" y="0"/>
          <a:ext cx="0" cy="0"/>
          <a:chOff x="0" y="0"/>
          <a:chExt cx="0" cy="0"/>
        </a:xfrm>
      </p:grpSpPr>
      <p:sp>
        <p:nvSpPr>
          <p:cNvPr id="244" name="PlaceHolder 1"/>
          <p:cNvSpPr>
            <a:spLocks noGrp="1"/>
          </p:cNvSpPr>
          <p:nvPr>
            <p:ph type="title"/>
          </p:nvPr>
        </p:nvSpPr>
        <p:spPr>
          <a:xfrm>
            <a:off x="2584800" y="6377400"/>
            <a:ext cx="19677600" cy="595728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Noto Serif"/>
            </a:endParaRPr>
          </a:p>
        </p:txBody>
      </p:sp>
      <p:sp>
        <p:nvSpPr>
          <p:cNvPr id="245" name="PlaceHolder 2"/>
          <p:cNvSpPr>
            <a:spLocks noGrp="1"/>
          </p:cNvSpPr>
          <p:nvPr>
            <p:ph/>
          </p:nvPr>
        </p:nvSpPr>
        <p:spPr>
          <a:xfrm>
            <a:off x="1218960" y="3209400"/>
            <a:ext cx="21944520" cy="79545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erif"/>
            </a:endParaRPr>
          </a:p>
        </p:txBody>
      </p:sp>
      <p:sp>
        <p:nvSpPr>
          <p:cNvPr id="4" name="PlaceHolder 3"/>
          <p:cNvSpPr>
            <a:spLocks noGrp="1"/>
          </p:cNvSpPr>
          <p:nvPr>
            <p:ph type="sldNum" idx="46"/>
          </p:nvPr>
        </p:nvSpPr>
        <p:spPr/>
        <p:txBody>
          <a:bodyPr/>
          <a:p>
            <a:fld id="{FFA2557B-86A8-471B-8BC2-9F9FAA370B22}" type="slidenum">
              <a:t>&lt;#&gt;</a:t>
            </a:fld>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8">
    <p:spTree>
      <p:nvGrpSpPr>
        <p:cNvPr id="1" name=""/>
        <p:cNvGrpSpPr/>
        <p:nvPr/>
      </p:nvGrpSpPr>
      <p:grpSpPr>
        <a:xfrm>
          <a:off x="0" y="0"/>
          <a:ext cx="0" cy="0"/>
          <a:chOff x="0" y="0"/>
          <a:chExt cx="0" cy="0"/>
        </a:xfrm>
      </p:grpSpPr>
      <p:sp>
        <p:nvSpPr>
          <p:cNvPr id="2" name="PlaceHolder 1"/>
          <p:cNvSpPr>
            <a:spLocks noGrp="1"/>
          </p:cNvSpPr>
          <p:nvPr>
            <p:ph type="sldNum" idx="47"/>
          </p:nvPr>
        </p:nvSpPr>
        <p:spPr/>
        <p:txBody>
          <a:bodyPr/>
          <a:p>
            <a:fld id="{9A1D8547-7C04-4F08-A579-96C0532356E2}" type="slidenum">
              <a:t>&lt;#&gt;</a:t>
            </a:fld>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29">
    <p:spTree>
      <p:nvGrpSpPr>
        <p:cNvPr id="1" name=""/>
        <p:cNvGrpSpPr/>
        <p:nvPr/>
      </p:nvGrpSpPr>
      <p:grpSpPr>
        <a:xfrm>
          <a:off x="0" y="0"/>
          <a:ext cx="0" cy="0"/>
          <a:chOff x="0" y="0"/>
          <a:chExt cx="0" cy="0"/>
        </a:xfrm>
      </p:grpSpPr>
      <p:sp>
        <p:nvSpPr>
          <p:cNvPr id="254" name="PlaceHolder 1"/>
          <p:cNvSpPr>
            <a:spLocks noGrp="1"/>
          </p:cNvSpPr>
          <p:nvPr>
            <p:ph type="title"/>
          </p:nvPr>
        </p:nvSpPr>
        <p:spPr>
          <a:xfrm>
            <a:off x="2584800" y="6377400"/>
            <a:ext cx="19677600" cy="595728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Noto Serif"/>
            </a:endParaRPr>
          </a:p>
        </p:txBody>
      </p:sp>
      <p:sp>
        <p:nvSpPr>
          <p:cNvPr id="255" name="PlaceHolder 2"/>
          <p:cNvSpPr>
            <a:spLocks noGrp="1"/>
          </p:cNvSpPr>
          <p:nvPr>
            <p:ph/>
          </p:nvPr>
        </p:nvSpPr>
        <p:spPr>
          <a:xfrm>
            <a:off x="1218960" y="3209400"/>
            <a:ext cx="21944520" cy="79545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effectLst/>
              <a:uFillTx/>
              <a:latin typeface="Noto Serif"/>
            </a:endParaRPr>
          </a:p>
        </p:txBody>
      </p:sp>
      <p:sp>
        <p:nvSpPr>
          <p:cNvPr id="4" name="PlaceHolder 3"/>
          <p:cNvSpPr>
            <a:spLocks noGrp="1"/>
          </p:cNvSpPr>
          <p:nvPr>
            <p:ph type="sldNum" idx="48"/>
          </p:nvPr>
        </p:nvSpPr>
        <p:spPr/>
        <p:txBody>
          <a:bodyPr/>
          <a:p>
            <a:fld id="{663DE721-2EE6-4D15-AC0C-C23B0BDC486E}" type="slidenum">
              <a:t>&lt;#&gt;</a:t>
            </a:fld>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30">
    <p:spTree>
      <p:nvGrpSpPr>
        <p:cNvPr id="1" name=""/>
        <p:cNvGrpSpPr/>
        <p:nvPr/>
      </p:nvGrpSpPr>
      <p:grpSpPr>
        <a:xfrm>
          <a:off x="0" y="0"/>
          <a:ext cx="0" cy="0"/>
          <a:chOff x="0" y="0"/>
          <a:chExt cx="0" cy="0"/>
        </a:xfrm>
      </p:grpSpPr>
      <p:sp>
        <p:nvSpPr>
          <p:cNvPr id="263" name="PlaceHolder 1"/>
          <p:cNvSpPr>
            <a:spLocks noGrp="1"/>
          </p:cNvSpPr>
          <p:nvPr>
            <p:ph type="title"/>
          </p:nvPr>
        </p:nvSpPr>
        <p:spPr>
          <a:xfrm>
            <a:off x="2584800" y="6377400"/>
            <a:ext cx="19677600" cy="595728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Noto Serif"/>
            </a:endParaRPr>
          </a:p>
        </p:txBody>
      </p:sp>
      <p:sp>
        <p:nvSpPr>
          <p:cNvPr id="264" name="PlaceHolder 2"/>
          <p:cNvSpPr>
            <a:spLocks noGrp="1"/>
          </p:cNvSpPr>
          <p:nvPr>
            <p:ph/>
          </p:nvPr>
        </p:nvSpPr>
        <p:spPr>
          <a:xfrm>
            <a:off x="1218960" y="3209400"/>
            <a:ext cx="21944520" cy="79545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erif"/>
            </a:endParaRPr>
          </a:p>
        </p:txBody>
      </p:sp>
      <p:sp>
        <p:nvSpPr>
          <p:cNvPr id="4" name="PlaceHolder 3"/>
          <p:cNvSpPr>
            <a:spLocks noGrp="1"/>
          </p:cNvSpPr>
          <p:nvPr>
            <p:ph type="sldNum" idx="49"/>
          </p:nvPr>
        </p:nvSpPr>
        <p:spPr/>
        <p:txBody>
          <a:bodyPr/>
          <a:p>
            <a:fld id="{580D94B1-E659-422A-972A-A9F15F27C362}"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Footer Black">
    <p:spTree>
      <p:nvGrpSpPr>
        <p:cNvPr id="1" name=""/>
        <p:cNvGrpSpPr/>
        <p:nvPr/>
      </p:nvGrpSpPr>
      <p:grpSpPr>
        <a:xfrm>
          <a:off x="0" y="0"/>
          <a:ext cx="0" cy="0"/>
          <a:chOff x="0" y="0"/>
          <a:chExt cx="0" cy="0"/>
        </a:xfrm>
      </p:grpSpPr>
      <p:sp>
        <p:nvSpPr>
          <p:cNvPr id="29" name="PlaceHolder 1"/>
          <p:cNvSpPr>
            <a:spLocks noGrp="1"/>
          </p:cNvSpPr>
          <p:nvPr>
            <p:ph type="title"/>
          </p:nvPr>
        </p:nvSpPr>
        <p:spPr>
          <a:xfrm>
            <a:off x="2584800" y="6377400"/>
            <a:ext cx="19677600" cy="595728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Noto Serif"/>
            </a:endParaRPr>
          </a:p>
        </p:txBody>
      </p:sp>
      <p:sp>
        <p:nvSpPr>
          <p:cNvPr id="30" name="PlaceHolder 2"/>
          <p:cNvSpPr>
            <a:spLocks noGrp="1"/>
          </p:cNvSpPr>
          <p:nvPr>
            <p:ph/>
          </p:nvPr>
        </p:nvSpPr>
        <p:spPr>
          <a:xfrm>
            <a:off x="1218960" y="3209400"/>
            <a:ext cx="21944520" cy="79545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effectLst/>
              <a:uFillTx/>
              <a:latin typeface="Noto Serif"/>
            </a:endParaRPr>
          </a:p>
        </p:txBody>
      </p:sp>
      <p:sp>
        <p:nvSpPr>
          <p:cNvPr id="4" name="PlaceHolder 3"/>
          <p:cNvSpPr>
            <a:spLocks noGrp="1"/>
          </p:cNvSpPr>
          <p:nvPr>
            <p:ph type="sldNum" idx="5"/>
          </p:nvPr>
        </p:nvSpPr>
        <p:spPr/>
        <p:txBody>
          <a:bodyPr/>
          <a:p>
            <a:fld id="{F8500BB5-6DD3-4FB6-8DD2-532C46C6AAD6}" type="slidenum">
              <a:t>&lt;#&gt;</a:t>
            </a:fld>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1">
    <p:spTree>
      <p:nvGrpSpPr>
        <p:cNvPr id="1" name=""/>
        <p:cNvGrpSpPr/>
        <p:nvPr/>
      </p:nvGrpSpPr>
      <p:grpSpPr>
        <a:xfrm>
          <a:off x="0" y="0"/>
          <a:ext cx="0" cy="0"/>
          <a:chOff x="0" y="0"/>
          <a:chExt cx="0" cy="0"/>
        </a:xfrm>
      </p:grpSpPr>
      <p:sp>
        <p:nvSpPr>
          <p:cNvPr id="2" name="PlaceHolder 1"/>
          <p:cNvSpPr>
            <a:spLocks noGrp="1"/>
          </p:cNvSpPr>
          <p:nvPr>
            <p:ph type="sldNum" idx="50"/>
          </p:nvPr>
        </p:nvSpPr>
        <p:spPr/>
        <p:txBody>
          <a:bodyPr/>
          <a:p>
            <a:fld id="{63F63B2C-3D01-4575-9858-4BBABC54FAF3}"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Number">
    <p:spTree>
      <p:nvGrpSpPr>
        <p:cNvPr id="1" name=""/>
        <p:cNvGrpSpPr/>
        <p:nvPr/>
      </p:nvGrpSpPr>
      <p:grpSpPr>
        <a:xfrm>
          <a:off x="0" y="0"/>
          <a:ext cx="0" cy="0"/>
          <a:chOff x="0" y="0"/>
          <a:chExt cx="0" cy="0"/>
        </a:xfrm>
      </p:grpSpPr>
      <p:sp>
        <p:nvSpPr>
          <p:cNvPr id="2" name="PlaceHolder 1"/>
          <p:cNvSpPr>
            <a:spLocks noGrp="1"/>
          </p:cNvSpPr>
          <p:nvPr>
            <p:ph type="sldNum" idx="6"/>
          </p:nvPr>
        </p:nvSpPr>
        <p:spPr/>
        <p:txBody>
          <a:bodyPr/>
          <a:p>
            <a:fld id="{39B38B1B-BE72-48D8-93A4-68F0A1F75799}"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lide Number Black">
    <p:spTree>
      <p:nvGrpSpPr>
        <p:cNvPr id="1" name=""/>
        <p:cNvGrpSpPr/>
        <p:nvPr/>
      </p:nvGrpSpPr>
      <p:grpSpPr>
        <a:xfrm>
          <a:off x="0" y="0"/>
          <a:ext cx="0" cy="0"/>
          <a:chOff x="0" y="0"/>
          <a:chExt cx="0" cy="0"/>
        </a:xfrm>
      </p:grpSpPr>
      <p:sp>
        <p:nvSpPr>
          <p:cNvPr id="35" name="PlaceHolder 1"/>
          <p:cNvSpPr>
            <a:spLocks noGrp="1"/>
          </p:cNvSpPr>
          <p:nvPr>
            <p:ph type="title"/>
          </p:nvPr>
        </p:nvSpPr>
        <p:spPr>
          <a:xfrm>
            <a:off x="2584800" y="6377400"/>
            <a:ext cx="19677600" cy="595728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Noto Serif"/>
            </a:endParaRPr>
          </a:p>
        </p:txBody>
      </p:sp>
      <p:sp>
        <p:nvSpPr>
          <p:cNvPr id="36" name="PlaceHolder 2"/>
          <p:cNvSpPr>
            <a:spLocks noGrp="1"/>
          </p:cNvSpPr>
          <p:nvPr>
            <p:ph/>
          </p:nvPr>
        </p:nvSpPr>
        <p:spPr>
          <a:xfrm>
            <a:off x="1218960" y="3209400"/>
            <a:ext cx="21944520" cy="79545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effectLst/>
              <a:uFillTx/>
              <a:latin typeface="Noto Serif"/>
            </a:endParaRPr>
          </a:p>
        </p:txBody>
      </p:sp>
      <p:sp>
        <p:nvSpPr>
          <p:cNvPr id="4" name="PlaceHolder 3"/>
          <p:cNvSpPr>
            <a:spLocks noGrp="1"/>
          </p:cNvSpPr>
          <p:nvPr>
            <p:ph type="sldNum" idx="7"/>
          </p:nvPr>
        </p:nvSpPr>
        <p:spPr/>
        <p:txBody>
          <a:bodyPr/>
          <a:p>
            <a:fld id="{7CE0A910-00B8-41B0-B12A-1AAC9EF9885A}"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Presentation title">
    <p:spTree>
      <p:nvGrpSpPr>
        <p:cNvPr id="1" name=""/>
        <p:cNvGrpSpPr/>
        <p:nvPr/>
      </p:nvGrpSpPr>
      <p:grpSpPr>
        <a:xfrm>
          <a:off x="0" y="0"/>
          <a:ext cx="0" cy="0"/>
          <a:chOff x="0" y="0"/>
          <a:chExt cx="0" cy="0"/>
        </a:xfrm>
      </p:grpSpPr>
      <p:sp>
        <p:nvSpPr>
          <p:cNvPr id="41" name="PlaceHolder 1"/>
          <p:cNvSpPr>
            <a:spLocks noGrp="1"/>
          </p:cNvSpPr>
          <p:nvPr>
            <p:ph type="title"/>
          </p:nvPr>
        </p:nvSpPr>
        <p:spPr>
          <a:xfrm>
            <a:off x="2584800" y="6377400"/>
            <a:ext cx="19677600" cy="595728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Noto Serif"/>
            </a:endParaRPr>
          </a:p>
        </p:txBody>
      </p:sp>
      <p:sp>
        <p:nvSpPr>
          <p:cNvPr id="42" name="PlaceHolder 2"/>
          <p:cNvSpPr>
            <a:spLocks noGrp="1"/>
          </p:cNvSpPr>
          <p:nvPr>
            <p:ph/>
          </p:nvPr>
        </p:nvSpPr>
        <p:spPr>
          <a:xfrm>
            <a:off x="1218960" y="3209400"/>
            <a:ext cx="21944520" cy="79545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erif"/>
            </a:endParaRPr>
          </a:p>
        </p:txBody>
      </p:sp>
      <p:sp>
        <p:nvSpPr>
          <p:cNvPr id="4" name="PlaceHolder 3"/>
          <p:cNvSpPr>
            <a:spLocks noGrp="1"/>
          </p:cNvSpPr>
          <p:nvPr>
            <p:ph type="sldNum" idx="8"/>
          </p:nvPr>
        </p:nvSpPr>
        <p:spPr/>
        <p:txBody>
          <a:bodyPr/>
          <a:p>
            <a:fld id="{1EC3D12E-B381-4A54-9408-8EBCBCF3AFAC}"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1_Presentation title dark">
    <p:spTree>
      <p:nvGrpSpPr>
        <p:cNvPr id="1" name=""/>
        <p:cNvGrpSpPr/>
        <p:nvPr/>
      </p:nvGrpSpPr>
      <p:grpSpPr>
        <a:xfrm>
          <a:off x="0" y="0"/>
          <a:ext cx="0" cy="0"/>
          <a:chOff x="0" y="0"/>
          <a:chExt cx="0" cy="0"/>
        </a:xfrm>
      </p:grpSpPr>
      <p:sp>
        <p:nvSpPr>
          <p:cNvPr id="46" name="PlaceHolder 1"/>
          <p:cNvSpPr>
            <a:spLocks noGrp="1"/>
          </p:cNvSpPr>
          <p:nvPr>
            <p:ph type="title"/>
          </p:nvPr>
        </p:nvSpPr>
        <p:spPr>
          <a:xfrm>
            <a:off x="2584800" y="6377400"/>
            <a:ext cx="19677600" cy="595728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Noto Serif"/>
            </a:endParaRPr>
          </a:p>
        </p:txBody>
      </p:sp>
      <p:sp>
        <p:nvSpPr>
          <p:cNvPr id="47" name="PlaceHolder 2"/>
          <p:cNvSpPr>
            <a:spLocks noGrp="1"/>
          </p:cNvSpPr>
          <p:nvPr>
            <p:ph/>
          </p:nvPr>
        </p:nvSpPr>
        <p:spPr>
          <a:xfrm>
            <a:off x="1218960" y="3209400"/>
            <a:ext cx="21944520" cy="79545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effectLst/>
              <a:uFillTx/>
              <a:latin typeface="Noto Serif"/>
            </a:endParaRPr>
          </a:p>
        </p:txBody>
      </p:sp>
      <p:sp>
        <p:nvSpPr>
          <p:cNvPr id="4" name="PlaceHolder 3"/>
          <p:cNvSpPr>
            <a:spLocks noGrp="1"/>
          </p:cNvSpPr>
          <p:nvPr>
            <p:ph type="sldNum" idx="9"/>
          </p:nvPr>
        </p:nvSpPr>
        <p:spPr/>
        <p:txBody>
          <a:bodyPr/>
          <a:p>
            <a:fld id="{A6F59375-DDA3-4D61-91AC-0F7111171394}"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4.png"/><Relationship Id="rId3"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4.png"/><Relationship Id="rId3"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png"/><Relationship Id="rId3"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2.png"/><Relationship Id="rId3"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png"/><Relationship Id="rId3"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2.png"/><Relationship Id="rId3"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1.png"/><Relationship Id="rId3"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2.png"/><Relationship Id="rId3"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image" Target="../media/image1.png"/><Relationship Id="rId3"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image" Target="../media/image2.png"/><Relationship Id="rId3"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image" Target="../media/image3.png"/><Relationship Id="rId3"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image" Target="../media/image5.png"/><Relationship Id="rId3" Type="http://schemas.openxmlformats.org/officeDocument/2006/relationships/slideLayout" Target="../slideLayouts/slideLayout26.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slideLayout" Target="../slideLayouts/slideLayout27.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slideLayout" Target="../slideLayouts/slideLayout28.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image" Target="../media/image4.png"/><Relationship Id="rId3" Type="http://schemas.openxmlformats.org/officeDocument/2006/relationships/slideLayout" Target="../slideLayouts/slideLayout29.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slideLayout" Target="../slideLayouts/slideLayout3.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image" Target="../media/image4.png"/><Relationship Id="rId3" Type="http://schemas.openxmlformats.org/officeDocument/2006/relationships/slideLayout" Target="../slideLayouts/slideLayout30.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image" Target="../media/image1.png"/><Relationship Id="rId3" Type="http://schemas.openxmlformats.org/officeDocument/2006/relationships/slideLayout" Target="../slideLayouts/slideLayout31.xml"/>
</Relationships>
</file>

<file path=ppt/slideMasters/_rels/slideMaster32.xml.rels><?xml version="1.0" encoding="UTF-8"?>
<Relationships xmlns="http://schemas.openxmlformats.org/package/2006/relationships"><Relationship Id="rId1" Type="http://schemas.openxmlformats.org/officeDocument/2006/relationships/theme" Target="../theme/theme32.xml"/><Relationship Id="rId2" Type="http://schemas.openxmlformats.org/officeDocument/2006/relationships/image" Target="../media/image2.png"/><Relationship Id="rId3" Type="http://schemas.openxmlformats.org/officeDocument/2006/relationships/slideLayout" Target="../slideLayouts/slideLayout32.xml"/>
</Relationships>
</file>

<file path=ppt/slideMasters/_rels/slideMaster33.xml.rels><?xml version="1.0" encoding="UTF-8"?>
<Relationships xmlns="http://schemas.openxmlformats.org/package/2006/relationships"><Relationship Id="rId1" Type="http://schemas.openxmlformats.org/officeDocument/2006/relationships/theme" Target="../theme/theme33.xml"/><Relationship Id="rId2" Type="http://schemas.openxmlformats.org/officeDocument/2006/relationships/slideLayout" Target="../slideLayouts/slideLayout33.xml"/>
</Relationships>
</file>

<file path=ppt/slideMasters/_rels/slideMaster34.xml.rels><?xml version="1.0" encoding="UTF-8"?>
<Relationships xmlns="http://schemas.openxmlformats.org/package/2006/relationships"><Relationship Id="rId1" Type="http://schemas.openxmlformats.org/officeDocument/2006/relationships/theme" Target="../theme/theme34.xml"/><Relationship Id="rId2" Type="http://schemas.openxmlformats.org/officeDocument/2006/relationships/image" Target="../media/image2.png"/><Relationship Id="rId3" Type="http://schemas.openxmlformats.org/officeDocument/2006/relationships/slideLayout" Target="../slideLayouts/slideLayout34.xml"/>
</Relationships>
</file>

<file path=ppt/slideMasters/_rels/slideMaster35.xml.rels><?xml version="1.0" encoding="UTF-8"?>
<Relationships xmlns="http://schemas.openxmlformats.org/package/2006/relationships"><Relationship Id="rId1" Type="http://schemas.openxmlformats.org/officeDocument/2006/relationships/theme" Target="../theme/theme35.xml"/><Relationship Id="rId2" Type="http://schemas.openxmlformats.org/officeDocument/2006/relationships/image" Target="../media/image1.png"/><Relationship Id="rId3" Type="http://schemas.openxmlformats.org/officeDocument/2006/relationships/slideLayout" Target="../slideLayouts/slideLayout35.xml"/>
</Relationships>
</file>

<file path=ppt/slideMasters/_rels/slideMaster36.xml.rels><?xml version="1.0" encoding="UTF-8"?>
<Relationships xmlns="http://schemas.openxmlformats.org/package/2006/relationships"><Relationship Id="rId1" Type="http://schemas.openxmlformats.org/officeDocument/2006/relationships/theme" Target="../theme/theme36.xml"/><Relationship Id="rId2" Type="http://schemas.openxmlformats.org/officeDocument/2006/relationships/image" Target="../media/image2.png"/><Relationship Id="rId3" Type="http://schemas.openxmlformats.org/officeDocument/2006/relationships/slideLayout" Target="../slideLayouts/slideLayout36.xml"/>
</Relationships>
</file>

<file path=ppt/slideMasters/_rels/slideMaster37.xml.rels><?xml version="1.0" encoding="UTF-8"?>
<Relationships xmlns="http://schemas.openxmlformats.org/package/2006/relationships"><Relationship Id="rId1" Type="http://schemas.openxmlformats.org/officeDocument/2006/relationships/theme" Target="../theme/theme37.xml"/><Relationship Id="rId2" Type="http://schemas.openxmlformats.org/officeDocument/2006/relationships/slideLayout" Target="../slideLayouts/slideLayout37.xml"/>
</Relationships>
</file>

<file path=ppt/slideMasters/_rels/slideMaster38.xml.rels><?xml version="1.0" encoding="UTF-8"?>
<Relationships xmlns="http://schemas.openxmlformats.org/package/2006/relationships"><Relationship Id="rId1" Type="http://schemas.openxmlformats.org/officeDocument/2006/relationships/theme" Target="../theme/theme38.xml"/><Relationship Id="rId2" Type="http://schemas.openxmlformats.org/officeDocument/2006/relationships/slideLayout" Target="../slideLayouts/slideLayout38.xml"/>
</Relationships>
</file>

<file path=ppt/slideMasters/_rels/slideMaster39.xml.rels><?xml version="1.0" encoding="UTF-8"?>
<Relationships xmlns="http://schemas.openxmlformats.org/package/2006/relationships"><Relationship Id="rId1" Type="http://schemas.openxmlformats.org/officeDocument/2006/relationships/theme" Target="../theme/theme39.xml"/><Relationship Id="rId2" Type="http://schemas.openxmlformats.org/officeDocument/2006/relationships/slideLayout" Target="../slideLayouts/slideLayout39.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40.xml.rels><?xml version="1.0" encoding="UTF-8"?>
<Relationships xmlns="http://schemas.openxmlformats.org/package/2006/relationships"><Relationship Id="rId1" Type="http://schemas.openxmlformats.org/officeDocument/2006/relationships/theme" Target="../theme/theme40.xml"/><Relationship Id="rId2" Type="http://schemas.openxmlformats.org/officeDocument/2006/relationships/slideLayout" Target="../slideLayouts/slideLayout40.xml"/>
</Relationships>
</file>

<file path=ppt/slideMasters/_rels/slideMaster41.xml.rels><?xml version="1.0" encoding="UTF-8"?>
<Relationships xmlns="http://schemas.openxmlformats.org/package/2006/relationships"><Relationship Id="rId1" Type="http://schemas.openxmlformats.org/officeDocument/2006/relationships/theme" Target="../theme/theme41.xml"/><Relationship Id="rId2" Type="http://schemas.openxmlformats.org/officeDocument/2006/relationships/image" Target="../media/image3.png"/><Relationship Id="rId3" Type="http://schemas.openxmlformats.org/officeDocument/2006/relationships/slideLayout" Target="../slideLayouts/slideLayout41.xml"/>
</Relationships>
</file>

<file path=ppt/slideMasters/_rels/slideMaster42.xml.rels><?xml version="1.0" encoding="UTF-8"?>
<Relationships xmlns="http://schemas.openxmlformats.org/package/2006/relationships"><Relationship Id="rId1" Type="http://schemas.openxmlformats.org/officeDocument/2006/relationships/theme" Target="../theme/theme42.xml"/><Relationship Id="rId2" Type="http://schemas.openxmlformats.org/officeDocument/2006/relationships/slideLayout" Target="../slideLayouts/slideLayout42.xml"/><Relationship Id="rId3" Type="http://schemas.openxmlformats.org/officeDocument/2006/relationships/slideLayout" Target="../slideLayouts/slideLayout43.xml"/><Relationship Id="rId4" Type="http://schemas.openxmlformats.org/officeDocument/2006/relationships/slideLayout" Target="../slideLayouts/slideLayout44.xml"/>
</Relationships>
</file>

<file path=ppt/slideMasters/_rels/slideMaster44.xml.rels><?xml version="1.0" encoding="UTF-8"?>
<Relationships xmlns="http://schemas.openxmlformats.org/package/2006/relationships"><Relationship Id="rId1" Type="http://schemas.openxmlformats.org/officeDocument/2006/relationships/theme" Target="../theme/theme43.xml"/><Relationship Id="rId2" Type="http://schemas.openxmlformats.org/officeDocument/2006/relationships/slideLayout" Target="../slideLayouts/slideLayout45.xml"/>
</Relationships>
</file>

<file path=ppt/slideMasters/_rels/slideMaster45.xml.rels><?xml version="1.0" encoding="UTF-8"?>
<Relationships xmlns="http://schemas.openxmlformats.org/package/2006/relationships"><Relationship Id="rId1" Type="http://schemas.openxmlformats.org/officeDocument/2006/relationships/theme" Target="../theme/theme44.xml"/><Relationship Id="rId2" Type="http://schemas.openxmlformats.org/officeDocument/2006/relationships/image" Target="../media/image6.png"/><Relationship Id="rId3" Type="http://schemas.openxmlformats.org/officeDocument/2006/relationships/image" Target="../media/image1.png"/><Relationship Id="rId4" Type="http://schemas.openxmlformats.org/officeDocument/2006/relationships/slideLayout" Target="../slideLayouts/slideLayout46.xml"/>
</Relationships>
</file>

<file path=ppt/slideMasters/_rels/slideMaster46.xml.rels><?xml version="1.0" encoding="UTF-8"?>
<Relationships xmlns="http://schemas.openxmlformats.org/package/2006/relationships"><Relationship Id="rId1" Type="http://schemas.openxmlformats.org/officeDocument/2006/relationships/theme" Target="../theme/theme45.xml"/><Relationship Id="rId2" Type="http://schemas.openxmlformats.org/officeDocument/2006/relationships/image" Target="../media/image4.png"/><Relationship Id="rId3" Type="http://schemas.openxmlformats.org/officeDocument/2006/relationships/slideLayout" Target="../slideLayouts/slideLayout47.xml"/>
</Relationships>
</file>

<file path=ppt/slideMasters/_rels/slideMaster47.xml.rels><?xml version="1.0" encoding="UTF-8"?>
<Relationships xmlns="http://schemas.openxmlformats.org/package/2006/relationships"><Relationship Id="rId1" Type="http://schemas.openxmlformats.org/officeDocument/2006/relationships/theme" Target="../theme/theme46.xml"/><Relationship Id="rId2" Type="http://schemas.openxmlformats.org/officeDocument/2006/relationships/image" Target="../media/image4.png"/><Relationship Id="rId3" Type="http://schemas.openxmlformats.org/officeDocument/2006/relationships/slideLayout" Target="../slideLayouts/slideLayout48.xml"/>
</Relationships>
</file>

<file path=ppt/slideMasters/_rels/slideMaster48.xml.rels><?xml version="1.0" encoding="UTF-8"?>
<Relationships xmlns="http://schemas.openxmlformats.org/package/2006/relationships"><Relationship Id="rId1" Type="http://schemas.openxmlformats.org/officeDocument/2006/relationships/theme" Target="../theme/theme47.xml"/><Relationship Id="rId2" Type="http://schemas.openxmlformats.org/officeDocument/2006/relationships/image" Target="../media/image1.png"/><Relationship Id="rId3" Type="http://schemas.openxmlformats.org/officeDocument/2006/relationships/slideLayout" Target="../slideLayouts/slideLayout49.xml"/>
</Relationships>
</file>

<file path=ppt/slideMasters/_rels/slideMaster49.xml.rels><?xml version="1.0" encoding="UTF-8"?>
<Relationships xmlns="http://schemas.openxmlformats.org/package/2006/relationships"><Relationship Id="rId1" Type="http://schemas.openxmlformats.org/officeDocument/2006/relationships/theme" Target="../theme/theme48.xml"/><Relationship Id="rId2" Type="http://schemas.openxmlformats.org/officeDocument/2006/relationships/image" Target="../media/image1.png"/><Relationship Id="rId3" Type="http://schemas.openxmlformats.org/officeDocument/2006/relationships/slideLayout" Target="../slideLayouts/slideLayout50.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3.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584800" y="6377400"/>
            <a:ext cx="19677600" cy="595728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Noto Serif"/>
              </a:rPr>
              <a:t>Click to edit the title text format</a:t>
            </a:r>
            <a:endParaRPr b="0" lang="en-US" sz="1800" strike="noStrike" u="none">
              <a:solidFill>
                <a:srgbClr val="000000"/>
              </a:solidFill>
              <a:effectLst/>
              <a:uFillTx/>
              <a:latin typeface="Noto Serif"/>
            </a:endParaRPr>
          </a:p>
        </p:txBody>
      </p:sp>
      <p:sp>
        <p:nvSpPr>
          <p:cNvPr id="1" name="PlaceHolder 2"/>
          <p:cNvSpPr>
            <a:spLocks noGrp="1"/>
          </p:cNvSpPr>
          <p:nvPr>
            <p:ph type="body"/>
          </p:nvPr>
        </p:nvSpPr>
        <p:spPr>
          <a:xfrm>
            <a:off x="1218960" y="3209400"/>
            <a:ext cx="21944520" cy="7954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Noto Serif"/>
              </a:rPr>
              <a:t>Click to edit the outline text format</a:t>
            </a:r>
            <a:endParaRPr b="0" lang="en-US" sz="1800" strike="noStrike" u="none">
              <a:solidFill>
                <a:srgbClr val="000000"/>
              </a:solidFill>
              <a:effectLst/>
              <a:uFillTx/>
              <a:latin typeface="Noto Serif"/>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Noto Serif"/>
              </a:rPr>
              <a:t>Second Outline Level</a:t>
            </a:r>
            <a:endParaRPr b="0" lang="en-US" sz="1800" strike="noStrike" u="none">
              <a:solidFill>
                <a:srgbClr val="000000"/>
              </a:solidFill>
              <a:effectLst/>
              <a:uFillTx/>
              <a:latin typeface="Noto Serif"/>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Noto Serif"/>
              </a:rPr>
              <a:t>Third Outline Level</a:t>
            </a:r>
            <a:endParaRPr b="0" lang="en-US" sz="1800" strike="noStrike" u="none">
              <a:solidFill>
                <a:srgbClr val="000000"/>
              </a:solidFill>
              <a:effectLst/>
              <a:uFillTx/>
              <a:latin typeface="Noto Serif"/>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Noto Serif"/>
              </a:rPr>
              <a:t>Fourth Outline Level</a:t>
            </a:r>
            <a:endParaRPr b="0" lang="en-US" sz="1800" strike="noStrike" u="none">
              <a:solidFill>
                <a:srgbClr val="000000"/>
              </a:solidFill>
              <a:effectLst/>
              <a:uFillTx/>
              <a:latin typeface="Noto Serif"/>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Noto Serif"/>
              </a:rPr>
              <a:t>Fifth Outline Level</a:t>
            </a:r>
            <a:endParaRPr b="0" lang="en-US" sz="1800" strike="noStrike" u="none">
              <a:solidFill>
                <a:srgbClr val="000000"/>
              </a:solidFill>
              <a:effectLst/>
              <a:uFillTx/>
              <a:latin typeface="Noto Serif"/>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Noto Serif"/>
              </a:rPr>
              <a:t>Sixth Outline Level</a:t>
            </a:r>
            <a:endParaRPr b="0" lang="en-US" sz="1800" strike="noStrike" u="none">
              <a:solidFill>
                <a:srgbClr val="000000"/>
              </a:solidFill>
              <a:effectLst/>
              <a:uFillTx/>
              <a:latin typeface="Noto Serif"/>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Noto Serif"/>
              </a:rPr>
              <a:t>Seventh Outline Level</a:t>
            </a:r>
            <a:endParaRPr b="0" lang="en-US" sz="1800" strike="noStrike" u="none">
              <a:solidFill>
                <a:srgbClr val="000000"/>
              </a:solidFill>
              <a:effectLst/>
              <a:uFillTx/>
              <a:latin typeface="Noto Serif"/>
            </a:endParaRPr>
          </a:p>
        </p:txBody>
      </p:sp>
      <p:sp>
        <p:nvSpPr>
          <p:cNvPr id="2" name="PlaceHolder 3"/>
          <p:cNvSpPr>
            <a:spLocks noGrp="1"/>
          </p:cNvSpPr>
          <p:nvPr>
            <p:ph type="sldNum" idx="1"/>
          </p:nvPr>
        </p:nvSpPr>
        <p:spPr>
          <a:xfrm>
            <a:off x="23633640" y="13194360"/>
            <a:ext cx="143640" cy="122400"/>
          </a:xfrm>
          <a:prstGeom prst="rect">
            <a:avLst/>
          </a:prstGeom>
          <a:noFill/>
          <a:ln w="12600">
            <a:noFill/>
          </a:ln>
        </p:spPr>
        <p:txBody>
          <a:bodyPr lIns="0" rIns="0" tIns="0" bIns="0" anchor="ctr">
            <a:noAutofit/>
          </a:bodyPr>
          <a:lstStyle>
            <a:lvl1pPr indent="0" algn="r" defTabSz="412920">
              <a:lnSpc>
                <a:spcPct val="100000"/>
              </a:lnSpc>
              <a:buNone/>
              <a:tabLst>
                <a:tab algn="l" pos="0"/>
              </a:tabLst>
              <a:defRPr b="0" lang="en-US" sz="800" strike="noStrike" u="none">
                <a:solidFill>
                  <a:srgbClr val="8c959b"/>
                </a:solidFill>
                <a:effectLst/>
                <a:uFillTx/>
                <a:latin typeface="Dava Sans"/>
              </a:defRPr>
            </a:lvl1pPr>
          </a:lstStyle>
          <a:p>
            <a:pPr indent="0" algn="r" defTabSz="412920">
              <a:lnSpc>
                <a:spcPct val="100000"/>
              </a:lnSpc>
              <a:buNone/>
              <a:tabLst>
                <a:tab algn="l" pos="0"/>
              </a:tabLst>
            </a:pPr>
            <a:fld id="{17D51437-BE23-4E59-A31C-18C121E73213}" type="slidenum">
              <a:rPr b="0" lang="en-US" sz="800" strike="noStrike" u="none">
                <a:solidFill>
                  <a:srgbClr val="8c959b"/>
                </a:solidFill>
                <a:effectLst/>
                <a:uFillTx/>
                <a:latin typeface="Dava Sans"/>
              </a:rPr>
              <a:t>&lt;number&gt;</a:t>
            </a:fld>
            <a:endParaRPr b="0" lang="en-US" sz="800" strike="noStrike" u="none">
              <a:solidFill>
                <a:srgbClr val="000000"/>
              </a:solidFill>
              <a:effectLst/>
              <a:uFillTx/>
              <a:latin typeface="Noto Serif"/>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 name="Chapter"/>
          <p:cNvSpPr/>
          <p:nvPr/>
        </p:nvSpPr>
        <p:spPr>
          <a:xfrm>
            <a:off x="609480" y="1332720"/>
            <a:ext cx="1614960" cy="137880"/>
          </a:xfrm>
          <a:prstGeom prst="rect">
            <a:avLst/>
          </a:prstGeom>
          <a:noFill/>
          <a:ln w="12700">
            <a:noFill/>
          </a:ln>
        </p:spPr>
        <p:style>
          <a:lnRef idx="0"/>
          <a:fillRef idx="0"/>
          <a:effectRef idx="0"/>
          <a:fontRef idx="minor"/>
        </p:style>
        <p:txBody>
          <a:bodyPr lIns="0" rIns="0" tIns="0" bIns="0" anchor="ctr">
            <a:spAutoFit/>
          </a:bodyPr>
          <a:p>
            <a:pPr defTabSz="914400">
              <a:lnSpc>
                <a:spcPct val="100000"/>
              </a:lnSpc>
            </a:pPr>
            <a:r>
              <a:rPr b="0" lang="en-US" sz="900" strike="noStrike" u="none">
                <a:solidFill>
                  <a:schemeClr val="dk1"/>
                </a:solidFill>
                <a:effectLst/>
                <a:uFillTx/>
                <a:latin typeface="Dava Sans"/>
              </a:rPr>
              <a:t>Chapter</a:t>
            </a:r>
            <a:endParaRPr b="0" lang="en-US" sz="900" strike="noStrike" u="none">
              <a:solidFill>
                <a:srgbClr val="000000"/>
              </a:solidFill>
              <a:effectLst/>
              <a:uFillTx/>
              <a:latin typeface="Noto Serif"/>
            </a:endParaRPr>
          </a:p>
        </p:txBody>
      </p:sp>
      <p:pic>
        <p:nvPicPr>
          <p:cNvPr id="49" name="endava_brandshape_RGB_red.svg" descr="endava_brandshape_RGB_red.svg"/>
          <p:cNvPicPr/>
          <p:nvPr/>
        </p:nvPicPr>
        <p:blipFill>
          <a:blip r:embed="rId2"/>
          <a:stretch/>
        </p:blipFill>
        <p:spPr>
          <a:xfrm>
            <a:off x="2916360" y="3241800"/>
            <a:ext cx="1141920" cy="456480"/>
          </a:xfrm>
          <a:prstGeom prst="rect">
            <a:avLst/>
          </a:prstGeom>
          <a:noFill/>
          <a:ln w="12700">
            <a:noFill/>
          </a:ln>
        </p:spPr>
      </p:pic>
      <p:sp>
        <p:nvSpPr>
          <p:cNvPr id="50" name="PlaceHolder 1"/>
          <p:cNvSpPr>
            <a:spLocks noGrp="1"/>
          </p:cNvSpPr>
          <p:nvPr>
            <p:ph type="sldNum" idx="10"/>
          </p:nvPr>
        </p:nvSpPr>
        <p:spPr>
          <a:xfrm>
            <a:off x="11938680" y="13167720"/>
            <a:ext cx="246240" cy="225000"/>
          </a:xfrm>
          <a:prstGeom prst="rect">
            <a:avLst/>
          </a:prstGeom>
          <a:noFill/>
          <a:ln w="12600">
            <a:noFill/>
          </a:ln>
        </p:spPr>
        <p:txBody>
          <a:bodyPr lIns="50760" rIns="50760" tIns="50760" bIns="50760" anchor="ctr">
            <a:noAutofit/>
          </a:bodyPr>
          <a:lstStyle>
            <a:lvl1pPr indent="0" algn="r" defTabSz="412920">
              <a:lnSpc>
                <a:spcPct val="100000"/>
              </a:lnSpc>
              <a:buNone/>
              <a:tabLst>
                <a:tab algn="l" pos="0"/>
              </a:tabLst>
              <a:defRPr b="0" lang="en-US" sz="800" strike="noStrike" u="none">
                <a:solidFill>
                  <a:srgbClr val="8c959b"/>
                </a:solidFill>
                <a:effectLst/>
                <a:uFillTx/>
                <a:latin typeface="Dava Sans"/>
              </a:defRPr>
            </a:lvl1pPr>
          </a:lstStyle>
          <a:p>
            <a:pPr indent="0" algn="r" defTabSz="412920">
              <a:lnSpc>
                <a:spcPct val="100000"/>
              </a:lnSpc>
              <a:buNone/>
              <a:tabLst>
                <a:tab algn="l" pos="0"/>
              </a:tabLst>
            </a:pPr>
            <a:fld id="{9207AC8D-D98D-42A1-A680-E7C57F2E84AB}" type="slidenum">
              <a:rPr b="0" lang="en-US" sz="800" strike="noStrike" u="none">
                <a:solidFill>
                  <a:srgbClr val="8c959b"/>
                </a:solidFill>
                <a:effectLst/>
                <a:uFillTx/>
                <a:latin typeface="Dava Sans"/>
              </a:rPr>
              <a:t>&lt;number&gt;</a:t>
            </a:fld>
            <a:endParaRPr b="0" lang="en-US" sz="800" strike="noStrike" u="none">
              <a:solidFill>
                <a:srgbClr val="000000"/>
              </a:solidFill>
              <a:effectLst/>
              <a:uFillTx/>
              <a:latin typeface="Noto Serif"/>
            </a:endParaRPr>
          </a:p>
        </p:txBody>
      </p:sp>
    </p:spTree>
  </p:cSld>
  <p:clrMap bg1="lt1" tx1="dk1" bg2="lt2" tx2="dk2" accent1="accent1" accent2="accent2" accent3="accent3" accent4="accent4" accent5="accent5" accent6="accent6" hlink="hlink" folHlink="folHlink"/>
  <p:sldLayoutIdLst>
    <p:sldLayoutId id="2147483667"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2b37"/>
        </a:solidFill>
      </p:bgPr>
    </p:bg>
    <p:spTree>
      <p:nvGrpSpPr>
        <p:cNvPr id="1" name=""/>
        <p:cNvGrpSpPr/>
        <p:nvPr/>
      </p:nvGrpSpPr>
      <p:grpSpPr>
        <a:xfrm>
          <a:off x="0" y="0"/>
          <a:ext cx="0" cy="0"/>
          <a:chOff x="0" y="0"/>
          <a:chExt cx="0" cy="0"/>
        </a:xfrm>
      </p:grpSpPr>
      <p:sp>
        <p:nvSpPr>
          <p:cNvPr id="51" name="Chapter"/>
          <p:cNvSpPr/>
          <p:nvPr/>
        </p:nvSpPr>
        <p:spPr>
          <a:xfrm>
            <a:off x="609480" y="1224360"/>
            <a:ext cx="1614960" cy="137520"/>
          </a:xfrm>
          <a:prstGeom prst="rect">
            <a:avLst/>
          </a:prstGeom>
          <a:noFill/>
          <a:ln w="12700">
            <a:noFill/>
          </a:ln>
        </p:spPr>
        <p:style>
          <a:lnRef idx="0"/>
          <a:fillRef idx="0"/>
          <a:effectRef idx="0"/>
          <a:fontRef idx="minor"/>
        </p:style>
        <p:txBody>
          <a:bodyPr lIns="0" rIns="0" tIns="0" bIns="0" anchor="t">
            <a:spAutoFit/>
          </a:bodyPr>
          <a:p>
            <a:pPr defTabSz="914400">
              <a:lnSpc>
                <a:spcPct val="100000"/>
              </a:lnSpc>
            </a:pPr>
            <a:r>
              <a:rPr b="0" lang="en-US" sz="900" strike="noStrike" u="none">
                <a:solidFill>
                  <a:srgbClr val="ffffff"/>
                </a:solidFill>
                <a:effectLst/>
                <a:uFillTx/>
                <a:latin typeface="Dava Sans"/>
              </a:rPr>
              <a:t>Chapter</a:t>
            </a:r>
            <a:endParaRPr b="0" lang="en-US" sz="900" strike="noStrike" u="none">
              <a:solidFill>
                <a:srgbClr val="ffffff"/>
              </a:solidFill>
              <a:effectLst/>
              <a:uFillTx/>
              <a:latin typeface="Noto Serif"/>
            </a:endParaRPr>
          </a:p>
        </p:txBody>
      </p:sp>
      <p:pic>
        <p:nvPicPr>
          <p:cNvPr id="52" name="endava_brandshape_RGB_red.svg" descr="endava_brandshape_RGB_red.svg"/>
          <p:cNvPicPr/>
          <p:nvPr/>
        </p:nvPicPr>
        <p:blipFill>
          <a:blip r:embed="rId2"/>
          <a:stretch/>
        </p:blipFill>
        <p:spPr>
          <a:xfrm>
            <a:off x="2916360" y="3241800"/>
            <a:ext cx="1141920" cy="456480"/>
          </a:xfrm>
          <a:prstGeom prst="rect">
            <a:avLst/>
          </a:prstGeom>
          <a:noFill/>
          <a:ln w="12700">
            <a:noFill/>
          </a:ln>
        </p:spPr>
      </p:pic>
      <p:sp>
        <p:nvSpPr>
          <p:cNvPr id="53" name="PlaceHolder 1"/>
          <p:cNvSpPr>
            <a:spLocks noGrp="1"/>
          </p:cNvSpPr>
          <p:nvPr>
            <p:ph type="title"/>
          </p:nvPr>
        </p:nvSpPr>
        <p:spPr>
          <a:xfrm>
            <a:off x="2584800" y="6377400"/>
            <a:ext cx="19677600" cy="5957280"/>
          </a:xfrm>
          <a:prstGeom prst="rect">
            <a:avLst/>
          </a:prstGeom>
          <a:noFill/>
          <a:ln w="0">
            <a:noFill/>
          </a:ln>
        </p:spPr>
        <p:txBody>
          <a:bodyPr lIns="0" rIns="0" tIns="0" bIns="0" anchor="ctr">
            <a:noAutofit/>
          </a:bodyPr>
          <a:p>
            <a:pPr indent="0">
              <a:buNone/>
            </a:pPr>
            <a:r>
              <a:rPr b="0" lang="en-US" sz="1800" strike="noStrike" u="none">
                <a:solidFill>
                  <a:srgbClr val="ffffff"/>
                </a:solidFill>
                <a:effectLst/>
                <a:uFillTx/>
                <a:latin typeface="Noto Serif"/>
              </a:rPr>
              <a:t>Click to edit the title text format</a:t>
            </a:r>
            <a:endParaRPr b="0" lang="en-US" sz="1800" strike="noStrike" u="none">
              <a:solidFill>
                <a:srgbClr val="ffffff"/>
              </a:solidFill>
              <a:effectLst/>
              <a:uFillTx/>
              <a:latin typeface="Noto Serif"/>
            </a:endParaRPr>
          </a:p>
        </p:txBody>
      </p:sp>
      <p:sp>
        <p:nvSpPr>
          <p:cNvPr id="54" name="PlaceHolder 2"/>
          <p:cNvSpPr>
            <a:spLocks noGrp="1"/>
          </p:cNvSpPr>
          <p:nvPr>
            <p:ph type="body"/>
          </p:nvPr>
        </p:nvSpPr>
        <p:spPr>
          <a:xfrm>
            <a:off x="1218960" y="3209400"/>
            <a:ext cx="21944520" cy="79545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effectLst/>
                <a:uFillTx/>
                <a:latin typeface="Noto Serif"/>
              </a:rPr>
              <a:t>Click to edit the outline text format</a:t>
            </a:r>
            <a:endParaRPr b="0" lang="en-US" sz="1800" strike="noStrike" u="none">
              <a:solidFill>
                <a:srgbClr val="ffffff"/>
              </a:solidFill>
              <a:effectLst/>
              <a:uFillTx/>
              <a:latin typeface="Noto Serif"/>
            </a:endParaRPr>
          </a:p>
          <a:p>
            <a:pPr lvl="1" marL="864000" indent="-324000">
              <a:spcBef>
                <a:spcPts val="1134"/>
              </a:spcBef>
              <a:buClr>
                <a:srgbClr val="ffffff"/>
              </a:buClr>
              <a:buSzPct val="75000"/>
              <a:buFont typeface="Symbol" charset="2"/>
              <a:buChar char=""/>
            </a:pPr>
            <a:r>
              <a:rPr b="0" lang="en-US" sz="1800" strike="noStrike" u="none">
                <a:solidFill>
                  <a:srgbClr val="ffffff"/>
                </a:solidFill>
                <a:effectLst/>
                <a:uFillTx/>
                <a:latin typeface="Noto Serif"/>
              </a:rPr>
              <a:t>Second Outline Level</a:t>
            </a:r>
            <a:endParaRPr b="0" lang="en-US" sz="1800" strike="noStrike" u="none">
              <a:solidFill>
                <a:srgbClr val="ffffff"/>
              </a:solidFill>
              <a:effectLst/>
              <a:uFillTx/>
              <a:latin typeface="Noto Serif"/>
            </a:endParaRPr>
          </a:p>
          <a:p>
            <a:pPr lvl="2" marL="1296000" indent="-288000">
              <a:spcBef>
                <a:spcPts val="850"/>
              </a:spcBef>
              <a:buClr>
                <a:srgbClr val="ffffff"/>
              </a:buClr>
              <a:buSzPct val="45000"/>
              <a:buFont typeface="Wingdings" charset="2"/>
              <a:buChar char=""/>
            </a:pPr>
            <a:r>
              <a:rPr b="0" lang="en-US" sz="1800" strike="noStrike" u="none">
                <a:solidFill>
                  <a:srgbClr val="ffffff"/>
                </a:solidFill>
                <a:effectLst/>
                <a:uFillTx/>
                <a:latin typeface="Noto Serif"/>
              </a:rPr>
              <a:t>Third Outline Level</a:t>
            </a:r>
            <a:endParaRPr b="0" lang="en-US" sz="1800" strike="noStrike" u="none">
              <a:solidFill>
                <a:srgbClr val="ffffff"/>
              </a:solidFill>
              <a:effectLst/>
              <a:uFillTx/>
              <a:latin typeface="Noto Serif"/>
            </a:endParaRPr>
          </a:p>
          <a:p>
            <a:pPr lvl="3" marL="1728000" indent="-216000">
              <a:spcBef>
                <a:spcPts val="567"/>
              </a:spcBef>
              <a:buClr>
                <a:srgbClr val="ffffff"/>
              </a:buClr>
              <a:buSzPct val="75000"/>
              <a:buFont typeface="Symbol" charset="2"/>
              <a:buChar char=""/>
            </a:pPr>
            <a:r>
              <a:rPr b="0" lang="en-US" sz="1800" strike="noStrike" u="none">
                <a:solidFill>
                  <a:srgbClr val="ffffff"/>
                </a:solidFill>
                <a:effectLst/>
                <a:uFillTx/>
                <a:latin typeface="Noto Serif"/>
              </a:rPr>
              <a:t>Fourth Outline Level</a:t>
            </a:r>
            <a:endParaRPr b="0" lang="en-US" sz="1800" strike="noStrike" u="none">
              <a:solidFill>
                <a:srgbClr val="ffffff"/>
              </a:solidFill>
              <a:effectLst/>
              <a:uFillTx/>
              <a:latin typeface="Noto Serif"/>
            </a:endParaRPr>
          </a:p>
          <a:p>
            <a:pPr lvl="4" marL="2160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Fifth Outline Level</a:t>
            </a:r>
            <a:endParaRPr b="0" lang="en-US" sz="1800" strike="noStrike" u="none">
              <a:solidFill>
                <a:srgbClr val="ffffff"/>
              </a:solidFill>
              <a:effectLst/>
              <a:uFillTx/>
              <a:latin typeface="Noto Serif"/>
            </a:endParaRPr>
          </a:p>
          <a:p>
            <a:pPr lvl="5" marL="2592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Sixth Outline Level</a:t>
            </a:r>
            <a:endParaRPr b="0" lang="en-US" sz="1800" strike="noStrike" u="none">
              <a:solidFill>
                <a:srgbClr val="ffffff"/>
              </a:solidFill>
              <a:effectLst/>
              <a:uFillTx/>
              <a:latin typeface="Noto Serif"/>
            </a:endParaRPr>
          </a:p>
          <a:p>
            <a:pPr lvl="6" marL="3024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Seventh Outline Level</a:t>
            </a:r>
            <a:endParaRPr b="0" lang="en-US" sz="1800" strike="noStrike" u="none">
              <a:solidFill>
                <a:srgbClr val="ffffff"/>
              </a:solidFill>
              <a:effectLst/>
              <a:uFillTx/>
              <a:latin typeface="Noto Serif"/>
            </a:endParaRPr>
          </a:p>
        </p:txBody>
      </p:sp>
      <p:sp>
        <p:nvSpPr>
          <p:cNvPr id="55" name="PlaceHolder 3"/>
          <p:cNvSpPr>
            <a:spLocks noGrp="1"/>
          </p:cNvSpPr>
          <p:nvPr>
            <p:ph type="sldNum" idx="11"/>
          </p:nvPr>
        </p:nvSpPr>
        <p:spPr>
          <a:xfrm>
            <a:off x="11938680" y="13167720"/>
            <a:ext cx="246240" cy="225000"/>
          </a:xfrm>
          <a:prstGeom prst="rect">
            <a:avLst/>
          </a:prstGeom>
          <a:noFill/>
          <a:ln w="12600">
            <a:noFill/>
          </a:ln>
        </p:spPr>
        <p:txBody>
          <a:bodyPr lIns="50760" rIns="50760" tIns="50760" bIns="50760" anchor="ctr">
            <a:noAutofit/>
          </a:bodyPr>
          <a:lstStyle>
            <a:lvl1pPr indent="0" algn="r" defTabSz="412920">
              <a:lnSpc>
                <a:spcPct val="100000"/>
              </a:lnSpc>
              <a:buNone/>
              <a:tabLst>
                <a:tab algn="l" pos="0"/>
              </a:tabLst>
              <a:defRPr b="0" lang="en-US" sz="800" strike="noStrike" u="none">
                <a:solidFill>
                  <a:srgbClr val="8c959b"/>
                </a:solidFill>
                <a:effectLst/>
                <a:uFillTx/>
                <a:latin typeface="Dava Sans"/>
              </a:defRPr>
            </a:lvl1pPr>
          </a:lstStyle>
          <a:p>
            <a:pPr indent="0" algn="r" defTabSz="412920">
              <a:lnSpc>
                <a:spcPct val="100000"/>
              </a:lnSpc>
              <a:buNone/>
              <a:tabLst>
                <a:tab algn="l" pos="0"/>
              </a:tabLst>
            </a:pPr>
            <a:fld id="{82348620-FD91-4779-9A46-9942D7D04EB5}" type="slidenum">
              <a:rPr b="0" lang="en-US" sz="800" strike="noStrike" u="none">
                <a:solidFill>
                  <a:srgbClr val="8c959b"/>
                </a:solidFill>
                <a:effectLst/>
                <a:uFillTx/>
                <a:latin typeface="Dava Sans"/>
              </a:rPr>
              <a:t>&lt;number&gt;</a:t>
            </a:fld>
            <a:endParaRPr b="0" lang="en-US" sz="800" strike="noStrike" u="none">
              <a:solidFill>
                <a:srgbClr val="ffffff"/>
              </a:solidFill>
              <a:effectLst/>
              <a:uFillTx/>
              <a:latin typeface="Noto Serif"/>
            </a:endParaRPr>
          </a:p>
        </p:txBody>
      </p:sp>
    </p:spTree>
  </p:cSld>
  <p:clrMap bg1="lt1" tx1="dk1" bg2="lt2" tx2="dk2" accent1="accent1" accent2="accent2" accent3="accent3" accent4="accent4" accent5="accent5" accent6="accent6" hlink="hlink" folHlink="folHlink"/>
  <p:sldLayoutIdLst>
    <p:sldLayoutId id="2147483669" r:id="rId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8" name="© Copyright 2023 Endava  •  Confidential and Proprietary  •  Version 1.0"/>
          <p:cNvSpPr/>
          <p:nvPr/>
        </p:nvSpPr>
        <p:spPr>
          <a:xfrm>
            <a:off x="610560" y="13186440"/>
            <a:ext cx="11289600" cy="141840"/>
          </a:xfrm>
          <a:prstGeom prst="rect">
            <a:avLst/>
          </a:prstGeom>
          <a:noFill/>
          <a:ln w="12700">
            <a:noFill/>
          </a:ln>
        </p:spPr>
        <p:style>
          <a:lnRef idx="0"/>
          <a:fillRef idx="0"/>
          <a:effectRef idx="0"/>
          <a:fontRef idx="minor"/>
        </p:style>
        <p:txBody>
          <a:bodyPr lIns="25560" rIns="25560" tIns="25560" bIns="25560" anchor="ctr">
            <a:spAutoFit/>
          </a:bodyPr>
          <a:p>
            <a:pPr defTabSz="914400">
              <a:lnSpc>
                <a:spcPct val="100000"/>
              </a:lnSpc>
            </a:pPr>
            <a:r>
              <a:rPr b="0" lang="en-US" sz="600" strike="noStrike" u="none">
                <a:solidFill>
                  <a:srgbClr val="8c959b"/>
                </a:solidFill>
                <a:effectLst/>
                <a:uFillTx/>
                <a:latin typeface="Dava Sans"/>
              </a:rPr>
              <a:t>© Copyright 2023 Endava  •  Confidential and Proprietary  •  Version 1.0</a:t>
            </a:r>
            <a:endParaRPr b="0" lang="en-US" sz="600" strike="noStrike" u="none">
              <a:solidFill>
                <a:srgbClr val="000000"/>
              </a:solidFill>
              <a:effectLst/>
              <a:uFillTx/>
              <a:latin typeface="Noto Serif"/>
            </a:endParaRPr>
          </a:p>
        </p:txBody>
      </p:sp>
      <p:sp>
        <p:nvSpPr>
          <p:cNvPr id="59" name="Insert chapter name"/>
          <p:cNvSpPr/>
          <p:nvPr/>
        </p:nvSpPr>
        <p:spPr>
          <a:xfrm>
            <a:off x="649440" y="207720"/>
            <a:ext cx="1123560" cy="253080"/>
          </a:xfrm>
          <a:prstGeom prst="roundRect">
            <a:avLst>
              <a:gd name="adj" fmla="val 50000"/>
            </a:avLst>
          </a:prstGeom>
          <a:noFill/>
          <a:ln w="12700">
            <a:solidFill>
              <a:srgbClr val="192b37"/>
            </a:solidFill>
            <a:miter/>
          </a:ln>
        </p:spPr>
        <p:style>
          <a:lnRef idx="0"/>
          <a:fillRef idx="0"/>
          <a:effectRef idx="0"/>
          <a:fontRef idx="minor"/>
        </p:style>
        <p:txBody>
          <a:bodyPr wrap="none" lIns="108000" rIns="108000" tIns="36000" bIns="36000" anchor="t">
            <a:spAutoFit/>
          </a:bodyPr>
          <a:p>
            <a:pPr defTabSz="410760">
              <a:lnSpc>
                <a:spcPct val="100000"/>
              </a:lnSpc>
              <a:tabLst>
                <a:tab algn="l" pos="0"/>
              </a:tabLst>
            </a:pPr>
            <a:r>
              <a:rPr b="0" lang="en-US" sz="700" strike="noStrike" u="none">
                <a:solidFill>
                  <a:srgbClr val="192b37"/>
                </a:solidFill>
                <a:effectLst/>
                <a:uFillTx/>
                <a:latin typeface="Dava Sans"/>
              </a:rPr>
              <a:t>Insert chapter name</a:t>
            </a:r>
            <a:endParaRPr b="0" lang="en-US" sz="700" strike="noStrike" u="none">
              <a:solidFill>
                <a:srgbClr val="000000"/>
              </a:solidFill>
              <a:effectLst/>
              <a:uFillTx/>
              <a:latin typeface="Noto Serif"/>
            </a:endParaRPr>
          </a:p>
        </p:txBody>
      </p:sp>
      <p:pic>
        <p:nvPicPr>
          <p:cNvPr id="60" name="endava_symbol_black_CMYK.pdf" descr="endava_symbol_black_CMYK.pdf"/>
          <p:cNvPicPr/>
          <p:nvPr/>
        </p:nvPicPr>
        <p:blipFill>
          <a:blip r:embed="rId2">
            <a:alphaModFix amt="50000"/>
          </a:blip>
          <a:stretch/>
        </p:blipFill>
        <p:spPr>
          <a:xfrm>
            <a:off x="23434200" y="251640"/>
            <a:ext cx="262080" cy="320040"/>
          </a:xfrm>
          <a:prstGeom prst="rect">
            <a:avLst/>
          </a:prstGeom>
          <a:noFill/>
          <a:ln w="12700">
            <a:noFill/>
          </a:ln>
        </p:spPr>
      </p:pic>
      <p:sp>
        <p:nvSpPr>
          <p:cNvPr id="61" name="Insert presentation name"/>
          <p:cNvSpPr/>
          <p:nvPr/>
        </p:nvSpPr>
        <p:spPr>
          <a:xfrm>
            <a:off x="16759800" y="333360"/>
            <a:ext cx="6570000" cy="156960"/>
          </a:xfrm>
          <a:prstGeom prst="rect">
            <a:avLst/>
          </a:prstGeom>
          <a:noFill/>
          <a:ln w="12700">
            <a:noFill/>
          </a:ln>
        </p:spPr>
        <p:style>
          <a:lnRef idx="0"/>
          <a:fillRef idx="0"/>
          <a:effectRef idx="0"/>
          <a:fontRef idx="minor"/>
        </p:style>
        <p:txBody>
          <a:bodyPr lIns="25560" rIns="25560" tIns="25560" bIns="25560" anchor="ctr">
            <a:spAutoFit/>
          </a:bodyPr>
          <a:p>
            <a:pPr algn="r" defTabSz="914400">
              <a:lnSpc>
                <a:spcPct val="100000"/>
              </a:lnSpc>
              <a:spcBef>
                <a:spcPts val="2999"/>
              </a:spcBef>
            </a:pPr>
            <a:r>
              <a:rPr b="0" lang="en-US" sz="700" strike="noStrike" u="none">
                <a:solidFill>
                  <a:schemeClr val="dk1"/>
                </a:solidFill>
                <a:effectLst/>
                <a:uFillTx/>
                <a:latin typeface="Dava Sans"/>
              </a:rPr>
              <a:t>Presentation name here</a:t>
            </a:r>
            <a:endParaRPr b="0" lang="en-US" sz="700" strike="noStrike" u="none">
              <a:solidFill>
                <a:srgbClr val="000000"/>
              </a:solidFill>
              <a:effectLst/>
              <a:uFillTx/>
              <a:latin typeface="Noto Serif"/>
            </a:endParaRPr>
          </a:p>
        </p:txBody>
      </p:sp>
      <p:sp>
        <p:nvSpPr>
          <p:cNvPr id="62" name="PlaceHolder 1"/>
          <p:cNvSpPr>
            <a:spLocks noGrp="1"/>
          </p:cNvSpPr>
          <p:nvPr>
            <p:ph type="title"/>
          </p:nvPr>
        </p:nvSpPr>
        <p:spPr>
          <a:xfrm>
            <a:off x="2584800" y="6377400"/>
            <a:ext cx="19677600" cy="595728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Noto Serif"/>
              </a:rPr>
              <a:t>Click to edit the title text format</a:t>
            </a:r>
            <a:endParaRPr b="0" lang="en-US" sz="1800" strike="noStrike" u="none">
              <a:solidFill>
                <a:srgbClr val="000000"/>
              </a:solidFill>
              <a:effectLst/>
              <a:uFillTx/>
              <a:latin typeface="Noto Serif"/>
            </a:endParaRPr>
          </a:p>
        </p:txBody>
      </p:sp>
      <p:sp>
        <p:nvSpPr>
          <p:cNvPr id="63" name="PlaceHolder 2"/>
          <p:cNvSpPr>
            <a:spLocks noGrp="1"/>
          </p:cNvSpPr>
          <p:nvPr>
            <p:ph type="body"/>
          </p:nvPr>
        </p:nvSpPr>
        <p:spPr>
          <a:xfrm>
            <a:off x="1218960" y="3209400"/>
            <a:ext cx="21944520" cy="7954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Noto Serif"/>
              </a:rPr>
              <a:t>Click to edit the outline text format</a:t>
            </a:r>
            <a:endParaRPr b="0" lang="en-US" sz="1800" strike="noStrike" u="none">
              <a:solidFill>
                <a:srgbClr val="000000"/>
              </a:solidFill>
              <a:effectLst/>
              <a:uFillTx/>
              <a:latin typeface="Noto Serif"/>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Noto Serif"/>
              </a:rPr>
              <a:t>Second Outline Level</a:t>
            </a:r>
            <a:endParaRPr b="0" lang="en-US" sz="1800" strike="noStrike" u="none">
              <a:solidFill>
                <a:srgbClr val="000000"/>
              </a:solidFill>
              <a:effectLst/>
              <a:uFillTx/>
              <a:latin typeface="Noto Serif"/>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Noto Serif"/>
              </a:rPr>
              <a:t>Third Outline Level</a:t>
            </a:r>
            <a:endParaRPr b="0" lang="en-US" sz="1800" strike="noStrike" u="none">
              <a:solidFill>
                <a:srgbClr val="000000"/>
              </a:solidFill>
              <a:effectLst/>
              <a:uFillTx/>
              <a:latin typeface="Noto Serif"/>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Noto Serif"/>
              </a:rPr>
              <a:t>Fourth Outline Level</a:t>
            </a:r>
            <a:endParaRPr b="0" lang="en-US" sz="1800" strike="noStrike" u="none">
              <a:solidFill>
                <a:srgbClr val="000000"/>
              </a:solidFill>
              <a:effectLst/>
              <a:uFillTx/>
              <a:latin typeface="Noto Serif"/>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Noto Serif"/>
              </a:rPr>
              <a:t>Fifth Outline Level</a:t>
            </a:r>
            <a:endParaRPr b="0" lang="en-US" sz="1800" strike="noStrike" u="none">
              <a:solidFill>
                <a:srgbClr val="000000"/>
              </a:solidFill>
              <a:effectLst/>
              <a:uFillTx/>
              <a:latin typeface="Noto Serif"/>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Noto Serif"/>
              </a:rPr>
              <a:t>Sixth Outline Level</a:t>
            </a:r>
            <a:endParaRPr b="0" lang="en-US" sz="1800" strike="noStrike" u="none">
              <a:solidFill>
                <a:srgbClr val="000000"/>
              </a:solidFill>
              <a:effectLst/>
              <a:uFillTx/>
              <a:latin typeface="Noto Serif"/>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Noto Serif"/>
              </a:rPr>
              <a:t>Seventh Outline Level</a:t>
            </a:r>
            <a:endParaRPr b="0" lang="en-US" sz="1800" strike="noStrike" u="none">
              <a:solidFill>
                <a:srgbClr val="000000"/>
              </a:solidFill>
              <a:effectLst/>
              <a:uFillTx/>
              <a:latin typeface="Noto Serif"/>
            </a:endParaRPr>
          </a:p>
        </p:txBody>
      </p:sp>
      <p:sp>
        <p:nvSpPr>
          <p:cNvPr id="64" name="PlaceHolder 3"/>
          <p:cNvSpPr>
            <a:spLocks noGrp="1"/>
          </p:cNvSpPr>
          <p:nvPr>
            <p:ph type="sldNum" idx="12"/>
          </p:nvPr>
        </p:nvSpPr>
        <p:spPr>
          <a:xfrm>
            <a:off x="23633640" y="13196160"/>
            <a:ext cx="143640" cy="122400"/>
          </a:xfrm>
          <a:prstGeom prst="rect">
            <a:avLst/>
          </a:prstGeom>
          <a:noFill/>
          <a:ln w="12600">
            <a:noFill/>
          </a:ln>
        </p:spPr>
        <p:txBody>
          <a:bodyPr lIns="0" rIns="0" tIns="0" bIns="0" anchor="ctr">
            <a:noAutofit/>
          </a:bodyPr>
          <a:lstStyle>
            <a:lvl1pPr indent="0" algn="r" defTabSz="412920">
              <a:lnSpc>
                <a:spcPct val="100000"/>
              </a:lnSpc>
              <a:buNone/>
              <a:tabLst>
                <a:tab algn="l" pos="0"/>
              </a:tabLst>
              <a:defRPr b="0" lang="en-US" sz="800" strike="noStrike" u="none">
                <a:solidFill>
                  <a:srgbClr val="8c959b"/>
                </a:solidFill>
                <a:effectLst/>
                <a:uFillTx/>
                <a:latin typeface="Dava Sans"/>
              </a:defRPr>
            </a:lvl1pPr>
          </a:lstStyle>
          <a:p>
            <a:pPr indent="0" algn="r" defTabSz="412920">
              <a:lnSpc>
                <a:spcPct val="100000"/>
              </a:lnSpc>
              <a:buNone/>
              <a:tabLst>
                <a:tab algn="l" pos="0"/>
              </a:tabLst>
            </a:pPr>
            <a:fld id="{AB1A9E02-F4A5-4D40-A875-05117D44FB36}" type="slidenum">
              <a:rPr b="0" lang="en-US" sz="800" strike="noStrike" u="none">
                <a:solidFill>
                  <a:srgbClr val="8c959b"/>
                </a:solidFill>
                <a:effectLst/>
                <a:uFillTx/>
                <a:latin typeface="Dava Sans"/>
              </a:rPr>
              <a:t>&lt;number&gt;</a:t>
            </a:fld>
            <a:endParaRPr b="0" lang="en-US" sz="800" strike="noStrike" u="none">
              <a:solidFill>
                <a:srgbClr val="000000"/>
              </a:solidFill>
              <a:effectLst/>
              <a:uFillTx/>
              <a:latin typeface="Noto Serif"/>
            </a:endParaRPr>
          </a:p>
        </p:txBody>
      </p:sp>
    </p:spTree>
  </p:cSld>
  <p:clrMap bg1="lt1" tx1="dk1" bg2="lt2" tx2="dk2" accent1="accent1" accent2="accent2" accent3="accent3" accent4="accent4" accent5="accent5" accent6="accent6" hlink="hlink" folHlink="folHlink"/>
  <p:sldLayoutIdLst>
    <p:sldLayoutId id="2147483671" r:id="rId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2b37"/>
        </a:solidFill>
      </p:bgPr>
    </p:bg>
    <p:spTree>
      <p:nvGrpSpPr>
        <p:cNvPr id="1" name=""/>
        <p:cNvGrpSpPr/>
        <p:nvPr/>
      </p:nvGrpSpPr>
      <p:grpSpPr>
        <a:xfrm>
          <a:off x="0" y="0"/>
          <a:ext cx="0" cy="0"/>
          <a:chOff x="0" y="0"/>
          <a:chExt cx="0" cy="0"/>
        </a:xfrm>
      </p:grpSpPr>
      <p:pic>
        <p:nvPicPr>
          <p:cNvPr id="67" name="endava_symbol_RGB 1.png" descr="endava_symbol_RGB 1.png"/>
          <p:cNvPicPr/>
          <p:nvPr/>
        </p:nvPicPr>
        <p:blipFill>
          <a:blip r:embed="rId2">
            <a:alphaModFix amt="50000"/>
          </a:blip>
          <a:stretch/>
        </p:blipFill>
        <p:spPr>
          <a:xfrm>
            <a:off x="23434200" y="251640"/>
            <a:ext cx="262080" cy="320040"/>
          </a:xfrm>
          <a:prstGeom prst="rect">
            <a:avLst/>
          </a:prstGeom>
          <a:noFill/>
          <a:ln w="12700">
            <a:noFill/>
          </a:ln>
        </p:spPr>
      </p:pic>
      <p:sp>
        <p:nvSpPr>
          <p:cNvPr id="68" name="© Copyright 2023 Endava  •  Confidential and Proprietary  •  Version 1.0"/>
          <p:cNvSpPr/>
          <p:nvPr/>
        </p:nvSpPr>
        <p:spPr>
          <a:xfrm>
            <a:off x="610560" y="13186440"/>
            <a:ext cx="11289600" cy="141840"/>
          </a:xfrm>
          <a:prstGeom prst="rect">
            <a:avLst/>
          </a:prstGeom>
          <a:noFill/>
          <a:ln w="12700">
            <a:noFill/>
          </a:ln>
        </p:spPr>
        <p:style>
          <a:lnRef idx="0"/>
          <a:fillRef idx="0"/>
          <a:effectRef idx="0"/>
          <a:fontRef idx="minor"/>
        </p:style>
        <p:txBody>
          <a:bodyPr lIns="25560" rIns="25560" tIns="25560" bIns="25560" anchor="ctr">
            <a:spAutoFit/>
          </a:bodyPr>
          <a:p>
            <a:pPr defTabSz="914400">
              <a:lnSpc>
                <a:spcPct val="100000"/>
              </a:lnSpc>
            </a:pPr>
            <a:r>
              <a:rPr b="0" lang="en-US" sz="600" strike="noStrike" u="none">
                <a:solidFill>
                  <a:srgbClr val="8c959b"/>
                </a:solidFill>
                <a:effectLst/>
                <a:uFillTx/>
                <a:latin typeface="Dava Sans"/>
              </a:rPr>
              <a:t>© Copyright 2023 Endava  •  Confidential and Proprietary  •  Version 1.0</a:t>
            </a:r>
            <a:endParaRPr b="0" lang="en-US" sz="600" strike="noStrike" u="none">
              <a:solidFill>
                <a:srgbClr val="ffffff"/>
              </a:solidFill>
              <a:effectLst/>
              <a:uFillTx/>
              <a:latin typeface="Noto Serif"/>
            </a:endParaRPr>
          </a:p>
        </p:txBody>
      </p:sp>
      <p:sp>
        <p:nvSpPr>
          <p:cNvPr id="69" name="Insert presentation name"/>
          <p:cNvSpPr/>
          <p:nvPr/>
        </p:nvSpPr>
        <p:spPr>
          <a:xfrm>
            <a:off x="16759800" y="333360"/>
            <a:ext cx="6570000" cy="156960"/>
          </a:xfrm>
          <a:prstGeom prst="rect">
            <a:avLst/>
          </a:prstGeom>
          <a:noFill/>
          <a:ln w="12700">
            <a:noFill/>
          </a:ln>
        </p:spPr>
        <p:style>
          <a:lnRef idx="0"/>
          <a:fillRef idx="0"/>
          <a:effectRef idx="0"/>
          <a:fontRef idx="minor"/>
        </p:style>
        <p:txBody>
          <a:bodyPr lIns="25560" rIns="25560" tIns="25560" bIns="25560" anchor="ctr">
            <a:spAutoFit/>
          </a:bodyPr>
          <a:p>
            <a:pPr algn="r" defTabSz="914400">
              <a:lnSpc>
                <a:spcPct val="100000"/>
              </a:lnSpc>
              <a:spcBef>
                <a:spcPts val="2999"/>
              </a:spcBef>
            </a:pPr>
            <a:r>
              <a:rPr b="0" lang="en-US" sz="700" strike="noStrike" u="none">
                <a:solidFill>
                  <a:srgbClr val="ffffff"/>
                </a:solidFill>
                <a:effectLst/>
                <a:uFillTx/>
                <a:latin typeface="Dava Sans"/>
              </a:rPr>
              <a:t>Presentation name here</a:t>
            </a:r>
            <a:endParaRPr b="0" lang="en-US" sz="700" strike="noStrike" u="none">
              <a:solidFill>
                <a:srgbClr val="ffffff"/>
              </a:solidFill>
              <a:effectLst/>
              <a:uFillTx/>
              <a:latin typeface="Noto Serif"/>
            </a:endParaRPr>
          </a:p>
        </p:txBody>
      </p:sp>
      <p:sp>
        <p:nvSpPr>
          <p:cNvPr id="70" name="Insert chapter name"/>
          <p:cNvSpPr/>
          <p:nvPr/>
        </p:nvSpPr>
        <p:spPr>
          <a:xfrm>
            <a:off x="649440" y="207720"/>
            <a:ext cx="1123560" cy="253080"/>
          </a:xfrm>
          <a:prstGeom prst="roundRect">
            <a:avLst>
              <a:gd name="adj" fmla="val 50000"/>
            </a:avLst>
          </a:prstGeom>
          <a:noFill/>
          <a:ln w="12700">
            <a:solidFill>
              <a:srgbClr val="ffffff"/>
            </a:solidFill>
            <a:miter/>
          </a:ln>
        </p:spPr>
        <p:style>
          <a:lnRef idx="0"/>
          <a:fillRef idx="0"/>
          <a:effectRef idx="0"/>
          <a:fontRef idx="minor"/>
        </p:style>
        <p:txBody>
          <a:bodyPr wrap="none" lIns="108000" rIns="108000" tIns="36000" bIns="36000" anchor="t">
            <a:spAutoFit/>
          </a:bodyPr>
          <a:p>
            <a:pPr defTabSz="410760">
              <a:lnSpc>
                <a:spcPct val="100000"/>
              </a:lnSpc>
              <a:tabLst>
                <a:tab algn="l" pos="0"/>
              </a:tabLst>
            </a:pPr>
            <a:r>
              <a:rPr b="0" lang="en-US" sz="700" strike="noStrike" u="none">
                <a:solidFill>
                  <a:srgbClr val="ffffff"/>
                </a:solidFill>
                <a:effectLst/>
                <a:uFillTx/>
                <a:latin typeface="Dava Sans"/>
              </a:rPr>
              <a:t>Insert chapter name</a:t>
            </a:r>
            <a:endParaRPr b="0" lang="en-US" sz="700" strike="noStrike" u="none">
              <a:solidFill>
                <a:srgbClr val="ffffff"/>
              </a:solidFill>
              <a:effectLst/>
              <a:uFillTx/>
              <a:latin typeface="Noto Serif"/>
            </a:endParaRPr>
          </a:p>
        </p:txBody>
      </p:sp>
      <p:sp>
        <p:nvSpPr>
          <p:cNvPr id="71" name="PlaceHolder 1"/>
          <p:cNvSpPr>
            <a:spLocks noGrp="1"/>
          </p:cNvSpPr>
          <p:nvPr>
            <p:ph type="sldNum" idx="13"/>
          </p:nvPr>
        </p:nvSpPr>
        <p:spPr>
          <a:xfrm>
            <a:off x="23633640" y="13196160"/>
            <a:ext cx="143640" cy="122400"/>
          </a:xfrm>
          <a:prstGeom prst="rect">
            <a:avLst/>
          </a:prstGeom>
          <a:noFill/>
          <a:ln w="12600">
            <a:noFill/>
          </a:ln>
        </p:spPr>
        <p:txBody>
          <a:bodyPr lIns="0" rIns="0" tIns="0" bIns="0" anchor="ctr">
            <a:noAutofit/>
          </a:bodyPr>
          <a:lstStyle>
            <a:lvl1pPr indent="0" algn="r" defTabSz="412920">
              <a:lnSpc>
                <a:spcPct val="100000"/>
              </a:lnSpc>
              <a:buNone/>
              <a:tabLst>
                <a:tab algn="l" pos="0"/>
              </a:tabLst>
              <a:defRPr b="0" lang="en-US" sz="800" strike="noStrike" u="none">
                <a:solidFill>
                  <a:srgbClr val="8c959b"/>
                </a:solidFill>
                <a:effectLst/>
                <a:uFillTx/>
                <a:latin typeface="Dava Sans"/>
              </a:defRPr>
            </a:lvl1pPr>
          </a:lstStyle>
          <a:p>
            <a:pPr indent="0" algn="r" defTabSz="412920">
              <a:lnSpc>
                <a:spcPct val="100000"/>
              </a:lnSpc>
              <a:buNone/>
              <a:tabLst>
                <a:tab algn="l" pos="0"/>
              </a:tabLst>
            </a:pPr>
            <a:fld id="{4D8542A9-6A3E-4BFB-86DF-6D7136637C96}" type="slidenum">
              <a:rPr b="0" lang="en-US" sz="800" strike="noStrike" u="none">
                <a:solidFill>
                  <a:srgbClr val="8c959b"/>
                </a:solidFill>
                <a:effectLst/>
                <a:uFillTx/>
                <a:latin typeface="Dava Sans"/>
              </a:rPr>
              <a:t>&lt;number&gt;</a:t>
            </a:fld>
            <a:endParaRPr b="0" lang="en-US" sz="800" strike="noStrike" u="none">
              <a:solidFill>
                <a:srgbClr val="ffffff"/>
              </a:solidFill>
              <a:effectLst/>
              <a:uFillTx/>
              <a:latin typeface="Noto Serif"/>
            </a:endParaRPr>
          </a:p>
        </p:txBody>
      </p:sp>
    </p:spTree>
  </p:cSld>
  <p:clrMap bg1="lt1" tx1="dk1" bg2="lt2" tx2="dk2" accent1="accent1" accent2="accent2" accent3="accent3" accent4="accent4" accent5="accent5" accent6="accent6" hlink="hlink" folHlink="folHlink"/>
  <p:sldLayoutIdLst>
    <p:sldLayoutId id="2147483673" r:id="rId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2" name="Insert chapter name"/>
          <p:cNvSpPr/>
          <p:nvPr/>
        </p:nvSpPr>
        <p:spPr>
          <a:xfrm>
            <a:off x="649440" y="207720"/>
            <a:ext cx="1123560" cy="253080"/>
          </a:xfrm>
          <a:prstGeom prst="roundRect">
            <a:avLst>
              <a:gd name="adj" fmla="val 50000"/>
            </a:avLst>
          </a:prstGeom>
          <a:noFill/>
          <a:ln w="12700">
            <a:solidFill>
              <a:srgbClr val="192b37"/>
            </a:solidFill>
            <a:miter/>
          </a:ln>
        </p:spPr>
        <p:style>
          <a:lnRef idx="0"/>
          <a:fillRef idx="0"/>
          <a:effectRef idx="0"/>
          <a:fontRef idx="minor"/>
        </p:style>
        <p:txBody>
          <a:bodyPr wrap="none" lIns="108000" rIns="108000" tIns="36000" bIns="36000" anchor="t">
            <a:spAutoFit/>
          </a:bodyPr>
          <a:p>
            <a:pPr defTabSz="410760">
              <a:lnSpc>
                <a:spcPct val="100000"/>
              </a:lnSpc>
              <a:tabLst>
                <a:tab algn="l" pos="0"/>
              </a:tabLst>
            </a:pPr>
            <a:r>
              <a:rPr b="0" lang="en-US" sz="700" strike="noStrike" u="none">
                <a:solidFill>
                  <a:srgbClr val="192b37"/>
                </a:solidFill>
                <a:effectLst/>
                <a:uFillTx/>
                <a:latin typeface="Dava Sans"/>
              </a:rPr>
              <a:t>Insert chapter name</a:t>
            </a:r>
            <a:endParaRPr b="0" lang="en-US" sz="700" strike="noStrike" u="none">
              <a:solidFill>
                <a:srgbClr val="000000"/>
              </a:solidFill>
              <a:effectLst/>
              <a:uFillTx/>
              <a:latin typeface="Noto Serif"/>
            </a:endParaRPr>
          </a:p>
        </p:txBody>
      </p:sp>
      <p:pic>
        <p:nvPicPr>
          <p:cNvPr id="73" name="endava_symbol_black_CMYK.pdf" descr="endava_symbol_black_CMYK.pdf"/>
          <p:cNvPicPr/>
          <p:nvPr/>
        </p:nvPicPr>
        <p:blipFill>
          <a:blip r:embed="rId2">
            <a:alphaModFix amt="50000"/>
          </a:blip>
          <a:stretch/>
        </p:blipFill>
        <p:spPr>
          <a:xfrm>
            <a:off x="23434200" y="251640"/>
            <a:ext cx="262080" cy="320040"/>
          </a:xfrm>
          <a:prstGeom prst="rect">
            <a:avLst/>
          </a:prstGeom>
          <a:noFill/>
          <a:ln w="12700">
            <a:noFill/>
          </a:ln>
        </p:spPr>
      </p:pic>
      <p:sp>
        <p:nvSpPr>
          <p:cNvPr id="74" name="Insert presentation name"/>
          <p:cNvSpPr/>
          <p:nvPr/>
        </p:nvSpPr>
        <p:spPr>
          <a:xfrm>
            <a:off x="16759800" y="333360"/>
            <a:ext cx="6570000" cy="156960"/>
          </a:xfrm>
          <a:prstGeom prst="rect">
            <a:avLst/>
          </a:prstGeom>
          <a:noFill/>
          <a:ln w="12700">
            <a:noFill/>
          </a:ln>
        </p:spPr>
        <p:style>
          <a:lnRef idx="0"/>
          <a:fillRef idx="0"/>
          <a:effectRef idx="0"/>
          <a:fontRef idx="minor"/>
        </p:style>
        <p:txBody>
          <a:bodyPr lIns="25560" rIns="25560" tIns="25560" bIns="25560" anchor="ctr">
            <a:spAutoFit/>
          </a:bodyPr>
          <a:p>
            <a:pPr algn="r" defTabSz="914400">
              <a:lnSpc>
                <a:spcPct val="100000"/>
              </a:lnSpc>
              <a:spcBef>
                <a:spcPts val="2999"/>
              </a:spcBef>
            </a:pPr>
            <a:r>
              <a:rPr b="0" lang="en-US" sz="700" strike="noStrike" u="none">
                <a:solidFill>
                  <a:schemeClr val="dk1"/>
                </a:solidFill>
                <a:effectLst/>
                <a:uFillTx/>
                <a:latin typeface="Dava Sans"/>
              </a:rPr>
              <a:t>Presentation name here</a:t>
            </a:r>
            <a:endParaRPr b="0" lang="en-US" sz="700" strike="noStrike" u="none">
              <a:solidFill>
                <a:srgbClr val="000000"/>
              </a:solidFill>
              <a:effectLst/>
              <a:uFillTx/>
              <a:latin typeface="Noto Serif"/>
            </a:endParaRPr>
          </a:p>
        </p:txBody>
      </p:sp>
      <p:sp>
        <p:nvSpPr>
          <p:cNvPr id="75" name="PlaceHolder 1"/>
          <p:cNvSpPr>
            <a:spLocks noGrp="1"/>
          </p:cNvSpPr>
          <p:nvPr>
            <p:ph type="sldNum" idx="14"/>
          </p:nvPr>
        </p:nvSpPr>
        <p:spPr>
          <a:xfrm>
            <a:off x="23633640" y="13194360"/>
            <a:ext cx="143640" cy="122400"/>
          </a:xfrm>
          <a:prstGeom prst="rect">
            <a:avLst/>
          </a:prstGeom>
          <a:noFill/>
          <a:ln w="12600">
            <a:noFill/>
          </a:ln>
        </p:spPr>
        <p:txBody>
          <a:bodyPr lIns="0" rIns="0" tIns="0" bIns="0" anchor="ctr">
            <a:noAutofit/>
          </a:bodyPr>
          <a:lstStyle>
            <a:lvl1pPr indent="0" algn="r" defTabSz="412920">
              <a:lnSpc>
                <a:spcPct val="100000"/>
              </a:lnSpc>
              <a:buNone/>
              <a:tabLst>
                <a:tab algn="l" pos="0"/>
              </a:tabLst>
              <a:defRPr b="0" lang="en-US" sz="800" strike="noStrike" u="none">
                <a:solidFill>
                  <a:srgbClr val="8c959b"/>
                </a:solidFill>
                <a:effectLst/>
                <a:uFillTx/>
                <a:latin typeface="Dava Sans"/>
              </a:defRPr>
            </a:lvl1pPr>
          </a:lstStyle>
          <a:p>
            <a:pPr indent="0" algn="r" defTabSz="412920">
              <a:lnSpc>
                <a:spcPct val="100000"/>
              </a:lnSpc>
              <a:buNone/>
              <a:tabLst>
                <a:tab algn="l" pos="0"/>
              </a:tabLst>
            </a:pPr>
            <a:fld id="{794AD1E7-80FD-4984-A321-3F91AC0E81F1}" type="slidenum">
              <a:rPr b="0" lang="en-US" sz="800" strike="noStrike" u="none">
                <a:solidFill>
                  <a:srgbClr val="8c959b"/>
                </a:solidFill>
                <a:effectLst/>
                <a:uFillTx/>
                <a:latin typeface="Dava Sans"/>
              </a:rPr>
              <a:t>&lt;number&gt;</a:t>
            </a:fld>
            <a:endParaRPr b="0" lang="en-US" sz="800" strike="noStrike" u="none">
              <a:solidFill>
                <a:srgbClr val="000000"/>
              </a:solidFill>
              <a:effectLst/>
              <a:uFillTx/>
              <a:latin typeface="Noto Serif"/>
            </a:endParaRPr>
          </a:p>
        </p:txBody>
      </p:sp>
    </p:spTree>
  </p:cSld>
  <p:clrMap bg1="lt1" tx1="dk1" bg2="lt2" tx2="dk2" accent1="accent1" accent2="accent2" accent3="accent3" accent4="accent4" accent5="accent5" accent6="accent6" hlink="hlink" folHlink="folHlink"/>
  <p:sldLayoutIdLst>
    <p:sldLayoutId id="2147483675" r:id="rId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2b37"/>
        </a:solidFill>
      </p:bgPr>
    </p:bg>
    <p:spTree>
      <p:nvGrpSpPr>
        <p:cNvPr id="1" name=""/>
        <p:cNvGrpSpPr/>
        <p:nvPr/>
      </p:nvGrpSpPr>
      <p:grpSpPr>
        <a:xfrm>
          <a:off x="0" y="0"/>
          <a:ext cx="0" cy="0"/>
          <a:chOff x="0" y="0"/>
          <a:chExt cx="0" cy="0"/>
        </a:xfrm>
      </p:grpSpPr>
      <p:pic>
        <p:nvPicPr>
          <p:cNvPr id="76" name="endava_symbol_RGB 1.png" descr="endava_symbol_RGB 1.png"/>
          <p:cNvPicPr/>
          <p:nvPr/>
        </p:nvPicPr>
        <p:blipFill>
          <a:blip r:embed="rId2">
            <a:alphaModFix amt="50000"/>
          </a:blip>
          <a:stretch/>
        </p:blipFill>
        <p:spPr>
          <a:xfrm>
            <a:off x="23434200" y="251640"/>
            <a:ext cx="262080" cy="320040"/>
          </a:xfrm>
          <a:prstGeom prst="rect">
            <a:avLst/>
          </a:prstGeom>
          <a:noFill/>
          <a:ln w="12700">
            <a:noFill/>
          </a:ln>
        </p:spPr>
      </p:pic>
      <p:sp>
        <p:nvSpPr>
          <p:cNvPr id="77" name="Insert presentation name"/>
          <p:cNvSpPr/>
          <p:nvPr/>
        </p:nvSpPr>
        <p:spPr>
          <a:xfrm>
            <a:off x="16759800" y="333360"/>
            <a:ext cx="6570000" cy="156960"/>
          </a:xfrm>
          <a:prstGeom prst="rect">
            <a:avLst/>
          </a:prstGeom>
          <a:noFill/>
          <a:ln w="12700">
            <a:noFill/>
          </a:ln>
        </p:spPr>
        <p:style>
          <a:lnRef idx="0"/>
          <a:fillRef idx="0"/>
          <a:effectRef idx="0"/>
          <a:fontRef idx="minor"/>
        </p:style>
        <p:txBody>
          <a:bodyPr lIns="25560" rIns="25560" tIns="25560" bIns="25560" anchor="ctr">
            <a:spAutoFit/>
          </a:bodyPr>
          <a:p>
            <a:pPr algn="r" defTabSz="914400">
              <a:lnSpc>
                <a:spcPct val="100000"/>
              </a:lnSpc>
              <a:spcBef>
                <a:spcPts val="2999"/>
              </a:spcBef>
            </a:pPr>
            <a:r>
              <a:rPr b="0" lang="en-US" sz="700" strike="noStrike" u="none">
                <a:solidFill>
                  <a:srgbClr val="ffffff"/>
                </a:solidFill>
                <a:effectLst/>
                <a:uFillTx/>
                <a:latin typeface="Dava Sans"/>
              </a:rPr>
              <a:t>Presentation name here</a:t>
            </a:r>
            <a:endParaRPr b="0" lang="en-US" sz="700" strike="noStrike" u="none">
              <a:solidFill>
                <a:srgbClr val="ffffff"/>
              </a:solidFill>
              <a:effectLst/>
              <a:uFillTx/>
              <a:latin typeface="Noto Serif"/>
            </a:endParaRPr>
          </a:p>
        </p:txBody>
      </p:sp>
      <p:sp>
        <p:nvSpPr>
          <p:cNvPr id="78" name="Insert chapter name"/>
          <p:cNvSpPr/>
          <p:nvPr/>
        </p:nvSpPr>
        <p:spPr>
          <a:xfrm>
            <a:off x="649440" y="207720"/>
            <a:ext cx="1123560" cy="253080"/>
          </a:xfrm>
          <a:prstGeom prst="roundRect">
            <a:avLst>
              <a:gd name="adj" fmla="val 50000"/>
            </a:avLst>
          </a:prstGeom>
          <a:noFill/>
          <a:ln w="12700">
            <a:solidFill>
              <a:srgbClr val="ffffff"/>
            </a:solidFill>
            <a:miter/>
          </a:ln>
        </p:spPr>
        <p:style>
          <a:lnRef idx="0"/>
          <a:fillRef idx="0"/>
          <a:effectRef idx="0"/>
          <a:fontRef idx="minor"/>
        </p:style>
        <p:txBody>
          <a:bodyPr wrap="none" lIns="108000" rIns="108000" tIns="36000" bIns="36000" anchor="t">
            <a:spAutoFit/>
          </a:bodyPr>
          <a:p>
            <a:pPr defTabSz="410760">
              <a:lnSpc>
                <a:spcPct val="100000"/>
              </a:lnSpc>
              <a:tabLst>
                <a:tab algn="l" pos="0"/>
              </a:tabLst>
            </a:pPr>
            <a:r>
              <a:rPr b="0" lang="en-US" sz="700" strike="noStrike" u="none">
                <a:solidFill>
                  <a:srgbClr val="ffffff"/>
                </a:solidFill>
                <a:effectLst/>
                <a:uFillTx/>
                <a:latin typeface="Dava Sans"/>
              </a:rPr>
              <a:t>Insert chapter name</a:t>
            </a:r>
            <a:endParaRPr b="0" lang="en-US" sz="700" strike="noStrike" u="none">
              <a:solidFill>
                <a:srgbClr val="ffffff"/>
              </a:solidFill>
              <a:effectLst/>
              <a:uFillTx/>
              <a:latin typeface="Noto Serif"/>
            </a:endParaRPr>
          </a:p>
        </p:txBody>
      </p:sp>
      <p:sp>
        <p:nvSpPr>
          <p:cNvPr id="79" name="PlaceHolder 1"/>
          <p:cNvSpPr>
            <a:spLocks noGrp="1"/>
          </p:cNvSpPr>
          <p:nvPr>
            <p:ph type="sldNum" idx="15"/>
          </p:nvPr>
        </p:nvSpPr>
        <p:spPr>
          <a:xfrm>
            <a:off x="23633640" y="13194360"/>
            <a:ext cx="143640" cy="122400"/>
          </a:xfrm>
          <a:prstGeom prst="rect">
            <a:avLst/>
          </a:prstGeom>
          <a:noFill/>
          <a:ln w="12600">
            <a:noFill/>
          </a:ln>
        </p:spPr>
        <p:txBody>
          <a:bodyPr lIns="0" rIns="0" tIns="0" bIns="0" anchor="ctr">
            <a:noAutofit/>
          </a:bodyPr>
          <a:lstStyle>
            <a:lvl1pPr indent="0" algn="r" defTabSz="412920">
              <a:lnSpc>
                <a:spcPct val="100000"/>
              </a:lnSpc>
              <a:buNone/>
              <a:tabLst>
                <a:tab algn="l" pos="0"/>
              </a:tabLst>
              <a:defRPr b="0" lang="en-US" sz="800" strike="noStrike" u="none">
                <a:solidFill>
                  <a:srgbClr val="8c959b"/>
                </a:solidFill>
                <a:effectLst/>
                <a:uFillTx/>
                <a:latin typeface="Dava Sans"/>
              </a:defRPr>
            </a:lvl1pPr>
          </a:lstStyle>
          <a:p>
            <a:pPr indent="0" algn="r" defTabSz="412920">
              <a:lnSpc>
                <a:spcPct val="100000"/>
              </a:lnSpc>
              <a:buNone/>
              <a:tabLst>
                <a:tab algn="l" pos="0"/>
              </a:tabLst>
            </a:pPr>
            <a:fld id="{91BE1CE6-9C1A-4D29-B9EF-58AC44ED4AD5}" type="slidenum">
              <a:rPr b="0" lang="en-US" sz="800" strike="noStrike" u="none">
                <a:solidFill>
                  <a:srgbClr val="8c959b"/>
                </a:solidFill>
                <a:effectLst/>
                <a:uFillTx/>
                <a:latin typeface="Dava Sans"/>
              </a:rPr>
              <a:t>&lt;number&gt;</a:t>
            </a:fld>
            <a:endParaRPr b="0" lang="en-US" sz="800" strike="noStrike" u="none">
              <a:solidFill>
                <a:srgbClr val="ffffff"/>
              </a:solidFill>
              <a:effectLst/>
              <a:uFillTx/>
              <a:latin typeface="Noto Serif"/>
            </a:endParaRPr>
          </a:p>
        </p:txBody>
      </p:sp>
    </p:spTree>
  </p:cSld>
  <p:clrMap bg1="lt1" tx1="dk1" bg2="lt2" tx2="dk2" accent1="accent1" accent2="accent2" accent3="accent3" accent4="accent4" accent5="accent5" accent6="accent6" hlink="hlink" folHlink="folHlink"/>
  <p:sldLayoutIdLst>
    <p:sldLayoutId id="2147483677" r:id="rId3"/>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2584800" y="6377400"/>
            <a:ext cx="19677600" cy="595728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Noto Serif"/>
              </a:rPr>
              <a:t>Click to edit the title text format</a:t>
            </a:r>
            <a:endParaRPr b="0" lang="en-US" sz="1800" strike="noStrike" u="none">
              <a:solidFill>
                <a:srgbClr val="000000"/>
              </a:solidFill>
              <a:effectLst/>
              <a:uFillTx/>
              <a:latin typeface="Noto Serif"/>
            </a:endParaRPr>
          </a:p>
        </p:txBody>
      </p:sp>
      <p:sp>
        <p:nvSpPr>
          <p:cNvPr id="81" name="PlaceHolder 2"/>
          <p:cNvSpPr>
            <a:spLocks noGrp="1"/>
          </p:cNvSpPr>
          <p:nvPr>
            <p:ph type="body"/>
          </p:nvPr>
        </p:nvSpPr>
        <p:spPr>
          <a:xfrm>
            <a:off x="1218960" y="3209400"/>
            <a:ext cx="21944520" cy="7954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Noto Serif"/>
              </a:rPr>
              <a:t>Click to edit the outline text format</a:t>
            </a:r>
            <a:endParaRPr b="0" lang="en-US" sz="1800" strike="noStrike" u="none">
              <a:solidFill>
                <a:srgbClr val="000000"/>
              </a:solidFill>
              <a:effectLst/>
              <a:uFillTx/>
              <a:latin typeface="Noto Serif"/>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Noto Serif"/>
              </a:rPr>
              <a:t>Second Outline Level</a:t>
            </a:r>
            <a:endParaRPr b="0" lang="en-US" sz="1800" strike="noStrike" u="none">
              <a:solidFill>
                <a:srgbClr val="000000"/>
              </a:solidFill>
              <a:effectLst/>
              <a:uFillTx/>
              <a:latin typeface="Noto Serif"/>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Noto Serif"/>
              </a:rPr>
              <a:t>Third Outline Level</a:t>
            </a:r>
            <a:endParaRPr b="0" lang="en-US" sz="1800" strike="noStrike" u="none">
              <a:solidFill>
                <a:srgbClr val="000000"/>
              </a:solidFill>
              <a:effectLst/>
              <a:uFillTx/>
              <a:latin typeface="Noto Serif"/>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Noto Serif"/>
              </a:rPr>
              <a:t>Fourth Outline Level</a:t>
            </a:r>
            <a:endParaRPr b="0" lang="en-US" sz="1800" strike="noStrike" u="none">
              <a:solidFill>
                <a:srgbClr val="000000"/>
              </a:solidFill>
              <a:effectLst/>
              <a:uFillTx/>
              <a:latin typeface="Noto Serif"/>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Noto Serif"/>
              </a:rPr>
              <a:t>Fifth Outline Level</a:t>
            </a:r>
            <a:endParaRPr b="0" lang="en-US" sz="1800" strike="noStrike" u="none">
              <a:solidFill>
                <a:srgbClr val="000000"/>
              </a:solidFill>
              <a:effectLst/>
              <a:uFillTx/>
              <a:latin typeface="Noto Serif"/>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Noto Serif"/>
              </a:rPr>
              <a:t>Sixth Outline Level</a:t>
            </a:r>
            <a:endParaRPr b="0" lang="en-US" sz="1800" strike="noStrike" u="none">
              <a:solidFill>
                <a:srgbClr val="000000"/>
              </a:solidFill>
              <a:effectLst/>
              <a:uFillTx/>
              <a:latin typeface="Noto Serif"/>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Noto Serif"/>
              </a:rPr>
              <a:t>Seventh Outline Level</a:t>
            </a:r>
            <a:endParaRPr b="0" lang="en-US" sz="1800" strike="noStrike" u="none">
              <a:solidFill>
                <a:srgbClr val="000000"/>
              </a:solidFill>
              <a:effectLst/>
              <a:uFillTx/>
              <a:latin typeface="Noto Serif"/>
            </a:endParaRPr>
          </a:p>
        </p:txBody>
      </p:sp>
      <p:sp>
        <p:nvSpPr>
          <p:cNvPr id="82" name="PlaceHolder 3"/>
          <p:cNvSpPr>
            <a:spLocks noGrp="1"/>
          </p:cNvSpPr>
          <p:nvPr>
            <p:ph type="sldNum" idx="16"/>
          </p:nvPr>
        </p:nvSpPr>
        <p:spPr>
          <a:xfrm>
            <a:off x="23633640" y="13194360"/>
            <a:ext cx="143640" cy="122400"/>
          </a:xfrm>
          <a:prstGeom prst="rect">
            <a:avLst/>
          </a:prstGeom>
          <a:noFill/>
          <a:ln w="12600">
            <a:noFill/>
          </a:ln>
        </p:spPr>
        <p:txBody>
          <a:bodyPr lIns="0" rIns="0" tIns="0" bIns="0" anchor="ctr">
            <a:noAutofit/>
          </a:bodyPr>
          <a:lstStyle>
            <a:lvl1pPr indent="0" algn="r" defTabSz="412920">
              <a:lnSpc>
                <a:spcPct val="100000"/>
              </a:lnSpc>
              <a:buNone/>
              <a:tabLst>
                <a:tab algn="l" pos="0"/>
              </a:tabLst>
              <a:defRPr b="0" lang="en-US" sz="800" strike="noStrike" u="none">
                <a:solidFill>
                  <a:srgbClr val="8c959b"/>
                </a:solidFill>
                <a:effectLst/>
                <a:uFillTx/>
                <a:latin typeface="Dava Sans"/>
              </a:defRPr>
            </a:lvl1pPr>
          </a:lstStyle>
          <a:p>
            <a:pPr indent="0" algn="r" defTabSz="412920">
              <a:lnSpc>
                <a:spcPct val="100000"/>
              </a:lnSpc>
              <a:buNone/>
              <a:tabLst>
                <a:tab algn="l" pos="0"/>
              </a:tabLst>
            </a:pPr>
            <a:fld id="{E5AA2CDA-F0C6-4ED7-A4CC-2259CA915F7F}" type="slidenum">
              <a:rPr b="0" lang="en-US" sz="800" strike="noStrike" u="none">
                <a:solidFill>
                  <a:srgbClr val="8c959b"/>
                </a:solidFill>
                <a:effectLst/>
                <a:uFillTx/>
                <a:latin typeface="Dava Sans"/>
              </a:rPr>
              <a:t>&lt;number&gt;</a:t>
            </a:fld>
            <a:endParaRPr b="0" lang="en-US" sz="800" strike="noStrike" u="none">
              <a:solidFill>
                <a:srgbClr val="000000"/>
              </a:solidFill>
              <a:effectLst/>
              <a:uFillTx/>
              <a:latin typeface="Noto Serif"/>
            </a:endParaRPr>
          </a:p>
        </p:txBody>
      </p:sp>
    </p:spTree>
  </p:cSld>
  <p:clrMap bg1="lt1" tx1="dk1" bg2="lt2"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Insert chapter name"/>
          <p:cNvSpPr/>
          <p:nvPr/>
        </p:nvSpPr>
        <p:spPr>
          <a:xfrm>
            <a:off x="649440" y="207720"/>
            <a:ext cx="1123560" cy="253080"/>
          </a:xfrm>
          <a:prstGeom prst="roundRect">
            <a:avLst>
              <a:gd name="adj" fmla="val 50000"/>
            </a:avLst>
          </a:prstGeom>
          <a:noFill/>
          <a:ln w="12700">
            <a:solidFill>
              <a:srgbClr val="192b37"/>
            </a:solidFill>
            <a:miter/>
          </a:ln>
        </p:spPr>
        <p:style>
          <a:lnRef idx="0"/>
          <a:fillRef idx="0"/>
          <a:effectRef idx="0"/>
          <a:fontRef idx="minor"/>
        </p:style>
        <p:txBody>
          <a:bodyPr wrap="none" lIns="108000" rIns="108000" tIns="36000" bIns="36000" anchor="t">
            <a:spAutoFit/>
          </a:bodyPr>
          <a:p>
            <a:pPr defTabSz="410760">
              <a:lnSpc>
                <a:spcPct val="100000"/>
              </a:lnSpc>
              <a:tabLst>
                <a:tab algn="l" pos="0"/>
              </a:tabLst>
            </a:pPr>
            <a:r>
              <a:rPr b="0" lang="en-US" sz="700" strike="noStrike" u="none">
                <a:solidFill>
                  <a:srgbClr val="192b37"/>
                </a:solidFill>
                <a:effectLst/>
                <a:uFillTx/>
                <a:latin typeface="Dava Sans"/>
              </a:rPr>
              <a:t>Insert chapter name</a:t>
            </a:r>
            <a:endParaRPr b="0" lang="en-US" sz="700" strike="noStrike" u="none">
              <a:solidFill>
                <a:srgbClr val="000000"/>
              </a:solidFill>
              <a:effectLst/>
              <a:uFillTx/>
              <a:latin typeface="Noto Serif"/>
            </a:endParaRPr>
          </a:p>
        </p:txBody>
      </p:sp>
      <p:pic>
        <p:nvPicPr>
          <p:cNvPr id="86" name="endava_symbol_black_CMYK.pdf" descr="endava_symbol_black_CMYK.pdf"/>
          <p:cNvPicPr/>
          <p:nvPr/>
        </p:nvPicPr>
        <p:blipFill>
          <a:blip r:embed="rId2">
            <a:alphaModFix amt="50000"/>
          </a:blip>
          <a:stretch/>
        </p:blipFill>
        <p:spPr>
          <a:xfrm>
            <a:off x="23434200" y="251640"/>
            <a:ext cx="262080" cy="320040"/>
          </a:xfrm>
          <a:prstGeom prst="rect">
            <a:avLst/>
          </a:prstGeom>
          <a:noFill/>
          <a:ln w="12700">
            <a:noFill/>
          </a:ln>
        </p:spPr>
      </p:pic>
      <p:sp>
        <p:nvSpPr>
          <p:cNvPr id="87" name="Insert presentation name"/>
          <p:cNvSpPr/>
          <p:nvPr/>
        </p:nvSpPr>
        <p:spPr>
          <a:xfrm>
            <a:off x="16759800" y="333360"/>
            <a:ext cx="6570000" cy="156960"/>
          </a:xfrm>
          <a:prstGeom prst="rect">
            <a:avLst/>
          </a:prstGeom>
          <a:noFill/>
          <a:ln w="12700">
            <a:noFill/>
          </a:ln>
        </p:spPr>
        <p:style>
          <a:lnRef idx="0"/>
          <a:fillRef idx="0"/>
          <a:effectRef idx="0"/>
          <a:fontRef idx="minor"/>
        </p:style>
        <p:txBody>
          <a:bodyPr lIns="25560" rIns="25560" tIns="25560" bIns="25560" anchor="ctr">
            <a:spAutoFit/>
          </a:bodyPr>
          <a:p>
            <a:pPr algn="r" defTabSz="914400">
              <a:lnSpc>
                <a:spcPct val="100000"/>
              </a:lnSpc>
              <a:spcBef>
                <a:spcPts val="2999"/>
              </a:spcBef>
            </a:pPr>
            <a:r>
              <a:rPr b="0" lang="en-US" sz="700" strike="noStrike" u="none">
                <a:solidFill>
                  <a:schemeClr val="dk1"/>
                </a:solidFill>
                <a:effectLst/>
                <a:uFillTx/>
                <a:latin typeface="Dava Sans"/>
              </a:rPr>
              <a:t>Presentation name here</a:t>
            </a:r>
            <a:endParaRPr b="0" lang="en-US" sz="700" strike="noStrike" u="none">
              <a:solidFill>
                <a:srgbClr val="000000"/>
              </a:solidFill>
              <a:effectLst/>
              <a:uFillTx/>
              <a:latin typeface="Noto Serif"/>
            </a:endParaRPr>
          </a:p>
        </p:txBody>
      </p:sp>
      <p:sp>
        <p:nvSpPr>
          <p:cNvPr id="88" name="PlaceHolder 1"/>
          <p:cNvSpPr>
            <a:spLocks noGrp="1"/>
          </p:cNvSpPr>
          <p:nvPr>
            <p:ph type="sldNum" idx="17"/>
          </p:nvPr>
        </p:nvSpPr>
        <p:spPr>
          <a:xfrm>
            <a:off x="23633640" y="13194360"/>
            <a:ext cx="143640" cy="122400"/>
          </a:xfrm>
          <a:prstGeom prst="rect">
            <a:avLst/>
          </a:prstGeom>
          <a:noFill/>
          <a:ln w="12600">
            <a:noFill/>
          </a:ln>
        </p:spPr>
        <p:txBody>
          <a:bodyPr lIns="0" rIns="0" tIns="0" bIns="0" anchor="ctr">
            <a:noAutofit/>
          </a:bodyPr>
          <a:lstStyle>
            <a:lvl1pPr indent="0" algn="r" defTabSz="412920">
              <a:lnSpc>
                <a:spcPct val="100000"/>
              </a:lnSpc>
              <a:buNone/>
              <a:tabLst>
                <a:tab algn="l" pos="0"/>
              </a:tabLst>
              <a:defRPr b="0" lang="en-US" sz="800" strike="noStrike" u="none">
                <a:solidFill>
                  <a:srgbClr val="8c959b"/>
                </a:solidFill>
                <a:effectLst/>
                <a:uFillTx/>
                <a:latin typeface="Dava Sans"/>
              </a:defRPr>
            </a:lvl1pPr>
          </a:lstStyle>
          <a:p>
            <a:pPr indent="0" algn="r" defTabSz="412920">
              <a:lnSpc>
                <a:spcPct val="100000"/>
              </a:lnSpc>
              <a:buNone/>
              <a:tabLst>
                <a:tab algn="l" pos="0"/>
              </a:tabLst>
            </a:pPr>
            <a:fld id="{57E069F5-A8C3-4858-B8AE-6689274E4071}" type="slidenum">
              <a:rPr b="0" lang="en-US" sz="800" strike="noStrike" u="none">
                <a:solidFill>
                  <a:srgbClr val="8c959b"/>
                </a:solidFill>
                <a:effectLst/>
                <a:uFillTx/>
                <a:latin typeface="Dava Sans"/>
              </a:rPr>
              <a:t>&lt;number&gt;</a:t>
            </a:fld>
            <a:endParaRPr b="0" lang="en-US" sz="800" strike="noStrike" u="none">
              <a:solidFill>
                <a:srgbClr val="000000"/>
              </a:solidFill>
              <a:effectLst/>
              <a:uFillTx/>
              <a:latin typeface="Noto Serif"/>
            </a:endParaRPr>
          </a:p>
        </p:txBody>
      </p:sp>
    </p:spTree>
  </p:cSld>
  <p:clrMap bg1="lt1" tx1="dk1" bg2="lt2" tx2="dk2" accent1="accent1" accent2="accent2" accent3="accent3" accent4="accent4" accent5="accent5" accent6="accent6" hlink="hlink" folHlink="folHlink"/>
  <p:sldLayoutIdLst>
    <p:sldLayoutId id="2147483681" r:id="rId3"/>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2b37"/>
        </a:solidFill>
      </p:bgPr>
    </p:bg>
    <p:spTree>
      <p:nvGrpSpPr>
        <p:cNvPr id="1" name=""/>
        <p:cNvGrpSpPr/>
        <p:nvPr/>
      </p:nvGrpSpPr>
      <p:grpSpPr>
        <a:xfrm>
          <a:off x="0" y="0"/>
          <a:ext cx="0" cy="0"/>
          <a:chOff x="0" y="0"/>
          <a:chExt cx="0" cy="0"/>
        </a:xfrm>
      </p:grpSpPr>
      <p:pic>
        <p:nvPicPr>
          <p:cNvPr id="89" name="endava_symbol_RGB 1.png" descr="endava_symbol_RGB 1.png"/>
          <p:cNvPicPr/>
          <p:nvPr/>
        </p:nvPicPr>
        <p:blipFill>
          <a:blip r:embed="rId2">
            <a:alphaModFix amt="50000"/>
          </a:blip>
          <a:stretch/>
        </p:blipFill>
        <p:spPr>
          <a:xfrm>
            <a:off x="23434200" y="251640"/>
            <a:ext cx="262080" cy="320040"/>
          </a:xfrm>
          <a:prstGeom prst="rect">
            <a:avLst/>
          </a:prstGeom>
          <a:noFill/>
          <a:ln w="12700">
            <a:noFill/>
          </a:ln>
        </p:spPr>
      </p:pic>
      <p:sp>
        <p:nvSpPr>
          <p:cNvPr id="90" name="Insert presentation name"/>
          <p:cNvSpPr/>
          <p:nvPr/>
        </p:nvSpPr>
        <p:spPr>
          <a:xfrm>
            <a:off x="16759800" y="333360"/>
            <a:ext cx="6570000" cy="156960"/>
          </a:xfrm>
          <a:prstGeom prst="rect">
            <a:avLst/>
          </a:prstGeom>
          <a:noFill/>
          <a:ln w="12700">
            <a:noFill/>
          </a:ln>
        </p:spPr>
        <p:style>
          <a:lnRef idx="0"/>
          <a:fillRef idx="0"/>
          <a:effectRef idx="0"/>
          <a:fontRef idx="minor"/>
        </p:style>
        <p:txBody>
          <a:bodyPr lIns="25560" rIns="25560" tIns="25560" bIns="25560" anchor="ctr">
            <a:spAutoFit/>
          </a:bodyPr>
          <a:p>
            <a:pPr algn="r" defTabSz="914400">
              <a:lnSpc>
                <a:spcPct val="100000"/>
              </a:lnSpc>
              <a:spcBef>
                <a:spcPts val="2999"/>
              </a:spcBef>
            </a:pPr>
            <a:r>
              <a:rPr b="0" lang="en-US" sz="700" strike="noStrike" u="none">
                <a:solidFill>
                  <a:srgbClr val="ffffff"/>
                </a:solidFill>
                <a:effectLst/>
                <a:uFillTx/>
                <a:latin typeface="Dava Sans"/>
              </a:rPr>
              <a:t>Presentation name here</a:t>
            </a:r>
            <a:endParaRPr b="0" lang="en-US" sz="700" strike="noStrike" u="none">
              <a:solidFill>
                <a:srgbClr val="ffffff"/>
              </a:solidFill>
              <a:effectLst/>
              <a:uFillTx/>
              <a:latin typeface="Noto Serif"/>
            </a:endParaRPr>
          </a:p>
        </p:txBody>
      </p:sp>
      <p:sp>
        <p:nvSpPr>
          <p:cNvPr id="91" name="Insert chapter name"/>
          <p:cNvSpPr/>
          <p:nvPr/>
        </p:nvSpPr>
        <p:spPr>
          <a:xfrm>
            <a:off x="649440" y="207720"/>
            <a:ext cx="1123560" cy="253080"/>
          </a:xfrm>
          <a:prstGeom prst="roundRect">
            <a:avLst>
              <a:gd name="adj" fmla="val 50000"/>
            </a:avLst>
          </a:prstGeom>
          <a:noFill/>
          <a:ln w="12700">
            <a:solidFill>
              <a:srgbClr val="ffffff"/>
            </a:solidFill>
            <a:miter/>
          </a:ln>
        </p:spPr>
        <p:style>
          <a:lnRef idx="0"/>
          <a:fillRef idx="0"/>
          <a:effectRef idx="0"/>
          <a:fontRef idx="minor"/>
        </p:style>
        <p:txBody>
          <a:bodyPr wrap="none" lIns="108000" rIns="108000" tIns="36000" bIns="36000" anchor="t">
            <a:spAutoFit/>
          </a:bodyPr>
          <a:p>
            <a:pPr defTabSz="410760">
              <a:lnSpc>
                <a:spcPct val="100000"/>
              </a:lnSpc>
              <a:tabLst>
                <a:tab algn="l" pos="0"/>
              </a:tabLst>
            </a:pPr>
            <a:r>
              <a:rPr b="0" lang="en-US" sz="700" strike="noStrike" u="none">
                <a:solidFill>
                  <a:srgbClr val="ffffff"/>
                </a:solidFill>
                <a:effectLst/>
                <a:uFillTx/>
                <a:latin typeface="Dava Sans"/>
              </a:rPr>
              <a:t>Insert chapter name</a:t>
            </a:r>
            <a:endParaRPr b="0" lang="en-US" sz="700" strike="noStrike" u="none">
              <a:solidFill>
                <a:srgbClr val="ffffff"/>
              </a:solidFill>
              <a:effectLst/>
              <a:uFillTx/>
              <a:latin typeface="Noto Serif"/>
            </a:endParaRPr>
          </a:p>
        </p:txBody>
      </p:sp>
      <p:sp>
        <p:nvSpPr>
          <p:cNvPr id="92" name="PlaceHolder 1"/>
          <p:cNvSpPr>
            <a:spLocks noGrp="1"/>
          </p:cNvSpPr>
          <p:nvPr>
            <p:ph type="sldNum" idx="18"/>
          </p:nvPr>
        </p:nvSpPr>
        <p:spPr>
          <a:xfrm>
            <a:off x="23633640" y="13194360"/>
            <a:ext cx="143640" cy="122400"/>
          </a:xfrm>
          <a:prstGeom prst="rect">
            <a:avLst/>
          </a:prstGeom>
          <a:noFill/>
          <a:ln w="12600">
            <a:noFill/>
          </a:ln>
        </p:spPr>
        <p:txBody>
          <a:bodyPr lIns="0" rIns="0" tIns="0" bIns="0" anchor="ctr">
            <a:noAutofit/>
          </a:bodyPr>
          <a:lstStyle>
            <a:lvl1pPr indent="0" algn="r" defTabSz="412920">
              <a:lnSpc>
                <a:spcPct val="100000"/>
              </a:lnSpc>
              <a:buNone/>
              <a:tabLst>
                <a:tab algn="l" pos="0"/>
              </a:tabLst>
              <a:defRPr b="0" lang="en-US" sz="800" strike="noStrike" u="none">
                <a:solidFill>
                  <a:srgbClr val="8c959b"/>
                </a:solidFill>
                <a:effectLst/>
                <a:uFillTx/>
                <a:latin typeface="Dava Sans"/>
              </a:defRPr>
            </a:lvl1pPr>
          </a:lstStyle>
          <a:p>
            <a:pPr indent="0" algn="r" defTabSz="412920">
              <a:lnSpc>
                <a:spcPct val="100000"/>
              </a:lnSpc>
              <a:buNone/>
              <a:tabLst>
                <a:tab algn="l" pos="0"/>
              </a:tabLst>
            </a:pPr>
            <a:fld id="{B95DD297-0313-4D2D-9FB2-DA707E02CF68}" type="slidenum">
              <a:rPr b="0" lang="en-US" sz="800" strike="noStrike" u="none">
                <a:solidFill>
                  <a:srgbClr val="8c959b"/>
                </a:solidFill>
                <a:effectLst/>
                <a:uFillTx/>
                <a:latin typeface="Dava Sans"/>
              </a:rPr>
              <a:t>&lt;number&gt;</a:t>
            </a:fld>
            <a:endParaRPr b="0" lang="en-US" sz="800" strike="noStrike" u="none">
              <a:solidFill>
                <a:srgbClr val="ffffff"/>
              </a:solidFill>
              <a:effectLst/>
              <a:uFillTx/>
              <a:latin typeface="Noto Serif"/>
            </a:endParaRPr>
          </a:p>
        </p:txBody>
      </p:sp>
    </p:spTree>
  </p:cSld>
  <p:clrMap bg1="lt1" tx1="dk1" bg2="lt2" tx2="dk2" accent1="accent1" accent2="accent2" accent3="accent3" accent4="accent4" accent5="accent5" accent6="accent6" hlink="hlink" folHlink="folHlink"/>
  <p:sldLayoutIdLst>
    <p:sldLayoutId id="2147483683" r:id="rId3"/>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93" name="endava_symbol_black_CMYK.pdf" descr="endava_symbol_black_CMYK.pdf"/>
          <p:cNvPicPr/>
          <p:nvPr/>
        </p:nvPicPr>
        <p:blipFill>
          <a:blip r:embed="rId2">
            <a:alphaModFix amt="50000"/>
          </a:blip>
          <a:stretch/>
        </p:blipFill>
        <p:spPr>
          <a:xfrm>
            <a:off x="23434200" y="251640"/>
            <a:ext cx="262080" cy="320040"/>
          </a:xfrm>
          <a:prstGeom prst="rect">
            <a:avLst/>
          </a:prstGeom>
          <a:noFill/>
          <a:ln w="12700">
            <a:noFill/>
          </a:ln>
        </p:spPr>
      </p:pic>
      <p:sp>
        <p:nvSpPr>
          <p:cNvPr id="94" name="Insert presentation name"/>
          <p:cNvSpPr/>
          <p:nvPr/>
        </p:nvSpPr>
        <p:spPr>
          <a:xfrm>
            <a:off x="16759800" y="333360"/>
            <a:ext cx="6570000" cy="156960"/>
          </a:xfrm>
          <a:prstGeom prst="rect">
            <a:avLst/>
          </a:prstGeom>
          <a:noFill/>
          <a:ln w="12700">
            <a:noFill/>
          </a:ln>
        </p:spPr>
        <p:style>
          <a:lnRef idx="0"/>
          <a:fillRef idx="0"/>
          <a:effectRef idx="0"/>
          <a:fontRef idx="minor"/>
        </p:style>
        <p:txBody>
          <a:bodyPr lIns="25560" rIns="25560" tIns="25560" bIns="25560" anchor="ctr">
            <a:spAutoFit/>
          </a:bodyPr>
          <a:p>
            <a:pPr algn="r" defTabSz="914400">
              <a:lnSpc>
                <a:spcPct val="100000"/>
              </a:lnSpc>
              <a:spcBef>
                <a:spcPts val="2999"/>
              </a:spcBef>
            </a:pPr>
            <a:r>
              <a:rPr b="0" lang="en-US" sz="700" strike="noStrike" u="none">
                <a:solidFill>
                  <a:schemeClr val="dk1"/>
                </a:solidFill>
                <a:effectLst/>
                <a:uFillTx/>
                <a:latin typeface="Dava Sans"/>
              </a:rPr>
              <a:t>Presentation name here</a:t>
            </a:r>
            <a:endParaRPr b="0" lang="en-US" sz="700" strike="noStrike" u="none">
              <a:solidFill>
                <a:srgbClr val="000000"/>
              </a:solidFill>
              <a:effectLst/>
              <a:uFillTx/>
              <a:latin typeface="Noto Serif"/>
            </a:endParaRPr>
          </a:p>
        </p:txBody>
      </p:sp>
      <p:sp>
        <p:nvSpPr>
          <p:cNvPr id="95" name="PlaceHolder 1"/>
          <p:cNvSpPr>
            <a:spLocks noGrp="1"/>
          </p:cNvSpPr>
          <p:nvPr>
            <p:ph type="title"/>
          </p:nvPr>
        </p:nvSpPr>
        <p:spPr>
          <a:xfrm>
            <a:off x="2584800" y="6377400"/>
            <a:ext cx="19677600" cy="595728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Noto Serif"/>
              </a:rPr>
              <a:t>Click to edit the title text format</a:t>
            </a:r>
            <a:endParaRPr b="0" lang="en-US" sz="1800" strike="noStrike" u="none">
              <a:solidFill>
                <a:srgbClr val="000000"/>
              </a:solidFill>
              <a:effectLst/>
              <a:uFillTx/>
              <a:latin typeface="Noto Serif"/>
            </a:endParaRPr>
          </a:p>
        </p:txBody>
      </p:sp>
      <p:sp>
        <p:nvSpPr>
          <p:cNvPr id="96" name="PlaceHolder 2"/>
          <p:cNvSpPr>
            <a:spLocks noGrp="1"/>
          </p:cNvSpPr>
          <p:nvPr>
            <p:ph type="body"/>
          </p:nvPr>
        </p:nvSpPr>
        <p:spPr>
          <a:xfrm>
            <a:off x="1218960" y="3209400"/>
            <a:ext cx="21944520" cy="7954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Noto Serif"/>
              </a:rPr>
              <a:t>Click to edit the outline text format</a:t>
            </a:r>
            <a:endParaRPr b="0" lang="en-US" sz="1800" strike="noStrike" u="none">
              <a:solidFill>
                <a:srgbClr val="000000"/>
              </a:solidFill>
              <a:effectLst/>
              <a:uFillTx/>
              <a:latin typeface="Noto Serif"/>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Noto Serif"/>
              </a:rPr>
              <a:t>Second Outline Level</a:t>
            </a:r>
            <a:endParaRPr b="0" lang="en-US" sz="1800" strike="noStrike" u="none">
              <a:solidFill>
                <a:srgbClr val="000000"/>
              </a:solidFill>
              <a:effectLst/>
              <a:uFillTx/>
              <a:latin typeface="Noto Serif"/>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Noto Serif"/>
              </a:rPr>
              <a:t>Third Outline Level</a:t>
            </a:r>
            <a:endParaRPr b="0" lang="en-US" sz="1800" strike="noStrike" u="none">
              <a:solidFill>
                <a:srgbClr val="000000"/>
              </a:solidFill>
              <a:effectLst/>
              <a:uFillTx/>
              <a:latin typeface="Noto Serif"/>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Noto Serif"/>
              </a:rPr>
              <a:t>Fourth Outline Level</a:t>
            </a:r>
            <a:endParaRPr b="0" lang="en-US" sz="1800" strike="noStrike" u="none">
              <a:solidFill>
                <a:srgbClr val="000000"/>
              </a:solidFill>
              <a:effectLst/>
              <a:uFillTx/>
              <a:latin typeface="Noto Serif"/>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Noto Serif"/>
              </a:rPr>
              <a:t>Fifth Outline Level</a:t>
            </a:r>
            <a:endParaRPr b="0" lang="en-US" sz="1800" strike="noStrike" u="none">
              <a:solidFill>
                <a:srgbClr val="000000"/>
              </a:solidFill>
              <a:effectLst/>
              <a:uFillTx/>
              <a:latin typeface="Noto Serif"/>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Noto Serif"/>
              </a:rPr>
              <a:t>Sixth Outline Level</a:t>
            </a:r>
            <a:endParaRPr b="0" lang="en-US" sz="1800" strike="noStrike" u="none">
              <a:solidFill>
                <a:srgbClr val="000000"/>
              </a:solidFill>
              <a:effectLst/>
              <a:uFillTx/>
              <a:latin typeface="Noto Serif"/>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Noto Serif"/>
              </a:rPr>
              <a:t>Seventh Outline Level</a:t>
            </a:r>
            <a:endParaRPr b="0" lang="en-US" sz="1800" strike="noStrike" u="none">
              <a:solidFill>
                <a:srgbClr val="000000"/>
              </a:solidFill>
              <a:effectLst/>
              <a:uFillTx/>
              <a:latin typeface="Noto Serif"/>
            </a:endParaRPr>
          </a:p>
        </p:txBody>
      </p:sp>
      <p:sp>
        <p:nvSpPr>
          <p:cNvPr id="97" name="PlaceHolder 3"/>
          <p:cNvSpPr>
            <a:spLocks noGrp="1"/>
          </p:cNvSpPr>
          <p:nvPr>
            <p:ph type="sldNum" idx="19"/>
          </p:nvPr>
        </p:nvSpPr>
        <p:spPr>
          <a:xfrm>
            <a:off x="23633640" y="13194360"/>
            <a:ext cx="143640" cy="122400"/>
          </a:xfrm>
          <a:prstGeom prst="rect">
            <a:avLst/>
          </a:prstGeom>
          <a:noFill/>
          <a:ln w="12600">
            <a:noFill/>
          </a:ln>
        </p:spPr>
        <p:txBody>
          <a:bodyPr lIns="0" rIns="0" tIns="0" bIns="0" anchor="ctr">
            <a:noAutofit/>
          </a:bodyPr>
          <a:lstStyle>
            <a:lvl1pPr indent="0" algn="r" defTabSz="412920">
              <a:lnSpc>
                <a:spcPct val="100000"/>
              </a:lnSpc>
              <a:buNone/>
              <a:tabLst>
                <a:tab algn="l" pos="0"/>
              </a:tabLst>
              <a:defRPr b="0" lang="en-US" sz="800" strike="noStrike" u="none">
                <a:solidFill>
                  <a:srgbClr val="8c959b"/>
                </a:solidFill>
                <a:effectLst/>
                <a:uFillTx/>
                <a:latin typeface="Dava Sans"/>
              </a:defRPr>
            </a:lvl1pPr>
          </a:lstStyle>
          <a:p>
            <a:pPr indent="0" algn="r" defTabSz="412920">
              <a:lnSpc>
                <a:spcPct val="100000"/>
              </a:lnSpc>
              <a:buNone/>
              <a:tabLst>
                <a:tab algn="l" pos="0"/>
              </a:tabLst>
            </a:pPr>
            <a:fld id="{0DC42543-D55F-43D5-A5F4-9419322DAABD}" type="slidenum">
              <a:rPr b="0" lang="en-US" sz="800" strike="noStrike" u="none">
                <a:solidFill>
                  <a:srgbClr val="8c959b"/>
                </a:solidFill>
                <a:effectLst/>
                <a:uFillTx/>
                <a:latin typeface="Dava Sans"/>
              </a:rPr>
              <a:t>&lt;number&gt;</a:t>
            </a:fld>
            <a:endParaRPr b="0" lang="en-US" sz="800" strike="noStrike" u="none">
              <a:solidFill>
                <a:srgbClr val="000000"/>
              </a:solidFill>
              <a:effectLst/>
              <a:uFillTx/>
              <a:latin typeface="Noto Serif"/>
            </a:endParaRPr>
          </a:p>
        </p:txBody>
      </p:sp>
    </p:spTree>
  </p:cSld>
  <p:clrMap bg1="lt1" tx1="dk1" bg2="lt2" tx2="dk2" accent1="accent1" accent2="accent2" accent3="accent3" accent4="accent4" accent5="accent5" accent6="accent6" hlink="hlink" folHlink="folHlink"/>
  <p:sldLayoutIdLst>
    <p:sldLayoutId id="2147483685"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5" name="endava_symbol_black_CMYK.pdf" descr="endava_symbol_black_CMYK.pdf"/>
          <p:cNvPicPr/>
          <p:nvPr/>
        </p:nvPicPr>
        <p:blipFill>
          <a:blip r:embed="rId2">
            <a:alphaModFix amt="50000"/>
          </a:blip>
          <a:stretch/>
        </p:blipFill>
        <p:spPr>
          <a:xfrm>
            <a:off x="23434200" y="251640"/>
            <a:ext cx="262080" cy="320040"/>
          </a:xfrm>
          <a:prstGeom prst="rect">
            <a:avLst/>
          </a:prstGeom>
          <a:noFill/>
          <a:ln w="12700">
            <a:noFill/>
          </a:ln>
        </p:spPr>
      </p:pic>
      <p:sp>
        <p:nvSpPr>
          <p:cNvPr id="6" name="Insert presentation name"/>
          <p:cNvSpPr/>
          <p:nvPr/>
        </p:nvSpPr>
        <p:spPr>
          <a:xfrm>
            <a:off x="16759800" y="333360"/>
            <a:ext cx="6570000" cy="156960"/>
          </a:xfrm>
          <a:prstGeom prst="rect">
            <a:avLst/>
          </a:prstGeom>
          <a:noFill/>
          <a:ln w="12700">
            <a:noFill/>
          </a:ln>
        </p:spPr>
        <p:style>
          <a:lnRef idx="0"/>
          <a:fillRef idx="0"/>
          <a:effectRef idx="0"/>
          <a:fontRef idx="minor"/>
        </p:style>
        <p:txBody>
          <a:bodyPr lIns="25560" rIns="25560" tIns="25560" bIns="25560" anchor="ctr">
            <a:spAutoFit/>
          </a:bodyPr>
          <a:p>
            <a:pPr algn="r" defTabSz="914400">
              <a:lnSpc>
                <a:spcPct val="100000"/>
              </a:lnSpc>
              <a:spcBef>
                <a:spcPts val="2999"/>
              </a:spcBef>
            </a:pPr>
            <a:r>
              <a:rPr b="0" lang="en-US" sz="700" strike="noStrike" u="none">
                <a:solidFill>
                  <a:schemeClr val="dk1"/>
                </a:solidFill>
                <a:effectLst/>
                <a:uFillTx/>
                <a:latin typeface="Dava Sans"/>
              </a:rPr>
              <a:t>Presentation name here</a:t>
            </a:r>
            <a:endParaRPr b="0" lang="en-US" sz="700" strike="noStrike" u="none">
              <a:solidFill>
                <a:srgbClr val="000000"/>
              </a:solidFill>
              <a:effectLst/>
              <a:uFillTx/>
              <a:latin typeface="Noto Serif"/>
            </a:endParaRPr>
          </a:p>
        </p:txBody>
      </p:sp>
      <p:sp>
        <p:nvSpPr>
          <p:cNvPr id="7" name="PlaceHolder 1"/>
          <p:cNvSpPr>
            <a:spLocks noGrp="1"/>
          </p:cNvSpPr>
          <p:nvPr>
            <p:ph type="title"/>
          </p:nvPr>
        </p:nvSpPr>
        <p:spPr>
          <a:xfrm>
            <a:off x="2584800" y="6377400"/>
            <a:ext cx="19677600" cy="595728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Noto Serif"/>
              </a:rPr>
              <a:t>Click to edit the title text format</a:t>
            </a:r>
            <a:endParaRPr b="0" lang="en-US" sz="1800" strike="noStrike" u="none">
              <a:solidFill>
                <a:srgbClr val="000000"/>
              </a:solidFill>
              <a:effectLst/>
              <a:uFillTx/>
              <a:latin typeface="Noto Serif"/>
            </a:endParaRPr>
          </a:p>
        </p:txBody>
      </p:sp>
      <p:sp>
        <p:nvSpPr>
          <p:cNvPr id="8" name="PlaceHolder 2"/>
          <p:cNvSpPr>
            <a:spLocks noGrp="1"/>
          </p:cNvSpPr>
          <p:nvPr>
            <p:ph type="body"/>
          </p:nvPr>
        </p:nvSpPr>
        <p:spPr>
          <a:xfrm>
            <a:off x="1218960" y="3209400"/>
            <a:ext cx="21944520" cy="7954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Noto Serif"/>
              </a:rPr>
              <a:t>Click to edit the outline text format</a:t>
            </a:r>
            <a:endParaRPr b="0" lang="en-US" sz="1800" strike="noStrike" u="none">
              <a:solidFill>
                <a:srgbClr val="000000"/>
              </a:solidFill>
              <a:effectLst/>
              <a:uFillTx/>
              <a:latin typeface="Noto Serif"/>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Noto Serif"/>
              </a:rPr>
              <a:t>Second Outline Level</a:t>
            </a:r>
            <a:endParaRPr b="0" lang="en-US" sz="1800" strike="noStrike" u="none">
              <a:solidFill>
                <a:srgbClr val="000000"/>
              </a:solidFill>
              <a:effectLst/>
              <a:uFillTx/>
              <a:latin typeface="Noto Serif"/>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Noto Serif"/>
              </a:rPr>
              <a:t>Third Outline Level</a:t>
            </a:r>
            <a:endParaRPr b="0" lang="en-US" sz="1800" strike="noStrike" u="none">
              <a:solidFill>
                <a:srgbClr val="000000"/>
              </a:solidFill>
              <a:effectLst/>
              <a:uFillTx/>
              <a:latin typeface="Noto Serif"/>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Noto Serif"/>
              </a:rPr>
              <a:t>Fourth Outline Level</a:t>
            </a:r>
            <a:endParaRPr b="0" lang="en-US" sz="1800" strike="noStrike" u="none">
              <a:solidFill>
                <a:srgbClr val="000000"/>
              </a:solidFill>
              <a:effectLst/>
              <a:uFillTx/>
              <a:latin typeface="Noto Serif"/>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Noto Serif"/>
              </a:rPr>
              <a:t>Fifth Outline Level</a:t>
            </a:r>
            <a:endParaRPr b="0" lang="en-US" sz="1800" strike="noStrike" u="none">
              <a:solidFill>
                <a:srgbClr val="000000"/>
              </a:solidFill>
              <a:effectLst/>
              <a:uFillTx/>
              <a:latin typeface="Noto Serif"/>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Noto Serif"/>
              </a:rPr>
              <a:t>Sixth Outline Level</a:t>
            </a:r>
            <a:endParaRPr b="0" lang="en-US" sz="1800" strike="noStrike" u="none">
              <a:solidFill>
                <a:srgbClr val="000000"/>
              </a:solidFill>
              <a:effectLst/>
              <a:uFillTx/>
              <a:latin typeface="Noto Serif"/>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Noto Serif"/>
              </a:rPr>
              <a:t>Seventh Outline Level</a:t>
            </a:r>
            <a:endParaRPr b="0" lang="en-US" sz="1800" strike="noStrike" u="none">
              <a:solidFill>
                <a:srgbClr val="000000"/>
              </a:solidFill>
              <a:effectLst/>
              <a:uFillTx/>
              <a:latin typeface="Noto Serif"/>
            </a:endParaRPr>
          </a:p>
        </p:txBody>
      </p:sp>
      <p:sp>
        <p:nvSpPr>
          <p:cNvPr id="9" name="PlaceHolder 3"/>
          <p:cNvSpPr>
            <a:spLocks noGrp="1"/>
          </p:cNvSpPr>
          <p:nvPr>
            <p:ph type="sldNum" idx="2"/>
          </p:nvPr>
        </p:nvSpPr>
        <p:spPr>
          <a:xfrm>
            <a:off x="23633640" y="13194360"/>
            <a:ext cx="143640" cy="122400"/>
          </a:xfrm>
          <a:prstGeom prst="rect">
            <a:avLst/>
          </a:prstGeom>
          <a:noFill/>
          <a:ln w="12600">
            <a:noFill/>
          </a:ln>
        </p:spPr>
        <p:txBody>
          <a:bodyPr lIns="0" rIns="0" tIns="0" bIns="0" anchor="ctr">
            <a:noAutofit/>
          </a:bodyPr>
          <a:lstStyle>
            <a:lvl1pPr indent="0" algn="r" defTabSz="412920">
              <a:lnSpc>
                <a:spcPct val="100000"/>
              </a:lnSpc>
              <a:buNone/>
              <a:tabLst>
                <a:tab algn="l" pos="0"/>
              </a:tabLst>
              <a:defRPr b="0" lang="en-US" sz="800" strike="noStrike" u="none">
                <a:solidFill>
                  <a:srgbClr val="8c959b"/>
                </a:solidFill>
                <a:effectLst/>
                <a:uFillTx/>
                <a:latin typeface="Dava Sans"/>
              </a:defRPr>
            </a:lvl1pPr>
          </a:lstStyle>
          <a:p>
            <a:pPr indent="0" algn="r" defTabSz="412920">
              <a:lnSpc>
                <a:spcPct val="100000"/>
              </a:lnSpc>
              <a:buNone/>
              <a:tabLst>
                <a:tab algn="l" pos="0"/>
              </a:tabLst>
            </a:pPr>
            <a:fld id="{1B0329E8-283D-4083-8E2F-47999F5B9C01}" type="slidenum">
              <a:rPr b="0" lang="en-US" sz="800" strike="noStrike" u="none">
                <a:solidFill>
                  <a:srgbClr val="8c959b"/>
                </a:solidFill>
                <a:effectLst/>
                <a:uFillTx/>
                <a:latin typeface="Dava Sans"/>
              </a:rPr>
              <a:t>&lt;number&gt;</a:t>
            </a:fld>
            <a:endParaRPr b="0" lang="en-US" sz="800" strike="noStrike" u="none">
              <a:solidFill>
                <a:srgbClr val="000000"/>
              </a:solidFill>
              <a:effectLst/>
              <a:uFillTx/>
              <a:latin typeface="Noto Serif"/>
            </a:endParaRPr>
          </a:p>
        </p:txBody>
      </p:sp>
    </p:spTree>
  </p:cSld>
  <p:clrMap bg1="lt1" tx1="dk1" bg2="lt2" tx2="dk2" accent1="accent1" accent2="accent2" accent3="accent3" accent4="accent4" accent5="accent5" accent6="accent6" hlink="hlink" folHlink="folHlink"/>
  <p:sldLayoutIdLst>
    <p:sldLayoutId id="2147483651" r:id="rId3"/>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2b37"/>
        </a:solidFill>
      </p:bgPr>
    </p:bg>
    <p:spTree>
      <p:nvGrpSpPr>
        <p:cNvPr id="1" name=""/>
        <p:cNvGrpSpPr/>
        <p:nvPr/>
      </p:nvGrpSpPr>
      <p:grpSpPr>
        <a:xfrm>
          <a:off x="0" y="0"/>
          <a:ext cx="0" cy="0"/>
          <a:chOff x="0" y="0"/>
          <a:chExt cx="0" cy="0"/>
        </a:xfrm>
      </p:grpSpPr>
      <p:pic>
        <p:nvPicPr>
          <p:cNvPr id="100" name="endava_symbol_RGB 1.png" descr="endava_symbol_RGB 1.png"/>
          <p:cNvPicPr/>
          <p:nvPr/>
        </p:nvPicPr>
        <p:blipFill>
          <a:blip r:embed="rId2">
            <a:alphaModFix amt="50000"/>
          </a:blip>
          <a:stretch/>
        </p:blipFill>
        <p:spPr>
          <a:xfrm>
            <a:off x="23434200" y="251640"/>
            <a:ext cx="262080" cy="320040"/>
          </a:xfrm>
          <a:prstGeom prst="rect">
            <a:avLst/>
          </a:prstGeom>
          <a:noFill/>
          <a:ln w="12700">
            <a:noFill/>
          </a:ln>
        </p:spPr>
      </p:pic>
      <p:sp>
        <p:nvSpPr>
          <p:cNvPr id="101" name="Insert presentation name"/>
          <p:cNvSpPr/>
          <p:nvPr/>
        </p:nvSpPr>
        <p:spPr>
          <a:xfrm>
            <a:off x="16759800" y="333360"/>
            <a:ext cx="6570000" cy="156960"/>
          </a:xfrm>
          <a:prstGeom prst="rect">
            <a:avLst/>
          </a:prstGeom>
          <a:noFill/>
          <a:ln w="12700">
            <a:noFill/>
          </a:ln>
        </p:spPr>
        <p:style>
          <a:lnRef idx="0"/>
          <a:fillRef idx="0"/>
          <a:effectRef idx="0"/>
          <a:fontRef idx="minor"/>
        </p:style>
        <p:txBody>
          <a:bodyPr lIns="25560" rIns="25560" tIns="25560" bIns="25560" anchor="ctr">
            <a:spAutoFit/>
          </a:bodyPr>
          <a:p>
            <a:pPr algn="r" defTabSz="914400">
              <a:lnSpc>
                <a:spcPct val="100000"/>
              </a:lnSpc>
              <a:spcBef>
                <a:spcPts val="2999"/>
              </a:spcBef>
            </a:pPr>
            <a:r>
              <a:rPr b="0" lang="en-US" sz="700" strike="noStrike" u="none">
                <a:solidFill>
                  <a:srgbClr val="ffffff"/>
                </a:solidFill>
                <a:effectLst/>
                <a:uFillTx/>
                <a:latin typeface="Dava Sans"/>
              </a:rPr>
              <a:t>Presentation name here</a:t>
            </a:r>
            <a:endParaRPr b="0" lang="en-US" sz="700" strike="noStrike" u="none">
              <a:solidFill>
                <a:srgbClr val="ffffff"/>
              </a:solidFill>
              <a:effectLst/>
              <a:uFillTx/>
              <a:latin typeface="Noto Serif"/>
            </a:endParaRPr>
          </a:p>
        </p:txBody>
      </p:sp>
      <p:sp>
        <p:nvSpPr>
          <p:cNvPr id="102" name="PlaceHolder 1"/>
          <p:cNvSpPr>
            <a:spLocks noGrp="1"/>
          </p:cNvSpPr>
          <p:nvPr>
            <p:ph type="title"/>
          </p:nvPr>
        </p:nvSpPr>
        <p:spPr>
          <a:xfrm>
            <a:off x="2584800" y="6377400"/>
            <a:ext cx="19677600" cy="5957280"/>
          </a:xfrm>
          <a:prstGeom prst="rect">
            <a:avLst/>
          </a:prstGeom>
          <a:noFill/>
          <a:ln w="0">
            <a:noFill/>
          </a:ln>
        </p:spPr>
        <p:txBody>
          <a:bodyPr lIns="0" rIns="0" tIns="0" bIns="0" anchor="ctr">
            <a:noAutofit/>
          </a:bodyPr>
          <a:p>
            <a:pPr indent="0">
              <a:buNone/>
            </a:pPr>
            <a:r>
              <a:rPr b="0" lang="en-US" sz="1800" strike="noStrike" u="none">
                <a:solidFill>
                  <a:srgbClr val="ffffff"/>
                </a:solidFill>
                <a:effectLst/>
                <a:uFillTx/>
                <a:latin typeface="Noto Serif"/>
              </a:rPr>
              <a:t>Click to edit the title text format</a:t>
            </a:r>
            <a:endParaRPr b="0" lang="en-US" sz="1800" strike="noStrike" u="none">
              <a:solidFill>
                <a:srgbClr val="ffffff"/>
              </a:solidFill>
              <a:effectLst/>
              <a:uFillTx/>
              <a:latin typeface="Noto Serif"/>
            </a:endParaRPr>
          </a:p>
        </p:txBody>
      </p:sp>
      <p:sp>
        <p:nvSpPr>
          <p:cNvPr id="103" name="PlaceHolder 2"/>
          <p:cNvSpPr>
            <a:spLocks noGrp="1"/>
          </p:cNvSpPr>
          <p:nvPr>
            <p:ph type="body"/>
          </p:nvPr>
        </p:nvSpPr>
        <p:spPr>
          <a:xfrm>
            <a:off x="1218960" y="3209400"/>
            <a:ext cx="21944520" cy="79545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effectLst/>
                <a:uFillTx/>
                <a:latin typeface="Noto Serif"/>
              </a:rPr>
              <a:t>Click to edit the outline text format</a:t>
            </a:r>
            <a:endParaRPr b="0" lang="en-US" sz="1800" strike="noStrike" u="none">
              <a:solidFill>
                <a:srgbClr val="ffffff"/>
              </a:solidFill>
              <a:effectLst/>
              <a:uFillTx/>
              <a:latin typeface="Noto Serif"/>
            </a:endParaRPr>
          </a:p>
          <a:p>
            <a:pPr lvl="1" marL="864000" indent="-324000">
              <a:spcBef>
                <a:spcPts val="1134"/>
              </a:spcBef>
              <a:buClr>
                <a:srgbClr val="ffffff"/>
              </a:buClr>
              <a:buSzPct val="75000"/>
              <a:buFont typeface="Symbol" charset="2"/>
              <a:buChar char=""/>
            </a:pPr>
            <a:r>
              <a:rPr b="0" lang="en-US" sz="1800" strike="noStrike" u="none">
                <a:solidFill>
                  <a:srgbClr val="ffffff"/>
                </a:solidFill>
                <a:effectLst/>
                <a:uFillTx/>
                <a:latin typeface="Noto Serif"/>
              </a:rPr>
              <a:t>Second Outline Level</a:t>
            </a:r>
            <a:endParaRPr b="0" lang="en-US" sz="1800" strike="noStrike" u="none">
              <a:solidFill>
                <a:srgbClr val="ffffff"/>
              </a:solidFill>
              <a:effectLst/>
              <a:uFillTx/>
              <a:latin typeface="Noto Serif"/>
            </a:endParaRPr>
          </a:p>
          <a:p>
            <a:pPr lvl="2" marL="1296000" indent="-288000">
              <a:spcBef>
                <a:spcPts val="850"/>
              </a:spcBef>
              <a:buClr>
                <a:srgbClr val="ffffff"/>
              </a:buClr>
              <a:buSzPct val="45000"/>
              <a:buFont typeface="Wingdings" charset="2"/>
              <a:buChar char=""/>
            </a:pPr>
            <a:r>
              <a:rPr b="0" lang="en-US" sz="1800" strike="noStrike" u="none">
                <a:solidFill>
                  <a:srgbClr val="ffffff"/>
                </a:solidFill>
                <a:effectLst/>
                <a:uFillTx/>
                <a:latin typeface="Noto Serif"/>
              </a:rPr>
              <a:t>Third Outline Level</a:t>
            </a:r>
            <a:endParaRPr b="0" lang="en-US" sz="1800" strike="noStrike" u="none">
              <a:solidFill>
                <a:srgbClr val="ffffff"/>
              </a:solidFill>
              <a:effectLst/>
              <a:uFillTx/>
              <a:latin typeface="Noto Serif"/>
            </a:endParaRPr>
          </a:p>
          <a:p>
            <a:pPr lvl="3" marL="1728000" indent="-216000">
              <a:spcBef>
                <a:spcPts val="567"/>
              </a:spcBef>
              <a:buClr>
                <a:srgbClr val="ffffff"/>
              </a:buClr>
              <a:buSzPct val="75000"/>
              <a:buFont typeface="Symbol" charset="2"/>
              <a:buChar char=""/>
            </a:pPr>
            <a:r>
              <a:rPr b="0" lang="en-US" sz="1800" strike="noStrike" u="none">
                <a:solidFill>
                  <a:srgbClr val="ffffff"/>
                </a:solidFill>
                <a:effectLst/>
                <a:uFillTx/>
                <a:latin typeface="Noto Serif"/>
              </a:rPr>
              <a:t>Fourth Outline Level</a:t>
            </a:r>
            <a:endParaRPr b="0" lang="en-US" sz="1800" strike="noStrike" u="none">
              <a:solidFill>
                <a:srgbClr val="ffffff"/>
              </a:solidFill>
              <a:effectLst/>
              <a:uFillTx/>
              <a:latin typeface="Noto Serif"/>
            </a:endParaRPr>
          </a:p>
          <a:p>
            <a:pPr lvl="4" marL="2160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Fifth Outline Level</a:t>
            </a:r>
            <a:endParaRPr b="0" lang="en-US" sz="1800" strike="noStrike" u="none">
              <a:solidFill>
                <a:srgbClr val="ffffff"/>
              </a:solidFill>
              <a:effectLst/>
              <a:uFillTx/>
              <a:latin typeface="Noto Serif"/>
            </a:endParaRPr>
          </a:p>
          <a:p>
            <a:pPr lvl="5" marL="2592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Sixth Outline Level</a:t>
            </a:r>
            <a:endParaRPr b="0" lang="en-US" sz="1800" strike="noStrike" u="none">
              <a:solidFill>
                <a:srgbClr val="ffffff"/>
              </a:solidFill>
              <a:effectLst/>
              <a:uFillTx/>
              <a:latin typeface="Noto Serif"/>
            </a:endParaRPr>
          </a:p>
          <a:p>
            <a:pPr lvl="6" marL="3024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Seventh Outline Level</a:t>
            </a:r>
            <a:endParaRPr b="0" lang="en-US" sz="1800" strike="noStrike" u="none">
              <a:solidFill>
                <a:srgbClr val="ffffff"/>
              </a:solidFill>
              <a:effectLst/>
              <a:uFillTx/>
              <a:latin typeface="Noto Serif"/>
            </a:endParaRPr>
          </a:p>
        </p:txBody>
      </p:sp>
      <p:sp>
        <p:nvSpPr>
          <p:cNvPr id="104" name="PlaceHolder 3"/>
          <p:cNvSpPr>
            <a:spLocks noGrp="1"/>
          </p:cNvSpPr>
          <p:nvPr>
            <p:ph type="sldNum" idx="20"/>
          </p:nvPr>
        </p:nvSpPr>
        <p:spPr>
          <a:xfrm>
            <a:off x="23633640" y="13194360"/>
            <a:ext cx="143640" cy="122400"/>
          </a:xfrm>
          <a:prstGeom prst="rect">
            <a:avLst/>
          </a:prstGeom>
          <a:noFill/>
          <a:ln w="12600">
            <a:noFill/>
          </a:ln>
        </p:spPr>
        <p:txBody>
          <a:bodyPr lIns="0" rIns="0" tIns="0" bIns="0" anchor="ctr">
            <a:noAutofit/>
          </a:bodyPr>
          <a:lstStyle>
            <a:lvl1pPr indent="0" algn="r" defTabSz="412920">
              <a:lnSpc>
                <a:spcPct val="100000"/>
              </a:lnSpc>
              <a:buNone/>
              <a:tabLst>
                <a:tab algn="l" pos="0"/>
              </a:tabLst>
              <a:defRPr b="0" lang="en-US" sz="800" strike="noStrike" u="none">
                <a:solidFill>
                  <a:srgbClr val="8c959b"/>
                </a:solidFill>
                <a:effectLst/>
                <a:uFillTx/>
                <a:latin typeface="Dava Sans"/>
              </a:defRPr>
            </a:lvl1pPr>
          </a:lstStyle>
          <a:p>
            <a:pPr indent="0" algn="r" defTabSz="412920">
              <a:lnSpc>
                <a:spcPct val="100000"/>
              </a:lnSpc>
              <a:buNone/>
              <a:tabLst>
                <a:tab algn="l" pos="0"/>
              </a:tabLst>
            </a:pPr>
            <a:fld id="{52237405-D777-4E2D-AA95-6FE654752725}" type="slidenum">
              <a:rPr b="0" lang="en-US" sz="800" strike="noStrike" u="none">
                <a:solidFill>
                  <a:srgbClr val="8c959b"/>
                </a:solidFill>
                <a:effectLst/>
                <a:uFillTx/>
                <a:latin typeface="Dava Sans"/>
              </a:rPr>
              <a:t>&lt;number&gt;</a:t>
            </a:fld>
            <a:endParaRPr b="0" lang="en-US" sz="800" strike="noStrike" u="none">
              <a:solidFill>
                <a:srgbClr val="ffffff"/>
              </a:solidFill>
              <a:effectLst/>
              <a:uFillTx/>
              <a:latin typeface="Noto Serif"/>
            </a:endParaRPr>
          </a:p>
        </p:txBody>
      </p:sp>
    </p:spTree>
  </p:cSld>
  <p:clrMap bg1="lt1" tx1="dk1" bg2="lt2" tx2="dk2" accent1="accent1" accent2="accent2" accent3="accent3" accent4="accent4" accent5="accent5" accent6="accent6" hlink="hlink" folHlink="folHlink"/>
  <p:sldLayoutIdLst>
    <p:sldLayoutId id="2147483687" r:id="rId3"/>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7" name="© Copyright 2023 Endava  •  Confidential and Proprietary  •  Version 1.0"/>
          <p:cNvSpPr/>
          <p:nvPr/>
        </p:nvSpPr>
        <p:spPr>
          <a:xfrm>
            <a:off x="610560" y="13186440"/>
            <a:ext cx="11289600" cy="141840"/>
          </a:xfrm>
          <a:prstGeom prst="rect">
            <a:avLst/>
          </a:prstGeom>
          <a:noFill/>
          <a:ln w="12700">
            <a:noFill/>
          </a:ln>
        </p:spPr>
        <p:style>
          <a:lnRef idx="0"/>
          <a:fillRef idx="0"/>
          <a:effectRef idx="0"/>
          <a:fontRef idx="minor"/>
        </p:style>
        <p:txBody>
          <a:bodyPr lIns="25560" rIns="25560" tIns="25560" bIns="25560" anchor="ctr">
            <a:spAutoFit/>
          </a:bodyPr>
          <a:p>
            <a:pPr defTabSz="914400">
              <a:lnSpc>
                <a:spcPct val="100000"/>
              </a:lnSpc>
            </a:pPr>
            <a:r>
              <a:rPr b="0" lang="en-US" sz="600" strike="noStrike" u="none">
                <a:solidFill>
                  <a:srgbClr val="8c959b"/>
                </a:solidFill>
                <a:effectLst/>
                <a:uFillTx/>
                <a:latin typeface="Dava Sans"/>
              </a:rPr>
              <a:t>© Copyright 2023 Endava  •  Confidential and Proprietary  •  Version 1.0</a:t>
            </a:r>
            <a:endParaRPr b="0" lang="en-US" sz="600" strike="noStrike" u="none">
              <a:solidFill>
                <a:srgbClr val="000000"/>
              </a:solidFill>
              <a:effectLst/>
              <a:uFillTx/>
              <a:latin typeface="Noto Serif"/>
            </a:endParaRPr>
          </a:p>
        </p:txBody>
      </p:sp>
      <p:sp>
        <p:nvSpPr>
          <p:cNvPr id="108" name="PlaceHolder 1"/>
          <p:cNvSpPr>
            <a:spLocks noGrp="1"/>
          </p:cNvSpPr>
          <p:nvPr>
            <p:ph type="title"/>
          </p:nvPr>
        </p:nvSpPr>
        <p:spPr>
          <a:xfrm>
            <a:off x="2584800" y="6377400"/>
            <a:ext cx="19677600" cy="595728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Noto Serif"/>
              </a:rPr>
              <a:t>Click to edit the title text format</a:t>
            </a:r>
            <a:endParaRPr b="0" lang="en-US" sz="1800" strike="noStrike" u="none">
              <a:solidFill>
                <a:srgbClr val="000000"/>
              </a:solidFill>
              <a:effectLst/>
              <a:uFillTx/>
              <a:latin typeface="Noto Serif"/>
            </a:endParaRPr>
          </a:p>
        </p:txBody>
      </p:sp>
      <p:sp>
        <p:nvSpPr>
          <p:cNvPr id="109" name="PlaceHolder 2"/>
          <p:cNvSpPr>
            <a:spLocks noGrp="1"/>
          </p:cNvSpPr>
          <p:nvPr>
            <p:ph type="body"/>
          </p:nvPr>
        </p:nvSpPr>
        <p:spPr>
          <a:xfrm>
            <a:off x="1218960" y="3209400"/>
            <a:ext cx="21944520" cy="7954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Noto Serif"/>
              </a:rPr>
              <a:t>Click to edit the outline text format</a:t>
            </a:r>
            <a:endParaRPr b="0" lang="en-US" sz="1800" strike="noStrike" u="none">
              <a:solidFill>
                <a:srgbClr val="000000"/>
              </a:solidFill>
              <a:effectLst/>
              <a:uFillTx/>
              <a:latin typeface="Noto Serif"/>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Noto Serif"/>
              </a:rPr>
              <a:t>Second Outline Level</a:t>
            </a:r>
            <a:endParaRPr b="0" lang="en-US" sz="1800" strike="noStrike" u="none">
              <a:solidFill>
                <a:srgbClr val="000000"/>
              </a:solidFill>
              <a:effectLst/>
              <a:uFillTx/>
              <a:latin typeface="Noto Serif"/>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Noto Serif"/>
              </a:rPr>
              <a:t>Third Outline Level</a:t>
            </a:r>
            <a:endParaRPr b="0" lang="en-US" sz="1800" strike="noStrike" u="none">
              <a:solidFill>
                <a:srgbClr val="000000"/>
              </a:solidFill>
              <a:effectLst/>
              <a:uFillTx/>
              <a:latin typeface="Noto Serif"/>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Noto Serif"/>
              </a:rPr>
              <a:t>Fourth Outline Level</a:t>
            </a:r>
            <a:endParaRPr b="0" lang="en-US" sz="1800" strike="noStrike" u="none">
              <a:solidFill>
                <a:srgbClr val="000000"/>
              </a:solidFill>
              <a:effectLst/>
              <a:uFillTx/>
              <a:latin typeface="Noto Serif"/>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Noto Serif"/>
              </a:rPr>
              <a:t>Fifth Outline Level</a:t>
            </a:r>
            <a:endParaRPr b="0" lang="en-US" sz="1800" strike="noStrike" u="none">
              <a:solidFill>
                <a:srgbClr val="000000"/>
              </a:solidFill>
              <a:effectLst/>
              <a:uFillTx/>
              <a:latin typeface="Noto Serif"/>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Noto Serif"/>
              </a:rPr>
              <a:t>Sixth Outline Level</a:t>
            </a:r>
            <a:endParaRPr b="0" lang="en-US" sz="1800" strike="noStrike" u="none">
              <a:solidFill>
                <a:srgbClr val="000000"/>
              </a:solidFill>
              <a:effectLst/>
              <a:uFillTx/>
              <a:latin typeface="Noto Serif"/>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Noto Serif"/>
              </a:rPr>
              <a:t>Seventh Outline Level</a:t>
            </a:r>
            <a:endParaRPr b="0" lang="en-US" sz="1800" strike="noStrike" u="none">
              <a:solidFill>
                <a:srgbClr val="000000"/>
              </a:solidFill>
              <a:effectLst/>
              <a:uFillTx/>
              <a:latin typeface="Noto Serif"/>
            </a:endParaRPr>
          </a:p>
        </p:txBody>
      </p:sp>
      <p:sp>
        <p:nvSpPr>
          <p:cNvPr id="110" name="PlaceHolder 3"/>
          <p:cNvSpPr>
            <a:spLocks noGrp="1"/>
          </p:cNvSpPr>
          <p:nvPr>
            <p:ph type="sldNum" idx="21"/>
          </p:nvPr>
        </p:nvSpPr>
        <p:spPr>
          <a:xfrm>
            <a:off x="23633640" y="13194360"/>
            <a:ext cx="143640" cy="122400"/>
          </a:xfrm>
          <a:prstGeom prst="rect">
            <a:avLst/>
          </a:prstGeom>
          <a:noFill/>
          <a:ln w="12600">
            <a:noFill/>
          </a:ln>
        </p:spPr>
        <p:txBody>
          <a:bodyPr lIns="0" rIns="0" tIns="0" bIns="0" anchor="ctr">
            <a:noAutofit/>
          </a:bodyPr>
          <a:lstStyle>
            <a:lvl1pPr indent="0" algn="r" defTabSz="412920">
              <a:lnSpc>
                <a:spcPct val="100000"/>
              </a:lnSpc>
              <a:buNone/>
              <a:tabLst>
                <a:tab algn="l" pos="0"/>
              </a:tabLst>
              <a:defRPr b="0" lang="en-US" sz="800" strike="noStrike" u="none">
                <a:solidFill>
                  <a:srgbClr val="8c959b"/>
                </a:solidFill>
                <a:effectLst/>
                <a:uFillTx/>
                <a:latin typeface="Dava Sans"/>
              </a:defRPr>
            </a:lvl1pPr>
          </a:lstStyle>
          <a:p>
            <a:pPr indent="0" algn="r" defTabSz="412920">
              <a:lnSpc>
                <a:spcPct val="100000"/>
              </a:lnSpc>
              <a:buNone/>
              <a:tabLst>
                <a:tab algn="l" pos="0"/>
              </a:tabLst>
            </a:pPr>
            <a:fld id="{7FEA85B6-7201-4CF5-B6D3-E365E8B808B7}" type="slidenum">
              <a:rPr b="0" lang="en-US" sz="800" strike="noStrike" u="none">
                <a:solidFill>
                  <a:srgbClr val="8c959b"/>
                </a:solidFill>
                <a:effectLst/>
                <a:uFillTx/>
                <a:latin typeface="Dava Sans"/>
              </a:rPr>
              <a:t>&lt;number&gt;</a:t>
            </a:fld>
            <a:endParaRPr b="0" lang="en-US" sz="800" strike="noStrike" u="none">
              <a:solidFill>
                <a:srgbClr val="000000"/>
              </a:solidFill>
              <a:effectLst/>
              <a:uFillTx/>
              <a:latin typeface="Noto Serif"/>
            </a:endParaRPr>
          </a:p>
        </p:txBody>
      </p:sp>
    </p:spTree>
  </p:cSld>
  <p:clrMap bg1="lt1" tx1="dk1" bg2="lt2"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2b37"/>
        </a:solidFill>
      </p:bgPr>
    </p:bg>
    <p:spTree>
      <p:nvGrpSpPr>
        <p:cNvPr id="1" name=""/>
        <p:cNvGrpSpPr/>
        <p:nvPr/>
      </p:nvGrpSpPr>
      <p:grpSpPr>
        <a:xfrm>
          <a:off x="0" y="0"/>
          <a:ext cx="0" cy="0"/>
          <a:chOff x="0" y="0"/>
          <a:chExt cx="0" cy="0"/>
        </a:xfrm>
      </p:grpSpPr>
      <p:sp>
        <p:nvSpPr>
          <p:cNvPr id="113" name="© Copyright 2023 Endava  •  Confidential and Proprietary  •  Version 1.0"/>
          <p:cNvSpPr/>
          <p:nvPr/>
        </p:nvSpPr>
        <p:spPr>
          <a:xfrm>
            <a:off x="610560" y="13186440"/>
            <a:ext cx="11289600" cy="141840"/>
          </a:xfrm>
          <a:prstGeom prst="rect">
            <a:avLst/>
          </a:prstGeom>
          <a:noFill/>
          <a:ln w="12700">
            <a:noFill/>
          </a:ln>
        </p:spPr>
        <p:style>
          <a:lnRef idx="0"/>
          <a:fillRef idx="0"/>
          <a:effectRef idx="0"/>
          <a:fontRef idx="minor"/>
        </p:style>
        <p:txBody>
          <a:bodyPr lIns="25560" rIns="25560" tIns="25560" bIns="25560" anchor="ctr">
            <a:spAutoFit/>
          </a:bodyPr>
          <a:p>
            <a:pPr defTabSz="914400">
              <a:lnSpc>
                <a:spcPct val="100000"/>
              </a:lnSpc>
            </a:pPr>
            <a:r>
              <a:rPr b="0" lang="en-US" sz="600" strike="noStrike" u="none">
                <a:solidFill>
                  <a:srgbClr val="8c959b"/>
                </a:solidFill>
                <a:effectLst/>
                <a:uFillTx/>
                <a:latin typeface="Dava Sans"/>
              </a:rPr>
              <a:t>© Copyright 2023 Endava  •  Confidential and Proprietary  •  Version 1.0</a:t>
            </a:r>
            <a:endParaRPr b="0" lang="en-US" sz="600" strike="noStrike" u="none">
              <a:solidFill>
                <a:srgbClr val="ffffff"/>
              </a:solidFill>
              <a:effectLst/>
              <a:uFillTx/>
              <a:latin typeface="Noto Serif"/>
            </a:endParaRPr>
          </a:p>
        </p:txBody>
      </p:sp>
      <p:sp>
        <p:nvSpPr>
          <p:cNvPr id="114" name="PlaceHolder 1"/>
          <p:cNvSpPr>
            <a:spLocks noGrp="1"/>
          </p:cNvSpPr>
          <p:nvPr>
            <p:ph type="title"/>
          </p:nvPr>
        </p:nvSpPr>
        <p:spPr>
          <a:xfrm>
            <a:off x="2584800" y="6377400"/>
            <a:ext cx="19677600" cy="5957280"/>
          </a:xfrm>
          <a:prstGeom prst="rect">
            <a:avLst/>
          </a:prstGeom>
          <a:noFill/>
          <a:ln w="0">
            <a:noFill/>
          </a:ln>
        </p:spPr>
        <p:txBody>
          <a:bodyPr lIns="0" rIns="0" tIns="0" bIns="0" anchor="ctr">
            <a:noAutofit/>
          </a:bodyPr>
          <a:p>
            <a:pPr indent="0">
              <a:buNone/>
            </a:pPr>
            <a:r>
              <a:rPr b="0" lang="en-US" sz="1800" strike="noStrike" u="none">
                <a:solidFill>
                  <a:srgbClr val="ffffff"/>
                </a:solidFill>
                <a:effectLst/>
                <a:uFillTx/>
                <a:latin typeface="Noto Serif"/>
              </a:rPr>
              <a:t>Click to edit the title text format</a:t>
            </a:r>
            <a:endParaRPr b="0" lang="en-US" sz="1800" strike="noStrike" u="none">
              <a:solidFill>
                <a:srgbClr val="ffffff"/>
              </a:solidFill>
              <a:effectLst/>
              <a:uFillTx/>
              <a:latin typeface="Noto Serif"/>
            </a:endParaRPr>
          </a:p>
        </p:txBody>
      </p:sp>
      <p:sp>
        <p:nvSpPr>
          <p:cNvPr id="115" name="PlaceHolder 2"/>
          <p:cNvSpPr>
            <a:spLocks noGrp="1"/>
          </p:cNvSpPr>
          <p:nvPr>
            <p:ph type="body"/>
          </p:nvPr>
        </p:nvSpPr>
        <p:spPr>
          <a:xfrm>
            <a:off x="1218960" y="3209400"/>
            <a:ext cx="21944520" cy="79545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effectLst/>
                <a:uFillTx/>
                <a:latin typeface="Noto Serif"/>
              </a:rPr>
              <a:t>Click to edit the outline text format</a:t>
            </a:r>
            <a:endParaRPr b="0" lang="en-US" sz="1800" strike="noStrike" u="none">
              <a:solidFill>
                <a:srgbClr val="ffffff"/>
              </a:solidFill>
              <a:effectLst/>
              <a:uFillTx/>
              <a:latin typeface="Noto Serif"/>
            </a:endParaRPr>
          </a:p>
          <a:p>
            <a:pPr lvl="1" marL="864000" indent="-324000">
              <a:spcBef>
                <a:spcPts val="1134"/>
              </a:spcBef>
              <a:buClr>
                <a:srgbClr val="ffffff"/>
              </a:buClr>
              <a:buSzPct val="75000"/>
              <a:buFont typeface="Symbol" charset="2"/>
              <a:buChar char=""/>
            </a:pPr>
            <a:r>
              <a:rPr b="0" lang="en-US" sz="1800" strike="noStrike" u="none">
                <a:solidFill>
                  <a:srgbClr val="ffffff"/>
                </a:solidFill>
                <a:effectLst/>
                <a:uFillTx/>
                <a:latin typeface="Noto Serif"/>
              </a:rPr>
              <a:t>Second Outline Level</a:t>
            </a:r>
            <a:endParaRPr b="0" lang="en-US" sz="1800" strike="noStrike" u="none">
              <a:solidFill>
                <a:srgbClr val="ffffff"/>
              </a:solidFill>
              <a:effectLst/>
              <a:uFillTx/>
              <a:latin typeface="Noto Serif"/>
            </a:endParaRPr>
          </a:p>
          <a:p>
            <a:pPr lvl="2" marL="1296000" indent="-288000">
              <a:spcBef>
                <a:spcPts val="850"/>
              </a:spcBef>
              <a:buClr>
                <a:srgbClr val="ffffff"/>
              </a:buClr>
              <a:buSzPct val="45000"/>
              <a:buFont typeface="Wingdings" charset="2"/>
              <a:buChar char=""/>
            </a:pPr>
            <a:r>
              <a:rPr b="0" lang="en-US" sz="1800" strike="noStrike" u="none">
                <a:solidFill>
                  <a:srgbClr val="ffffff"/>
                </a:solidFill>
                <a:effectLst/>
                <a:uFillTx/>
                <a:latin typeface="Noto Serif"/>
              </a:rPr>
              <a:t>Third Outline Level</a:t>
            </a:r>
            <a:endParaRPr b="0" lang="en-US" sz="1800" strike="noStrike" u="none">
              <a:solidFill>
                <a:srgbClr val="ffffff"/>
              </a:solidFill>
              <a:effectLst/>
              <a:uFillTx/>
              <a:latin typeface="Noto Serif"/>
            </a:endParaRPr>
          </a:p>
          <a:p>
            <a:pPr lvl="3" marL="1728000" indent="-216000">
              <a:spcBef>
                <a:spcPts val="567"/>
              </a:spcBef>
              <a:buClr>
                <a:srgbClr val="ffffff"/>
              </a:buClr>
              <a:buSzPct val="75000"/>
              <a:buFont typeface="Symbol" charset="2"/>
              <a:buChar char=""/>
            </a:pPr>
            <a:r>
              <a:rPr b="0" lang="en-US" sz="1800" strike="noStrike" u="none">
                <a:solidFill>
                  <a:srgbClr val="ffffff"/>
                </a:solidFill>
                <a:effectLst/>
                <a:uFillTx/>
                <a:latin typeface="Noto Serif"/>
              </a:rPr>
              <a:t>Fourth Outline Level</a:t>
            </a:r>
            <a:endParaRPr b="0" lang="en-US" sz="1800" strike="noStrike" u="none">
              <a:solidFill>
                <a:srgbClr val="ffffff"/>
              </a:solidFill>
              <a:effectLst/>
              <a:uFillTx/>
              <a:latin typeface="Noto Serif"/>
            </a:endParaRPr>
          </a:p>
          <a:p>
            <a:pPr lvl="4" marL="2160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Fifth Outline Level</a:t>
            </a:r>
            <a:endParaRPr b="0" lang="en-US" sz="1800" strike="noStrike" u="none">
              <a:solidFill>
                <a:srgbClr val="ffffff"/>
              </a:solidFill>
              <a:effectLst/>
              <a:uFillTx/>
              <a:latin typeface="Noto Serif"/>
            </a:endParaRPr>
          </a:p>
          <a:p>
            <a:pPr lvl="5" marL="2592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Sixth Outline Level</a:t>
            </a:r>
            <a:endParaRPr b="0" lang="en-US" sz="1800" strike="noStrike" u="none">
              <a:solidFill>
                <a:srgbClr val="ffffff"/>
              </a:solidFill>
              <a:effectLst/>
              <a:uFillTx/>
              <a:latin typeface="Noto Serif"/>
            </a:endParaRPr>
          </a:p>
          <a:p>
            <a:pPr lvl="6" marL="3024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Seventh Outline Level</a:t>
            </a:r>
            <a:endParaRPr b="0" lang="en-US" sz="1800" strike="noStrike" u="none">
              <a:solidFill>
                <a:srgbClr val="ffffff"/>
              </a:solidFill>
              <a:effectLst/>
              <a:uFillTx/>
              <a:latin typeface="Noto Serif"/>
            </a:endParaRPr>
          </a:p>
        </p:txBody>
      </p:sp>
      <p:sp>
        <p:nvSpPr>
          <p:cNvPr id="116" name="PlaceHolder 3"/>
          <p:cNvSpPr>
            <a:spLocks noGrp="1"/>
          </p:cNvSpPr>
          <p:nvPr>
            <p:ph type="sldNum" idx="22"/>
          </p:nvPr>
        </p:nvSpPr>
        <p:spPr>
          <a:xfrm>
            <a:off x="23633640" y="13194360"/>
            <a:ext cx="143640" cy="122400"/>
          </a:xfrm>
          <a:prstGeom prst="rect">
            <a:avLst/>
          </a:prstGeom>
          <a:noFill/>
          <a:ln w="12600">
            <a:noFill/>
          </a:ln>
        </p:spPr>
        <p:txBody>
          <a:bodyPr lIns="0" rIns="0" tIns="0" bIns="0" anchor="ctr">
            <a:noAutofit/>
          </a:bodyPr>
          <a:lstStyle>
            <a:lvl1pPr indent="0" algn="r" defTabSz="412920">
              <a:lnSpc>
                <a:spcPct val="100000"/>
              </a:lnSpc>
              <a:buNone/>
              <a:tabLst>
                <a:tab algn="l" pos="0"/>
              </a:tabLst>
              <a:defRPr b="0" lang="en-US" sz="800" strike="noStrike" u="none">
                <a:solidFill>
                  <a:srgbClr val="8c959b"/>
                </a:solidFill>
                <a:effectLst/>
                <a:uFillTx/>
                <a:latin typeface="Dava Sans"/>
              </a:defRPr>
            </a:lvl1pPr>
          </a:lstStyle>
          <a:p>
            <a:pPr indent="0" algn="r" defTabSz="412920">
              <a:lnSpc>
                <a:spcPct val="100000"/>
              </a:lnSpc>
              <a:buNone/>
              <a:tabLst>
                <a:tab algn="l" pos="0"/>
              </a:tabLst>
            </a:pPr>
            <a:fld id="{6A794274-AE69-4181-9085-722419BFB53C}" type="slidenum">
              <a:rPr b="0" lang="en-US" sz="800" strike="noStrike" u="none">
                <a:solidFill>
                  <a:srgbClr val="8c959b"/>
                </a:solidFill>
                <a:effectLst/>
                <a:uFillTx/>
                <a:latin typeface="Dava Sans"/>
              </a:rPr>
              <a:t>&lt;number&gt;</a:t>
            </a:fld>
            <a:endParaRPr b="0" lang="en-US" sz="800" strike="noStrike" u="none">
              <a:solidFill>
                <a:srgbClr val="ffffff"/>
              </a:solidFill>
              <a:effectLst/>
              <a:uFillTx/>
              <a:latin typeface="Noto Serif"/>
            </a:endParaRPr>
          </a:p>
        </p:txBody>
      </p:sp>
    </p:spTree>
  </p:cSld>
  <p:clrMap bg1="lt1" tx1="dk1" bg2="lt2"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9" name="PlaceHolder 1"/>
          <p:cNvSpPr>
            <a:spLocks noGrp="1"/>
          </p:cNvSpPr>
          <p:nvPr>
            <p:ph type="sldNum" idx="23"/>
          </p:nvPr>
        </p:nvSpPr>
        <p:spPr>
          <a:xfrm>
            <a:off x="23633640" y="13194360"/>
            <a:ext cx="143640" cy="122400"/>
          </a:xfrm>
          <a:prstGeom prst="rect">
            <a:avLst/>
          </a:prstGeom>
          <a:noFill/>
          <a:ln w="12600">
            <a:noFill/>
          </a:ln>
        </p:spPr>
        <p:txBody>
          <a:bodyPr lIns="0" rIns="0" tIns="0" bIns="0" anchor="ctr">
            <a:noAutofit/>
          </a:bodyPr>
          <a:lstStyle>
            <a:lvl1pPr indent="0" algn="r" defTabSz="412920">
              <a:lnSpc>
                <a:spcPct val="100000"/>
              </a:lnSpc>
              <a:buNone/>
              <a:tabLst>
                <a:tab algn="l" pos="0"/>
              </a:tabLst>
              <a:defRPr b="0" lang="en-US" sz="800" strike="noStrike" u="none">
                <a:solidFill>
                  <a:srgbClr val="8c959b"/>
                </a:solidFill>
                <a:effectLst/>
                <a:uFillTx/>
                <a:latin typeface="Dava Sans"/>
              </a:defRPr>
            </a:lvl1pPr>
          </a:lstStyle>
          <a:p>
            <a:pPr indent="0" algn="r" defTabSz="412920">
              <a:lnSpc>
                <a:spcPct val="100000"/>
              </a:lnSpc>
              <a:buNone/>
              <a:tabLst>
                <a:tab algn="l" pos="0"/>
              </a:tabLst>
            </a:pPr>
            <a:fld id="{F11CEF92-EE89-4D3A-91C2-96CDAE157E9D}" type="slidenum">
              <a:rPr b="0" lang="en-US" sz="800" strike="noStrike" u="none">
                <a:solidFill>
                  <a:srgbClr val="8c959b"/>
                </a:solidFill>
                <a:effectLst/>
                <a:uFillTx/>
                <a:latin typeface="Dava Sans"/>
              </a:rPr>
              <a:t>&lt;number&gt;</a:t>
            </a:fld>
            <a:endParaRPr b="0" lang="en-US" sz="800" strike="noStrike" u="none">
              <a:solidFill>
                <a:srgbClr val="000000"/>
              </a:solidFill>
              <a:effectLst/>
              <a:uFillTx/>
              <a:latin typeface="Noto Serif"/>
            </a:endParaRPr>
          </a:p>
        </p:txBody>
      </p:sp>
    </p:spTree>
  </p:cSld>
  <p:clrMap bg1="lt1" tx1="dk1" bg2="lt2"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2b37"/>
        </a:solidFill>
      </p:bgPr>
    </p:bg>
    <p:spTree>
      <p:nvGrpSpPr>
        <p:cNvPr id="1" name=""/>
        <p:cNvGrpSpPr/>
        <p:nvPr/>
      </p:nvGrpSpPr>
      <p:grpSpPr>
        <a:xfrm>
          <a:off x="0" y="0"/>
          <a:ext cx="0" cy="0"/>
          <a:chOff x="0" y="0"/>
          <a:chExt cx="0" cy="0"/>
        </a:xfrm>
      </p:grpSpPr>
      <p:sp>
        <p:nvSpPr>
          <p:cNvPr id="120" name="PlaceHolder 1"/>
          <p:cNvSpPr>
            <a:spLocks noGrp="1"/>
          </p:cNvSpPr>
          <p:nvPr>
            <p:ph type="title"/>
          </p:nvPr>
        </p:nvSpPr>
        <p:spPr>
          <a:xfrm>
            <a:off x="2584800" y="6377400"/>
            <a:ext cx="19677600" cy="5957280"/>
          </a:xfrm>
          <a:prstGeom prst="rect">
            <a:avLst/>
          </a:prstGeom>
          <a:noFill/>
          <a:ln w="0">
            <a:noFill/>
          </a:ln>
        </p:spPr>
        <p:txBody>
          <a:bodyPr lIns="0" rIns="0" tIns="0" bIns="0" anchor="ctr">
            <a:noAutofit/>
          </a:bodyPr>
          <a:p>
            <a:pPr indent="0">
              <a:buNone/>
            </a:pPr>
            <a:r>
              <a:rPr b="0" lang="en-US" sz="1800" strike="noStrike" u="none">
                <a:solidFill>
                  <a:srgbClr val="ffffff"/>
                </a:solidFill>
                <a:effectLst/>
                <a:uFillTx/>
                <a:latin typeface="Noto Serif"/>
              </a:rPr>
              <a:t>Click to edit the title text format</a:t>
            </a:r>
            <a:endParaRPr b="0" lang="en-US" sz="1800" strike="noStrike" u="none">
              <a:solidFill>
                <a:srgbClr val="ffffff"/>
              </a:solidFill>
              <a:effectLst/>
              <a:uFillTx/>
              <a:latin typeface="Noto Serif"/>
            </a:endParaRPr>
          </a:p>
        </p:txBody>
      </p:sp>
      <p:sp>
        <p:nvSpPr>
          <p:cNvPr id="121" name="PlaceHolder 2"/>
          <p:cNvSpPr>
            <a:spLocks noGrp="1"/>
          </p:cNvSpPr>
          <p:nvPr>
            <p:ph type="body"/>
          </p:nvPr>
        </p:nvSpPr>
        <p:spPr>
          <a:xfrm>
            <a:off x="1218960" y="3209400"/>
            <a:ext cx="21944520" cy="79545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effectLst/>
                <a:uFillTx/>
                <a:latin typeface="Noto Serif"/>
              </a:rPr>
              <a:t>Click to edit the outline text format</a:t>
            </a:r>
            <a:endParaRPr b="0" lang="en-US" sz="1800" strike="noStrike" u="none">
              <a:solidFill>
                <a:srgbClr val="ffffff"/>
              </a:solidFill>
              <a:effectLst/>
              <a:uFillTx/>
              <a:latin typeface="Noto Serif"/>
            </a:endParaRPr>
          </a:p>
          <a:p>
            <a:pPr lvl="1" marL="864000" indent="-324000">
              <a:spcBef>
                <a:spcPts val="1134"/>
              </a:spcBef>
              <a:buClr>
                <a:srgbClr val="ffffff"/>
              </a:buClr>
              <a:buSzPct val="75000"/>
              <a:buFont typeface="Symbol" charset="2"/>
              <a:buChar char=""/>
            </a:pPr>
            <a:r>
              <a:rPr b="0" lang="en-US" sz="1800" strike="noStrike" u="none">
                <a:solidFill>
                  <a:srgbClr val="ffffff"/>
                </a:solidFill>
                <a:effectLst/>
                <a:uFillTx/>
                <a:latin typeface="Noto Serif"/>
              </a:rPr>
              <a:t>Second Outline Level</a:t>
            </a:r>
            <a:endParaRPr b="0" lang="en-US" sz="1800" strike="noStrike" u="none">
              <a:solidFill>
                <a:srgbClr val="ffffff"/>
              </a:solidFill>
              <a:effectLst/>
              <a:uFillTx/>
              <a:latin typeface="Noto Serif"/>
            </a:endParaRPr>
          </a:p>
          <a:p>
            <a:pPr lvl="2" marL="1296000" indent="-288000">
              <a:spcBef>
                <a:spcPts val="850"/>
              </a:spcBef>
              <a:buClr>
                <a:srgbClr val="ffffff"/>
              </a:buClr>
              <a:buSzPct val="45000"/>
              <a:buFont typeface="Wingdings" charset="2"/>
              <a:buChar char=""/>
            </a:pPr>
            <a:r>
              <a:rPr b="0" lang="en-US" sz="1800" strike="noStrike" u="none">
                <a:solidFill>
                  <a:srgbClr val="ffffff"/>
                </a:solidFill>
                <a:effectLst/>
                <a:uFillTx/>
                <a:latin typeface="Noto Serif"/>
              </a:rPr>
              <a:t>Third Outline Level</a:t>
            </a:r>
            <a:endParaRPr b="0" lang="en-US" sz="1800" strike="noStrike" u="none">
              <a:solidFill>
                <a:srgbClr val="ffffff"/>
              </a:solidFill>
              <a:effectLst/>
              <a:uFillTx/>
              <a:latin typeface="Noto Serif"/>
            </a:endParaRPr>
          </a:p>
          <a:p>
            <a:pPr lvl="3" marL="1728000" indent="-216000">
              <a:spcBef>
                <a:spcPts val="567"/>
              </a:spcBef>
              <a:buClr>
                <a:srgbClr val="ffffff"/>
              </a:buClr>
              <a:buSzPct val="75000"/>
              <a:buFont typeface="Symbol" charset="2"/>
              <a:buChar char=""/>
            </a:pPr>
            <a:r>
              <a:rPr b="0" lang="en-US" sz="1800" strike="noStrike" u="none">
                <a:solidFill>
                  <a:srgbClr val="ffffff"/>
                </a:solidFill>
                <a:effectLst/>
                <a:uFillTx/>
                <a:latin typeface="Noto Serif"/>
              </a:rPr>
              <a:t>Fourth Outline Level</a:t>
            </a:r>
            <a:endParaRPr b="0" lang="en-US" sz="1800" strike="noStrike" u="none">
              <a:solidFill>
                <a:srgbClr val="ffffff"/>
              </a:solidFill>
              <a:effectLst/>
              <a:uFillTx/>
              <a:latin typeface="Noto Serif"/>
            </a:endParaRPr>
          </a:p>
          <a:p>
            <a:pPr lvl="4" marL="2160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Fifth Outline Level</a:t>
            </a:r>
            <a:endParaRPr b="0" lang="en-US" sz="1800" strike="noStrike" u="none">
              <a:solidFill>
                <a:srgbClr val="ffffff"/>
              </a:solidFill>
              <a:effectLst/>
              <a:uFillTx/>
              <a:latin typeface="Noto Serif"/>
            </a:endParaRPr>
          </a:p>
          <a:p>
            <a:pPr lvl="5" marL="2592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Sixth Outline Level</a:t>
            </a:r>
            <a:endParaRPr b="0" lang="en-US" sz="1800" strike="noStrike" u="none">
              <a:solidFill>
                <a:srgbClr val="ffffff"/>
              </a:solidFill>
              <a:effectLst/>
              <a:uFillTx/>
              <a:latin typeface="Noto Serif"/>
            </a:endParaRPr>
          </a:p>
          <a:p>
            <a:pPr lvl="6" marL="3024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Seventh Outline Level</a:t>
            </a:r>
            <a:endParaRPr b="0" lang="en-US" sz="1800" strike="noStrike" u="none">
              <a:solidFill>
                <a:srgbClr val="ffffff"/>
              </a:solidFill>
              <a:effectLst/>
              <a:uFillTx/>
              <a:latin typeface="Noto Serif"/>
            </a:endParaRPr>
          </a:p>
        </p:txBody>
      </p:sp>
      <p:sp>
        <p:nvSpPr>
          <p:cNvPr id="122" name="PlaceHolder 3"/>
          <p:cNvSpPr>
            <a:spLocks noGrp="1"/>
          </p:cNvSpPr>
          <p:nvPr>
            <p:ph type="sldNum" idx="24"/>
          </p:nvPr>
        </p:nvSpPr>
        <p:spPr>
          <a:xfrm>
            <a:off x="23633640" y="13194360"/>
            <a:ext cx="143640" cy="122400"/>
          </a:xfrm>
          <a:prstGeom prst="rect">
            <a:avLst/>
          </a:prstGeom>
          <a:noFill/>
          <a:ln w="12600">
            <a:noFill/>
          </a:ln>
        </p:spPr>
        <p:txBody>
          <a:bodyPr lIns="0" rIns="0" tIns="0" bIns="0" anchor="ctr">
            <a:noAutofit/>
          </a:bodyPr>
          <a:lstStyle>
            <a:lvl1pPr indent="0" algn="r" defTabSz="412920">
              <a:lnSpc>
                <a:spcPct val="100000"/>
              </a:lnSpc>
              <a:buNone/>
              <a:tabLst>
                <a:tab algn="l" pos="0"/>
              </a:tabLst>
              <a:defRPr b="0" lang="en-US" sz="800" strike="noStrike" u="none">
                <a:solidFill>
                  <a:srgbClr val="8c959b"/>
                </a:solidFill>
                <a:effectLst/>
                <a:uFillTx/>
                <a:latin typeface="Dava Sans"/>
              </a:defRPr>
            </a:lvl1pPr>
          </a:lstStyle>
          <a:p>
            <a:pPr indent="0" algn="r" defTabSz="412920">
              <a:lnSpc>
                <a:spcPct val="100000"/>
              </a:lnSpc>
              <a:buNone/>
              <a:tabLst>
                <a:tab algn="l" pos="0"/>
              </a:tabLst>
            </a:pPr>
            <a:fld id="{576FDF90-17E1-4396-A653-6B510CF53470}" type="slidenum">
              <a:rPr b="0" lang="en-US" sz="800" strike="noStrike" u="none">
                <a:solidFill>
                  <a:srgbClr val="8c959b"/>
                </a:solidFill>
                <a:effectLst/>
                <a:uFillTx/>
                <a:latin typeface="Dava Sans"/>
              </a:rPr>
              <a:t>&lt;number&gt;</a:t>
            </a:fld>
            <a:endParaRPr b="0" lang="en-US" sz="800" strike="noStrike" u="none">
              <a:solidFill>
                <a:srgbClr val="ffffff"/>
              </a:solidFill>
              <a:effectLst/>
              <a:uFillTx/>
              <a:latin typeface="Noto Serif"/>
            </a:endParaRPr>
          </a:p>
        </p:txBody>
      </p:sp>
    </p:spTree>
  </p:cSld>
  <p:clrMap bg1="lt1" tx1="dk1" bg2="lt2" tx2="dk2" accent1="accent1" accent2="accent2" accent3="accent3" accent4="accent4" accent5="accent5" accent6="accent6" hlink="hlink" folHlink="folHlink"/>
  <p:sldLayoutIdLst>
    <p:sldLayoutId id="2147483695"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5" name="endava_logo_pos_RGB.svg" descr="endava_logo_pos_RGB.svg"/>
          <p:cNvPicPr/>
          <p:nvPr/>
        </p:nvPicPr>
        <p:blipFill>
          <a:blip r:embed="rId2"/>
          <a:stretch/>
        </p:blipFill>
        <p:spPr>
          <a:xfrm>
            <a:off x="2593080" y="607320"/>
            <a:ext cx="2479680" cy="420840"/>
          </a:xfrm>
          <a:prstGeom prst="rect">
            <a:avLst/>
          </a:prstGeom>
          <a:noFill/>
          <a:ln w="12700">
            <a:noFill/>
          </a:ln>
        </p:spPr>
      </p:pic>
      <p:sp>
        <p:nvSpPr>
          <p:cNvPr id="126" name="PlaceHolder 1"/>
          <p:cNvSpPr>
            <a:spLocks noGrp="1"/>
          </p:cNvSpPr>
          <p:nvPr>
            <p:ph type="title"/>
          </p:nvPr>
        </p:nvSpPr>
        <p:spPr>
          <a:xfrm>
            <a:off x="2584800" y="6377400"/>
            <a:ext cx="19677600" cy="595728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Noto Serif"/>
              </a:rPr>
              <a:t>Click to edit the title text format</a:t>
            </a:r>
            <a:endParaRPr b="0" lang="en-US" sz="1800" strike="noStrike" u="none">
              <a:solidFill>
                <a:srgbClr val="000000"/>
              </a:solidFill>
              <a:effectLst/>
              <a:uFillTx/>
              <a:latin typeface="Noto Serif"/>
            </a:endParaRPr>
          </a:p>
        </p:txBody>
      </p:sp>
      <p:sp>
        <p:nvSpPr>
          <p:cNvPr id="127" name="PlaceHolder 2"/>
          <p:cNvSpPr>
            <a:spLocks noGrp="1"/>
          </p:cNvSpPr>
          <p:nvPr>
            <p:ph type="body"/>
          </p:nvPr>
        </p:nvSpPr>
        <p:spPr>
          <a:xfrm>
            <a:off x="1218960" y="3209400"/>
            <a:ext cx="21944520" cy="7954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Noto Serif"/>
              </a:rPr>
              <a:t>Click to edit the outline text format</a:t>
            </a:r>
            <a:endParaRPr b="0" lang="en-US" sz="1800" strike="noStrike" u="none">
              <a:solidFill>
                <a:srgbClr val="000000"/>
              </a:solidFill>
              <a:effectLst/>
              <a:uFillTx/>
              <a:latin typeface="Noto Serif"/>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Noto Serif"/>
              </a:rPr>
              <a:t>Second Outline Level</a:t>
            </a:r>
            <a:endParaRPr b="0" lang="en-US" sz="1800" strike="noStrike" u="none">
              <a:solidFill>
                <a:srgbClr val="000000"/>
              </a:solidFill>
              <a:effectLst/>
              <a:uFillTx/>
              <a:latin typeface="Noto Serif"/>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Noto Serif"/>
              </a:rPr>
              <a:t>Third Outline Level</a:t>
            </a:r>
            <a:endParaRPr b="0" lang="en-US" sz="1800" strike="noStrike" u="none">
              <a:solidFill>
                <a:srgbClr val="000000"/>
              </a:solidFill>
              <a:effectLst/>
              <a:uFillTx/>
              <a:latin typeface="Noto Serif"/>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Noto Serif"/>
              </a:rPr>
              <a:t>Fourth Outline Level</a:t>
            </a:r>
            <a:endParaRPr b="0" lang="en-US" sz="1800" strike="noStrike" u="none">
              <a:solidFill>
                <a:srgbClr val="000000"/>
              </a:solidFill>
              <a:effectLst/>
              <a:uFillTx/>
              <a:latin typeface="Noto Serif"/>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Noto Serif"/>
              </a:rPr>
              <a:t>Fifth Outline Level</a:t>
            </a:r>
            <a:endParaRPr b="0" lang="en-US" sz="1800" strike="noStrike" u="none">
              <a:solidFill>
                <a:srgbClr val="000000"/>
              </a:solidFill>
              <a:effectLst/>
              <a:uFillTx/>
              <a:latin typeface="Noto Serif"/>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Noto Serif"/>
              </a:rPr>
              <a:t>Sixth Outline Level</a:t>
            </a:r>
            <a:endParaRPr b="0" lang="en-US" sz="1800" strike="noStrike" u="none">
              <a:solidFill>
                <a:srgbClr val="000000"/>
              </a:solidFill>
              <a:effectLst/>
              <a:uFillTx/>
              <a:latin typeface="Noto Serif"/>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Noto Serif"/>
              </a:rPr>
              <a:t>Seventh Outline Level</a:t>
            </a:r>
            <a:endParaRPr b="0" lang="en-US" sz="1800" strike="noStrike" u="none">
              <a:solidFill>
                <a:srgbClr val="000000"/>
              </a:solidFill>
              <a:effectLst/>
              <a:uFillTx/>
              <a:latin typeface="Noto Serif"/>
            </a:endParaRPr>
          </a:p>
        </p:txBody>
      </p:sp>
      <p:sp>
        <p:nvSpPr>
          <p:cNvPr id="128" name="PlaceHolder 3"/>
          <p:cNvSpPr>
            <a:spLocks noGrp="1"/>
          </p:cNvSpPr>
          <p:nvPr>
            <p:ph type="sldNum" idx="25"/>
          </p:nvPr>
        </p:nvSpPr>
        <p:spPr>
          <a:xfrm>
            <a:off x="11938680" y="13167720"/>
            <a:ext cx="246240" cy="225000"/>
          </a:xfrm>
          <a:prstGeom prst="rect">
            <a:avLst/>
          </a:prstGeom>
          <a:noFill/>
          <a:ln w="12600">
            <a:noFill/>
          </a:ln>
        </p:spPr>
        <p:txBody>
          <a:bodyPr lIns="50760" rIns="50760" tIns="50760" bIns="50760" anchor="ctr">
            <a:noAutofit/>
          </a:bodyPr>
          <a:lstStyle>
            <a:lvl1pPr indent="0" algn="r" defTabSz="412920">
              <a:lnSpc>
                <a:spcPct val="100000"/>
              </a:lnSpc>
              <a:buNone/>
              <a:tabLst>
                <a:tab algn="l" pos="0"/>
              </a:tabLst>
              <a:defRPr b="0" lang="en-US" sz="800" strike="noStrike" u="none">
                <a:solidFill>
                  <a:srgbClr val="8c959b"/>
                </a:solidFill>
                <a:effectLst/>
                <a:uFillTx/>
                <a:latin typeface="Dava Sans"/>
              </a:defRPr>
            </a:lvl1pPr>
          </a:lstStyle>
          <a:p>
            <a:pPr indent="0" algn="r" defTabSz="412920">
              <a:lnSpc>
                <a:spcPct val="100000"/>
              </a:lnSpc>
              <a:buNone/>
              <a:tabLst>
                <a:tab algn="l" pos="0"/>
              </a:tabLst>
            </a:pPr>
            <a:fld id="{0BFE070E-1D46-41B1-9D16-19C80EF39C1C}" type="slidenum">
              <a:rPr b="0" lang="en-US" sz="800" strike="noStrike" u="none">
                <a:solidFill>
                  <a:srgbClr val="8c959b"/>
                </a:solidFill>
                <a:effectLst/>
                <a:uFillTx/>
                <a:latin typeface="Dava Sans"/>
              </a:rPr>
              <a:t>&lt;number&gt;</a:t>
            </a:fld>
            <a:endParaRPr b="0" lang="en-US" sz="800" strike="noStrike" u="none">
              <a:solidFill>
                <a:srgbClr val="000000"/>
              </a:solidFill>
              <a:effectLst/>
              <a:uFillTx/>
              <a:latin typeface="Noto Serif"/>
            </a:endParaRPr>
          </a:p>
        </p:txBody>
      </p:sp>
    </p:spTree>
  </p:cSld>
  <p:clrMap bg1="lt1" tx1="dk1" bg2="lt2" tx2="dk2" accent1="accent1" accent2="accent2" accent3="accent3" accent4="accent4" accent5="accent5" accent6="accent6" hlink="hlink" folHlink="folHlink"/>
  <p:sldLayoutIdLst>
    <p:sldLayoutId id="2147483697" r:id="rId3"/>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2b37"/>
        </a:solidFill>
      </p:bgPr>
    </p:bg>
    <p:spTree>
      <p:nvGrpSpPr>
        <p:cNvPr id="1" name=""/>
        <p:cNvGrpSpPr/>
        <p:nvPr/>
      </p:nvGrpSpPr>
      <p:grpSpPr>
        <a:xfrm>
          <a:off x="0" y="0"/>
          <a:ext cx="0" cy="0"/>
          <a:chOff x="0" y="0"/>
          <a:chExt cx="0" cy="0"/>
        </a:xfrm>
      </p:grpSpPr>
      <p:pic>
        <p:nvPicPr>
          <p:cNvPr id="131" name="endava_logo_neg_RGB.png" descr="endava_logo_neg_RGB.png"/>
          <p:cNvPicPr/>
          <p:nvPr/>
        </p:nvPicPr>
        <p:blipFill>
          <a:blip r:embed="rId2"/>
          <a:stretch/>
        </p:blipFill>
        <p:spPr>
          <a:xfrm>
            <a:off x="2593080" y="607320"/>
            <a:ext cx="2479680" cy="420840"/>
          </a:xfrm>
          <a:prstGeom prst="rect">
            <a:avLst/>
          </a:prstGeom>
          <a:noFill/>
          <a:ln w="12700">
            <a:noFill/>
          </a:ln>
        </p:spPr>
      </p:pic>
      <p:sp>
        <p:nvSpPr>
          <p:cNvPr id="132" name="PlaceHolder 1"/>
          <p:cNvSpPr>
            <a:spLocks noGrp="1"/>
          </p:cNvSpPr>
          <p:nvPr>
            <p:ph type="title"/>
          </p:nvPr>
        </p:nvSpPr>
        <p:spPr>
          <a:xfrm>
            <a:off x="2584800" y="6377400"/>
            <a:ext cx="19677600" cy="5957280"/>
          </a:xfrm>
          <a:prstGeom prst="rect">
            <a:avLst/>
          </a:prstGeom>
          <a:noFill/>
          <a:ln w="0">
            <a:noFill/>
          </a:ln>
        </p:spPr>
        <p:txBody>
          <a:bodyPr lIns="0" rIns="0" tIns="0" bIns="0" anchor="ctr">
            <a:noAutofit/>
          </a:bodyPr>
          <a:p>
            <a:pPr indent="0">
              <a:buNone/>
            </a:pPr>
            <a:r>
              <a:rPr b="0" lang="en-US" sz="1800" strike="noStrike" u="none">
                <a:solidFill>
                  <a:srgbClr val="ffffff"/>
                </a:solidFill>
                <a:effectLst/>
                <a:uFillTx/>
                <a:latin typeface="Noto Serif"/>
              </a:rPr>
              <a:t>Click to edit the title text format</a:t>
            </a:r>
            <a:endParaRPr b="0" lang="en-US" sz="1800" strike="noStrike" u="none">
              <a:solidFill>
                <a:srgbClr val="ffffff"/>
              </a:solidFill>
              <a:effectLst/>
              <a:uFillTx/>
              <a:latin typeface="Noto Serif"/>
            </a:endParaRPr>
          </a:p>
        </p:txBody>
      </p:sp>
      <p:sp>
        <p:nvSpPr>
          <p:cNvPr id="133" name="PlaceHolder 2"/>
          <p:cNvSpPr>
            <a:spLocks noGrp="1"/>
          </p:cNvSpPr>
          <p:nvPr>
            <p:ph type="body"/>
          </p:nvPr>
        </p:nvSpPr>
        <p:spPr>
          <a:xfrm>
            <a:off x="1218960" y="3209400"/>
            <a:ext cx="21944520" cy="79545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effectLst/>
                <a:uFillTx/>
                <a:latin typeface="Noto Serif"/>
              </a:rPr>
              <a:t>Click to edit the outline text format</a:t>
            </a:r>
            <a:endParaRPr b="0" lang="en-US" sz="1800" strike="noStrike" u="none">
              <a:solidFill>
                <a:srgbClr val="ffffff"/>
              </a:solidFill>
              <a:effectLst/>
              <a:uFillTx/>
              <a:latin typeface="Noto Serif"/>
            </a:endParaRPr>
          </a:p>
          <a:p>
            <a:pPr lvl="1" marL="864000" indent="-324000">
              <a:spcBef>
                <a:spcPts val="1134"/>
              </a:spcBef>
              <a:buClr>
                <a:srgbClr val="ffffff"/>
              </a:buClr>
              <a:buSzPct val="75000"/>
              <a:buFont typeface="Symbol" charset="2"/>
              <a:buChar char=""/>
            </a:pPr>
            <a:r>
              <a:rPr b="0" lang="en-US" sz="1800" strike="noStrike" u="none">
                <a:solidFill>
                  <a:srgbClr val="ffffff"/>
                </a:solidFill>
                <a:effectLst/>
                <a:uFillTx/>
                <a:latin typeface="Noto Serif"/>
              </a:rPr>
              <a:t>Second Outline Level</a:t>
            </a:r>
            <a:endParaRPr b="0" lang="en-US" sz="1800" strike="noStrike" u="none">
              <a:solidFill>
                <a:srgbClr val="ffffff"/>
              </a:solidFill>
              <a:effectLst/>
              <a:uFillTx/>
              <a:latin typeface="Noto Serif"/>
            </a:endParaRPr>
          </a:p>
          <a:p>
            <a:pPr lvl="2" marL="1296000" indent="-288000">
              <a:spcBef>
                <a:spcPts val="850"/>
              </a:spcBef>
              <a:buClr>
                <a:srgbClr val="ffffff"/>
              </a:buClr>
              <a:buSzPct val="45000"/>
              <a:buFont typeface="Wingdings" charset="2"/>
              <a:buChar char=""/>
            </a:pPr>
            <a:r>
              <a:rPr b="0" lang="en-US" sz="1800" strike="noStrike" u="none">
                <a:solidFill>
                  <a:srgbClr val="ffffff"/>
                </a:solidFill>
                <a:effectLst/>
                <a:uFillTx/>
                <a:latin typeface="Noto Serif"/>
              </a:rPr>
              <a:t>Third Outline Level</a:t>
            </a:r>
            <a:endParaRPr b="0" lang="en-US" sz="1800" strike="noStrike" u="none">
              <a:solidFill>
                <a:srgbClr val="ffffff"/>
              </a:solidFill>
              <a:effectLst/>
              <a:uFillTx/>
              <a:latin typeface="Noto Serif"/>
            </a:endParaRPr>
          </a:p>
          <a:p>
            <a:pPr lvl="3" marL="1728000" indent="-216000">
              <a:spcBef>
                <a:spcPts val="567"/>
              </a:spcBef>
              <a:buClr>
                <a:srgbClr val="ffffff"/>
              </a:buClr>
              <a:buSzPct val="75000"/>
              <a:buFont typeface="Symbol" charset="2"/>
              <a:buChar char=""/>
            </a:pPr>
            <a:r>
              <a:rPr b="0" lang="en-US" sz="1800" strike="noStrike" u="none">
                <a:solidFill>
                  <a:srgbClr val="ffffff"/>
                </a:solidFill>
                <a:effectLst/>
                <a:uFillTx/>
                <a:latin typeface="Noto Serif"/>
              </a:rPr>
              <a:t>Fourth Outline Level</a:t>
            </a:r>
            <a:endParaRPr b="0" lang="en-US" sz="1800" strike="noStrike" u="none">
              <a:solidFill>
                <a:srgbClr val="ffffff"/>
              </a:solidFill>
              <a:effectLst/>
              <a:uFillTx/>
              <a:latin typeface="Noto Serif"/>
            </a:endParaRPr>
          </a:p>
          <a:p>
            <a:pPr lvl="4" marL="2160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Fifth Outline Level</a:t>
            </a:r>
            <a:endParaRPr b="0" lang="en-US" sz="1800" strike="noStrike" u="none">
              <a:solidFill>
                <a:srgbClr val="ffffff"/>
              </a:solidFill>
              <a:effectLst/>
              <a:uFillTx/>
              <a:latin typeface="Noto Serif"/>
            </a:endParaRPr>
          </a:p>
          <a:p>
            <a:pPr lvl="5" marL="2592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Sixth Outline Level</a:t>
            </a:r>
            <a:endParaRPr b="0" lang="en-US" sz="1800" strike="noStrike" u="none">
              <a:solidFill>
                <a:srgbClr val="ffffff"/>
              </a:solidFill>
              <a:effectLst/>
              <a:uFillTx/>
              <a:latin typeface="Noto Serif"/>
            </a:endParaRPr>
          </a:p>
          <a:p>
            <a:pPr lvl="6" marL="3024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Seventh Outline Level</a:t>
            </a:r>
            <a:endParaRPr b="0" lang="en-US" sz="1800" strike="noStrike" u="none">
              <a:solidFill>
                <a:srgbClr val="ffffff"/>
              </a:solidFill>
              <a:effectLst/>
              <a:uFillTx/>
              <a:latin typeface="Noto Serif"/>
            </a:endParaRPr>
          </a:p>
        </p:txBody>
      </p:sp>
      <p:sp>
        <p:nvSpPr>
          <p:cNvPr id="134" name="PlaceHolder 3"/>
          <p:cNvSpPr>
            <a:spLocks noGrp="1"/>
          </p:cNvSpPr>
          <p:nvPr>
            <p:ph type="sldNum" idx="26"/>
          </p:nvPr>
        </p:nvSpPr>
        <p:spPr>
          <a:xfrm>
            <a:off x="11938680" y="13167720"/>
            <a:ext cx="246240" cy="225000"/>
          </a:xfrm>
          <a:prstGeom prst="rect">
            <a:avLst/>
          </a:prstGeom>
          <a:noFill/>
          <a:ln w="12600">
            <a:noFill/>
          </a:ln>
        </p:spPr>
        <p:txBody>
          <a:bodyPr lIns="50760" rIns="50760" tIns="50760" bIns="50760" anchor="ctr">
            <a:noAutofit/>
          </a:bodyPr>
          <a:lstStyle>
            <a:lvl1pPr indent="0" algn="r" defTabSz="412920">
              <a:lnSpc>
                <a:spcPct val="100000"/>
              </a:lnSpc>
              <a:buNone/>
              <a:tabLst>
                <a:tab algn="l" pos="0"/>
              </a:tabLst>
              <a:defRPr b="0" lang="en-US" sz="800" strike="noStrike" u="none">
                <a:solidFill>
                  <a:srgbClr val="8c959b"/>
                </a:solidFill>
                <a:effectLst/>
                <a:uFillTx/>
                <a:latin typeface="Dava Sans"/>
              </a:defRPr>
            </a:lvl1pPr>
          </a:lstStyle>
          <a:p>
            <a:pPr indent="0" algn="r" defTabSz="412920">
              <a:lnSpc>
                <a:spcPct val="100000"/>
              </a:lnSpc>
              <a:buNone/>
              <a:tabLst>
                <a:tab algn="l" pos="0"/>
              </a:tabLst>
            </a:pPr>
            <a:fld id="{81902500-AA08-4408-9611-C5892507478A}" type="slidenum">
              <a:rPr b="0" lang="en-US" sz="800" strike="noStrike" u="none">
                <a:solidFill>
                  <a:srgbClr val="8c959b"/>
                </a:solidFill>
                <a:effectLst/>
                <a:uFillTx/>
                <a:latin typeface="Dava Sans"/>
              </a:rPr>
              <a:t>&lt;number&gt;</a:t>
            </a:fld>
            <a:endParaRPr b="0" lang="en-US" sz="800" strike="noStrike" u="none">
              <a:solidFill>
                <a:srgbClr val="ffffff"/>
              </a:solidFill>
              <a:effectLst/>
              <a:uFillTx/>
              <a:latin typeface="Noto Serif"/>
            </a:endParaRPr>
          </a:p>
        </p:txBody>
      </p:sp>
    </p:spTree>
  </p:cSld>
  <p:clrMap bg1="lt1" tx1="dk1" bg2="lt2" tx2="dk2" accent1="accent1" accent2="accent2" accent3="accent3" accent4="accent4" accent5="accent5" accent6="accent6" hlink="hlink" folHlink="folHlink"/>
  <p:sldLayoutIdLst>
    <p:sldLayoutId id="2147483699" r:id="rId3"/>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2b37"/>
        </a:solidFill>
      </p:bgPr>
    </p:bg>
    <p:spTree>
      <p:nvGrpSpPr>
        <p:cNvPr id="1" name=""/>
        <p:cNvGrpSpPr/>
        <p:nvPr/>
      </p:nvGrpSpPr>
      <p:grpSpPr>
        <a:xfrm>
          <a:off x="0" y="0"/>
          <a:ext cx="0" cy="0"/>
          <a:chOff x="0" y="0"/>
          <a:chExt cx="0" cy="0"/>
        </a:xfrm>
      </p:grpSpPr>
      <p:sp>
        <p:nvSpPr>
          <p:cNvPr id="137" name="PlaceHolder 1"/>
          <p:cNvSpPr>
            <a:spLocks noGrp="1"/>
          </p:cNvSpPr>
          <p:nvPr>
            <p:ph type="title"/>
          </p:nvPr>
        </p:nvSpPr>
        <p:spPr>
          <a:xfrm>
            <a:off x="2584800" y="6377400"/>
            <a:ext cx="19677600" cy="5957280"/>
          </a:xfrm>
          <a:prstGeom prst="rect">
            <a:avLst/>
          </a:prstGeom>
          <a:noFill/>
          <a:ln w="0">
            <a:noFill/>
          </a:ln>
        </p:spPr>
        <p:txBody>
          <a:bodyPr lIns="0" rIns="0" tIns="0" bIns="0" anchor="ctr">
            <a:noAutofit/>
          </a:bodyPr>
          <a:p>
            <a:pPr indent="0">
              <a:buNone/>
            </a:pPr>
            <a:r>
              <a:rPr b="0" lang="en-US" sz="1800" strike="noStrike" u="none">
                <a:solidFill>
                  <a:srgbClr val="ffffff"/>
                </a:solidFill>
                <a:effectLst/>
                <a:uFillTx/>
                <a:latin typeface="Noto Serif"/>
              </a:rPr>
              <a:t>Click to edit the title text format</a:t>
            </a:r>
            <a:endParaRPr b="0" lang="en-US" sz="1800" strike="noStrike" u="none">
              <a:solidFill>
                <a:srgbClr val="ffffff"/>
              </a:solidFill>
              <a:effectLst/>
              <a:uFillTx/>
              <a:latin typeface="Noto Serif"/>
            </a:endParaRPr>
          </a:p>
        </p:txBody>
      </p:sp>
      <p:sp>
        <p:nvSpPr>
          <p:cNvPr id="138" name="PlaceHolder 2"/>
          <p:cNvSpPr>
            <a:spLocks noGrp="1"/>
          </p:cNvSpPr>
          <p:nvPr>
            <p:ph type="body"/>
          </p:nvPr>
        </p:nvSpPr>
        <p:spPr>
          <a:xfrm>
            <a:off x="1218960" y="3209400"/>
            <a:ext cx="21944520" cy="79545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effectLst/>
                <a:uFillTx/>
                <a:latin typeface="Noto Serif"/>
              </a:rPr>
              <a:t>Click to edit the outline text format</a:t>
            </a:r>
            <a:endParaRPr b="0" lang="en-US" sz="1800" strike="noStrike" u="none">
              <a:solidFill>
                <a:srgbClr val="ffffff"/>
              </a:solidFill>
              <a:effectLst/>
              <a:uFillTx/>
              <a:latin typeface="Noto Serif"/>
            </a:endParaRPr>
          </a:p>
          <a:p>
            <a:pPr lvl="1" marL="864000" indent="-324000">
              <a:spcBef>
                <a:spcPts val="1134"/>
              </a:spcBef>
              <a:buClr>
                <a:srgbClr val="ffffff"/>
              </a:buClr>
              <a:buSzPct val="75000"/>
              <a:buFont typeface="Symbol" charset="2"/>
              <a:buChar char=""/>
            </a:pPr>
            <a:r>
              <a:rPr b="0" lang="en-US" sz="1800" strike="noStrike" u="none">
                <a:solidFill>
                  <a:srgbClr val="ffffff"/>
                </a:solidFill>
                <a:effectLst/>
                <a:uFillTx/>
                <a:latin typeface="Noto Serif"/>
              </a:rPr>
              <a:t>Second Outline Level</a:t>
            </a:r>
            <a:endParaRPr b="0" lang="en-US" sz="1800" strike="noStrike" u="none">
              <a:solidFill>
                <a:srgbClr val="ffffff"/>
              </a:solidFill>
              <a:effectLst/>
              <a:uFillTx/>
              <a:latin typeface="Noto Serif"/>
            </a:endParaRPr>
          </a:p>
          <a:p>
            <a:pPr lvl="2" marL="1296000" indent="-288000">
              <a:spcBef>
                <a:spcPts val="850"/>
              </a:spcBef>
              <a:buClr>
                <a:srgbClr val="ffffff"/>
              </a:buClr>
              <a:buSzPct val="45000"/>
              <a:buFont typeface="Wingdings" charset="2"/>
              <a:buChar char=""/>
            </a:pPr>
            <a:r>
              <a:rPr b="0" lang="en-US" sz="1800" strike="noStrike" u="none">
                <a:solidFill>
                  <a:srgbClr val="ffffff"/>
                </a:solidFill>
                <a:effectLst/>
                <a:uFillTx/>
                <a:latin typeface="Noto Serif"/>
              </a:rPr>
              <a:t>Third Outline Level</a:t>
            </a:r>
            <a:endParaRPr b="0" lang="en-US" sz="1800" strike="noStrike" u="none">
              <a:solidFill>
                <a:srgbClr val="ffffff"/>
              </a:solidFill>
              <a:effectLst/>
              <a:uFillTx/>
              <a:latin typeface="Noto Serif"/>
            </a:endParaRPr>
          </a:p>
          <a:p>
            <a:pPr lvl="3" marL="1728000" indent="-216000">
              <a:spcBef>
                <a:spcPts val="567"/>
              </a:spcBef>
              <a:buClr>
                <a:srgbClr val="ffffff"/>
              </a:buClr>
              <a:buSzPct val="75000"/>
              <a:buFont typeface="Symbol" charset="2"/>
              <a:buChar char=""/>
            </a:pPr>
            <a:r>
              <a:rPr b="0" lang="en-US" sz="1800" strike="noStrike" u="none">
                <a:solidFill>
                  <a:srgbClr val="ffffff"/>
                </a:solidFill>
                <a:effectLst/>
                <a:uFillTx/>
                <a:latin typeface="Noto Serif"/>
              </a:rPr>
              <a:t>Fourth Outline Level</a:t>
            </a:r>
            <a:endParaRPr b="0" lang="en-US" sz="1800" strike="noStrike" u="none">
              <a:solidFill>
                <a:srgbClr val="ffffff"/>
              </a:solidFill>
              <a:effectLst/>
              <a:uFillTx/>
              <a:latin typeface="Noto Serif"/>
            </a:endParaRPr>
          </a:p>
          <a:p>
            <a:pPr lvl="4" marL="2160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Fifth Outline Level</a:t>
            </a:r>
            <a:endParaRPr b="0" lang="en-US" sz="1800" strike="noStrike" u="none">
              <a:solidFill>
                <a:srgbClr val="ffffff"/>
              </a:solidFill>
              <a:effectLst/>
              <a:uFillTx/>
              <a:latin typeface="Noto Serif"/>
            </a:endParaRPr>
          </a:p>
          <a:p>
            <a:pPr lvl="5" marL="2592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Sixth Outline Level</a:t>
            </a:r>
            <a:endParaRPr b="0" lang="en-US" sz="1800" strike="noStrike" u="none">
              <a:solidFill>
                <a:srgbClr val="ffffff"/>
              </a:solidFill>
              <a:effectLst/>
              <a:uFillTx/>
              <a:latin typeface="Noto Serif"/>
            </a:endParaRPr>
          </a:p>
          <a:p>
            <a:pPr lvl="6" marL="3024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Seventh Outline Level</a:t>
            </a:r>
            <a:endParaRPr b="0" lang="en-US" sz="1800" strike="noStrike" u="none">
              <a:solidFill>
                <a:srgbClr val="ffffff"/>
              </a:solidFill>
              <a:effectLst/>
              <a:uFillTx/>
              <a:latin typeface="Noto Serif"/>
            </a:endParaRPr>
          </a:p>
        </p:txBody>
      </p:sp>
      <p:sp>
        <p:nvSpPr>
          <p:cNvPr id="139" name="PlaceHolder 3"/>
          <p:cNvSpPr>
            <a:spLocks noGrp="1"/>
          </p:cNvSpPr>
          <p:nvPr>
            <p:ph type="sldNum" idx="27"/>
          </p:nvPr>
        </p:nvSpPr>
        <p:spPr>
          <a:xfrm>
            <a:off x="11938680" y="13167720"/>
            <a:ext cx="246240" cy="225000"/>
          </a:xfrm>
          <a:prstGeom prst="rect">
            <a:avLst/>
          </a:prstGeom>
          <a:noFill/>
          <a:ln w="12600">
            <a:noFill/>
          </a:ln>
        </p:spPr>
        <p:txBody>
          <a:bodyPr lIns="50760" rIns="50760" tIns="50760" bIns="50760" anchor="ctr">
            <a:noAutofit/>
          </a:bodyPr>
          <a:lstStyle>
            <a:lvl1pPr indent="0" algn="r" defTabSz="412920">
              <a:lnSpc>
                <a:spcPct val="100000"/>
              </a:lnSpc>
              <a:buNone/>
              <a:tabLst>
                <a:tab algn="l" pos="0"/>
              </a:tabLst>
              <a:defRPr b="0" lang="en-US" sz="800" strike="noStrike" u="none">
                <a:solidFill>
                  <a:srgbClr val="8c959b"/>
                </a:solidFill>
                <a:effectLst/>
                <a:uFillTx/>
                <a:latin typeface="Dava Sans"/>
              </a:defRPr>
            </a:lvl1pPr>
          </a:lstStyle>
          <a:p>
            <a:pPr indent="0" algn="r" defTabSz="412920">
              <a:lnSpc>
                <a:spcPct val="100000"/>
              </a:lnSpc>
              <a:buNone/>
              <a:tabLst>
                <a:tab algn="l" pos="0"/>
              </a:tabLst>
            </a:pPr>
            <a:fld id="{73130389-3806-42AA-99C4-2667B20B58EB}" type="slidenum">
              <a:rPr b="0" lang="en-US" sz="800" strike="noStrike" u="none">
                <a:solidFill>
                  <a:srgbClr val="8c959b"/>
                </a:solidFill>
                <a:effectLst/>
                <a:uFillTx/>
                <a:latin typeface="Dava Sans"/>
              </a:rPr>
              <a:t>&lt;number&gt;</a:t>
            </a:fld>
            <a:endParaRPr b="0" lang="en-US" sz="800" strike="noStrike" u="none">
              <a:solidFill>
                <a:srgbClr val="ffffff"/>
              </a:solidFill>
              <a:effectLst/>
              <a:uFillTx/>
              <a:latin typeface="Noto Serif"/>
            </a:endParaRPr>
          </a:p>
        </p:txBody>
      </p:sp>
    </p:spTree>
  </p:cSld>
  <p:clrMap bg1="lt1" tx1="dk1" bg2="lt2" tx2="dk2" accent1="accent1" accent2="accent2" accent3="accent3" accent4="accent4" accent5="accent5" accent6="accent6" hlink="hlink" folHlink="folHlink"/>
  <p:sldLayoutIdLst>
    <p:sldLayoutId id="2147483701" r:id="rId2"/>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42" name="endava_brandshape_RGB_red.svg" descr="endava_brandshape_RGB_red.svg"/>
          <p:cNvPicPr/>
          <p:nvPr/>
        </p:nvPicPr>
        <p:blipFill>
          <a:blip r:embed="rId2"/>
          <a:stretch/>
        </p:blipFill>
        <p:spPr>
          <a:xfrm rot="16200000">
            <a:off x="5521680" y="2073960"/>
            <a:ext cx="608760" cy="243000"/>
          </a:xfrm>
          <a:prstGeom prst="rect">
            <a:avLst/>
          </a:prstGeom>
          <a:noFill/>
          <a:ln w="12700">
            <a:noFill/>
          </a:ln>
        </p:spPr>
      </p:pic>
      <p:sp>
        <p:nvSpPr>
          <p:cNvPr id="143" name="Agenda"/>
          <p:cNvSpPr/>
          <p:nvPr/>
        </p:nvSpPr>
        <p:spPr>
          <a:xfrm>
            <a:off x="2590920" y="1943640"/>
            <a:ext cx="3356640" cy="477360"/>
          </a:xfrm>
          <a:prstGeom prst="rect">
            <a:avLst/>
          </a:prstGeom>
          <a:noFill/>
          <a:ln w="12700">
            <a:noFill/>
          </a:ln>
        </p:spPr>
        <p:style>
          <a:lnRef idx="0"/>
          <a:fillRef idx="0"/>
          <a:effectRef idx="0"/>
          <a:fontRef idx="minor"/>
        </p:style>
        <p:txBody>
          <a:bodyPr lIns="25560" rIns="25560" tIns="25560" bIns="25560" anchor="ctr">
            <a:spAutoFit/>
          </a:bodyPr>
          <a:p>
            <a:pPr defTabSz="470160">
              <a:lnSpc>
                <a:spcPct val="100000"/>
              </a:lnSpc>
              <a:spcBef>
                <a:spcPts val="2999"/>
              </a:spcBef>
            </a:pPr>
            <a:r>
              <a:rPr b="0" lang="en-US" sz="2800" strike="noStrike" u="none">
                <a:solidFill>
                  <a:schemeClr val="dk1"/>
                </a:solidFill>
                <a:effectLst/>
                <a:uFillTx/>
                <a:latin typeface="Dava Sans Med"/>
              </a:rPr>
              <a:t>Agenda</a:t>
            </a:r>
            <a:endParaRPr b="0" lang="en-US" sz="2800" strike="noStrike" u="none">
              <a:solidFill>
                <a:srgbClr val="000000"/>
              </a:solidFill>
              <a:effectLst/>
              <a:uFillTx/>
              <a:latin typeface="Noto Serif"/>
            </a:endParaRPr>
          </a:p>
        </p:txBody>
      </p:sp>
      <p:pic>
        <p:nvPicPr>
          <p:cNvPr id="144" name="endava_symbol_black_CMYK.pdf" descr="endava_symbol_black_CMYK.pdf"/>
          <p:cNvPicPr/>
          <p:nvPr/>
        </p:nvPicPr>
        <p:blipFill>
          <a:blip r:embed="rId3">
            <a:alphaModFix amt="50000"/>
          </a:blip>
          <a:stretch/>
        </p:blipFill>
        <p:spPr>
          <a:xfrm>
            <a:off x="23434200" y="251640"/>
            <a:ext cx="262080" cy="320040"/>
          </a:xfrm>
          <a:prstGeom prst="rect">
            <a:avLst/>
          </a:prstGeom>
          <a:noFill/>
          <a:ln w="12700">
            <a:noFill/>
          </a:ln>
        </p:spPr>
      </p:pic>
      <p:sp>
        <p:nvSpPr>
          <p:cNvPr id="145" name="Insert presentation name"/>
          <p:cNvSpPr/>
          <p:nvPr/>
        </p:nvSpPr>
        <p:spPr>
          <a:xfrm>
            <a:off x="16759800" y="333360"/>
            <a:ext cx="6570000" cy="156960"/>
          </a:xfrm>
          <a:prstGeom prst="rect">
            <a:avLst/>
          </a:prstGeom>
          <a:noFill/>
          <a:ln w="12700">
            <a:noFill/>
          </a:ln>
        </p:spPr>
        <p:style>
          <a:lnRef idx="0"/>
          <a:fillRef idx="0"/>
          <a:effectRef idx="0"/>
          <a:fontRef idx="minor"/>
        </p:style>
        <p:txBody>
          <a:bodyPr lIns="25560" rIns="25560" tIns="25560" bIns="25560" anchor="ctr">
            <a:spAutoFit/>
          </a:bodyPr>
          <a:p>
            <a:pPr algn="r" defTabSz="914400">
              <a:lnSpc>
                <a:spcPct val="100000"/>
              </a:lnSpc>
              <a:spcBef>
                <a:spcPts val="2999"/>
              </a:spcBef>
            </a:pPr>
            <a:r>
              <a:rPr b="0" lang="en-US" sz="700" strike="noStrike" u="none">
                <a:solidFill>
                  <a:schemeClr val="dk1"/>
                </a:solidFill>
                <a:effectLst/>
                <a:uFillTx/>
                <a:latin typeface="Dava Sans"/>
              </a:rPr>
              <a:t>Presentation name here</a:t>
            </a:r>
            <a:endParaRPr b="0" lang="en-US" sz="700" strike="noStrike" u="none">
              <a:solidFill>
                <a:srgbClr val="000000"/>
              </a:solidFill>
              <a:effectLst/>
              <a:uFillTx/>
              <a:latin typeface="Noto Serif"/>
            </a:endParaRPr>
          </a:p>
        </p:txBody>
      </p:sp>
      <p:sp>
        <p:nvSpPr>
          <p:cNvPr id="146" name="PlaceHolder 1"/>
          <p:cNvSpPr>
            <a:spLocks noGrp="1"/>
          </p:cNvSpPr>
          <p:nvPr>
            <p:ph type="title"/>
          </p:nvPr>
        </p:nvSpPr>
        <p:spPr>
          <a:xfrm>
            <a:off x="2584800" y="6377400"/>
            <a:ext cx="19677600" cy="595728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Noto Serif"/>
              </a:rPr>
              <a:t>Click to edit the title text format</a:t>
            </a:r>
            <a:endParaRPr b="0" lang="en-US" sz="1800" strike="noStrike" u="none">
              <a:solidFill>
                <a:srgbClr val="000000"/>
              </a:solidFill>
              <a:effectLst/>
              <a:uFillTx/>
              <a:latin typeface="Noto Serif"/>
            </a:endParaRPr>
          </a:p>
        </p:txBody>
      </p:sp>
      <p:sp>
        <p:nvSpPr>
          <p:cNvPr id="147" name="PlaceHolder 2"/>
          <p:cNvSpPr>
            <a:spLocks noGrp="1"/>
          </p:cNvSpPr>
          <p:nvPr>
            <p:ph type="body"/>
          </p:nvPr>
        </p:nvSpPr>
        <p:spPr>
          <a:xfrm>
            <a:off x="1218960" y="3209400"/>
            <a:ext cx="21944520" cy="7954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Noto Serif"/>
              </a:rPr>
              <a:t>Click to edit the outline text format</a:t>
            </a:r>
            <a:endParaRPr b="0" lang="en-US" sz="1800" strike="noStrike" u="none">
              <a:solidFill>
                <a:srgbClr val="000000"/>
              </a:solidFill>
              <a:effectLst/>
              <a:uFillTx/>
              <a:latin typeface="Noto Serif"/>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Noto Serif"/>
              </a:rPr>
              <a:t>Second Outline Level</a:t>
            </a:r>
            <a:endParaRPr b="0" lang="en-US" sz="1800" strike="noStrike" u="none">
              <a:solidFill>
                <a:srgbClr val="000000"/>
              </a:solidFill>
              <a:effectLst/>
              <a:uFillTx/>
              <a:latin typeface="Noto Serif"/>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Noto Serif"/>
              </a:rPr>
              <a:t>Third Outline Level</a:t>
            </a:r>
            <a:endParaRPr b="0" lang="en-US" sz="1800" strike="noStrike" u="none">
              <a:solidFill>
                <a:srgbClr val="000000"/>
              </a:solidFill>
              <a:effectLst/>
              <a:uFillTx/>
              <a:latin typeface="Noto Serif"/>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Noto Serif"/>
              </a:rPr>
              <a:t>Fourth Outline Level</a:t>
            </a:r>
            <a:endParaRPr b="0" lang="en-US" sz="1800" strike="noStrike" u="none">
              <a:solidFill>
                <a:srgbClr val="000000"/>
              </a:solidFill>
              <a:effectLst/>
              <a:uFillTx/>
              <a:latin typeface="Noto Serif"/>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Noto Serif"/>
              </a:rPr>
              <a:t>Fifth Outline Level</a:t>
            </a:r>
            <a:endParaRPr b="0" lang="en-US" sz="1800" strike="noStrike" u="none">
              <a:solidFill>
                <a:srgbClr val="000000"/>
              </a:solidFill>
              <a:effectLst/>
              <a:uFillTx/>
              <a:latin typeface="Noto Serif"/>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Noto Serif"/>
              </a:rPr>
              <a:t>Sixth Outline Level</a:t>
            </a:r>
            <a:endParaRPr b="0" lang="en-US" sz="1800" strike="noStrike" u="none">
              <a:solidFill>
                <a:srgbClr val="000000"/>
              </a:solidFill>
              <a:effectLst/>
              <a:uFillTx/>
              <a:latin typeface="Noto Serif"/>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Noto Serif"/>
              </a:rPr>
              <a:t>Seventh Outline Level</a:t>
            </a:r>
            <a:endParaRPr b="0" lang="en-US" sz="1800" strike="noStrike" u="none">
              <a:solidFill>
                <a:srgbClr val="000000"/>
              </a:solidFill>
              <a:effectLst/>
              <a:uFillTx/>
              <a:latin typeface="Noto Serif"/>
            </a:endParaRPr>
          </a:p>
        </p:txBody>
      </p:sp>
      <p:sp>
        <p:nvSpPr>
          <p:cNvPr id="148" name="PlaceHolder 3"/>
          <p:cNvSpPr>
            <a:spLocks noGrp="1"/>
          </p:cNvSpPr>
          <p:nvPr>
            <p:ph type="sldNum" idx="28"/>
          </p:nvPr>
        </p:nvSpPr>
        <p:spPr>
          <a:xfrm>
            <a:off x="23633640" y="13194360"/>
            <a:ext cx="143640" cy="122400"/>
          </a:xfrm>
          <a:prstGeom prst="rect">
            <a:avLst/>
          </a:prstGeom>
          <a:noFill/>
          <a:ln w="12600">
            <a:noFill/>
          </a:ln>
        </p:spPr>
        <p:txBody>
          <a:bodyPr lIns="0" rIns="0" tIns="0" bIns="0" anchor="ctr">
            <a:noAutofit/>
          </a:bodyPr>
          <a:lstStyle>
            <a:lvl1pPr indent="0" algn="r" defTabSz="412920">
              <a:lnSpc>
                <a:spcPct val="100000"/>
              </a:lnSpc>
              <a:buNone/>
              <a:tabLst>
                <a:tab algn="l" pos="0"/>
              </a:tabLst>
              <a:defRPr b="0" lang="en-US" sz="800" strike="noStrike" u="none">
                <a:solidFill>
                  <a:srgbClr val="8c959b"/>
                </a:solidFill>
                <a:effectLst/>
                <a:uFillTx/>
                <a:latin typeface="Dava Sans"/>
              </a:defRPr>
            </a:lvl1pPr>
          </a:lstStyle>
          <a:p>
            <a:pPr indent="0" algn="r" defTabSz="412920">
              <a:lnSpc>
                <a:spcPct val="100000"/>
              </a:lnSpc>
              <a:buNone/>
              <a:tabLst>
                <a:tab algn="l" pos="0"/>
              </a:tabLst>
            </a:pPr>
            <a:fld id="{280B1C18-AF90-4BD2-BBC8-D4046B29EC17}" type="slidenum">
              <a:rPr b="0" lang="en-US" sz="800" strike="noStrike" u="none">
                <a:solidFill>
                  <a:srgbClr val="8c959b"/>
                </a:solidFill>
                <a:effectLst/>
                <a:uFillTx/>
                <a:latin typeface="Dava Sans"/>
              </a:rPr>
              <a:t>&lt;number&gt;</a:t>
            </a:fld>
            <a:endParaRPr b="0" lang="en-US" sz="800" strike="noStrike" u="none">
              <a:solidFill>
                <a:srgbClr val="000000"/>
              </a:solidFill>
              <a:effectLst/>
              <a:uFillTx/>
              <a:latin typeface="Noto Serif"/>
            </a:endParaRPr>
          </a:p>
        </p:txBody>
      </p:sp>
    </p:spTree>
  </p:cSld>
  <p:clrMap bg1="lt1" tx1="dk1" bg2="lt2" tx2="dk2" accent1="accent1" accent2="accent2" accent3="accent3" accent4="accent4" accent5="accent5" accent6="accent6" hlink="hlink" folHlink="folHlink"/>
  <p:sldLayoutIdLst>
    <p:sldLayoutId id="2147483703" r:id="rId4"/>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1" name="Chapter"/>
          <p:cNvSpPr/>
          <p:nvPr/>
        </p:nvSpPr>
        <p:spPr>
          <a:xfrm>
            <a:off x="609480" y="1332720"/>
            <a:ext cx="1614960" cy="137880"/>
          </a:xfrm>
          <a:prstGeom prst="rect">
            <a:avLst/>
          </a:prstGeom>
          <a:noFill/>
          <a:ln w="12700">
            <a:noFill/>
          </a:ln>
        </p:spPr>
        <p:style>
          <a:lnRef idx="0"/>
          <a:fillRef idx="0"/>
          <a:effectRef idx="0"/>
          <a:fontRef idx="minor"/>
        </p:style>
        <p:txBody>
          <a:bodyPr lIns="0" rIns="0" tIns="0" bIns="0" anchor="ctr">
            <a:spAutoFit/>
          </a:bodyPr>
          <a:p>
            <a:pPr defTabSz="914400">
              <a:lnSpc>
                <a:spcPct val="100000"/>
              </a:lnSpc>
            </a:pPr>
            <a:r>
              <a:rPr b="0" lang="en-US" sz="900" strike="noStrike" u="none">
                <a:solidFill>
                  <a:schemeClr val="dk1"/>
                </a:solidFill>
                <a:effectLst/>
                <a:uFillTx/>
                <a:latin typeface="Dava Sans"/>
              </a:rPr>
              <a:t>Chapter</a:t>
            </a:r>
            <a:endParaRPr b="0" lang="en-US" sz="900" strike="noStrike" u="none">
              <a:solidFill>
                <a:srgbClr val="000000"/>
              </a:solidFill>
              <a:effectLst/>
              <a:uFillTx/>
              <a:latin typeface="Noto Serif"/>
            </a:endParaRPr>
          </a:p>
        </p:txBody>
      </p:sp>
      <p:pic>
        <p:nvPicPr>
          <p:cNvPr id="152" name="endava_brandshape_RGB_red.svg" descr="endava_brandshape_RGB_red.svg"/>
          <p:cNvPicPr/>
          <p:nvPr/>
        </p:nvPicPr>
        <p:blipFill>
          <a:blip r:embed="rId2"/>
          <a:stretch/>
        </p:blipFill>
        <p:spPr>
          <a:xfrm>
            <a:off x="2916360" y="3241800"/>
            <a:ext cx="1141920" cy="456480"/>
          </a:xfrm>
          <a:prstGeom prst="rect">
            <a:avLst/>
          </a:prstGeom>
          <a:noFill/>
          <a:ln w="12700">
            <a:noFill/>
          </a:ln>
        </p:spPr>
      </p:pic>
      <p:sp>
        <p:nvSpPr>
          <p:cNvPr id="153" name="PlaceHolder 1"/>
          <p:cNvSpPr>
            <a:spLocks noGrp="1"/>
          </p:cNvSpPr>
          <p:nvPr>
            <p:ph type="sldNum" idx="29"/>
          </p:nvPr>
        </p:nvSpPr>
        <p:spPr>
          <a:xfrm>
            <a:off x="11938680" y="13167720"/>
            <a:ext cx="246240" cy="225000"/>
          </a:xfrm>
          <a:prstGeom prst="rect">
            <a:avLst/>
          </a:prstGeom>
          <a:noFill/>
          <a:ln w="12600">
            <a:noFill/>
          </a:ln>
        </p:spPr>
        <p:txBody>
          <a:bodyPr lIns="50760" rIns="50760" tIns="50760" bIns="50760" anchor="ctr">
            <a:noAutofit/>
          </a:bodyPr>
          <a:lstStyle>
            <a:lvl1pPr indent="0" algn="r" defTabSz="412920">
              <a:lnSpc>
                <a:spcPct val="100000"/>
              </a:lnSpc>
              <a:buNone/>
              <a:tabLst>
                <a:tab algn="l" pos="0"/>
              </a:tabLst>
              <a:defRPr b="0" lang="en-US" sz="800" strike="noStrike" u="none">
                <a:solidFill>
                  <a:srgbClr val="8c959b"/>
                </a:solidFill>
                <a:effectLst/>
                <a:uFillTx/>
                <a:latin typeface="Dava Sans"/>
              </a:defRPr>
            </a:lvl1pPr>
          </a:lstStyle>
          <a:p>
            <a:pPr indent="0" algn="r" defTabSz="412920">
              <a:lnSpc>
                <a:spcPct val="100000"/>
              </a:lnSpc>
              <a:buNone/>
              <a:tabLst>
                <a:tab algn="l" pos="0"/>
              </a:tabLst>
            </a:pPr>
            <a:fld id="{B24E92AC-D5E1-45ED-BC7D-32B3B970860A}" type="slidenum">
              <a:rPr b="0" lang="en-US" sz="800" strike="noStrike" u="none">
                <a:solidFill>
                  <a:srgbClr val="8c959b"/>
                </a:solidFill>
                <a:effectLst/>
                <a:uFillTx/>
                <a:latin typeface="Dava Sans"/>
              </a:rPr>
              <a:t>&lt;number&gt;</a:t>
            </a:fld>
            <a:endParaRPr b="0" lang="en-US" sz="800" strike="noStrike" u="none">
              <a:solidFill>
                <a:srgbClr val="000000"/>
              </a:solidFill>
              <a:effectLst/>
              <a:uFillTx/>
              <a:latin typeface="Noto Serif"/>
            </a:endParaRPr>
          </a:p>
        </p:txBody>
      </p:sp>
    </p:spTree>
  </p:cSld>
  <p:clrMap bg1="lt1" tx1="dk1" bg2="lt2" tx2="dk2" accent1="accent1" accent2="accent2" accent3="accent3" accent4="accent4" accent5="accent5" accent6="accent6" hlink="hlink" folHlink="folHlink"/>
  <p:sldLayoutIdLst>
    <p:sldLayoutId id="2147483705"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2b37"/>
        </a:solidFill>
      </p:bgPr>
    </p:bg>
    <p:spTree>
      <p:nvGrpSpPr>
        <p:cNvPr id="1" name=""/>
        <p:cNvGrpSpPr/>
        <p:nvPr/>
      </p:nvGrpSpPr>
      <p:grpSpPr>
        <a:xfrm>
          <a:off x="0" y="0"/>
          <a:ext cx="0" cy="0"/>
          <a:chOff x="0" y="0"/>
          <a:chExt cx="0" cy="0"/>
        </a:xfrm>
      </p:grpSpPr>
      <p:pic>
        <p:nvPicPr>
          <p:cNvPr id="12" name="endava_symbol_RGB 1.png" descr="endava_symbol_RGB 1.png"/>
          <p:cNvPicPr/>
          <p:nvPr/>
        </p:nvPicPr>
        <p:blipFill>
          <a:blip r:embed="rId2">
            <a:alphaModFix amt="50000"/>
          </a:blip>
          <a:stretch/>
        </p:blipFill>
        <p:spPr>
          <a:xfrm>
            <a:off x="23434200" y="251640"/>
            <a:ext cx="262080" cy="320040"/>
          </a:xfrm>
          <a:prstGeom prst="rect">
            <a:avLst/>
          </a:prstGeom>
          <a:noFill/>
          <a:ln w="12700">
            <a:noFill/>
          </a:ln>
        </p:spPr>
      </p:pic>
      <p:sp>
        <p:nvSpPr>
          <p:cNvPr id="13" name="Insert presentation name"/>
          <p:cNvSpPr/>
          <p:nvPr/>
        </p:nvSpPr>
        <p:spPr>
          <a:xfrm>
            <a:off x="16759800" y="333360"/>
            <a:ext cx="6570000" cy="156960"/>
          </a:xfrm>
          <a:prstGeom prst="rect">
            <a:avLst/>
          </a:prstGeom>
          <a:noFill/>
          <a:ln w="12700">
            <a:noFill/>
          </a:ln>
        </p:spPr>
        <p:style>
          <a:lnRef idx="0"/>
          <a:fillRef idx="0"/>
          <a:effectRef idx="0"/>
          <a:fontRef idx="minor"/>
        </p:style>
        <p:txBody>
          <a:bodyPr lIns="25560" rIns="25560" tIns="25560" bIns="25560" anchor="ctr">
            <a:spAutoFit/>
          </a:bodyPr>
          <a:p>
            <a:pPr algn="r" defTabSz="914400">
              <a:lnSpc>
                <a:spcPct val="100000"/>
              </a:lnSpc>
              <a:spcBef>
                <a:spcPts val="2999"/>
              </a:spcBef>
            </a:pPr>
            <a:r>
              <a:rPr b="0" lang="en-US" sz="700" strike="noStrike" u="none">
                <a:solidFill>
                  <a:srgbClr val="ffffff"/>
                </a:solidFill>
                <a:effectLst/>
                <a:uFillTx/>
                <a:latin typeface="Dava Sans"/>
              </a:rPr>
              <a:t>Presentation name here</a:t>
            </a:r>
            <a:endParaRPr b="0" lang="en-US" sz="700" strike="noStrike" u="none">
              <a:solidFill>
                <a:srgbClr val="ffffff"/>
              </a:solidFill>
              <a:effectLst/>
              <a:uFillTx/>
              <a:latin typeface="Noto Serif"/>
            </a:endParaRPr>
          </a:p>
        </p:txBody>
      </p:sp>
      <p:sp>
        <p:nvSpPr>
          <p:cNvPr id="14" name="PlaceHolder 1"/>
          <p:cNvSpPr>
            <a:spLocks noGrp="1"/>
          </p:cNvSpPr>
          <p:nvPr>
            <p:ph type="title"/>
          </p:nvPr>
        </p:nvSpPr>
        <p:spPr>
          <a:xfrm>
            <a:off x="2584800" y="6377400"/>
            <a:ext cx="19677600" cy="5957280"/>
          </a:xfrm>
          <a:prstGeom prst="rect">
            <a:avLst/>
          </a:prstGeom>
          <a:noFill/>
          <a:ln w="0">
            <a:noFill/>
          </a:ln>
        </p:spPr>
        <p:txBody>
          <a:bodyPr lIns="0" rIns="0" tIns="0" bIns="0" anchor="ctr">
            <a:noAutofit/>
          </a:bodyPr>
          <a:p>
            <a:pPr indent="0">
              <a:buNone/>
            </a:pPr>
            <a:r>
              <a:rPr b="0" lang="en-US" sz="1800" strike="noStrike" u="none">
                <a:solidFill>
                  <a:srgbClr val="ffffff"/>
                </a:solidFill>
                <a:effectLst/>
                <a:uFillTx/>
                <a:latin typeface="Noto Serif"/>
              </a:rPr>
              <a:t>Click to edit the title text format</a:t>
            </a:r>
            <a:endParaRPr b="0" lang="en-US" sz="1800" strike="noStrike" u="none">
              <a:solidFill>
                <a:srgbClr val="ffffff"/>
              </a:solidFill>
              <a:effectLst/>
              <a:uFillTx/>
              <a:latin typeface="Noto Serif"/>
            </a:endParaRPr>
          </a:p>
        </p:txBody>
      </p:sp>
      <p:sp>
        <p:nvSpPr>
          <p:cNvPr id="15" name="PlaceHolder 2"/>
          <p:cNvSpPr>
            <a:spLocks noGrp="1"/>
          </p:cNvSpPr>
          <p:nvPr>
            <p:ph type="body"/>
          </p:nvPr>
        </p:nvSpPr>
        <p:spPr>
          <a:xfrm>
            <a:off x="1218960" y="3209400"/>
            <a:ext cx="21944520" cy="79545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effectLst/>
                <a:uFillTx/>
                <a:latin typeface="Noto Serif"/>
              </a:rPr>
              <a:t>Click to edit the outline text format</a:t>
            </a:r>
            <a:endParaRPr b="0" lang="en-US" sz="1800" strike="noStrike" u="none">
              <a:solidFill>
                <a:srgbClr val="ffffff"/>
              </a:solidFill>
              <a:effectLst/>
              <a:uFillTx/>
              <a:latin typeface="Noto Serif"/>
            </a:endParaRPr>
          </a:p>
          <a:p>
            <a:pPr lvl="1" marL="864000" indent="-324000">
              <a:spcBef>
                <a:spcPts val="1134"/>
              </a:spcBef>
              <a:buClr>
                <a:srgbClr val="ffffff"/>
              </a:buClr>
              <a:buSzPct val="75000"/>
              <a:buFont typeface="Symbol" charset="2"/>
              <a:buChar char=""/>
            </a:pPr>
            <a:r>
              <a:rPr b="0" lang="en-US" sz="1800" strike="noStrike" u="none">
                <a:solidFill>
                  <a:srgbClr val="ffffff"/>
                </a:solidFill>
                <a:effectLst/>
                <a:uFillTx/>
                <a:latin typeface="Noto Serif"/>
              </a:rPr>
              <a:t>Second Outline Level</a:t>
            </a:r>
            <a:endParaRPr b="0" lang="en-US" sz="1800" strike="noStrike" u="none">
              <a:solidFill>
                <a:srgbClr val="ffffff"/>
              </a:solidFill>
              <a:effectLst/>
              <a:uFillTx/>
              <a:latin typeface="Noto Serif"/>
            </a:endParaRPr>
          </a:p>
          <a:p>
            <a:pPr lvl="2" marL="1296000" indent="-288000">
              <a:spcBef>
                <a:spcPts val="850"/>
              </a:spcBef>
              <a:buClr>
                <a:srgbClr val="ffffff"/>
              </a:buClr>
              <a:buSzPct val="45000"/>
              <a:buFont typeface="Wingdings" charset="2"/>
              <a:buChar char=""/>
            </a:pPr>
            <a:r>
              <a:rPr b="0" lang="en-US" sz="1800" strike="noStrike" u="none">
                <a:solidFill>
                  <a:srgbClr val="ffffff"/>
                </a:solidFill>
                <a:effectLst/>
                <a:uFillTx/>
                <a:latin typeface="Noto Serif"/>
              </a:rPr>
              <a:t>Third Outline Level</a:t>
            </a:r>
            <a:endParaRPr b="0" lang="en-US" sz="1800" strike="noStrike" u="none">
              <a:solidFill>
                <a:srgbClr val="ffffff"/>
              </a:solidFill>
              <a:effectLst/>
              <a:uFillTx/>
              <a:latin typeface="Noto Serif"/>
            </a:endParaRPr>
          </a:p>
          <a:p>
            <a:pPr lvl="3" marL="1728000" indent="-216000">
              <a:spcBef>
                <a:spcPts val="567"/>
              </a:spcBef>
              <a:buClr>
                <a:srgbClr val="ffffff"/>
              </a:buClr>
              <a:buSzPct val="75000"/>
              <a:buFont typeface="Symbol" charset="2"/>
              <a:buChar char=""/>
            </a:pPr>
            <a:r>
              <a:rPr b="0" lang="en-US" sz="1800" strike="noStrike" u="none">
                <a:solidFill>
                  <a:srgbClr val="ffffff"/>
                </a:solidFill>
                <a:effectLst/>
                <a:uFillTx/>
                <a:latin typeface="Noto Serif"/>
              </a:rPr>
              <a:t>Fourth Outline Level</a:t>
            </a:r>
            <a:endParaRPr b="0" lang="en-US" sz="1800" strike="noStrike" u="none">
              <a:solidFill>
                <a:srgbClr val="ffffff"/>
              </a:solidFill>
              <a:effectLst/>
              <a:uFillTx/>
              <a:latin typeface="Noto Serif"/>
            </a:endParaRPr>
          </a:p>
          <a:p>
            <a:pPr lvl="4" marL="2160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Fifth Outline Level</a:t>
            </a:r>
            <a:endParaRPr b="0" lang="en-US" sz="1800" strike="noStrike" u="none">
              <a:solidFill>
                <a:srgbClr val="ffffff"/>
              </a:solidFill>
              <a:effectLst/>
              <a:uFillTx/>
              <a:latin typeface="Noto Serif"/>
            </a:endParaRPr>
          </a:p>
          <a:p>
            <a:pPr lvl="5" marL="2592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Sixth Outline Level</a:t>
            </a:r>
            <a:endParaRPr b="0" lang="en-US" sz="1800" strike="noStrike" u="none">
              <a:solidFill>
                <a:srgbClr val="ffffff"/>
              </a:solidFill>
              <a:effectLst/>
              <a:uFillTx/>
              <a:latin typeface="Noto Serif"/>
            </a:endParaRPr>
          </a:p>
          <a:p>
            <a:pPr lvl="6" marL="3024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Seventh Outline Level</a:t>
            </a:r>
            <a:endParaRPr b="0" lang="en-US" sz="1800" strike="noStrike" u="none">
              <a:solidFill>
                <a:srgbClr val="ffffff"/>
              </a:solidFill>
              <a:effectLst/>
              <a:uFillTx/>
              <a:latin typeface="Noto Serif"/>
            </a:endParaRPr>
          </a:p>
        </p:txBody>
      </p:sp>
      <p:sp>
        <p:nvSpPr>
          <p:cNvPr id="16" name="PlaceHolder 3"/>
          <p:cNvSpPr>
            <a:spLocks noGrp="1"/>
          </p:cNvSpPr>
          <p:nvPr>
            <p:ph type="sldNum" idx="3"/>
          </p:nvPr>
        </p:nvSpPr>
        <p:spPr>
          <a:xfrm>
            <a:off x="23633640" y="13194360"/>
            <a:ext cx="143640" cy="122400"/>
          </a:xfrm>
          <a:prstGeom prst="rect">
            <a:avLst/>
          </a:prstGeom>
          <a:noFill/>
          <a:ln w="12600">
            <a:noFill/>
          </a:ln>
        </p:spPr>
        <p:txBody>
          <a:bodyPr lIns="0" rIns="0" tIns="0" bIns="0" anchor="ctr">
            <a:noAutofit/>
          </a:bodyPr>
          <a:lstStyle>
            <a:lvl1pPr indent="0" algn="r" defTabSz="412920">
              <a:lnSpc>
                <a:spcPct val="100000"/>
              </a:lnSpc>
              <a:buNone/>
              <a:tabLst>
                <a:tab algn="l" pos="0"/>
              </a:tabLst>
              <a:defRPr b="0" lang="en-US" sz="800" strike="noStrike" u="none">
                <a:solidFill>
                  <a:srgbClr val="8c959b"/>
                </a:solidFill>
                <a:effectLst/>
                <a:uFillTx/>
                <a:latin typeface="Dava Sans"/>
              </a:defRPr>
            </a:lvl1pPr>
          </a:lstStyle>
          <a:p>
            <a:pPr indent="0" algn="r" defTabSz="412920">
              <a:lnSpc>
                <a:spcPct val="100000"/>
              </a:lnSpc>
              <a:buNone/>
              <a:tabLst>
                <a:tab algn="l" pos="0"/>
              </a:tabLst>
            </a:pPr>
            <a:fld id="{F6BFE7B0-E25D-4519-BA5B-07333A0EB52D}" type="slidenum">
              <a:rPr b="0" lang="en-US" sz="800" strike="noStrike" u="none">
                <a:solidFill>
                  <a:srgbClr val="8c959b"/>
                </a:solidFill>
                <a:effectLst/>
                <a:uFillTx/>
                <a:latin typeface="Dava Sans"/>
              </a:rPr>
              <a:t>&lt;number&gt;</a:t>
            </a:fld>
            <a:endParaRPr b="0" lang="en-US" sz="800" strike="noStrike" u="none">
              <a:solidFill>
                <a:srgbClr val="ffffff"/>
              </a:solidFill>
              <a:effectLst/>
              <a:uFillTx/>
              <a:latin typeface="Noto Serif"/>
            </a:endParaRPr>
          </a:p>
        </p:txBody>
      </p:sp>
    </p:spTree>
  </p:cSld>
  <p:clrMap bg1="lt1" tx1="dk1" bg2="lt2" tx2="dk2" accent1="accent1" accent2="accent2" accent3="accent3" accent4="accent4" accent5="accent5" accent6="accent6" hlink="hlink" folHlink="folHlink"/>
  <p:sldLayoutIdLst>
    <p:sldLayoutId id="2147483653" r:id="rId3"/>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2b37"/>
        </a:solidFill>
      </p:bgPr>
    </p:bg>
    <p:spTree>
      <p:nvGrpSpPr>
        <p:cNvPr id="1" name=""/>
        <p:cNvGrpSpPr/>
        <p:nvPr/>
      </p:nvGrpSpPr>
      <p:grpSpPr>
        <a:xfrm>
          <a:off x="0" y="0"/>
          <a:ext cx="0" cy="0"/>
          <a:chOff x="0" y="0"/>
          <a:chExt cx="0" cy="0"/>
        </a:xfrm>
      </p:grpSpPr>
      <p:sp>
        <p:nvSpPr>
          <p:cNvPr id="154" name="Chapter"/>
          <p:cNvSpPr/>
          <p:nvPr/>
        </p:nvSpPr>
        <p:spPr>
          <a:xfrm>
            <a:off x="609480" y="1224360"/>
            <a:ext cx="1614960" cy="137520"/>
          </a:xfrm>
          <a:prstGeom prst="rect">
            <a:avLst/>
          </a:prstGeom>
          <a:noFill/>
          <a:ln w="12700">
            <a:noFill/>
          </a:ln>
        </p:spPr>
        <p:style>
          <a:lnRef idx="0"/>
          <a:fillRef idx="0"/>
          <a:effectRef idx="0"/>
          <a:fontRef idx="minor"/>
        </p:style>
        <p:txBody>
          <a:bodyPr lIns="0" rIns="0" tIns="0" bIns="0" anchor="t">
            <a:spAutoFit/>
          </a:bodyPr>
          <a:p>
            <a:pPr defTabSz="914400">
              <a:lnSpc>
                <a:spcPct val="100000"/>
              </a:lnSpc>
            </a:pPr>
            <a:r>
              <a:rPr b="0" lang="en-US" sz="900" strike="noStrike" u="none">
                <a:solidFill>
                  <a:srgbClr val="ffffff"/>
                </a:solidFill>
                <a:effectLst/>
                <a:uFillTx/>
                <a:latin typeface="Dava Sans"/>
              </a:rPr>
              <a:t>Chapter</a:t>
            </a:r>
            <a:endParaRPr b="0" lang="en-US" sz="900" strike="noStrike" u="none">
              <a:solidFill>
                <a:srgbClr val="ffffff"/>
              </a:solidFill>
              <a:effectLst/>
              <a:uFillTx/>
              <a:latin typeface="Noto Serif"/>
            </a:endParaRPr>
          </a:p>
        </p:txBody>
      </p:sp>
      <p:pic>
        <p:nvPicPr>
          <p:cNvPr id="155" name="endava_brandshape_RGB_red.svg" descr="endava_brandshape_RGB_red.svg"/>
          <p:cNvPicPr/>
          <p:nvPr/>
        </p:nvPicPr>
        <p:blipFill>
          <a:blip r:embed="rId2"/>
          <a:stretch/>
        </p:blipFill>
        <p:spPr>
          <a:xfrm>
            <a:off x="2916360" y="3241800"/>
            <a:ext cx="1141920" cy="456480"/>
          </a:xfrm>
          <a:prstGeom prst="rect">
            <a:avLst/>
          </a:prstGeom>
          <a:noFill/>
          <a:ln w="12700">
            <a:noFill/>
          </a:ln>
        </p:spPr>
      </p:pic>
      <p:sp>
        <p:nvSpPr>
          <p:cNvPr id="156" name="PlaceHolder 1"/>
          <p:cNvSpPr>
            <a:spLocks noGrp="1"/>
          </p:cNvSpPr>
          <p:nvPr>
            <p:ph type="title"/>
          </p:nvPr>
        </p:nvSpPr>
        <p:spPr>
          <a:xfrm>
            <a:off x="2584800" y="6377400"/>
            <a:ext cx="19677600" cy="5957280"/>
          </a:xfrm>
          <a:prstGeom prst="rect">
            <a:avLst/>
          </a:prstGeom>
          <a:noFill/>
          <a:ln w="0">
            <a:noFill/>
          </a:ln>
        </p:spPr>
        <p:txBody>
          <a:bodyPr lIns="0" rIns="0" tIns="0" bIns="0" anchor="ctr">
            <a:noAutofit/>
          </a:bodyPr>
          <a:p>
            <a:pPr indent="0">
              <a:buNone/>
            </a:pPr>
            <a:r>
              <a:rPr b="0" lang="en-US" sz="1800" strike="noStrike" u="none">
                <a:solidFill>
                  <a:srgbClr val="ffffff"/>
                </a:solidFill>
                <a:effectLst/>
                <a:uFillTx/>
                <a:latin typeface="Noto Serif"/>
              </a:rPr>
              <a:t>Click to edit the title text format</a:t>
            </a:r>
            <a:endParaRPr b="0" lang="en-US" sz="1800" strike="noStrike" u="none">
              <a:solidFill>
                <a:srgbClr val="ffffff"/>
              </a:solidFill>
              <a:effectLst/>
              <a:uFillTx/>
              <a:latin typeface="Noto Serif"/>
            </a:endParaRPr>
          </a:p>
        </p:txBody>
      </p:sp>
      <p:sp>
        <p:nvSpPr>
          <p:cNvPr id="157" name="PlaceHolder 2"/>
          <p:cNvSpPr>
            <a:spLocks noGrp="1"/>
          </p:cNvSpPr>
          <p:nvPr>
            <p:ph type="body"/>
          </p:nvPr>
        </p:nvSpPr>
        <p:spPr>
          <a:xfrm>
            <a:off x="1218960" y="3209400"/>
            <a:ext cx="21944520" cy="79545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effectLst/>
                <a:uFillTx/>
                <a:latin typeface="Noto Serif"/>
              </a:rPr>
              <a:t>Click to edit the outline text format</a:t>
            </a:r>
            <a:endParaRPr b="0" lang="en-US" sz="1800" strike="noStrike" u="none">
              <a:solidFill>
                <a:srgbClr val="ffffff"/>
              </a:solidFill>
              <a:effectLst/>
              <a:uFillTx/>
              <a:latin typeface="Noto Serif"/>
            </a:endParaRPr>
          </a:p>
          <a:p>
            <a:pPr lvl="1" marL="864000" indent="-324000">
              <a:spcBef>
                <a:spcPts val="1134"/>
              </a:spcBef>
              <a:buClr>
                <a:srgbClr val="ffffff"/>
              </a:buClr>
              <a:buSzPct val="75000"/>
              <a:buFont typeface="Symbol" charset="2"/>
              <a:buChar char=""/>
            </a:pPr>
            <a:r>
              <a:rPr b="0" lang="en-US" sz="1800" strike="noStrike" u="none">
                <a:solidFill>
                  <a:srgbClr val="ffffff"/>
                </a:solidFill>
                <a:effectLst/>
                <a:uFillTx/>
                <a:latin typeface="Noto Serif"/>
              </a:rPr>
              <a:t>Second Outline Level</a:t>
            </a:r>
            <a:endParaRPr b="0" lang="en-US" sz="1800" strike="noStrike" u="none">
              <a:solidFill>
                <a:srgbClr val="ffffff"/>
              </a:solidFill>
              <a:effectLst/>
              <a:uFillTx/>
              <a:latin typeface="Noto Serif"/>
            </a:endParaRPr>
          </a:p>
          <a:p>
            <a:pPr lvl="2" marL="1296000" indent="-288000">
              <a:spcBef>
                <a:spcPts val="850"/>
              </a:spcBef>
              <a:buClr>
                <a:srgbClr val="ffffff"/>
              </a:buClr>
              <a:buSzPct val="45000"/>
              <a:buFont typeface="Wingdings" charset="2"/>
              <a:buChar char=""/>
            </a:pPr>
            <a:r>
              <a:rPr b="0" lang="en-US" sz="1800" strike="noStrike" u="none">
                <a:solidFill>
                  <a:srgbClr val="ffffff"/>
                </a:solidFill>
                <a:effectLst/>
                <a:uFillTx/>
                <a:latin typeface="Noto Serif"/>
              </a:rPr>
              <a:t>Third Outline Level</a:t>
            </a:r>
            <a:endParaRPr b="0" lang="en-US" sz="1800" strike="noStrike" u="none">
              <a:solidFill>
                <a:srgbClr val="ffffff"/>
              </a:solidFill>
              <a:effectLst/>
              <a:uFillTx/>
              <a:latin typeface="Noto Serif"/>
            </a:endParaRPr>
          </a:p>
          <a:p>
            <a:pPr lvl="3" marL="1728000" indent="-216000">
              <a:spcBef>
                <a:spcPts val="567"/>
              </a:spcBef>
              <a:buClr>
                <a:srgbClr val="ffffff"/>
              </a:buClr>
              <a:buSzPct val="75000"/>
              <a:buFont typeface="Symbol" charset="2"/>
              <a:buChar char=""/>
            </a:pPr>
            <a:r>
              <a:rPr b="0" lang="en-US" sz="1800" strike="noStrike" u="none">
                <a:solidFill>
                  <a:srgbClr val="ffffff"/>
                </a:solidFill>
                <a:effectLst/>
                <a:uFillTx/>
                <a:latin typeface="Noto Serif"/>
              </a:rPr>
              <a:t>Fourth Outline Level</a:t>
            </a:r>
            <a:endParaRPr b="0" lang="en-US" sz="1800" strike="noStrike" u="none">
              <a:solidFill>
                <a:srgbClr val="ffffff"/>
              </a:solidFill>
              <a:effectLst/>
              <a:uFillTx/>
              <a:latin typeface="Noto Serif"/>
            </a:endParaRPr>
          </a:p>
          <a:p>
            <a:pPr lvl="4" marL="2160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Fifth Outline Level</a:t>
            </a:r>
            <a:endParaRPr b="0" lang="en-US" sz="1800" strike="noStrike" u="none">
              <a:solidFill>
                <a:srgbClr val="ffffff"/>
              </a:solidFill>
              <a:effectLst/>
              <a:uFillTx/>
              <a:latin typeface="Noto Serif"/>
            </a:endParaRPr>
          </a:p>
          <a:p>
            <a:pPr lvl="5" marL="2592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Sixth Outline Level</a:t>
            </a:r>
            <a:endParaRPr b="0" lang="en-US" sz="1800" strike="noStrike" u="none">
              <a:solidFill>
                <a:srgbClr val="ffffff"/>
              </a:solidFill>
              <a:effectLst/>
              <a:uFillTx/>
              <a:latin typeface="Noto Serif"/>
            </a:endParaRPr>
          </a:p>
          <a:p>
            <a:pPr lvl="6" marL="3024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Seventh Outline Level</a:t>
            </a:r>
            <a:endParaRPr b="0" lang="en-US" sz="1800" strike="noStrike" u="none">
              <a:solidFill>
                <a:srgbClr val="ffffff"/>
              </a:solidFill>
              <a:effectLst/>
              <a:uFillTx/>
              <a:latin typeface="Noto Serif"/>
            </a:endParaRPr>
          </a:p>
        </p:txBody>
      </p:sp>
      <p:sp>
        <p:nvSpPr>
          <p:cNvPr id="158" name="PlaceHolder 3"/>
          <p:cNvSpPr>
            <a:spLocks noGrp="1"/>
          </p:cNvSpPr>
          <p:nvPr>
            <p:ph type="sldNum" idx="30"/>
          </p:nvPr>
        </p:nvSpPr>
        <p:spPr>
          <a:xfrm>
            <a:off x="11938680" y="13167720"/>
            <a:ext cx="246240" cy="225000"/>
          </a:xfrm>
          <a:prstGeom prst="rect">
            <a:avLst/>
          </a:prstGeom>
          <a:noFill/>
          <a:ln w="12600">
            <a:noFill/>
          </a:ln>
        </p:spPr>
        <p:txBody>
          <a:bodyPr lIns="50760" rIns="50760" tIns="50760" bIns="50760" anchor="ctr">
            <a:noAutofit/>
          </a:bodyPr>
          <a:lstStyle>
            <a:lvl1pPr indent="0" algn="r" defTabSz="412920">
              <a:lnSpc>
                <a:spcPct val="100000"/>
              </a:lnSpc>
              <a:buNone/>
              <a:tabLst>
                <a:tab algn="l" pos="0"/>
              </a:tabLst>
              <a:defRPr b="0" lang="en-US" sz="800" strike="noStrike" u="none">
                <a:solidFill>
                  <a:srgbClr val="8c959b"/>
                </a:solidFill>
                <a:effectLst/>
                <a:uFillTx/>
                <a:latin typeface="Dava Sans"/>
              </a:defRPr>
            </a:lvl1pPr>
          </a:lstStyle>
          <a:p>
            <a:pPr indent="0" algn="r" defTabSz="412920">
              <a:lnSpc>
                <a:spcPct val="100000"/>
              </a:lnSpc>
              <a:buNone/>
              <a:tabLst>
                <a:tab algn="l" pos="0"/>
              </a:tabLst>
            </a:pPr>
            <a:fld id="{9A6FB264-AF19-471D-B7BF-FE5C46593AB7}" type="slidenum">
              <a:rPr b="0" lang="en-US" sz="800" strike="noStrike" u="none">
                <a:solidFill>
                  <a:srgbClr val="8c959b"/>
                </a:solidFill>
                <a:effectLst/>
                <a:uFillTx/>
                <a:latin typeface="Dava Sans"/>
              </a:rPr>
              <a:t>&lt;number&gt;</a:t>
            </a:fld>
            <a:endParaRPr b="0" lang="en-US" sz="800" strike="noStrike" u="none">
              <a:solidFill>
                <a:srgbClr val="ffffff"/>
              </a:solidFill>
              <a:effectLst/>
              <a:uFillTx/>
              <a:latin typeface="Noto Serif"/>
            </a:endParaRPr>
          </a:p>
        </p:txBody>
      </p:sp>
    </p:spTree>
  </p:cSld>
  <p:clrMap bg1="lt1" tx1="dk1" bg2="lt2" tx2="dk2" accent1="accent1" accent2="accent2" accent3="accent3" accent4="accent4" accent5="accent5" accent6="accent6" hlink="hlink" folHlink="folHlink"/>
  <p:sldLayoutIdLst>
    <p:sldLayoutId id="2147483707" r:id="rId3"/>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1" name="© Copyright 2023 Endava  •  Confidential and Proprietary  •  Version 1.0"/>
          <p:cNvSpPr/>
          <p:nvPr/>
        </p:nvSpPr>
        <p:spPr>
          <a:xfrm>
            <a:off x="610560" y="13186440"/>
            <a:ext cx="11289600" cy="141840"/>
          </a:xfrm>
          <a:prstGeom prst="rect">
            <a:avLst/>
          </a:prstGeom>
          <a:noFill/>
          <a:ln w="12700">
            <a:noFill/>
          </a:ln>
        </p:spPr>
        <p:style>
          <a:lnRef idx="0"/>
          <a:fillRef idx="0"/>
          <a:effectRef idx="0"/>
          <a:fontRef idx="minor"/>
        </p:style>
        <p:txBody>
          <a:bodyPr lIns="25560" rIns="25560" tIns="25560" bIns="25560" anchor="ctr">
            <a:spAutoFit/>
          </a:bodyPr>
          <a:p>
            <a:pPr defTabSz="914400">
              <a:lnSpc>
                <a:spcPct val="100000"/>
              </a:lnSpc>
            </a:pPr>
            <a:r>
              <a:rPr b="0" lang="en-US" sz="600" strike="noStrike" u="none">
                <a:solidFill>
                  <a:srgbClr val="8c959b"/>
                </a:solidFill>
                <a:effectLst/>
                <a:uFillTx/>
                <a:latin typeface="Dava Sans"/>
              </a:rPr>
              <a:t>© Copyright 2023 Endava  •  Confidential and Proprietary  •  Version 1.0</a:t>
            </a:r>
            <a:endParaRPr b="0" lang="en-US" sz="600" strike="noStrike" u="none">
              <a:solidFill>
                <a:srgbClr val="000000"/>
              </a:solidFill>
              <a:effectLst/>
              <a:uFillTx/>
              <a:latin typeface="Noto Serif"/>
            </a:endParaRPr>
          </a:p>
        </p:txBody>
      </p:sp>
      <p:sp>
        <p:nvSpPr>
          <p:cNvPr id="162" name="Insert chapter name"/>
          <p:cNvSpPr/>
          <p:nvPr/>
        </p:nvSpPr>
        <p:spPr>
          <a:xfrm>
            <a:off x="649440" y="207720"/>
            <a:ext cx="1123560" cy="253080"/>
          </a:xfrm>
          <a:prstGeom prst="roundRect">
            <a:avLst>
              <a:gd name="adj" fmla="val 50000"/>
            </a:avLst>
          </a:prstGeom>
          <a:noFill/>
          <a:ln w="12700">
            <a:solidFill>
              <a:srgbClr val="192b37"/>
            </a:solidFill>
            <a:miter/>
          </a:ln>
        </p:spPr>
        <p:style>
          <a:lnRef idx="0"/>
          <a:fillRef idx="0"/>
          <a:effectRef idx="0"/>
          <a:fontRef idx="minor"/>
        </p:style>
        <p:txBody>
          <a:bodyPr wrap="none" lIns="108000" rIns="108000" tIns="36000" bIns="36000" anchor="t">
            <a:spAutoFit/>
          </a:bodyPr>
          <a:p>
            <a:pPr defTabSz="410760">
              <a:lnSpc>
                <a:spcPct val="100000"/>
              </a:lnSpc>
              <a:tabLst>
                <a:tab algn="l" pos="0"/>
              </a:tabLst>
            </a:pPr>
            <a:r>
              <a:rPr b="0" lang="en-US" sz="700" strike="noStrike" u="none">
                <a:solidFill>
                  <a:srgbClr val="192b37"/>
                </a:solidFill>
                <a:effectLst/>
                <a:uFillTx/>
                <a:latin typeface="Dava Sans"/>
              </a:rPr>
              <a:t>Insert chapter name</a:t>
            </a:r>
            <a:endParaRPr b="0" lang="en-US" sz="700" strike="noStrike" u="none">
              <a:solidFill>
                <a:srgbClr val="000000"/>
              </a:solidFill>
              <a:effectLst/>
              <a:uFillTx/>
              <a:latin typeface="Noto Serif"/>
            </a:endParaRPr>
          </a:p>
        </p:txBody>
      </p:sp>
      <p:pic>
        <p:nvPicPr>
          <p:cNvPr id="163" name="endava_symbol_black_CMYK.pdf" descr="endava_symbol_black_CMYK.pdf"/>
          <p:cNvPicPr/>
          <p:nvPr/>
        </p:nvPicPr>
        <p:blipFill>
          <a:blip r:embed="rId2">
            <a:alphaModFix amt="50000"/>
          </a:blip>
          <a:stretch/>
        </p:blipFill>
        <p:spPr>
          <a:xfrm>
            <a:off x="23434200" y="251640"/>
            <a:ext cx="262080" cy="320040"/>
          </a:xfrm>
          <a:prstGeom prst="rect">
            <a:avLst/>
          </a:prstGeom>
          <a:noFill/>
          <a:ln w="12700">
            <a:noFill/>
          </a:ln>
        </p:spPr>
      </p:pic>
      <p:sp>
        <p:nvSpPr>
          <p:cNvPr id="164" name="Insert presentation name"/>
          <p:cNvSpPr/>
          <p:nvPr/>
        </p:nvSpPr>
        <p:spPr>
          <a:xfrm>
            <a:off x="16759800" y="333360"/>
            <a:ext cx="6570000" cy="156960"/>
          </a:xfrm>
          <a:prstGeom prst="rect">
            <a:avLst/>
          </a:prstGeom>
          <a:noFill/>
          <a:ln w="12700">
            <a:noFill/>
          </a:ln>
        </p:spPr>
        <p:style>
          <a:lnRef idx="0"/>
          <a:fillRef idx="0"/>
          <a:effectRef idx="0"/>
          <a:fontRef idx="minor"/>
        </p:style>
        <p:txBody>
          <a:bodyPr lIns="25560" rIns="25560" tIns="25560" bIns="25560" anchor="ctr">
            <a:spAutoFit/>
          </a:bodyPr>
          <a:p>
            <a:pPr algn="r" defTabSz="914400">
              <a:lnSpc>
                <a:spcPct val="100000"/>
              </a:lnSpc>
              <a:spcBef>
                <a:spcPts val="2999"/>
              </a:spcBef>
            </a:pPr>
            <a:r>
              <a:rPr b="0" lang="en-US" sz="700" strike="noStrike" u="none">
                <a:solidFill>
                  <a:schemeClr val="dk1"/>
                </a:solidFill>
                <a:effectLst/>
                <a:uFillTx/>
                <a:latin typeface="Dava Sans"/>
              </a:rPr>
              <a:t>Presentation name here</a:t>
            </a:r>
            <a:endParaRPr b="0" lang="en-US" sz="700" strike="noStrike" u="none">
              <a:solidFill>
                <a:srgbClr val="000000"/>
              </a:solidFill>
              <a:effectLst/>
              <a:uFillTx/>
              <a:latin typeface="Noto Serif"/>
            </a:endParaRPr>
          </a:p>
        </p:txBody>
      </p:sp>
      <p:sp>
        <p:nvSpPr>
          <p:cNvPr id="165" name="PlaceHolder 1"/>
          <p:cNvSpPr>
            <a:spLocks noGrp="1"/>
          </p:cNvSpPr>
          <p:nvPr>
            <p:ph type="title"/>
          </p:nvPr>
        </p:nvSpPr>
        <p:spPr>
          <a:xfrm>
            <a:off x="2584800" y="6377400"/>
            <a:ext cx="19677600" cy="595728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Noto Serif"/>
              </a:rPr>
              <a:t>Click to edit the title text format</a:t>
            </a:r>
            <a:endParaRPr b="0" lang="en-US" sz="1800" strike="noStrike" u="none">
              <a:solidFill>
                <a:srgbClr val="000000"/>
              </a:solidFill>
              <a:effectLst/>
              <a:uFillTx/>
              <a:latin typeface="Noto Serif"/>
            </a:endParaRPr>
          </a:p>
        </p:txBody>
      </p:sp>
      <p:sp>
        <p:nvSpPr>
          <p:cNvPr id="166" name="PlaceHolder 2"/>
          <p:cNvSpPr>
            <a:spLocks noGrp="1"/>
          </p:cNvSpPr>
          <p:nvPr>
            <p:ph type="body"/>
          </p:nvPr>
        </p:nvSpPr>
        <p:spPr>
          <a:xfrm>
            <a:off x="1218960" y="3209400"/>
            <a:ext cx="21944520" cy="7954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Noto Serif"/>
              </a:rPr>
              <a:t>Click to edit the outline text format</a:t>
            </a:r>
            <a:endParaRPr b="0" lang="en-US" sz="1800" strike="noStrike" u="none">
              <a:solidFill>
                <a:srgbClr val="000000"/>
              </a:solidFill>
              <a:effectLst/>
              <a:uFillTx/>
              <a:latin typeface="Noto Serif"/>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Noto Serif"/>
              </a:rPr>
              <a:t>Second Outline Level</a:t>
            </a:r>
            <a:endParaRPr b="0" lang="en-US" sz="1800" strike="noStrike" u="none">
              <a:solidFill>
                <a:srgbClr val="000000"/>
              </a:solidFill>
              <a:effectLst/>
              <a:uFillTx/>
              <a:latin typeface="Noto Serif"/>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Noto Serif"/>
              </a:rPr>
              <a:t>Third Outline Level</a:t>
            </a:r>
            <a:endParaRPr b="0" lang="en-US" sz="1800" strike="noStrike" u="none">
              <a:solidFill>
                <a:srgbClr val="000000"/>
              </a:solidFill>
              <a:effectLst/>
              <a:uFillTx/>
              <a:latin typeface="Noto Serif"/>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Noto Serif"/>
              </a:rPr>
              <a:t>Fourth Outline Level</a:t>
            </a:r>
            <a:endParaRPr b="0" lang="en-US" sz="1800" strike="noStrike" u="none">
              <a:solidFill>
                <a:srgbClr val="000000"/>
              </a:solidFill>
              <a:effectLst/>
              <a:uFillTx/>
              <a:latin typeface="Noto Serif"/>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Noto Serif"/>
              </a:rPr>
              <a:t>Fifth Outline Level</a:t>
            </a:r>
            <a:endParaRPr b="0" lang="en-US" sz="1800" strike="noStrike" u="none">
              <a:solidFill>
                <a:srgbClr val="000000"/>
              </a:solidFill>
              <a:effectLst/>
              <a:uFillTx/>
              <a:latin typeface="Noto Serif"/>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Noto Serif"/>
              </a:rPr>
              <a:t>Sixth Outline Level</a:t>
            </a:r>
            <a:endParaRPr b="0" lang="en-US" sz="1800" strike="noStrike" u="none">
              <a:solidFill>
                <a:srgbClr val="000000"/>
              </a:solidFill>
              <a:effectLst/>
              <a:uFillTx/>
              <a:latin typeface="Noto Serif"/>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Noto Serif"/>
              </a:rPr>
              <a:t>Seventh Outline Level</a:t>
            </a:r>
            <a:endParaRPr b="0" lang="en-US" sz="1800" strike="noStrike" u="none">
              <a:solidFill>
                <a:srgbClr val="000000"/>
              </a:solidFill>
              <a:effectLst/>
              <a:uFillTx/>
              <a:latin typeface="Noto Serif"/>
            </a:endParaRPr>
          </a:p>
        </p:txBody>
      </p:sp>
      <p:sp>
        <p:nvSpPr>
          <p:cNvPr id="167" name="PlaceHolder 3"/>
          <p:cNvSpPr>
            <a:spLocks noGrp="1"/>
          </p:cNvSpPr>
          <p:nvPr>
            <p:ph type="sldNum" idx="31"/>
          </p:nvPr>
        </p:nvSpPr>
        <p:spPr>
          <a:xfrm>
            <a:off x="23633640" y="13196160"/>
            <a:ext cx="143640" cy="122400"/>
          </a:xfrm>
          <a:prstGeom prst="rect">
            <a:avLst/>
          </a:prstGeom>
          <a:noFill/>
          <a:ln w="12600">
            <a:noFill/>
          </a:ln>
        </p:spPr>
        <p:txBody>
          <a:bodyPr lIns="0" rIns="0" tIns="0" bIns="0" anchor="ctr">
            <a:noAutofit/>
          </a:bodyPr>
          <a:lstStyle>
            <a:lvl1pPr indent="0" algn="r" defTabSz="412920">
              <a:lnSpc>
                <a:spcPct val="100000"/>
              </a:lnSpc>
              <a:buNone/>
              <a:tabLst>
                <a:tab algn="l" pos="0"/>
              </a:tabLst>
              <a:defRPr b="0" lang="en-US" sz="800" strike="noStrike" u="none">
                <a:solidFill>
                  <a:srgbClr val="8c959b"/>
                </a:solidFill>
                <a:effectLst/>
                <a:uFillTx/>
                <a:latin typeface="Dava Sans"/>
              </a:defRPr>
            </a:lvl1pPr>
          </a:lstStyle>
          <a:p>
            <a:pPr indent="0" algn="r" defTabSz="412920">
              <a:lnSpc>
                <a:spcPct val="100000"/>
              </a:lnSpc>
              <a:buNone/>
              <a:tabLst>
                <a:tab algn="l" pos="0"/>
              </a:tabLst>
            </a:pPr>
            <a:fld id="{434E391E-CCA2-45E4-9237-368916534F9C}" type="slidenum">
              <a:rPr b="0" lang="en-US" sz="800" strike="noStrike" u="none">
                <a:solidFill>
                  <a:srgbClr val="8c959b"/>
                </a:solidFill>
                <a:effectLst/>
                <a:uFillTx/>
                <a:latin typeface="Dava Sans"/>
              </a:rPr>
              <a:t>&lt;number&gt;</a:t>
            </a:fld>
            <a:endParaRPr b="0" lang="en-US" sz="800" strike="noStrike" u="none">
              <a:solidFill>
                <a:srgbClr val="000000"/>
              </a:solidFill>
              <a:effectLst/>
              <a:uFillTx/>
              <a:latin typeface="Noto Serif"/>
            </a:endParaRPr>
          </a:p>
        </p:txBody>
      </p:sp>
    </p:spTree>
  </p:cSld>
  <p:clrMap bg1="lt1" tx1="dk1" bg2="lt2" tx2="dk2" accent1="accent1" accent2="accent2" accent3="accent3" accent4="accent4" accent5="accent5" accent6="accent6" hlink="hlink" folHlink="folHlink"/>
  <p:sldLayoutIdLst>
    <p:sldLayoutId id="2147483709" r:id="rId3"/>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2b37"/>
        </a:solidFill>
      </p:bgPr>
    </p:bg>
    <p:spTree>
      <p:nvGrpSpPr>
        <p:cNvPr id="1" name=""/>
        <p:cNvGrpSpPr/>
        <p:nvPr/>
      </p:nvGrpSpPr>
      <p:grpSpPr>
        <a:xfrm>
          <a:off x="0" y="0"/>
          <a:ext cx="0" cy="0"/>
          <a:chOff x="0" y="0"/>
          <a:chExt cx="0" cy="0"/>
        </a:xfrm>
      </p:grpSpPr>
      <p:pic>
        <p:nvPicPr>
          <p:cNvPr id="170" name="endava_symbol_RGB 1.png" descr="endava_symbol_RGB 1.png"/>
          <p:cNvPicPr/>
          <p:nvPr/>
        </p:nvPicPr>
        <p:blipFill>
          <a:blip r:embed="rId2">
            <a:alphaModFix amt="50000"/>
          </a:blip>
          <a:stretch/>
        </p:blipFill>
        <p:spPr>
          <a:xfrm>
            <a:off x="23434200" y="251640"/>
            <a:ext cx="262080" cy="320040"/>
          </a:xfrm>
          <a:prstGeom prst="rect">
            <a:avLst/>
          </a:prstGeom>
          <a:noFill/>
          <a:ln w="12700">
            <a:noFill/>
          </a:ln>
        </p:spPr>
      </p:pic>
      <p:sp>
        <p:nvSpPr>
          <p:cNvPr id="171" name="© Copyright 2023 Endava  •  Confidential and Proprietary  •  Version 1.0"/>
          <p:cNvSpPr/>
          <p:nvPr/>
        </p:nvSpPr>
        <p:spPr>
          <a:xfrm>
            <a:off x="610560" y="13186440"/>
            <a:ext cx="11289600" cy="141840"/>
          </a:xfrm>
          <a:prstGeom prst="rect">
            <a:avLst/>
          </a:prstGeom>
          <a:noFill/>
          <a:ln w="12700">
            <a:noFill/>
          </a:ln>
        </p:spPr>
        <p:style>
          <a:lnRef idx="0"/>
          <a:fillRef idx="0"/>
          <a:effectRef idx="0"/>
          <a:fontRef idx="minor"/>
        </p:style>
        <p:txBody>
          <a:bodyPr lIns="25560" rIns="25560" tIns="25560" bIns="25560" anchor="ctr">
            <a:spAutoFit/>
          </a:bodyPr>
          <a:p>
            <a:pPr defTabSz="914400">
              <a:lnSpc>
                <a:spcPct val="100000"/>
              </a:lnSpc>
            </a:pPr>
            <a:r>
              <a:rPr b="0" lang="en-US" sz="600" strike="noStrike" u="none">
                <a:solidFill>
                  <a:srgbClr val="8c959b"/>
                </a:solidFill>
                <a:effectLst/>
                <a:uFillTx/>
                <a:latin typeface="Dava Sans"/>
              </a:rPr>
              <a:t>© Copyright 2023 Endava  •  Confidential and Proprietary  •  Version 1.0</a:t>
            </a:r>
            <a:endParaRPr b="0" lang="en-US" sz="600" strike="noStrike" u="none">
              <a:solidFill>
                <a:srgbClr val="ffffff"/>
              </a:solidFill>
              <a:effectLst/>
              <a:uFillTx/>
              <a:latin typeface="Noto Serif"/>
            </a:endParaRPr>
          </a:p>
        </p:txBody>
      </p:sp>
      <p:sp>
        <p:nvSpPr>
          <p:cNvPr id="172" name="Insert presentation name"/>
          <p:cNvSpPr/>
          <p:nvPr/>
        </p:nvSpPr>
        <p:spPr>
          <a:xfrm>
            <a:off x="16759800" y="333360"/>
            <a:ext cx="6570000" cy="156960"/>
          </a:xfrm>
          <a:prstGeom prst="rect">
            <a:avLst/>
          </a:prstGeom>
          <a:noFill/>
          <a:ln w="12700">
            <a:noFill/>
          </a:ln>
        </p:spPr>
        <p:style>
          <a:lnRef idx="0"/>
          <a:fillRef idx="0"/>
          <a:effectRef idx="0"/>
          <a:fontRef idx="minor"/>
        </p:style>
        <p:txBody>
          <a:bodyPr lIns="25560" rIns="25560" tIns="25560" bIns="25560" anchor="ctr">
            <a:spAutoFit/>
          </a:bodyPr>
          <a:p>
            <a:pPr algn="r" defTabSz="914400">
              <a:lnSpc>
                <a:spcPct val="100000"/>
              </a:lnSpc>
              <a:spcBef>
                <a:spcPts val="2999"/>
              </a:spcBef>
            </a:pPr>
            <a:r>
              <a:rPr b="0" lang="en-US" sz="700" strike="noStrike" u="none">
                <a:solidFill>
                  <a:srgbClr val="ffffff"/>
                </a:solidFill>
                <a:effectLst/>
                <a:uFillTx/>
                <a:latin typeface="Dava Sans"/>
              </a:rPr>
              <a:t>Presentation name here</a:t>
            </a:r>
            <a:endParaRPr b="0" lang="en-US" sz="700" strike="noStrike" u="none">
              <a:solidFill>
                <a:srgbClr val="ffffff"/>
              </a:solidFill>
              <a:effectLst/>
              <a:uFillTx/>
              <a:latin typeface="Noto Serif"/>
            </a:endParaRPr>
          </a:p>
        </p:txBody>
      </p:sp>
      <p:sp>
        <p:nvSpPr>
          <p:cNvPr id="173" name="Insert chapter name"/>
          <p:cNvSpPr/>
          <p:nvPr/>
        </p:nvSpPr>
        <p:spPr>
          <a:xfrm>
            <a:off x="649440" y="207720"/>
            <a:ext cx="1123560" cy="253080"/>
          </a:xfrm>
          <a:prstGeom prst="roundRect">
            <a:avLst>
              <a:gd name="adj" fmla="val 50000"/>
            </a:avLst>
          </a:prstGeom>
          <a:noFill/>
          <a:ln w="12700">
            <a:solidFill>
              <a:srgbClr val="ffffff"/>
            </a:solidFill>
            <a:miter/>
          </a:ln>
        </p:spPr>
        <p:style>
          <a:lnRef idx="0"/>
          <a:fillRef idx="0"/>
          <a:effectRef idx="0"/>
          <a:fontRef idx="minor"/>
        </p:style>
        <p:txBody>
          <a:bodyPr wrap="none" lIns="108000" rIns="108000" tIns="36000" bIns="36000" anchor="t">
            <a:spAutoFit/>
          </a:bodyPr>
          <a:p>
            <a:pPr defTabSz="410760">
              <a:lnSpc>
                <a:spcPct val="100000"/>
              </a:lnSpc>
              <a:tabLst>
                <a:tab algn="l" pos="0"/>
              </a:tabLst>
            </a:pPr>
            <a:r>
              <a:rPr b="0" lang="en-US" sz="700" strike="noStrike" u="none">
                <a:solidFill>
                  <a:srgbClr val="ffffff"/>
                </a:solidFill>
                <a:effectLst/>
                <a:uFillTx/>
                <a:latin typeface="Dava Sans"/>
              </a:rPr>
              <a:t>Insert chapter name</a:t>
            </a:r>
            <a:endParaRPr b="0" lang="en-US" sz="700" strike="noStrike" u="none">
              <a:solidFill>
                <a:srgbClr val="ffffff"/>
              </a:solidFill>
              <a:effectLst/>
              <a:uFillTx/>
              <a:latin typeface="Noto Serif"/>
            </a:endParaRPr>
          </a:p>
        </p:txBody>
      </p:sp>
      <p:sp>
        <p:nvSpPr>
          <p:cNvPr id="174" name="PlaceHolder 1"/>
          <p:cNvSpPr>
            <a:spLocks noGrp="1"/>
          </p:cNvSpPr>
          <p:nvPr>
            <p:ph type="sldNum" idx="32"/>
          </p:nvPr>
        </p:nvSpPr>
        <p:spPr>
          <a:xfrm>
            <a:off x="23633640" y="13196160"/>
            <a:ext cx="143640" cy="122400"/>
          </a:xfrm>
          <a:prstGeom prst="rect">
            <a:avLst/>
          </a:prstGeom>
          <a:noFill/>
          <a:ln w="12600">
            <a:noFill/>
          </a:ln>
        </p:spPr>
        <p:txBody>
          <a:bodyPr lIns="0" rIns="0" tIns="0" bIns="0" anchor="ctr">
            <a:noAutofit/>
          </a:bodyPr>
          <a:lstStyle>
            <a:lvl1pPr indent="0" algn="r" defTabSz="412920">
              <a:lnSpc>
                <a:spcPct val="100000"/>
              </a:lnSpc>
              <a:buNone/>
              <a:tabLst>
                <a:tab algn="l" pos="0"/>
              </a:tabLst>
              <a:defRPr b="0" lang="en-US" sz="800" strike="noStrike" u="none">
                <a:solidFill>
                  <a:srgbClr val="8c959b"/>
                </a:solidFill>
                <a:effectLst/>
                <a:uFillTx/>
                <a:latin typeface="Dava Sans"/>
              </a:defRPr>
            </a:lvl1pPr>
          </a:lstStyle>
          <a:p>
            <a:pPr indent="0" algn="r" defTabSz="412920">
              <a:lnSpc>
                <a:spcPct val="100000"/>
              </a:lnSpc>
              <a:buNone/>
              <a:tabLst>
                <a:tab algn="l" pos="0"/>
              </a:tabLst>
            </a:pPr>
            <a:fld id="{492C9506-27FF-4B2C-B744-A662F6AD7940}" type="slidenum">
              <a:rPr b="0" lang="en-US" sz="800" strike="noStrike" u="none">
                <a:solidFill>
                  <a:srgbClr val="8c959b"/>
                </a:solidFill>
                <a:effectLst/>
                <a:uFillTx/>
                <a:latin typeface="Dava Sans"/>
              </a:rPr>
              <a:t>&lt;number&gt;</a:t>
            </a:fld>
            <a:endParaRPr b="0" lang="en-US" sz="800" strike="noStrike" u="none">
              <a:solidFill>
                <a:srgbClr val="ffffff"/>
              </a:solidFill>
              <a:effectLst/>
              <a:uFillTx/>
              <a:latin typeface="Noto Serif"/>
            </a:endParaRPr>
          </a:p>
        </p:txBody>
      </p:sp>
    </p:spTree>
  </p:cSld>
  <p:clrMap bg1="lt1" tx1="dk1" bg2="lt2" tx2="dk2" accent1="accent1" accent2="accent2" accent3="accent3" accent4="accent4" accent5="accent5" accent6="accent6" hlink="hlink" folHlink="folHlink"/>
  <p:sldLayoutIdLst>
    <p:sldLayoutId id="2147483711" r:id="rId3"/>
  </p:sldLayoutIdLst>
</p:sldMaster>
</file>

<file path=ppt/slideMasters/slideMaster3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5" name="PlaceHolder 1"/>
          <p:cNvSpPr>
            <a:spLocks noGrp="1"/>
          </p:cNvSpPr>
          <p:nvPr>
            <p:ph type="title"/>
          </p:nvPr>
        </p:nvSpPr>
        <p:spPr>
          <a:xfrm>
            <a:off x="2584800" y="6377400"/>
            <a:ext cx="19677600" cy="595728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Noto Serif"/>
              </a:rPr>
              <a:t>Click to edit the title text format</a:t>
            </a:r>
            <a:endParaRPr b="0" lang="en-US" sz="1800" strike="noStrike" u="none">
              <a:solidFill>
                <a:srgbClr val="000000"/>
              </a:solidFill>
              <a:effectLst/>
              <a:uFillTx/>
              <a:latin typeface="Noto Serif"/>
            </a:endParaRPr>
          </a:p>
        </p:txBody>
      </p:sp>
      <p:sp>
        <p:nvSpPr>
          <p:cNvPr id="176" name="PlaceHolder 2"/>
          <p:cNvSpPr>
            <a:spLocks noGrp="1"/>
          </p:cNvSpPr>
          <p:nvPr>
            <p:ph type="body"/>
          </p:nvPr>
        </p:nvSpPr>
        <p:spPr>
          <a:xfrm>
            <a:off x="1218960" y="3209400"/>
            <a:ext cx="21944520" cy="7954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Noto Serif"/>
              </a:rPr>
              <a:t>Click to edit the outline text format</a:t>
            </a:r>
            <a:endParaRPr b="0" lang="en-US" sz="1800" strike="noStrike" u="none">
              <a:solidFill>
                <a:srgbClr val="000000"/>
              </a:solidFill>
              <a:effectLst/>
              <a:uFillTx/>
              <a:latin typeface="Noto Serif"/>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Noto Serif"/>
              </a:rPr>
              <a:t>Second Outline Level</a:t>
            </a:r>
            <a:endParaRPr b="0" lang="en-US" sz="1800" strike="noStrike" u="none">
              <a:solidFill>
                <a:srgbClr val="000000"/>
              </a:solidFill>
              <a:effectLst/>
              <a:uFillTx/>
              <a:latin typeface="Noto Serif"/>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Noto Serif"/>
              </a:rPr>
              <a:t>Third Outline Level</a:t>
            </a:r>
            <a:endParaRPr b="0" lang="en-US" sz="1800" strike="noStrike" u="none">
              <a:solidFill>
                <a:srgbClr val="000000"/>
              </a:solidFill>
              <a:effectLst/>
              <a:uFillTx/>
              <a:latin typeface="Noto Serif"/>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Noto Serif"/>
              </a:rPr>
              <a:t>Fourth Outline Level</a:t>
            </a:r>
            <a:endParaRPr b="0" lang="en-US" sz="1800" strike="noStrike" u="none">
              <a:solidFill>
                <a:srgbClr val="000000"/>
              </a:solidFill>
              <a:effectLst/>
              <a:uFillTx/>
              <a:latin typeface="Noto Serif"/>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Noto Serif"/>
              </a:rPr>
              <a:t>Fifth Outline Level</a:t>
            </a:r>
            <a:endParaRPr b="0" lang="en-US" sz="1800" strike="noStrike" u="none">
              <a:solidFill>
                <a:srgbClr val="000000"/>
              </a:solidFill>
              <a:effectLst/>
              <a:uFillTx/>
              <a:latin typeface="Noto Serif"/>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Noto Serif"/>
              </a:rPr>
              <a:t>Sixth Outline Level</a:t>
            </a:r>
            <a:endParaRPr b="0" lang="en-US" sz="1800" strike="noStrike" u="none">
              <a:solidFill>
                <a:srgbClr val="000000"/>
              </a:solidFill>
              <a:effectLst/>
              <a:uFillTx/>
              <a:latin typeface="Noto Serif"/>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Noto Serif"/>
              </a:rPr>
              <a:t>Seventh Outline Level</a:t>
            </a:r>
            <a:endParaRPr b="0" lang="en-US" sz="1800" strike="noStrike" u="none">
              <a:solidFill>
                <a:srgbClr val="000000"/>
              </a:solidFill>
              <a:effectLst/>
              <a:uFillTx/>
              <a:latin typeface="Noto Serif"/>
            </a:endParaRPr>
          </a:p>
        </p:txBody>
      </p:sp>
      <p:sp>
        <p:nvSpPr>
          <p:cNvPr id="177" name="PlaceHolder 3"/>
          <p:cNvSpPr>
            <a:spLocks noGrp="1"/>
          </p:cNvSpPr>
          <p:nvPr>
            <p:ph type="sldNum" idx="33"/>
          </p:nvPr>
        </p:nvSpPr>
        <p:spPr>
          <a:xfrm>
            <a:off x="23489280" y="13132800"/>
            <a:ext cx="288000" cy="245520"/>
          </a:xfrm>
          <a:prstGeom prst="rect">
            <a:avLst/>
          </a:prstGeom>
          <a:noFill/>
          <a:ln w="12600">
            <a:noFill/>
          </a:ln>
        </p:spPr>
        <p:txBody>
          <a:bodyPr lIns="0" rIns="0" tIns="0" bIns="0" anchor="ctr">
            <a:noAutofit/>
          </a:bodyPr>
          <a:lstStyle>
            <a:lvl1pPr indent="0" algn="r" defTabSz="825480">
              <a:lnSpc>
                <a:spcPct val="100000"/>
              </a:lnSpc>
              <a:buNone/>
              <a:tabLst>
                <a:tab algn="l" pos="0"/>
              </a:tabLst>
              <a:defRPr b="0" lang="en-US" sz="1600" strike="noStrike" u="none">
                <a:solidFill>
                  <a:srgbClr val="8c959b"/>
                </a:solidFill>
                <a:effectLst/>
                <a:uFillTx/>
                <a:latin typeface="Dava Sans"/>
              </a:defRPr>
            </a:lvl1pPr>
          </a:lstStyle>
          <a:p>
            <a:pPr indent="0" algn="r" defTabSz="825480">
              <a:lnSpc>
                <a:spcPct val="100000"/>
              </a:lnSpc>
              <a:buNone/>
              <a:tabLst>
                <a:tab algn="l" pos="0"/>
              </a:tabLst>
            </a:pPr>
            <a:fld id="{D86E5F3A-DA93-4457-A02E-FBFEBE6F120F}" type="slidenum">
              <a:rPr b="0" lang="en-US" sz="1600" strike="noStrike" u="none">
                <a:solidFill>
                  <a:srgbClr val="8c959b"/>
                </a:solidFill>
                <a:effectLst/>
                <a:uFillTx/>
                <a:latin typeface="Dava Sans"/>
              </a:rPr>
              <a:t>&lt;number&gt;</a:t>
            </a:fld>
            <a:endParaRPr b="0" lang="en-US" sz="1600" strike="noStrike" u="none">
              <a:solidFill>
                <a:srgbClr val="000000"/>
              </a:solidFill>
              <a:effectLst/>
              <a:uFillTx/>
              <a:latin typeface="Noto Serif"/>
            </a:endParaRPr>
          </a:p>
        </p:txBody>
      </p:sp>
    </p:spTree>
  </p:cSld>
  <p:clrMap bg1="lt1" tx1="dk1" bg2="lt2" tx2="dk2" accent1="accent1" accent2="accent2" accent3="accent3" accent4="accent4" accent5="accent5" accent6="accent6" hlink="hlink" folHlink="folHlink"/>
  <p:sldLayoutIdLst>
    <p:sldLayoutId id="2147483713" r:id="rId2"/>
  </p:sldLayoutIdLst>
</p:sldMaster>
</file>

<file path=ppt/slideMasters/slideMaster3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2b37"/>
        </a:solidFill>
      </p:bgPr>
    </p:bg>
    <p:spTree>
      <p:nvGrpSpPr>
        <p:cNvPr id="1" name=""/>
        <p:cNvGrpSpPr/>
        <p:nvPr/>
      </p:nvGrpSpPr>
      <p:grpSpPr>
        <a:xfrm>
          <a:off x="0" y="0"/>
          <a:ext cx="0" cy="0"/>
          <a:chOff x="0" y="0"/>
          <a:chExt cx="0" cy="0"/>
        </a:xfrm>
      </p:grpSpPr>
      <p:pic>
        <p:nvPicPr>
          <p:cNvPr id="180" name="endava_symbol_RGB 1.png" descr="endava_symbol_RGB 1.png"/>
          <p:cNvPicPr/>
          <p:nvPr/>
        </p:nvPicPr>
        <p:blipFill>
          <a:blip r:embed="rId2">
            <a:alphaModFix amt="50000"/>
          </a:blip>
          <a:stretch/>
        </p:blipFill>
        <p:spPr>
          <a:xfrm>
            <a:off x="23434200" y="251640"/>
            <a:ext cx="262080" cy="320040"/>
          </a:xfrm>
          <a:prstGeom prst="rect">
            <a:avLst/>
          </a:prstGeom>
          <a:noFill/>
          <a:ln w="12700">
            <a:noFill/>
          </a:ln>
        </p:spPr>
      </p:pic>
      <p:sp>
        <p:nvSpPr>
          <p:cNvPr id="181" name="Insert presentation name"/>
          <p:cNvSpPr/>
          <p:nvPr/>
        </p:nvSpPr>
        <p:spPr>
          <a:xfrm>
            <a:off x="16759800" y="254880"/>
            <a:ext cx="6570000" cy="314280"/>
          </a:xfrm>
          <a:prstGeom prst="rect">
            <a:avLst/>
          </a:prstGeom>
          <a:noFill/>
          <a:ln w="12700">
            <a:noFill/>
          </a:ln>
        </p:spPr>
        <p:style>
          <a:lnRef idx="0"/>
          <a:fillRef idx="0"/>
          <a:effectRef idx="0"/>
          <a:fontRef idx="minor"/>
        </p:style>
        <p:txBody>
          <a:bodyPr lIns="50760" rIns="50760" tIns="50760" bIns="50760" anchor="ctr">
            <a:spAutoFit/>
          </a:bodyPr>
          <a:p>
            <a:pPr algn="r" defTabSz="914400">
              <a:lnSpc>
                <a:spcPct val="100000"/>
              </a:lnSpc>
              <a:spcBef>
                <a:spcPts val="2999"/>
              </a:spcBef>
            </a:pPr>
            <a:r>
              <a:rPr b="0" lang="en-US" sz="1400" strike="noStrike" u="none">
                <a:solidFill>
                  <a:srgbClr val="ffffff"/>
                </a:solidFill>
                <a:effectLst/>
                <a:uFillTx/>
                <a:latin typeface="Dava Sans"/>
              </a:rPr>
              <a:t>Presentation name here</a:t>
            </a:r>
            <a:endParaRPr b="0" lang="en-US" sz="1400" strike="noStrike" u="none">
              <a:solidFill>
                <a:srgbClr val="ffffff"/>
              </a:solidFill>
              <a:effectLst/>
              <a:uFillTx/>
              <a:latin typeface="Noto Serif"/>
            </a:endParaRPr>
          </a:p>
        </p:txBody>
      </p:sp>
      <p:sp>
        <p:nvSpPr>
          <p:cNvPr id="182" name="Insert chapter name"/>
          <p:cNvSpPr/>
          <p:nvPr/>
        </p:nvSpPr>
        <p:spPr>
          <a:xfrm>
            <a:off x="671760" y="207720"/>
            <a:ext cx="2029320" cy="403200"/>
          </a:xfrm>
          <a:prstGeom prst="roundRect">
            <a:avLst>
              <a:gd name="adj" fmla="val 50000"/>
            </a:avLst>
          </a:prstGeom>
          <a:noFill/>
          <a:ln w="12700">
            <a:solidFill>
              <a:srgbClr val="ffffff"/>
            </a:solidFill>
            <a:miter/>
          </a:ln>
        </p:spPr>
        <p:style>
          <a:lnRef idx="0"/>
          <a:fillRef idx="0"/>
          <a:effectRef idx="0"/>
          <a:fontRef idx="minor"/>
        </p:style>
        <p:txBody>
          <a:bodyPr wrap="none" lIns="108000" rIns="108000" tIns="36000" bIns="36000" anchor="t">
            <a:spAutoFit/>
          </a:bodyPr>
          <a:p>
            <a:pPr defTabSz="821520">
              <a:lnSpc>
                <a:spcPct val="100000"/>
              </a:lnSpc>
              <a:tabLst>
                <a:tab algn="l" pos="0"/>
              </a:tabLst>
            </a:pPr>
            <a:r>
              <a:rPr b="0" lang="en-US" sz="1400" strike="noStrike" u="none">
                <a:solidFill>
                  <a:srgbClr val="ffffff"/>
                </a:solidFill>
                <a:effectLst/>
                <a:uFillTx/>
                <a:latin typeface="Dava Sans"/>
              </a:rPr>
              <a:t>Insert chapter name</a:t>
            </a:r>
            <a:endParaRPr b="0" lang="en-US" sz="1400" strike="noStrike" u="none">
              <a:solidFill>
                <a:srgbClr val="ffffff"/>
              </a:solidFill>
              <a:effectLst/>
              <a:uFillTx/>
              <a:latin typeface="Noto Serif"/>
            </a:endParaRPr>
          </a:p>
        </p:txBody>
      </p:sp>
      <p:sp>
        <p:nvSpPr>
          <p:cNvPr id="183" name="PlaceHolder 1"/>
          <p:cNvSpPr>
            <a:spLocks noGrp="1"/>
          </p:cNvSpPr>
          <p:nvPr>
            <p:ph type="sldNum" idx="34"/>
          </p:nvPr>
        </p:nvSpPr>
        <p:spPr>
          <a:xfrm>
            <a:off x="23489280" y="13132800"/>
            <a:ext cx="288000" cy="245520"/>
          </a:xfrm>
          <a:prstGeom prst="rect">
            <a:avLst/>
          </a:prstGeom>
          <a:noFill/>
          <a:ln w="12600">
            <a:noFill/>
          </a:ln>
        </p:spPr>
        <p:txBody>
          <a:bodyPr lIns="0" rIns="0" tIns="0" bIns="0" anchor="ctr">
            <a:noAutofit/>
          </a:bodyPr>
          <a:lstStyle>
            <a:lvl1pPr indent="0" algn="r" defTabSz="825480">
              <a:lnSpc>
                <a:spcPct val="100000"/>
              </a:lnSpc>
              <a:buNone/>
              <a:tabLst>
                <a:tab algn="l" pos="0"/>
              </a:tabLst>
              <a:defRPr b="0" lang="en-US" sz="1600" strike="noStrike" u="none">
                <a:solidFill>
                  <a:srgbClr val="8c959b"/>
                </a:solidFill>
                <a:effectLst/>
                <a:uFillTx/>
                <a:latin typeface="Dava Sans"/>
              </a:defRPr>
            </a:lvl1pPr>
          </a:lstStyle>
          <a:p>
            <a:pPr indent="0" algn="r" defTabSz="825480">
              <a:lnSpc>
                <a:spcPct val="100000"/>
              </a:lnSpc>
              <a:buNone/>
              <a:tabLst>
                <a:tab algn="l" pos="0"/>
              </a:tabLst>
            </a:pPr>
            <a:fld id="{8CC6BCE4-BB95-4E7F-A0BA-7109FE03AA6C}" type="slidenum">
              <a:rPr b="0" lang="en-US" sz="1600" strike="noStrike" u="none">
                <a:solidFill>
                  <a:srgbClr val="8c959b"/>
                </a:solidFill>
                <a:effectLst/>
                <a:uFillTx/>
                <a:latin typeface="Dava Sans"/>
              </a:rPr>
              <a:t>&lt;number&gt;</a:t>
            </a:fld>
            <a:endParaRPr b="0" lang="en-US" sz="1600" strike="noStrike" u="none">
              <a:solidFill>
                <a:srgbClr val="ffffff"/>
              </a:solidFill>
              <a:effectLst/>
              <a:uFillTx/>
              <a:latin typeface="Noto Serif"/>
            </a:endParaRPr>
          </a:p>
        </p:txBody>
      </p:sp>
    </p:spTree>
  </p:cSld>
  <p:clrMap bg1="lt1" tx1="dk1" bg2="lt2" tx2="dk2" accent1="accent1" accent2="accent2" accent3="accent3" accent4="accent4" accent5="accent5" accent6="accent6" hlink="hlink" folHlink="folHlink"/>
  <p:sldLayoutIdLst>
    <p:sldLayoutId id="2147483715" r:id="rId3"/>
  </p:sldLayoutIdLst>
</p:sldMaster>
</file>

<file path=ppt/slideMasters/slideMaster3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84" name="endava_symbol_black_CMYK.pdf" descr="endava_symbol_black_CMYK.pdf"/>
          <p:cNvPicPr/>
          <p:nvPr/>
        </p:nvPicPr>
        <p:blipFill>
          <a:blip r:embed="rId2">
            <a:alphaModFix amt="50000"/>
          </a:blip>
          <a:stretch/>
        </p:blipFill>
        <p:spPr>
          <a:xfrm>
            <a:off x="23434200" y="251640"/>
            <a:ext cx="262080" cy="320040"/>
          </a:xfrm>
          <a:prstGeom prst="rect">
            <a:avLst/>
          </a:prstGeom>
          <a:noFill/>
          <a:ln w="12700">
            <a:noFill/>
          </a:ln>
        </p:spPr>
      </p:pic>
      <p:sp>
        <p:nvSpPr>
          <p:cNvPr id="185" name="Insert presentation name"/>
          <p:cNvSpPr/>
          <p:nvPr/>
        </p:nvSpPr>
        <p:spPr>
          <a:xfrm>
            <a:off x="16759800" y="254880"/>
            <a:ext cx="6570000" cy="314280"/>
          </a:xfrm>
          <a:prstGeom prst="rect">
            <a:avLst/>
          </a:prstGeom>
          <a:noFill/>
          <a:ln w="12700">
            <a:noFill/>
          </a:ln>
        </p:spPr>
        <p:style>
          <a:lnRef idx="0"/>
          <a:fillRef idx="0"/>
          <a:effectRef idx="0"/>
          <a:fontRef idx="minor"/>
        </p:style>
        <p:txBody>
          <a:bodyPr lIns="50760" rIns="50760" tIns="50760" bIns="50760" anchor="ctr">
            <a:spAutoFit/>
          </a:bodyPr>
          <a:p>
            <a:pPr algn="r" defTabSz="914400">
              <a:lnSpc>
                <a:spcPct val="100000"/>
              </a:lnSpc>
              <a:spcBef>
                <a:spcPts val="2999"/>
              </a:spcBef>
            </a:pPr>
            <a:r>
              <a:rPr b="0" lang="en-US" sz="1400" strike="noStrike" u="none">
                <a:solidFill>
                  <a:schemeClr val="dk1"/>
                </a:solidFill>
                <a:effectLst/>
                <a:uFillTx/>
                <a:latin typeface="Dava Sans"/>
              </a:rPr>
              <a:t>Presentation name here</a:t>
            </a:r>
            <a:endParaRPr b="0" lang="en-US" sz="1400" strike="noStrike" u="none">
              <a:solidFill>
                <a:srgbClr val="000000"/>
              </a:solidFill>
              <a:effectLst/>
              <a:uFillTx/>
              <a:latin typeface="Noto Serif"/>
            </a:endParaRPr>
          </a:p>
        </p:txBody>
      </p:sp>
      <p:sp>
        <p:nvSpPr>
          <p:cNvPr id="186" name="PlaceHolder 1"/>
          <p:cNvSpPr>
            <a:spLocks noGrp="1"/>
          </p:cNvSpPr>
          <p:nvPr>
            <p:ph type="title"/>
          </p:nvPr>
        </p:nvSpPr>
        <p:spPr>
          <a:xfrm>
            <a:off x="2584800" y="6377400"/>
            <a:ext cx="19677600" cy="595728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Noto Serif"/>
              </a:rPr>
              <a:t>Click to edit the title text format</a:t>
            </a:r>
            <a:endParaRPr b="0" lang="en-US" sz="1800" strike="noStrike" u="none">
              <a:solidFill>
                <a:srgbClr val="000000"/>
              </a:solidFill>
              <a:effectLst/>
              <a:uFillTx/>
              <a:latin typeface="Noto Serif"/>
            </a:endParaRPr>
          </a:p>
        </p:txBody>
      </p:sp>
      <p:sp>
        <p:nvSpPr>
          <p:cNvPr id="187" name="PlaceHolder 2"/>
          <p:cNvSpPr>
            <a:spLocks noGrp="1"/>
          </p:cNvSpPr>
          <p:nvPr>
            <p:ph type="body"/>
          </p:nvPr>
        </p:nvSpPr>
        <p:spPr>
          <a:xfrm>
            <a:off x="1218960" y="3209400"/>
            <a:ext cx="21944520" cy="7954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Noto Serif"/>
              </a:rPr>
              <a:t>Click to edit the outline text format</a:t>
            </a:r>
            <a:endParaRPr b="0" lang="en-US" sz="1800" strike="noStrike" u="none">
              <a:solidFill>
                <a:srgbClr val="000000"/>
              </a:solidFill>
              <a:effectLst/>
              <a:uFillTx/>
              <a:latin typeface="Noto Serif"/>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Noto Serif"/>
              </a:rPr>
              <a:t>Second Outline Level</a:t>
            </a:r>
            <a:endParaRPr b="0" lang="en-US" sz="1800" strike="noStrike" u="none">
              <a:solidFill>
                <a:srgbClr val="000000"/>
              </a:solidFill>
              <a:effectLst/>
              <a:uFillTx/>
              <a:latin typeface="Noto Serif"/>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Noto Serif"/>
              </a:rPr>
              <a:t>Third Outline Level</a:t>
            </a:r>
            <a:endParaRPr b="0" lang="en-US" sz="1800" strike="noStrike" u="none">
              <a:solidFill>
                <a:srgbClr val="000000"/>
              </a:solidFill>
              <a:effectLst/>
              <a:uFillTx/>
              <a:latin typeface="Noto Serif"/>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Noto Serif"/>
              </a:rPr>
              <a:t>Fourth Outline Level</a:t>
            </a:r>
            <a:endParaRPr b="0" lang="en-US" sz="1800" strike="noStrike" u="none">
              <a:solidFill>
                <a:srgbClr val="000000"/>
              </a:solidFill>
              <a:effectLst/>
              <a:uFillTx/>
              <a:latin typeface="Noto Serif"/>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Noto Serif"/>
              </a:rPr>
              <a:t>Fifth Outline Level</a:t>
            </a:r>
            <a:endParaRPr b="0" lang="en-US" sz="1800" strike="noStrike" u="none">
              <a:solidFill>
                <a:srgbClr val="000000"/>
              </a:solidFill>
              <a:effectLst/>
              <a:uFillTx/>
              <a:latin typeface="Noto Serif"/>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Noto Serif"/>
              </a:rPr>
              <a:t>Sixth Outline Level</a:t>
            </a:r>
            <a:endParaRPr b="0" lang="en-US" sz="1800" strike="noStrike" u="none">
              <a:solidFill>
                <a:srgbClr val="000000"/>
              </a:solidFill>
              <a:effectLst/>
              <a:uFillTx/>
              <a:latin typeface="Noto Serif"/>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Noto Serif"/>
              </a:rPr>
              <a:t>Seventh Outline Level</a:t>
            </a:r>
            <a:endParaRPr b="0" lang="en-US" sz="1800" strike="noStrike" u="none">
              <a:solidFill>
                <a:srgbClr val="000000"/>
              </a:solidFill>
              <a:effectLst/>
              <a:uFillTx/>
              <a:latin typeface="Noto Serif"/>
            </a:endParaRPr>
          </a:p>
        </p:txBody>
      </p:sp>
      <p:sp>
        <p:nvSpPr>
          <p:cNvPr id="188" name="PlaceHolder 3"/>
          <p:cNvSpPr>
            <a:spLocks noGrp="1"/>
          </p:cNvSpPr>
          <p:nvPr>
            <p:ph type="sldNum" idx="35"/>
          </p:nvPr>
        </p:nvSpPr>
        <p:spPr>
          <a:xfrm>
            <a:off x="23489280" y="13132800"/>
            <a:ext cx="288000" cy="245520"/>
          </a:xfrm>
          <a:prstGeom prst="rect">
            <a:avLst/>
          </a:prstGeom>
          <a:noFill/>
          <a:ln w="12600">
            <a:noFill/>
          </a:ln>
        </p:spPr>
        <p:txBody>
          <a:bodyPr lIns="0" rIns="0" tIns="0" bIns="0" anchor="ctr">
            <a:noAutofit/>
          </a:bodyPr>
          <a:lstStyle>
            <a:lvl1pPr indent="0" algn="r" defTabSz="825480">
              <a:lnSpc>
                <a:spcPct val="100000"/>
              </a:lnSpc>
              <a:buNone/>
              <a:tabLst>
                <a:tab algn="l" pos="0"/>
              </a:tabLst>
              <a:defRPr b="0" lang="en-US" sz="1600" strike="noStrike" u="none">
                <a:solidFill>
                  <a:srgbClr val="8c959b"/>
                </a:solidFill>
                <a:effectLst/>
                <a:uFillTx/>
                <a:latin typeface="Dava Sans"/>
              </a:defRPr>
            </a:lvl1pPr>
          </a:lstStyle>
          <a:p>
            <a:pPr indent="0" algn="r" defTabSz="825480">
              <a:lnSpc>
                <a:spcPct val="100000"/>
              </a:lnSpc>
              <a:buNone/>
              <a:tabLst>
                <a:tab algn="l" pos="0"/>
              </a:tabLst>
            </a:pPr>
            <a:fld id="{F02A3AA7-3DD5-4825-B2AC-9101E225AC08}" type="slidenum">
              <a:rPr b="0" lang="en-US" sz="1600" strike="noStrike" u="none">
                <a:solidFill>
                  <a:srgbClr val="8c959b"/>
                </a:solidFill>
                <a:effectLst/>
                <a:uFillTx/>
                <a:latin typeface="Dava Sans"/>
              </a:rPr>
              <a:t>&lt;number&gt;</a:t>
            </a:fld>
            <a:endParaRPr b="0" lang="en-US" sz="1600" strike="noStrike" u="none">
              <a:solidFill>
                <a:srgbClr val="000000"/>
              </a:solidFill>
              <a:effectLst/>
              <a:uFillTx/>
              <a:latin typeface="Noto Serif"/>
            </a:endParaRPr>
          </a:p>
        </p:txBody>
      </p:sp>
    </p:spTree>
  </p:cSld>
  <p:clrMap bg1="lt1" tx1="dk1" bg2="lt2" tx2="dk2" accent1="accent1" accent2="accent2" accent3="accent3" accent4="accent4" accent5="accent5" accent6="accent6" hlink="hlink" folHlink="folHlink"/>
  <p:sldLayoutIdLst>
    <p:sldLayoutId id="2147483717" r:id="rId3"/>
  </p:sldLayoutIdLst>
</p:sldMaster>
</file>

<file path=ppt/slideMasters/slideMaster3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2b37"/>
        </a:solidFill>
      </p:bgPr>
    </p:bg>
    <p:spTree>
      <p:nvGrpSpPr>
        <p:cNvPr id="1" name=""/>
        <p:cNvGrpSpPr/>
        <p:nvPr/>
      </p:nvGrpSpPr>
      <p:grpSpPr>
        <a:xfrm>
          <a:off x="0" y="0"/>
          <a:ext cx="0" cy="0"/>
          <a:chOff x="0" y="0"/>
          <a:chExt cx="0" cy="0"/>
        </a:xfrm>
      </p:grpSpPr>
      <p:pic>
        <p:nvPicPr>
          <p:cNvPr id="191" name="endava_symbol_RGB 1.png" descr="endava_symbol_RGB 1.png"/>
          <p:cNvPicPr/>
          <p:nvPr/>
        </p:nvPicPr>
        <p:blipFill>
          <a:blip r:embed="rId2">
            <a:alphaModFix amt="50000"/>
          </a:blip>
          <a:stretch/>
        </p:blipFill>
        <p:spPr>
          <a:xfrm>
            <a:off x="23434200" y="251640"/>
            <a:ext cx="262080" cy="320040"/>
          </a:xfrm>
          <a:prstGeom prst="rect">
            <a:avLst/>
          </a:prstGeom>
          <a:noFill/>
          <a:ln w="12700">
            <a:noFill/>
          </a:ln>
        </p:spPr>
      </p:pic>
      <p:sp>
        <p:nvSpPr>
          <p:cNvPr id="192" name="Insert presentation name"/>
          <p:cNvSpPr/>
          <p:nvPr/>
        </p:nvSpPr>
        <p:spPr>
          <a:xfrm>
            <a:off x="16759800" y="254880"/>
            <a:ext cx="6570000" cy="314280"/>
          </a:xfrm>
          <a:prstGeom prst="rect">
            <a:avLst/>
          </a:prstGeom>
          <a:noFill/>
          <a:ln w="12700">
            <a:noFill/>
          </a:ln>
        </p:spPr>
        <p:style>
          <a:lnRef idx="0"/>
          <a:fillRef idx="0"/>
          <a:effectRef idx="0"/>
          <a:fontRef idx="minor"/>
        </p:style>
        <p:txBody>
          <a:bodyPr lIns="50760" rIns="50760" tIns="50760" bIns="50760" anchor="ctr">
            <a:spAutoFit/>
          </a:bodyPr>
          <a:p>
            <a:pPr algn="r" defTabSz="914400">
              <a:lnSpc>
                <a:spcPct val="100000"/>
              </a:lnSpc>
              <a:spcBef>
                <a:spcPts val="2999"/>
              </a:spcBef>
            </a:pPr>
            <a:r>
              <a:rPr b="0" lang="en-US" sz="1400" strike="noStrike" u="none">
                <a:solidFill>
                  <a:srgbClr val="ffffff"/>
                </a:solidFill>
                <a:effectLst/>
                <a:uFillTx/>
                <a:latin typeface="Dava Sans"/>
              </a:rPr>
              <a:t>Presentation name here</a:t>
            </a:r>
            <a:endParaRPr b="0" lang="en-US" sz="1400" strike="noStrike" u="none">
              <a:solidFill>
                <a:srgbClr val="ffffff"/>
              </a:solidFill>
              <a:effectLst/>
              <a:uFillTx/>
              <a:latin typeface="Noto Serif"/>
            </a:endParaRPr>
          </a:p>
        </p:txBody>
      </p:sp>
      <p:sp>
        <p:nvSpPr>
          <p:cNvPr id="193" name="PlaceHolder 1"/>
          <p:cNvSpPr>
            <a:spLocks noGrp="1"/>
          </p:cNvSpPr>
          <p:nvPr>
            <p:ph type="title"/>
          </p:nvPr>
        </p:nvSpPr>
        <p:spPr>
          <a:xfrm>
            <a:off x="2584800" y="6377400"/>
            <a:ext cx="19677600" cy="5957280"/>
          </a:xfrm>
          <a:prstGeom prst="rect">
            <a:avLst/>
          </a:prstGeom>
          <a:noFill/>
          <a:ln w="0">
            <a:noFill/>
          </a:ln>
        </p:spPr>
        <p:txBody>
          <a:bodyPr lIns="0" rIns="0" tIns="0" bIns="0" anchor="ctr">
            <a:noAutofit/>
          </a:bodyPr>
          <a:p>
            <a:pPr indent="0">
              <a:buNone/>
            </a:pPr>
            <a:r>
              <a:rPr b="0" lang="en-US" sz="1800" strike="noStrike" u="none">
                <a:solidFill>
                  <a:srgbClr val="ffffff"/>
                </a:solidFill>
                <a:effectLst/>
                <a:uFillTx/>
                <a:latin typeface="Noto Serif"/>
              </a:rPr>
              <a:t>Click to edit the title text format</a:t>
            </a:r>
            <a:endParaRPr b="0" lang="en-US" sz="1800" strike="noStrike" u="none">
              <a:solidFill>
                <a:srgbClr val="ffffff"/>
              </a:solidFill>
              <a:effectLst/>
              <a:uFillTx/>
              <a:latin typeface="Noto Serif"/>
            </a:endParaRPr>
          </a:p>
        </p:txBody>
      </p:sp>
      <p:sp>
        <p:nvSpPr>
          <p:cNvPr id="194" name="PlaceHolder 2"/>
          <p:cNvSpPr>
            <a:spLocks noGrp="1"/>
          </p:cNvSpPr>
          <p:nvPr>
            <p:ph type="body"/>
          </p:nvPr>
        </p:nvSpPr>
        <p:spPr>
          <a:xfrm>
            <a:off x="1218960" y="3209400"/>
            <a:ext cx="21944520" cy="79545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effectLst/>
                <a:uFillTx/>
                <a:latin typeface="Noto Serif"/>
              </a:rPr>
              <a:t>Click to edit the outline text format</a:t>
            </a:r>
            <a:endParaRPr b="0" lang="en-US" sz="1800" strike="noStrike" u="none">
              <a:solidFill>
                <a:srgbClr val="ffffff"/>
              </a:solidFill>
              <a:effectLst/>
              <a:uFillTx/>
              <a:latin typeface="Noto Serif"/>
            </a:endParaRPr>
          </a:p>
          <a:p>
            <a:pPr lvl="1" marL="864000" indent="-324000">
              <a:spcBef>
                <a:spcPts val="1134"/>
              </a:spcBef>
              <a:buClr>
                <a:srgbClr val="ffffff"/>
              </a:buClr>
              <a:buSzPct val="75000"/>
              <a:buFont typeface="Symbol" charset="2"/>
              <a:buChar char=""/>
            </a:pPr>
            <a:r>
              <a:rPr b="0" lang="en-US" sz="1800" strike="noStrike" u="none">
                <a:solidFill>
                  <a:srgbClr val="ffffff"/>
                </a:solidFill>
                <a:effectLst/>
                <a:uFillTx/>
                <a:latin typeface="Noto Serif"/>
              </a:rPr>
              <a:t>Second Outline Level</a:t>
            </a:r>
            <a:endParaRPr b="0" lang="en-US" sz="1800" strike="noStrike" u="none">
              <a:solidFill>
                <a:srgbClr val="ffffff"/>
              </a:solidFill>
              <a:effectLst/>
              <a:uFillTx/>
              <a:latin typeface="Noto Serif"/>
            </a:endParaRPr>
          </a:p>
          <a:p>
            <a:pPr lvl="2" marL="1296000" indent="-288000">
              <a:spcBef>
                <a:spcPts val="850"/>
              </a:spcBef>
              <a:buClr>
                <a:srgbClr val="ffffff"/>
              </a:buClr>
              <a:buSzPct val="45000"/>
              <a:buFont typeface="Wingdings" charset="2"/>
              <a:buChar char=""/>
            </a:pPr>
            <a:r>
              <a:rPr b="0" lang="en-US" sz="1800" strike="noStrike" u="none">
                <a:solidFill>
                  <a:srgbClr val="ffffff"/>
                </a:solidFill>
                <a:effectLst/>
                <a:uFillTx/>
                <a:latin typeface="Noto Serif"/>
              </a:rPr>
              <a:t>Third Outline Level</a:t>
            </a:r>
            <a:endParaRPr b="0" lang="en-US" sz="1800" strike="noStrike" u="none">
              <a:solidFill>
                <a:srgbClr val="ffffff"/>
              </a:solidFill>
              <a:effectLst/>
              <a:uFillTx/>
              <a:latin typeface="Noto Serif"/>
            </a:endParaRPr>
          </a:p>
          <a:p>
            <a:pPr lvl="3" marL="1728000" indent="-216000">
              <a:spcBef>
                <a:spcPts val="567"/>
              </a:spcBef>
              <a:buClr>
                <a:srgbClr val="ffffff"/>
              </a:buClr>
              <a:buSzPct val="75000"/>
              <a:buFont typeface="Symbol" charset="2"/>
              <a:buChar char=""/>
            </a:pPr>
            <a:r>
              <a:rPr b="0" lang="en-US" sz="1800" strike="noStrike" u="none">
                <a:solidFill>
                  <a:srgbClr val="ffffff"/>
                </a:solidFill>
                <a:effectLst/>
                <a:uFillTx/>
                <a:latin typeface="Noto Serif"/>
              </a:rPr>
              <a:t>Fourth Outline Level</a:t>
            </a:r>
            <a:endParaRPr b="0" lang="en-US" sz="1800" strike="noStrike" u="none">
              <a:solidFill>
                <a:srgbClr val="ffffff"/>
              </a:solidFill>
              <a:effectLst/>
              <a:uFillTx/>
              <a:latin typeface="Noto Serif"/>
            </a:endParaRPr>
          </a:p>
          <a:p>
            <a:pPr lvl="4" marL="2160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Fifth Outline Level</a:t>
            </a:r>
            <a:endParaRPr b="0" lang="en-US" sz="1800" strike="noStrike" u="none">
              <a:solidFill>
                <a:srgbClr val="ffffff"/>
              </a:solidFill>
              <a:effectLst/>
              <a:uFillTx/>
              <a:latin typeface="Noto Serif"/>
            </a:endParaRPr>
          </a:p>
          <a:p>
            <a:pPr lvl="5" marL="2592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Sixth Outline Level</a:t>
            </a:r>
            <a:endParaRPr b="0" lang="en-US" sz="1800" strike="noStrike" u="none">
              <a:solidFill>
                <a:srgbClr val="ffffff"/>
              </a:solidFill>
              <a:effectLst/>
              <a:uFillTx/>
              <a:latin typeface="Noto Serif"/>
            </a:endParaRPr>
          </a:p>
          <a:p>
            <a:pPr lvl="6" marL="3024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Seventh Outline Level</a:t>
            </a:r>
            <a:endParaRPr b="0" lang="en-US" sz="1800" strike="noStrike" u="none">
              <a:solidFill>
                <a:srgbClr val="ffffff"/>
              </a:solidFill>
              <a:effectLst/>
              <a:uFillTx/>
              <a:latin typeface="Noto Serif"/>
            </a:endParaRPr>
          </a:p>
        </p:txBody>
      </p:sp>
      <p:sp>
        <p:nvSpPr>
          <p:cNvPr id="195" name="PlaceHolder 3"/>
          <p:cNvSpPr>
            <a:spLocks noGrp="1"/>
          </p:cNvSpPr>
          <p:nvPr>
            <p:ph type="sldNum" idx="36"/>
          </p:nvPr>
        </p:nvSpPr>
        <p:spPr>
          <a:xfrm>
            <a:off x="23489280" y="13132800"/>
            <a:ext cx="288000" cy="245520"/>
          </a:xfrm>
          <a:prstGeom prst="rect">
            <a:avLst/>
          </a:prstGeom>
          <a:noFill/>
          <a:ln w="12600">
            <a:noFill/>
          </a:ln>
        </p:spPr>
        <p:txBody>
          <a:bodyPr lIns="0" rIns="0" tIns="0" bIns="0" anchor="ctr">
            <a:noAutofit/>
          </a:bodyPr>
          <a:lstStyle>
            <a:lvl1pPr indent="0" algn="r" defTabSz="825480">
              <a:lnSpc>
                <a:spcPct val="100000"/>
              </a:lnSpc>
              <a:buNone/>
              <a:tabLst>
                <a:tab algn="l" pos="0"/>
              </a:tabLst>
              <a:defRPr b="0" lang="en-US" sz="1600" strike="noStrike" u="none">
                <a:solidFill>
                  <a:srgbClr val="8c959b"/>
                </a:solidFill>
                <a:effectLst/>
                <a:uFillTx/>
                <a:latin typeface="Dava Sans"/>
              </a:defRPr>
            </a:lvl1pPr>
          </a:lstStyle>
          <a:p>
            <a:pPr indent="0" algn="r" defTabSz="825480">
              <a:lnSpc>
                <a:spcPct val="100000"/>
              </a:lnSpc>
              <a:buNone/>
              <a:tabLst>
                <a:tab algn="l" pos="0"/>
              </a:tabLst>
            </a:pPr>
            <a:fld id="{3A769E41-A4A9-4E94-B562-A69E095693D8}" type="slidenum">
              <a:rPr b="0" lang="en-US" sz="1600" strike="noStrike" u="none">
                <a:solidFill>
                  <a:srgbClr val="8c959b"/>
                </a:solidFill>
                <a:effectLst/>
                <a:uFillTx/>
                <a:latin typeface="Dava Sans"/>
              </a:rPr>
              <a:t>&lt;number&gt;</a:t>
            </a:fld>
            <a:endParaRPr b="0" lang="en-US" sz="1600" strike="noStrike" u="none">
              <a:solidFill>
                <a:srgbClr val="ffffff"/>
              </a:solidFill>
              <a:effectLst/>
              <a:uFillTx/>
              <a:latin typeface="Noto Serif"/>
            </a:endParaRPr>
          </a:p>
        </p:txBody>
      </p:sp>
    </p:spTree>
  </p:cSld>
  <p:clrMap bg1="lt1" tx1="dk1" bg2="lt2" tx2="dk2" accent1="accent1" accent2="accent2" accent3="accent3" accent4="accent4" accent5="accent5" accent6="accent6" hlink="hlink" folHlink="folHlink"/>
  <p:sldLayoutIdLst>
    <p:sldLayoutId id="2147483719" r:id="rId3"/>
  </p:sldLayoutIdLst>
</p:sldMaster>
</file>

<file path=ppt/slideMasters/slideMaster3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8" name="© Copyright 2023 Endava  •  Confidential and Proprietary  •  Version 1.0"/>
          <p:cNvSpPr/>
          <p:nvPr/>
        </p:nvSpPr>
        <p:spPr>
          <a:xfrm>
            <a:off x="610560" y="13115520"/>
            <a:ext cx="11289600" cy="283680"/>
          </a:xfrm>
          <a:prstGeom prst="rect">
            <a:avLst/>
          </a:prstGeom>
          <a:noFill/>
          <a:ln w="12700">
            <a:noFill/>
          </a:ln>
        </p:spPr>
        <p:style>
          <a:lnRef idx="0"/>
          <a:fillRef idx="0"/>
          <a:effectRef idx="0"/>
          <a:fontRef idx="minor"/>
        </p:style>
        <p:txBody>
          <a:bodyPr lIns="50760" rIns="50760" tIns="50760" bIns="50760" anchor="ctr">
            <a:spAutoFit/>
          </a:bodyPr>
          <a:p>
            <a:pPr defTabSz="914400">
              <a:lnSpc>
                <a:spcPct val="100000"/>
              </a:lnSpc>
            </a:pPr>
            <a:r>
              <a:rPr b="0" lang="en-US" sz="1200" strike="noStrike" u="none">
                <a:solidFill>
                  <a:srgbClr val="8c959b"/>
                </a:solidFill>
                <a:effectLst/>
                <a:uFillTx/>
                <a:latin typeface="Dava Sans"/>
              </a:rPr>
              <a:t>© Copyright 2023 Endava  •  Confidential and Proprietary  •  Version 1.0</a:t>
            </a:r>
            <a:endParaRPr b="0" lang="en-US" sz="1200" strike="noStrike" u="none">
              <a:solidFill>
                <a:srgbClr val="000000"/>
              </a:solidFill>
              <a:effectLst/>
              <a:uFillTx/>
              <a:latin typeface="Noto Serif"/>
            </a:endParaRPr>
          </a:p>
        </p:txBody>
      </p:sp>
      <p:sp>
        <p:nvSpPr>
          <p:cNvPr id="199" name="PlaceHolder 1"/>
          <p:cNvSpPr>
            <a:spLocks noGrp="1"/>
          </p:cNvSpPr>
          <p:nvPr>
            <p:ph type="title"/>
          </p:nvPr>
        </p:nvSpPr>
        <p:spPr>
          <a:xfrm>
            <a:off x="2584800" y="6377400"/>
            <a:ext cx="19677600" cy="595728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Noto Serif"/>
              </a:rPr>
              <a:t>Click to edit the title text format</a:t>
            </a:r>
            <a:endParaRPr b="0" lang="en-US" sz="1800" strike="noStrike" u="none">
              <a:solidFill>
                <a:srgbClr val="000000"/>
              </a:solidFill>
              <a:effectLst/>
              <a:uFillTx/>
              <a:latin typeface="Noto Serif"/>
            </a:endParaRPr>
          </a:p>
        </p:txBody>
      </p:sp>
      <p:sp>
        <p:nvSpPr>
          <p:cNvPr id="200" name="PlaceHolder 2"/>
          <p:cNvSpPr>
            <a:spLocks noGrp="1"/>
          </p:cNvSpPr>
          <p:nvPr>
            <p:ph type="body"/>
          </p:nvPr>
        </p:nvSpPr>
        <p:spPr>
          <a:xfrm>
            <a:off x="1218960" y="3209400"/>
            <a:ext cx="21944520" cy="7954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Noto Serif"/>
              </a:rPr>
              <a:t>Click to edit the outline text format</a:t>
            </a:r>
            <a:endParaRPr b="0" lang="en-US" sz="1800" strike="noStrike" u="none">
              <a:solidFill>
                <a:srgbClr val="000000"/>
              </a:solidFill>
              <a:effectLst/>
              <a:uFillTx/>
              <a:latin typeface="Noto Serif"/>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Noto Serif"/>
              </a:rPr>
              <a:t>Second Outline Level</a:t>
            </a:r>
            <a:endParaRPr b="0" lang="en-US" sz="1800" strike="noStrike" u="none">
              <a:solidFill>
                <a:srgbClr val="000000"/>
              </a:solidFill>
              <a:effectLst/>
              <a:uFillTx/>
              <a:latin typeface="Noto Serif"/>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Noto Serif"/>
              </a:rPr>
              <a:t>Third Outline Level</a:t>
            </a:r>
            <a:endParaRPr b="0" lang="en-US" sz="1800" strike="noStrike" u="none">
              <a:solidFill>
                <a:srgbClr val="000000"/>
              </a:solidFill>
              <a:effectLst/>
              <a:uFillTx/>
              <a:latin typeface="Noto Serif"/>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Noto Serif"/>
              </a:rPr>
              <a:t>Fourth Outline Level</a:t>
            </a:r>
            <a:endParaRPr b="0" lang="en-US" sz="1800" strike="noStrike" u="none">
              <a:solidFill>
                <a:srgbClr val="000000"/>
              </a:solidFill>
              <a:effectLst/>
              <a:uFillTx/>
              <a:latin typeface="Noto Serif"/>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Noto Serif"/>
              </a:rPr>
              <a:t>Fifth Outline Level</a:t>
            </a:r>
            <a:endParaRPr b="0" lang="en-US" sz="1800" strike="noStrike" u="none">
              <a:solidFill>
                <a:srgbClr val="000000"/>
              </a:solidFill>
              <a:effectLst/>
              <a:uFillTx/>
              <a:latin typeface="Noto Serif"/>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Noto Serif"/>
              </a:rPr>
              <a:t>Sixth Outline Level</a:t>
            </a:r>
            <a:endParaRPr b="0" lang="en-US" sz="1800" strike="noStrike" u="none">
              <a:solidFill>
                <a:srgbClr val="000000"/>
              </a:solidFill>
              <a:effectLst/>
              <a:uFillTx/>
              <a:latin typeface="Noto Serif"/>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Noto Serif"/>
              </a:rPr>
              <a:t>Seventh Outline Level</a:t>
            </a:r>
            <a:endParaRPr b="0" lang="en-US" sz="1800" strike="noStrike" u="none">
              <a:solidFill>
                <a:srgbClr val="000000"/>
              </a:solidFill>
              <a:effectLst/>
              <a:uFillTx/>
              <a:latin typeface="Noto Serif"/>
            </a:endParaRPr>
          </a:p>
        </p:txBody>
      </p:sp>
      <p:sp>
        <p:nvSpPr>
          <p:cNvPr id="201" name="PlaceHolder 3"/>
          <p:cNvSpPr>
            <a:spLocks noGrp="1"/>
          </p:cNvSpPr>
          <p:nvPr>
            <p:ph type="sldNum" idx="37"/>
          </p:nvPr>
        </p:nvSpPr>
        <p:spPr>
          <a:xfrm>
            <a:off x="23489280" y="13132800"/>
            <a:ext cx="288000" cy="245520"/>
          </a:xfrm>
          <a:prstGeom prst="rect">
            <a:avLst/>
          </a:prstGeom>
          <a:noFill/>
          <a:ln w="12600">
            <a:noFill/>
          </a:ln>
        </p:spPr>
        <p:txBody>
          <a:bodyPr lIns="0" rIns="0" tIns="0" bIns="0" anchor="ctr">
            <a:noAutofit/>
          </a:bodyPr>
          <a:lstStyle>
            <a:lvl1pPr indent="0" algn="r" defTabSz="825480">
              <a:lnSpc>
                <a:spcPct val="100000"/>
              </a:lnSpc>
              <a:buNone/>
              <a:tabLst>
                <a:tab algn="l" pos="0"/>
              </a:tabLst>
              <a:defRPr b="0" lang="en-US" sz="1600" strike="noStrike" u="none">
                <a:solidFill>
                  <a:srgbClr val="8c959b"/>
                </a:solidFill>
                <a:effectLst/>
                <a:uFillTx/>
                <a:latin typeface="Dava Sans"/>
              </a:defRPr>
            </a:lvl1pPr>
          </a:lstStyle>
          <a:p>
            <a:pPr indent="0" algn="r" defTabSz="825480">
              <a:lnSpc>
                <a:spcPct val="100000"/>
              </a:lnSpc>
              <a:buNone/>
              <a:tabLst>
                <a:tab algn="l" pos="0"/>
              </a:tabLst>
            </a:pPr>
            <a:fld id="{6327900E-E37D-4A39-B0CC-52544D984CC4}" type="slidenum">
              <a:rPr b="0" lang="en-US" sz="1600" strike="noStrike" u="none">
                <a:solidFill>
                  <a:srgbClr val="8c959b"/>
                </a:solidFill>
                <a:effectLst/>
                <a:uFillTx/>
                <a:latin typeface="Dava Sans"/>
              </a:rPr>
              <a:t>&lt;number&gt;</a:t>
            </a:fld>
            <a:endParaRPr b="0" lang="en-US" sz="1600" strike="noStrike" u="none">
              <a:solidFill>
                <a:srgbClr val="000000"/>
              </a:solidFill>
              <a:effectLst/>
              <a:uFillTx/>
              <a:latin typeface="Noto Serif"/>
            </a:endParaRPr>
          </a:p>
        </p:txBody>
      </p:sp>
    </p:spTree>
  </p:cSld>
  <p:clrMap bg1="lt1" tx1="dk1" bg2="lt2" tx2="dk2" accent1="accent1" accent2="accent2" accent3="accent3" accent4="accent4" accent5="accent5" accent6="accent6" hlink="hlink" folHlink="folHlink"/>
  <p:sldLayoutIdLst>
    <p:sldLayoutId id="2147483721" r:id="rId2"/>
  </p:sldLayoutIdLst>
</p:sldMaster>
</file>

<file path=ppt/slideMasters/slideMaster3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2b37"/>
        </a:solidFill>
      </p:bgPr>
    </p:bg>
    <p:spTree>
      <p:nvGrpSpPr>
        <p:cNvPr id="1" name=""/>
        <p:cNvGrpSpPr/>
        <p:nvPr/>
      </p:nvGrpSpPr>
      <p:grpSpPr>
        <a:xfrm>
          <a:off x="0" y="0"/>
          <a:ext cx="0" cy="0"/>
          <a:chOff x="0" y="0"/>
          <a:chExt cx="0" cy="0"/>
        </a:xfrm>
      </p:grpSpPr>
      <p:sp>
        <p:nvSpPr>
          <p:cNvPr id="204" name="© Copyright 2023 Endava  •  Confidential and Proprietary  •  Version 1.0"/>
          <p:cNvSpPr/>
          <p:nvPr/>
        </p:nvSpPr>
        <p:spPr>
          <a:xfrm>
            <a:off x="610560" y="13115520"/>
            <a:ext cx="11289600" cy="283680"/>
          </a:xfrm>
          <a:prstGeom prst="rect">
            <a:avLst/>
          </a:prstGeom>
          <a:noFill/>
          <a:ln w="12700">
            <a:noFill/>
          </a:ln>
        </p:spPr>
        <p:style>
          <a:lnRef idx="0"/>
          <a:fillRef idx="0"/>
          <a:effectRef idx="0"/>
          <a:fontRef idx="minor"/>
        </p:style>
        <p:txBody>
          <a:bodyPr lIns="50760" rIns="50760" tIns="50760" bIns="50760" anchor="ctr">
            <a:spAutoFit/>
          </a:bodyPr>
          <a:p>
            <a:pPr defTabSz="914400">
              <a:lnSpc>
                <a:spcPct val="100000"/>
              </a:lnSpc>
            </a:pPr>
            <a:r>
              <a:rPr b="0" lang="en-US" sz="1200" strike="noStrike" u="none">
                <a:solidFill>
                  <a:srgbClr val="8c959b"/>
                </a:solidFill>
                <a:effectLst/>
                <a:uFillTx/>
                <a:latin typeface="Dava Sans"/>
              </a:rPr>
              <a:t>© Copyright 2023 Endava  •  Confidential and Proprietary  •  Version 1.0</a:t>
            </a:r>
            <a:endParaRPr b="0" lang="en-US" sz="1200" strike="noStrike" u="none">
              <a:solidFill>
                <a:srgbClr val="ffffff"/>
              </a:solidFill>
              <a:effectLst/>
              <a:uFillTx/>
              <a:latin typeface="Noto Serif"/>
            </a:endParaRPr>
          </a:p>
        </p:txBody>
      </p:sp>
      <p:sp>
        <p:nvSpPr>
          <p:cNvPr id="205" name="PlaceHolder 1"/>
          <p:cNvSpPr>
            <a:spLocks noGrp="1"/>
          </p:cNvSpPr>
          <p:nvPr>
            <p:ph type="title"/>
          </p:nvPr>
        </p:nvSpPr>
        <p:spPr>
          <a:xfrm>
            <a:off x="2584800" y="6377400"/>
            <a:ext cx="19677600" cy="5957280"/>
          </a:xfrm>
          <a:prstGeom prst="rect">
            <a:avLst/>
          </a:prstGeom>
          <a:noFill/>
          <a:ln w="0">
            <a:noFill/>
          </a:ln>
        </p:spPr>
        <p:txBody>
          <a:bodyPr lIns="0" rIns="0" tIns="0" bIns="0" anchor="ctr">
            <a:noAutofit/>
          </a:bodyPr>
          <a:p>
            <a:pPr indent="0">
              <a:buNone/>
            </a:pPr>
            <a:r>
              <a:rPr b="0" lang="en-US" sz="1800" strike="noStrike" u="none">
                <a:solidFill>
                  <a:srgbClr val="ffffff"/>
                </a:solidFill>
                <a:effectLst/>
                <a:uFillTx/>
                <a:latin typeface="Noto Serif"/>
              </a:rPr>
              <a:t>Click to edit the title text format</a:t>
            </a:r>
            <a:endParaRPr b="0" lang="en-US" sz="1800" strike="noStrike" u="none">
              <a:solidFill>
                <a:srgbClr val="ffffff"/>
              </a:solidFill>
              <a:effectLst/>
              <a:uFillTx/>
              <a:latin typeface="Noto Serif"/>
            </a:endParaRPr>
          </a:p>
        </p:txBody>
      </p:sp>
      <p:sp>
        <p:nvSpPr>
          <p:cNvPr id="206" name="PlaceHolder 2"/>
          <p:cNvSpPr>
            <a:spLocks noGrp="1"/>
          </p:cNvSpPr>
          <p:nvPr>
            <p:ph type="body"/>
          </p:nvPr>
        </p:nvSpPr>
        <p:spPr>
          <a:xfrm>
            <a:off x="1218960" y="3209400"/>
            <a:ext cx="21944520" cy="79545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effectLst/>
                <a:uFillTx/>
                <a:latin typeface="Noto Serif"/>
              </a:rPr>
              <a:t>Click to edit the outline text format</a:t>
            </a:r>
            <a:endParaRPr b="0" lang="en-US" sz="1800" strike="noStrike" u="none">
              <a:solidFill>
                <a:srgbClr val="ffffff"/>
              </a:solidFill>
              <a:effectLst/>
              <a:uFillTx/>
              <a:latin typeface="Noto Serif"/>
            </a:endParaRPr>
          </a:p>
          <a:p>
            <a:pPr lvl="1" marL="864000" indent="-324000">
              <a:spcBef>
                <a:spcPts val="1134"/>
              </a:spcBef>
              <a:buClr>
                <a:srgbClr val="ffffff"/>
              </a:buClr>
              <a:buSzPct val="75000"/>
              <a:buFont typeface="Symbol" charset="2"/>
              <a:buChar char=""/>
            </a:pPr>
            <a:r>
              <a:rPr b="0" lang="en-US" sz="1800" strike="noStrike" u="none">
                <a:solidFill>
                  <a:srgbClr val="ffffff"/>
                </a:solidFill>
                <a:effectLst/>
                <a:uFillTx/>
                <a:latin typeface="Noto Serif"/>
              </a:rPr>
              <a:t>Second Outline Level</a:t>
            </a:r>
            <a:endParaRPr b="0" lang="en-US" sz="1800" strike="noStrike" u="none">
              <a:solidFill>
                <a:srgbClr val="ffffff"/>
              </a:solidFill>
              <a:effectLst/>
              <a:uFillTx/>
              <a:latin typeface="Noto Serif"/>
            </a:endParaRPr>
          </a:p>
          <a:p>
            <a:pPr lvl="2" marL="1296000" indent="-288000">
              <a:spcBef>
                <a:spcPts val="850"/>
              </a:spcBef>
              <a:buClr>
                <a:srgbClr val="ffffff"/>
              </a:buClr>
              <a:buSzPct val="45000"/>
              <a:buFont typeface="Wingdings" charset="2"/>
              <a:buChar char=""/>
            </a:pPr>
            <a:r>
              <a:rPr b="0" lang="en-US" sz="1800" strike="noStrike" u="none">
                <a:solidFill>
                  <a:srgbClr val="ffffff"/>
                </a:solidFill>
                <a:effectLst/>
                <a:uFillTx/>
                <a:latin typeface="Noto Serif"/>
              </a:rPr>
              <a:t>Third Outline Level</a:t>
            </a:r>
            <a:endParaRPr b="0" lang="en-US" sz="1800" strike="noStrike" u="none">
              <a:solidFill>
                <a:srgbClr val="ffffff"/>
              </a:solidFill>
              <a:effectLst/>
              <a:uFillTx/>
              <a:latin typeface="Noto Serif"/>
            </a:endParaRPr>
          </a:p>
          <a:p>
            <a:pPr lvl="3" marL="1728000" indent="-216000">
              <a:spcBef>
                <a:spcPts val="567"/>
              </a:spcBef>
              <a:buClr>
                <a:srgbClr val="ffffff"/>
              </a:buClr>
              <a:buSzPct val="75000"/>
              <a:buFont typeface="Symbol" charset="2"/>
              <a:buChar char=""/>
            </a:pPr>
            <a:r>
              <a:rPr b="0" lang="en-US" sz="1800" strike="noStrike" u="none">
                <a:solidFill>
                  <a:srgbClr val="ffffff"/>
                </a:solidFill>
                <a:effectLst/>
                <a:uFillTx/>
                <a:latin typeface="Noto Serif"/>
              </a:rPr>
              <a:t>Fourth Outline Level</a:t>
            </a:r>
            <a:endParaRPr b="0" lang="en-US" sz="1800" strike="noStrike" u="none">
              <a:solidFill>
                <a:srgbClr val="ffffff"/>
              </a:solidFill>
              <a:effectLst/>
              <a:uFillTx/>
              <a:latin typeface="Noto Serif"/>
            </a:endParaRPr>
          </a:p>
          <a:p>
            <a:pPr lvl="4" marL="2160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Fifth Outline Level</a:t>
            </a:r>
            <a:endParaRPr b="0" lang="en-US" sz="1800" strike="noStrike" u="none">
              <a:solidFill>
                <a:srgbClr val="ffffff"/>
              </a:solidFill>
              <a:effectLst/>
              <a:uFillTx/>
              <a:latin typeface="Noto Serif"/>
            </a:endParaRPr>
          </a:p>
          <a:p>
            <a:pPr lvl="5" marL="2592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Sixth Outline Level</a:t>
            </a:r>
            <a:endParaRPr b="0" lang="en-US" sz="1800" strike="noStrike" u="none">
              <a:solidFill>
                <a:srgbClr val="ffffff"/>
              </a:solidFill>
              <a:effectLst/>
              <a:uFillTx/>
              <a:latin typeface="Noto Serif"/>
            </a:endParaRPr>
          </a:p>
          <a:p>
            <a:pPr lvl="6" marL="3024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Seventh Outline Level</a:t>
            </a:r>
            <a:endParaRPr b="0" lang="en-US" sz="1800" strike="noStrike" u="none">
              <a:solidFill>
                <a:srgbClr val="ffffff"/>
              </a:solidFill>
              <a:effectLst/>
              <a:uFillTx/>
              <a:latin typeface="Noto Serif"/>
            </a:endParaRPr>
          </a:p>
        </p:txBody>
      </p:sp>
      <p:sp>
        <p:nvSpPr>
          <p:cNvPr id="207" name="PlaceHolder 3"/>
          <p:cNvSpPr>
            <a:spLocks noGrp="1"/>
          </p:cNvSpPr>
          <p:nvPr>
            <p:ph type="sldNum" idx="38"/>
          </p:nvPr>
        </p:nvSpPr>
        <p:spPr>
          <a:xfrm>
            <a:off x="23489280" y="13132800"/>
            <a:ext cx="288000" cy="245520"/>
          </a:xfrm>
          <a:prstGeom prst="rect">
            <a:avLst/>
          </a:prstGeom>
          <a:noFill/>
          <a:ln w="12600">
            <a:noFill/>
          </a:ln>
        </p:spPr>
        <p:txBody>
          <a:bodyPr lIns="0" rIns="0" tIns="0" bIns="0" anchor="ctr">
            <a:noAutofit/>
          </a:bodyPr>
          <a:lstStyle>
            <a:lvl1pPr indent="0" algn="r" defTabSz="825480">
              <a:lnSpc>
                <a:spcPct val="100000"/>
              </a:lnSpc>
              <a:buNone/>
              <a:tabLst>
                <a:tab algn="l" pos="0"/>
              </a:tabLst>
              <a:defRPr b="0" lang="en-US" sz="1600" strike="noStrike" u="none">
                <a:solidFill>
                  <a:srgbClr val="8c959b"/>
                </a:solidFill>
                <a:effectLst/>
                <a:uFillTx/>
                <a:latin typeface="Dava Sans"/>
              </a:defRPr>
            </a:lvl1pPr>
          </a:lstStyle>
          <a:p>
            <a:pPr indent="0" algn="r" defTabSz="825480">
              <a:lnSpc>
                <a:spcPct val="100000"/>
              </a:lnSpc>
              <a:buNone/>
              <a:tabLst>
                <a:tab algn="l" pos="0"/>
              </a:tabLst>
            </a:pPr>
            <a:fld id="{E89B4A3F-6FD8-4FD8-850D-E73218D03988}" type="slidenum">
              <a:rPr b="0" lang="en-US" sz="1600" strike="noStrike" u="none">
                <a:solidFill>
                  <a:srgbClr val="8c959b"/>
                </a:solidFill>
                <a:effectLst/>
                <a:uFillTx/>
                <a:latin typeface="Dava Sans"/>
              </a:rPr>
              <a:t>&lt;number&gt;</a:t>
            </a:fld>
            <a:endParaRPr b="0" lang="en-US" sz="1600" strike="noStrike" u="none">
              <a:solidFill>
                <a:srgbClr val="ffffff"/>
              </a:solidFill>
              <a:effectLst/>
              <a:uFillTx/>
              <a:latin typeface="Noto Serif"/>
            </a:endParaRPr>
          </a:p>
        </p:txBody>
      </p:sp>
    </p:spTree>
  </p:cSld>
  <p:clrMap bg1="lt1" tx1="dk1" bg2="lt2" tx2="dk2" accent1="accent1" accent2="accent2" accent3="accent3" accent4="accent4" accent5="accent5" accent6="accent6" hlink="hlink" folHlink="folHlink"/>
  <p:sldLayoutIdLst>
    <p:sldLayoutId id="2147483723" r:id="rId2"/>
  </p:sldLayoutIdLst>
</p:sldMaster>
</file>

<file path=ppt/slideMasters/slideMaster3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0" name="PlaceHolder 1"/>
          <p:cNvSpPr>
            <a:spLocks noGrp="1"/>
          </p:cNvSpPr>
          <p:nvPr>
            <p:ph type="sldNum" idx="39"/>
          </p:nvPr>
        </p:nvSpPr>
        <p:spPr>
          <a:xfrm>
            <a:off x="23489280" y="13132800"/>
            <a:ext cx="288000" cy="245520"/>
          </a:xfrm>
          <a:prstGeom prst="rect">
            <a:avLst/>
          </a:prstGeom>
          <a:noFill/>
          <a:ln w="12600">
            <a:noFill/>
          </a:ln>
        </p:spPr>
        <p:txBody>
          <a:bodyPr lIns="0" rIns="0" tIns="0" bIns="0" anchor="ctr">
            <a:noAutofit/>
          </a:bodyPr>
          <a:lstStyle>
            <a:lvl1pPr indent="0" algn="r" defTabSz="825480">
              <a:lnSpc>
                <a:spcPct val="100000"/>
              </a:lnSpc>
              <a:buNone/>
              <a:tabLst>
                <a:tab algn="l" pos="0"/>
              </a:tabLst>
              <a:defRPr b="0" lang="en-US" sz="1600" strike="noStrike" u="none">
                <a:solidFill>
                  <a:srgbClr val="8c959b"/>
                </a:solidFill>
                <a:effectLst/>
                <a:uFillTx/>
                <a:latin typeface="Dava Sans"/>
              </a:defRPr>
            </a:lvl1pPr>
          </a:lstStyle>
          <a:p>
            <a:pPr indent="0" algn="r" defTabSz="825480">
              <a:lnSpc>
                <a:spcPct val="100000"/>
              </a:lnSpc>
              <a:buNone/>
              <a:tabLst>
                <a:tab algn="l" pos="0"/>
              </a:tabLst>
            </a:pPr>
            <a:fld id="{0D3DAD41-B3D7-486D-AB53-D2EAD34D7B81}" type="slidenum">
              <a:rPr b="0" lang="en-US" sz="1600" strike="noStrike" u="none">
                <a:solidFill>
                  <a:srgbClr val="8c959b"/>
                </a:solidFill>
                <a:effectLst/>
                <a:uFillTx/>
                <a:latin typeface="Dava Sans"/>
              </a:rPr>
              <a:t>&lt;number&gt;</a:t>
            </a:fld>
            <a:endParaRPr b="0" lang="en-US" sz="1600" strike="noStrike" u="none">
              <a:solidFill>
                <a:srgbClr val="000000"/>
              </a:solidFill>
              <a:effectLst/>
              <a:uFillTx/>
              <a:latin typeface="Noto Serif"/>
            </a:endParaRPr>
          </a:p>
        </p:txBody>
      </p:sp>
    </p:spTree>
  </p:cSld>
  <p:clrMap bg1="lt1" tx1="dk1" bg2="lt2" tx2="dk2" accent1="accent1" accent2="accent2" accent3="accent3" accent4="accent4" accent5="accent5" accent6="accent6" hlink="hlink" folHlink="folHlink"/>
  <p:sldLayoutIdLst>
    <p:sldLayoutId id="2147483725"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 name="© Copyright 2023 Endava  •  Confidential and Proprietary  •  Version 1.0"/>
          <p:cNvSpPr/>
          <p:nvPr/>
        </p:nvSpPr>
        <p:spPr>
          <a:xfrm>
            <a:off x="610560" y="13186440"/>
            <a:ext cx="11289600" cy="141840"/>
          </a:xfrm>
          <a:prstGeom prst="rect">
            <a:avLst/>
          </a:prstGeom>
          <a:noFill/>
          <a:ln w="12700">
            <a:noFill/>
          </a:ln>
        </p:spPr>
        <p:style>
          <a:lnRef idx="0"/>
          <a:fillRef idx="0"/>
          <a:effectRef idx="0"/>
          <a:fontRef idx="minor"/>
        </p:style>
        <p:txBody>
          <a:bodyPr lIns="25560" rIns="25560" tIns="25560" bIns="25560" anchor="ctr">
            <a:spAutoFit/>
          </a:bodyPr>
          <a:p>
            <a:pPr defTabSz="914400">
              <a:lnSpc>
                <a:spcPct val="100000"/>
              </a:lnSpc>
            </a:pPr>
            <a:r>
              <a:rPr b="0" lang="en-US" sz="600" strike="noStrike" u="none">
                <a:solidFill>
                  <a:srgbClr val="8c959b"/>
                </a:solidFill>
                <a:effectLst/>
                <a:uFillTx/>
                <a:latin typeface="Dava Sans"/>
              </a:rPr>
              <a:t>© Copyright 2023 Endava  •  Confidential and Proprietary  •  Version 1.0</a:t>
            </a:r>
            <a:endParaRPr b="0" lang="en-US" sz="600" strike="noStrike" u="none">
              <a:solidFill>
                <a:srgbClr val="000000"/>
              </a:solidFill>
              <a:effectLst/>
              <a:uFillTx/>
              <a:latin typeface="Noto Serif"/>
            </a:endParaRPr>
          </a:p>
        </p:txBody>
      </p:sp>
      <p:sp>
        <p:nvSpPr>
          <p:cNvPr id="20" name="PlaceHolder 1"/>
          <p:cNvSpPr>
            <a:spLocks noGrp="1"/>
          </p:cNvSpPr>
          <p:nvPr>
            <p:ph type="title"/>
          </p:nvPr>
        </p:nvSpPr>
        <p:spPr>
          <a:xfrm>
            <a:off x="2584800" y="6377400"/>
            <a:ext cx="19677600" cy="595728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Noto Serif"/>
              </a:rPr>
              <a:t>Click to edit the title text format</a:t>
            </a:r>
            <a:endParaRPr b="0" lang="en-US" sz="1800" strike="noStrike" u="none">
              <a:solidFill>
                <a:srgbClr val="000000"/>
              </a:solidFill>
              <a:effectLst/>
              <a:uFillTx/>
              <a:latin typeface="Noto Serif"/>
            </a:endParaRPr>
          </a:p>
        </p:txBody>
      </p:sp>
      <p:sp>
        <p:nvSpPr>
          <p:cNvPr id="21" name="PlaceHolder 2"/>
          <p:cNvSpPr>
            <a:spLocks noGrp="1"/>
          </p:cNvSpPr>
          <p:nvPr>
            <p:ph type="body"/>
          </p:nvPr>
        </p:nvSpPr>
        <p:spPr>
          <a:xfrm>
            <a:off x="1218960" y="3209400"/>
            <a:ext cx="21944520" cy="7954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Noto Serif"/>
              </a:rPr>
              <a:t>Click to edit the outline text format</a:t>
            </a:r>
            <a:endParaRPr b="0" lang="en-US" sz="1800" strike="noStrike" u="none">
              <a:solidFill>
                <a:srgbClr val="000000"/>
              </a:solidFill>
              <a:effectLst/>
              <a:uFillTx/>
              <a:latin typeface="Noto Serif"/>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Noto Serif"/>
              </a:rPr>
              <a:t>Second Outline Level</a:t>
            </a:r>
            <a:endParaRPr b="0" lang="en-US" sz="1800" strike="noStrike" u="none">
              <a:solidFill>
                <a:srgbClr val="000000"/>
              </a:solidFill>
              <a:effectLst/>
              <a:uFillTx/>
              <a:latin typeface="Noto Serif"/>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Noto Serif"/>
              </a:rPr>
              <a:t>Third Outline Level</a:t>
            </a:r>
            <a:endParaRPr b="0" lang="en-US" sz="1800" strike="noStrike" u="none">
              <a:solidFill>
                <a:srgbClr val="000000"/>
              </a:solidFill>
              <a:effectLst/>
              <a:uFillTx/>
              <a:latin typeface="Noto Serif"/>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Noto Serif"/>
              </a:rPr>
              <a:t>Fourth Outline Level</a:t>
            </a:r>
            <a:endParaRPr b="0" lang="en-US" sz="1800" strike="noStrike" u="none">
              <a:solidFill>
                <a:srgbClr val="000000"/>
              </a:solidFill>
              <a:effectLst/>
              <a:uFillTx/>
              <a:latin typeface="Noto Serif"/>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Noto Serif"/>
              </a:rPr>
              <a:t>Fifth Outline Level</a:t>
            </a:r>
            <a:endParaRPr b="0" lang="en-US" sz="1800" strike="noStrike" u="none">
              <a:solidFill>
                <a:srgbClr val="000000"/>
              </a:solidFill>
              <a:effectLst/>
              <a:uFillTx/>
              <a:latin typeface="Noto Serif"/>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Noto Serif"/>
              </a:rPr>
              <a:t>Sixth Outline Level</a:t>
            </a:r>
            <a:endParaRPr b="0" lang="en-US" sz="1800" strike="noStrike" u="none">
              <a:solidFill>
                <a:srgbClr val="000000"/>
              </a:solidFill>
              <a:effectLst/>
              <a:uFillTx/>
              <a:latin typeface="Noto Serif"/>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Noto Serif"/>
              </a:rPr>
              <a:t>Seventh Outline Level</a:t>
            </a:r>
            <a:endParaRPr b="0" lang="en-US" sz="1800" strike="noStrike" u="none">
              <a:solidFill>
                <a:srgbClr val="000000"/>
              </a:solidFill>
              <a:effectLst/>
              <a:uFillTx/>
              <a:latin typeface="Noto Serif"/>
            </a:endParaRPr>
          </a:p>
        </p:txBody>
      </p:sp>
      <p:sp>
        <p:nvSpPr>
          <p:cNvPr id="22" name="PlaceHolder 3"/>
          <p:cNvSpPr>
            <a:spLocks noGrp="1"/>
          </p:cNvSpPr>
          <p:nvPr>
            <p:ph type="sldNum" idx="4"/>
          </p:nvPr>
        </p:nvSpPr>
        <p:spPr>
          <a:xfrm>
            <a:off x="23633640" y="13194360"/>
            <a:ext cx="143640" cy="122400"/>
          </a:xfrm>
          <a:prstGeom prst="rect">
            <a:avLst/>
          </a:prstGeom>
          <a:noFill/>
          <a:ln w="12600">
            <a:noFill/>
          </a:ln>
        </p:spPr>
        <p:txBody>
          <a:bodyPr lIns="0" rIns="0" tIns="0" bIns="0" anchor="ctr">
            <a:noAutofit/>
          </a:bodyPr>
          <a:lstStyle>
            <a:lvl1pPr indent="0" algn="r" defTabSz="412920">
              <a:lnSpc>
                <a:spcPct val="100000"/>
              </a:lnSpc>
              <a:buNone/>
              <a:tabLst>
                <a:tab algn="l" pos="0"/>
              </a:tabLst>
              <a:defRPr b="0" lang="en-US" sz="800" strike="noStrike" u="none">
                <a:solidFill>
                  <a:srgbClr val="8c959b"/>
                </a:solidFill>
                <a:effectLst/>
                <a:uFillTx/>
                <a:latin typeface="Dava Sans"/>
              </a:defRPr>
            </a:lvl1pPr>
          </a:lstStyle>
          <a:p>
            <a:pPr indent="0" algn="r" defTabSz="412920">
              <a:lnSpc>
                <a:spcPct val="100000"/>
              </a:lnSpc>
              <a:buNone/>
              <a:tabLst>
                <a:tab algn="l" pos="0"/>
              </a:tabLst>
            </a:pPr>
            <a:fld id="{52651227-71BB-4595-B05E-2E04DC2B027D}" type="slidenum">
              <a:rPr b="0" lang="en-US" sz="800" strike="noStrike" u="none">
                <a:solidFill>
                  <a:srgbClr val="8c959b"/>
                </a:solidFill>
                <a:effectLst/>
                <a:uFillTx/>
                <a:latin typeface="Dava Sans"/>
              </a:rPr>
              <a:t>&lt;number&gt;</a:t>
            </a:fld>
            <a:endParaRPr b="0" lang="en-US" sz="800" strike="noStrike" u="none">
              <a:solidFill>
                <a:srgbClr val="000000"/>
              </a:solidFill>
              <a:effectLst/>
              <a:uFillTx/>
              <a:latin typeface="Noto Serif"/>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4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2b37"/>
        </a:solidFill>
      </p:bgPr>
    </p:bg>
    <p:spTree>
      <p:nvGrpSpPr>
        <p:cNvPr id="1" name=""/>
        <p:cNvGrpSpPr/>
        <p:nvPr/>
      </p:nvGrpSpPr>
      <p:grpSpPr>
        <a:xfrm>
          <a:off x="0" y="0"/>
          <a:ext cx="0" cy="0"/>
          <a:chOff x="0" y="0"/>
          <a:chExt cx="0" cy="0"/>
        </a:xfrm>
      </p:grpSpPr>
      <p:sp>
        <p:nvSpPr>
          <p:cNvPr id="211" name="PlaceHolder 1"/>
          <p:cNvSpPr>
            <a:spLocks noGrp="1"/>
          </p:cNvSpPr>
          <p:nvPr>
            <p:ph type="title"/>
          </p:nvPr>
        </p:nvSpPr>
        <p:spPr>
          <a:xfrm>
            <a:off x="2584800" y="6377400"/>
            <a:ext cx="19677600" cy="5957280"/>
          </a:xfrm>
          <a:prstGeom prst="rect">
            <a:avLst/>
          </a:prstGeom>
          <a:noFill/>
          <a:ln w="0">
            <a:noFill/>
          </a:ln>
        </p:spPr>
        <p:txBody>
          <a:bodyPr lIns="0" rIns="0" tIns="0" bIns="0" anchor="ctr">
            <a:noAutofit/>
          </a:bodyPr>
          <a:p>
            <a:pPr indent="0">
              <a:buNone/>
            </a:pPr>
            <a:r>
              <a:rPr b="0" lang="en-US" sz="1800" strike="noStrike" u="none">
                <a:solidFill>
                  <a:srgbClr val="ffffff"/>
                </a:solidFill>
                <a:effectLst/>
                <a:uFillTx/>
                <a:latin typeface="Noto Serif"/>
              </a:rPr>
              <a:t>Click to edit the title text format</a:t>
            </a:r>
            <a:endParaRPr b="0" lang="en-US" sz="1800" strike="noStrike" u="none">
              <a:solidFill>
                <a:srgbClr val="ffffff"/>
              </a:solidFill>
              <a:effectLst/>
              <a:uFillTx/>
              <a:latin typeface="Noto Serif"/>
            </a:endParaRPr>
          </a:p>
        </p:txBody>
      </p:sp>
      <p:sp>
        <p:nvSpPr>
          <p:cNvPr id="212" name="PlaceHolder 2"/>
          <p:cNvSpPr>
            <a:spLocks noGrp="1"/>
          </p:cNvSpPr>
          <p:nvPr>
            <p:ph type="body"/>
          </p:nvPr>
        </p:nvSpPr>
        <p:spPr>
          <a:xfrm>
            <a:off x="1218960" y="3209400"/>
            <a:ext cx="21944520" cy="79545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effectLst/>
                <a:uFillTx/>
                <a:latin typeface="Noto Serif"/>
              </a:rPr>
              <a:t>Click to edit the outline text format</a:t>
            </a:r>
            <a:endParaRPr b="0" lang="en-US" sz="1800" strike="noStrike" u="none">
              <a:solidFill>
                <a:srgbClr val="ffffff"/>
              </a:solidFill>
              <a:effectLst/>
              <a:uFillTx/>
              <a:latin typeface="Noto Serif"/>
            </a:endParaRPr>
          </a:p>
          <a:p>
            <a:pPr lvl="1" marL="864000" indent="-324000">
              <a:spcBef>
                <a:spcPts val="1134"/>
              </a:spcBef>
              <a:buClr>
                <a:srgbClr val="ffffff"/>
              </a:buClr>
              <a:buSzPct val="75000"/>
              <a:buFont typeface="Symbol" charset="2"/>
              <a:buChar char=""/>
            </a:pPr>
            <a:r>
              <a:rPr b="0" lang="en-US" sz="1800" strike="noStrike" u="none">
                <a:solidFill>
                  <a:srgbClr val="ffffff"/>
                </a:solidFill>
                <a:effectLst/>
                <a:uFillTx/>
                <a:latin typeface="Noto Serif"/>
              </a:rPr>
              <a:t>Second Outline Level</a:t>
            </a:r>
            <a:endParaRPr b="0" lang="en-US" sz="1800" strike="noStrike" u="none">
              <a:solidFill>
                <a:srgbClr val="ffffff"/>
              </a:solidFill>
              <a:effectLst/>
              <a:uFillTx/>
              <a:latin typeface="Noto Serif"/>
            </a:endParaRPr>
          </a:p>
          <a:p>
            <a:pPr lvl="2" marL="1296000" indent="-288000">
              <a:spcBef>
                <a:spcPts val="850"/>
              </a:spcBef>
              <a:buClr>
                <a:srgbClr val="ffffff"/>
              </a:buClr>
              <a:buSzPct val="45000"/>
              <a:buFont typeface="Wingdings" charset="2"/>
              <a:buChar char=""/>
            </a:pPr>
            <a:r>
              <a:rPr b="0" lang="en-US" sz="1800" strike="noStrike" u="none">
                <a:solidFill>
                  <a:srgbClr val="ffffff"/>
                </a:solidFill>
                <a:effectLst/>
                <a:uFillTx/>
                <a:latin typeface="Noto Serif"/>
              </a:rPr>
              <a:t>Third Outline Level</a:t>
            </a:r>
            <a:endParaRPr b="0" lang="en-US" sz="1800" strike="noStrike" u="none">
              <a:solidFill>
                <a:srgbClr val="ffffff"/>
              </a:solidFill>
              <a:effectLst/>
              <a:uFillTx/>
              <a:latin typeface="Noto Serif"/>
            </a:endParaRPr>
          </a:p>
          <a:p>
            <a:pPr lvl="3" marL="1728000" indent="-216000">
              <a:spcBef>
                <a:spcPts val="567"/>
              </a:spcBef>
              <a:buClr>
                <a:srgbClr val="ffffff"/>
              </a:buClr>
              <a:buSzPct val="75000"/>
              <a:buFont typeface="Symbol" charset="2"/>
              <a:buChar char=""/>
            </a:pPr>
            <a:r>
              <a:rPr b="0" lang="en-US" sz="1800" strike="noStrike" u="none">
                <a:solidFill>
                  <a:srgbClr val="ffffff"/>
                </a:solidFill>
                <a:effectLst/>
                <a:uFillTx/>
                <a:latin typeface="Noto Serif"/>
              </a:rPr>
              <a:t>Fourth Outline Level</a:t>
            </a:r>
            <a:endParaRPr b="0" lang="en-US" sz="1800" strike="noStrike" u="none">
              <a:solidFill>
                <a:srgbClr val="ffffff"/>
              </a:solidFill>
              <a:effectLst/>
              <a:uFillTx/>
              <a:latin typeface="Noto Serif"/>
            </a:endParaRPr>
          </a:p>
          <a:p>
            <a:pPr lvl="4" marL="2160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Fifth Outline Level</a:t>
            </a:r>
            <a:endParaRPr b="0" lang="en-US" sz="1800" strike="noStrike" u="none">
              <a:solidFill>
                <a:srgbClr val="ffffff"/>
              </a:solidFill>
              <a:effectLst/>
              <a:uFillTx/>
              <a:latin typeface="Noto Serif"/>
            </a:endParaRPr>
          </a:p>
          <a:p>
            <a:pPr lvl="5" marL="2592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Sixth Outline Level</a:t>
            </a:r>
            <a:endParaRPr b="0" lang="en-US" sz="1800" strike="noStrike" u="none">
              <a:solidFill>
                <a:srgbClr val="ffffff"/>
              </a:solidFill>
              <a:effectLst/>
              <a:uFillTx/>
              <a:latin typeface="Noto Serif"/>
            </a:endParaRPr>
          </a:p>
          <a:p>
            <a:pPr lvl="6" marL="3024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Seventh Outline Level</a:t>
            </a:r>
            <a:endParaRPr b="0" lang="en-US" sz="1800" strike="noStrike" u="none">
              <a:solidFill>
                <a:srgbClr val="ffffff"/>
              </a:solidFill>
              <a:effectLst/>
              <a:uFillTx/>
              <a:latin typeface="Noto Serif"/>
            </a:endParaRPr>
          </a:p>
        </p:txBody>
      </p:sp>
      <p:sp>
        <p:nvSpPr>
          <p:cNvPr id="213" name="PlaceHolder 3"/>
          <p:cNvSpPr>
            <a:spLocks noGrp="1"/>
          </p:cNvSpPr>
          <p:nvPr>
            <p:ph type="sldNum" idx="40"/>
          </p:nvPr>
        </p:nvSpPr>
        <p:spPr>
          <a:xfrm>
            <a:off x="23489280" y="13132800"/>
            <a:ext cx="288000" cy="245520"/>
          </a:xfrm>
          <a:prstGeom prst="rect">
            <a:avLst/>
          </a:prstGeom>
          <a:noFill/>
          <a:ln w="12600">
            <a:noFill/>
          </a:ln>
        </p:spPr>
        <p:txBody>
          <a:bodyPr lIns="0" rIns="0" tIns="0" bIns="0" anchor="ctr">
            <a:noAutofit/>
          </a:bodyPr>
          <a:lstStyle>
            <a:lvl1pPr indent="0" algn="r" defTabSz="825480">
              <a:lnSpc>
                <a:spcPct val="100000"/>
              </a:lnSpc>
              <a:buNone/>
              <a:tabLst>
                <a:tab algn="l" pos="0"/>
              </a:tabLst>
              <a:defRPr b="0" lang="en-US" sz="1600" strike="noStrike" u="none">
                <a:solidFill>
                  <a:srgbClr val="8c959b"/>
                </a:solidFill>
                <a:effectLst/>
                <a:uFillTx/>
                <a:latin typeface="Dava Sans"/>
              </a:defRPr>
            </a:lvl1pPr>
          </a:lstStyle>
          <a:p>
            <a:pPr indent="0" algn="r" defTabSz="825480">
              <a:lnSpc>
                <a:spcPct val="100000"/>
              </a:lnSpc>
              <a:buNone/>
              <a:tabLst>
                <a:tab algn="l" pos="0"/>
              </a:tabLst>
            </a:pPr>
            <a:fld id="{C5D6C151-EB68-4202-8D66-793828F0BD20}" type="slidenum">
              <a:rPr b="0" lang="en-US" sz="1600" strike="noStrike" u="none">
                <a:solidFill>
                  <a:srgbClr val="8c959b"/>
                </a:solidFill>
                <a:effectLst/>
                <a:uFillTx/>
                <a:latin typeface="Dava Sans"/>
              </a:rPr>
              <a:t>&lt;number&gt;</a:t>
            </a:fld>
            <a:endParaRPr b="0" lang="en-US" sz="1600" strike="noStrike" u="none">
              <a:solidFill>
                <a:srgbClr val="ffffff"/>
              </a:solidFill>
              <a:effectLst/>
              <a:uFillTx/>
              <a:latin typeface="Noto Serif"/>
            </a:endParaRPr>
          </a:p>
        </p:txBody>
      </p:sp>
    </p:spTree>
  </p:cSld>
  <p:clrMap bg1="lt1" tx1="dk1" bg2="lt2" tx2="dk2" accent1="accent1" accent2="accent2" accent3="accent3" accent4="accent4" accent5="accent5" accent6="accent6" hlink="hlink" folHlink="folHlink"/>
  <p:sldLayoutIdLst>
    <p:sldLayoutId id="2147483727" r:id="rId2"/>
  </p:sldLayoutIdLst>
</p:sldMaster>
</file>

<file path=ppt/slideMasters/slideMaster4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16" name="endava_logo_pos_RGB.svg" descr="endava_logo_pos_RGB.svg"/>
          <p:cNvPicPr/>
          <p:nvPr/>
        </p:nvPicPr>
        <p:blipFill>
          <a:blip r:embed="rId2"/>
          <a:stretch/>
        </p:blipFill>
        <p:spPr>
          <a:xfrm>
            <a:off x="2593080" y="607320"/>
            <a:ext cx="2479680" cy="420840"/>
          </a:xfrm>
          <a:prstGeom prst="rect">
            <a:avLst/>
          </a:prstGeom>
          <a:noFill/>
          <a:ln w="12700">
            <a:noFill/>
          </a:ln>
        </p:spPr>
      </p:pic>
      <p:sp>
        <p:nvSpPr>
          <p:cNvPr id="217" name="PlaceHolder 1"/>
          <p:cNvSpPr>
            <a:spLocks noGrp="1"/>
          </p:cNvSpPr>
          <p:nvPr>
            <p:ph type="title"/>
          </p:nvPr>
        </p:nvSpPr>
        <p:spPr>
          <a:xfrm>
            <a:off x="2584800" y="6377400"/>
            <a:ext cx="19677600" cy="595728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Noto Serif"/>
              </a:rPr>
              <a:t>Click to edit the title text format</a:t>
            </a:r>
            <a:endParaRPr b="0" lang="en-US" sz="1800" strike="noStrike" u="none">
              <a:solidFill>
                <a:srgbClr val="000000"/>
              </a:solidFill>
              <a:effectLst/>
              <a:uFillTx/>
              <a:latin typeface="Noto Serif"/>
            </a:endParaRPr>
          </a:p>
        </p:txBody>
      </p:sp>
      <p:sp>
        <p:nvSpPr>
          <p:cNvPr id="218" name="PlaceHolder 2"/>
          <p:cNvSpPr>
            <a:spLocks noGrp="1"/>
          </p:cNvSpPr>
          <p:nvPr>
            <p:ph type="body"/>
          </p:nvPr>
        </p:nvSpPr>
        <p:spPr>
          <a:xfrm>
            <a:off x="1218960" y="3209400"/>
            <a:ext cx="21944520" cy="7954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Noto Serif"/>
              </a:rPr>
              <a:t>Click to edit the outline text format</a:t>
            </a:r>
            <a:endParaRPr b="0" lang="en-US" sz="1800" strike="noStrike" u="none">
              <a:solidFill>
                <a:srgbClr val="000000"/>
              </a:solidFill>
              <a:effectLst/>
              <a:uFillTx/>
              <a:latin typeface="Noto Serif"/>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Noto Serif"/>
              </a:rPr>
              <a:t>Second Outline Level</a:t>
            </a:r>
            <a:endParaRPr b="0" lang="en-US" sz="1800" strike="noStrike" u="none">
              <a:solidFill>
                <a:srgbClr val="000000"/>
              </a:solidFill>
              <a:effectLst/>
              <a:uFillTx/>
              <a:latin typeface="Noto Serif"/>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Noto Serif"/>
              </a:rPr>
              <a:t>Third Outline Level</a:t>
            </a:r>
            <a:endParaRPr b="0" lang="en-US" sz="1800" strike="noStrike" u="none">
              <a:solidFill>
                <a:srgbClr val="000000"/>
              </a:solidFill>
              <a:effectLst/>
              <a:uFillTx/>
              <a:latin typeface="Noto Serif"/>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Noto Serif"/>
              </a:rPr>
              <a:t>Fourth Outline Level</a:t>
            </a:r>
            <a:endParaRPr b="0" lang="en-US" sz="1800" strike="noStrike" u="none">
              <a:solidFill>
                <a:srgbClr val="000000"/>
              </a:solidFill>
              <a:effectLst/>
              <a:uFillTx/>
              <a:latin typeface="Noto Serif"/>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Noto Serif"/>
              </a:rPr>
              <a:t>Fifth Outline Level</a:t>
            </a:r>
            <a:endParaRPr b="0" lang="en-US" sz="1800" strike="noStrike" u="none">
              <a:solidFill>
                <a:srgbClr val="000000"/>
              </a:solidFill>
              <a:effectLst/>
              <a:uFillTx/>
              <a:latin typeface="Noto Serif"/>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Noto Serif"/>
              </a:rPr>
              <a:t>Sixth Outline Level</a:t>
            </a:r>
            <a:endParaRPr b="0" lang="en-US" sz="1800" strike="noStrike" u="none">
              <a:solidFill>
                <a:srgbClr val="000000"/>
              </a:solidFill>
              <a:effectLst/>
              <a:uFillTx/>
              <a:latin typeface="Noto Serif"/>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Noto Serif"/>
              </a:rPr>
              <a:t>Seventh Outline Level</a:t>
            </a:r>
            <a:endParaRPr b="0" lang="en-US" sz="1800" strike="noStrike" u="none">
              <a:solidFill>
                <a:srgbClr val="000000"/>
              </a:solidFill>
              <a:effectLst/>
              <a:uFillTx/>
              <a:latin typeface="Noto Serif"/>
            </a:endParaRPr>
          </a:p>
        </p:txBody>
      </p:sp>
      <p:sp>
        <p:nvSpPr>
          <p:cNvPr id="219" name="PlaceHolder 3"/>
          <p:cNvSpPr>
            <a:spLocks noGrp="1"/>
          </p:cNvSpPr>
          <p:nvPr>
            <p:ph type="sldNum" idx="41"/>
          </p:nvPr>
        </p:nvSpPr>
        <p:spPr>
          <a:xfrm>
            <a:off x="11878560" y="13080960"/>
            <a:ext cx="306360" cy="398160"/>
          </a:xfrm>
          <a:prstGeom prst="rect">
            <a:avLst/>
          </a:prstGeom>
          <a:noFill/>
          <a:ln w="12600">
            <a:noFill/>
          </a:ln>
        </p:spPr>
        <p:txBody>
          <a:bodyPr lIns="50760" rIns="50760" tIns="50760" bIns="50760" anchor="ctr">
            <a:noAutofit/>
          </a:bodyPr>
          <a:lstStyle>
            <a:lvl1pPr indent="0" algn="r" defTabSz="825480">
              <a:lnSpc>
                <a:spcPct val="100000"/>
              </a:lnSpc>
              <a:buNone/>
              <a:tabLst>
                <a:tab algn="l" pos="0"/>
              </a:tabLst>
              <a:defRPr b="0" lang="en-US" sz="1600" strike="noStrike" u="none">
                <a:solidFill>
                  <a:srgbClr val="8c959b"/>
                </a:solidFill>
                <a:effectLst/>
                <a:uFillTx/>
                <a:latin typeface="Dava Sans"/>
              </a:defRPr>
            </a:lvl1pPr>
          </a:lstStyle>
          <a:p>
            <a:pPr indent="0" algn="r" defTabSz="825480">
              <a:lnSpc>
                <a:spcPct val="100000"/>
              </a:lnSpc>
              <a:buNone/>
              <a:tabLst>
                <a:tab algn="l" pos="0"/>
              </a:tabLst>
            </a:pPr>
            <a:fld id="{E70131FE-7E19-4194-BEAA-A3FD511FCC34}" type="slidenum">
              <a:rPr b="0" lang="en-US" sz="1600" strike="noStrike" u="none">
                <a:solidFill>
                  <a:srgbClr val="8c959b"/>
                </a:solidFill>
                <a:effectLst/>
                <a:uFillTx/>
                <a:latin typeface="Dava Sans"/>
              </a:rPr>
              <a:t>&lt;number&gt;</a:t>
            </a:fld>
            <a:endParaRPr b="0" lang="en-US" sz="1600" strike="noStrike" u="none">
              <a:solidFill>
                <a:srgbClr val="000000"/>
              </a:solidFill>
              <a:effectLst/>
              <a:uFillTx/>
              <a:latin typeface="Noto Serif"/>
            </a:endParaRPr>
          </a:p>
        </p:txBody>
      </p:sp>
    </p:spTree>
  </p:cSld>
  <p:clrMap bg1="lt1" tx1="dk1" bg2="lt2" tx2="dk2" accent1="accent1" accent2="accent2" accent3="accent3" accent4="accent4" accent5="accent5" accent6="accent6" hlink="hlink" folHlink="folHlink"/>
  <p:sldLayoutIdLst>
    <p:sldLayoutId id="2147483729" r:id="rId3"/>
  </p:sldLayoutIdLst>
</p:sldMaster>
</file>

<file path=ppt/slideMasters/slideMaster4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31" r:id="rId2"/>
    <p:sldLayoutId id="2147483732" r:id="rId3"/>
    <p:sldLayoutId id="2147483733" r:id="rId4"/>
  </p:sldLayoutIdLst>
</p:sldMaster>
</file>

<file path=ppt/slideMasters/slideMaster4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2b37"/>
        </a:solidFill>
      </p:bgPr>
    </p:bg>
    <p:spTree>
      <p:nvGrpSpPr>
        <p:cNvPr id="1" name=""/>
        <p:cNvGrpSpPr/>
        <p:nvPr/>
      </p:nvGrpSpPr>
      <p:grpSpPr>
        <a:xfrm>
          <a:off x="0" y="0"/>
          <a:ext cx="0" cy="0"/>
          <a:chOff x="0" y="0"/>
          <a:chExt cx="0" cy="0"/>
        </a:xfrm>
      </p:grpSpPr>
      <p:sp>
        <p:nvSpPr>
          <p:cNvPr id="232" name="PlaceHolder 1"/>
          <p:cNvSpPr>
            <a:spLocks noGrp="1"/>
          </p:cNvSpPr>
          <p:nvPr>
            <p:ph type="title"/>
          </p:nvPr>
        </p:nvSpPr>
        <p:spPr>
          <a:xfrm>
            <a:off x="2584800" y="6377400"/>
            <a:ext cx="19677600" cy="5957280"/>
          </a:xfrm>
          <a:prstGeom prst="rect">
            <a:avLst/>
          </a:prstGeom>
          <a:noFill/>
          <a:ln w="0">
            <a:noFill/>
          </a:ln>
        </p:spPr>
        <p:txBody>
          <a:bodyPr lIns="0" rIns="0" tIns="0" bIns="0" anchor="ctr">
            <a:noAutofit/>
          </a:bodyPr>
          <a:p>
            <a:pPr indent="0">
              <a:buNone/>
            </a:pPr>
            <a:r>
              <a:rPr b="0" lang="en-US" sz="1800" strike="noStrike" u="none">
                <a:solidFill>
                  <a:srgbClr val="ffffff"/>
                </a:solidFill>
                <a:effectLst/>
                <a:uFillTx/>
                <a:latin typeface="Noto Serif"/>
              </a:rPr>
              <a:t>Click to edit the title text format</a:t>
            </a:r>
            <a:endParaRPr b="0" lang="en-US" sz="1800" strike="noStrike" u="none">
              <a:solidFill>
                <a:srgbClr val="ffffff"/>
              </a:solidFill>
              <a:effectLst/>
              <a:uFillTx/>
              <a:latin typeface="Noto Serif"/>
            </a:endParaRPr>
          </a:p>
        </p:txBody>
      </p:sp>
      <p:sp>
        <p:nvSpPr>
          <p:cNvPr id="233" name="PlaceHolder 2"/>
          <p:cNvSpPr>
            <a:spLocks noGrp="1"/>
          </p:cNvSpPr>
          <p:nvPr>
            <p:ph type="body"/>
          </p:nvPr>
        </p:nvSpPr>
        <p:spPr>
          <a:xfrm>
            <a:off x="1218960" y="3209400"/>
            <a:ext cx="21944520" cy="79545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effectLst/>
                <a:uFillTx/>
                <a:latin typeface="Noto Serif"/>
              </a:rPr>
              <a:t>Click to edit the outline text format</a:t>
            </a:r>
            <a:endParaRPr b="0" lang="en-US" sz="1800" strike="noStrike" u="none">
              <a:solidFill>
                <a:srgbClr val="ffffff"/>
              </a:solidFill>
              <a:effectLst/>
              <a:uFillTx/>
              <a:latin typeface="Noto Serif"/>
            </a:endParaRPr>
          </a:p>
          <a:p>
            <a:pPr lvl="1" marL="864000" indent="-324000">
              <a:spcBef>
                <a:spcPts val="1134"/>
              </a:spcBef>
              <a:buClr>
                <a:srgbClr val="ffffff"/>
              </a:buClr>
              <a:buSzPct val="75000"/>
              <a:buFont typeface="Symbol" charset="2"/>
              <a:buChar char=""/>
            </a:pPr>
            <a:r>
              <a:rPr b="0" lang="en-US" sz="1800" strike="noStrike" u="none">
                <a:solidFill>
                  <a:srgbClr val="ffffff"/>
                </a:solidFill>
                <a:effectLst/>
                <a:uFillTx/>
                <a:latin typeface="Noto Serif"/>
              </a:rPr>
              <a:t>Second Outline Level</a:t>
            </a:r>
            <a:endParaRPr b="0" lang="en-US" sz="1800" strike="noStrike" u="none">
              <a:solidFill>
                <a:srgbClr val="ffffff"/>
              </a:solidFill>
              <a:effectLst/>
              <a:uFillTx/>
              <a:latin typeface="Noto Serif"/>
            </a:endParaRPr>
          </a:p>
          <a:p>
            <a:pPr lvl="2" marL="1296000" indent="-288000">
              <a:spcBef>
                <a:spcPts val="850"/>
              </a:spcBef>
              <a:buClr>
                <a:srgbClr val="ffffff"/>
              </a:buClr>
              <a:buSzPct val="45000"/>
              <a:buFont typeface="Wingdings" charset="2"/>
              <a:buChar char=""/>
            </a:pPr>
            <a:r>
              <a:rPr b="0" lang="en-US" sz="1800" strike="noStrike" u="none">
                <a:solidFill>
                  <a:srgbClr val="ffffff"/>
                </a:solidFill>
                <a:effectLst/>
                <a:uFillTx/>
                <a:latin typeface="Noto Serif"/>
              </a:rPr>
              <a:t>Third Outline Level</a:t>
            </a:r>
            <a:endParaRPr b="0" lang="en-US" sz="1800" strike="noStrike" u="none">
              <a:solidFill>
                <a:srgbClr val="ffffff"/>
              </a:solidFill>
              <a:effectLst/>
              <a:uFillTx/>
              <a:latin typeface="Noto Serif"/>
            </a:endParaRPr>
          </a:p>
          <a:p>
            <a:pPr lvl="3" marL="1728000" indent="-216000">
              <a:spcBef>
                <a:spcPts val="567"/>
              </a:spcBef>
              <a:buClr>
                <a:srgbClr val="ffffff"/>
              </a:buClr>
              <a:buSzPct val="75000"/>
              <a:buFont typeface="Symbol" charset="2"/>
              <a:buChar char=""/>
            </a:pPr>
            <a:r>
              <a:rPr b="0" lang="en-US" sz="1800" strike="noStrike" u="none">
                <a:solidFill>
                  <a:srgbClr val="ffffff"/>
                </a:solidFill>
                <a:effectLst/>
                <a:uFillTx/>
                <a:latin typeface="Noto Serif"/>
              </a:rPr>
              <a:t>Fourth Outline Level</a:t>
            </a:r>
            <a:endParaRPr b="0" lang="en-US" sz="1800" strike="noStrike" u="none">
              <a:solidFill>
                <a:srgbClr val="ffffff"/>
              </a:solidFill>
              <a:effectLst/>
              <a:uFillTx/>
              <a:latin typeface="Noto Serif"/>
            </a:endParaRPr>
          </a:p>
          <a:p>
            <a:pPr lvl="4" marL="2160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Fifth Outline Level</a:t>
            </a:r>
            <a:endParaRPr b="0" lang="en-US" sz="1800" strike="noStrike" u="none">
              <a:solidFill>
                <a:srgbClr val="ffffff"/>
              </a:solidFill>
              <a:effectLst/>
              <a:uFillTx/>
              <a:latin typeface="Noto Serif"/>
            </a:endParaRPr>
          </a:p>
          <a:p>
            <a:pPr lvl="5" marL="2592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Sixth Outline Level</a:t>
            </a:r>
            <a:endParaRPr b="0" lang="en-US" sz="1800" strike="noStrike" u="none">
              <a:solidFill>
                <a:srgbClr val="ffffff"/>
              </a:solidFill>
              <a:effectLst/>
              <a:uFillTx/>
              <a:latin typeface="Noto Serif"/>
            </a:endParaRPr>
          </a:p>
          <a:p>
            <a:pPr lvl="6" marL="3024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Seventh Outline Level</a:t>
            </a:r>
            <a:endParaRPr b="0" lang="en-US" sz="1800" strike="noStrike" u="none">
              <a:solidFill>
                <a:srgbClr val="ffffff"/>
              </a:solidFill>
              <a:effectLst/>
              <a:uFillTx/>
              <a:latin typeface="Noto Serif"/>
            </a:endParaRPr>
          </a:p>
        </p:txBody>
      </p:sp>
      <p:sp>
        <p:nvSpPr>
          <p:cNvPr id="234" name="PlaceHolder 3"/>
          <p:cNvSpPr>
            <a:spLocks noGrp="1"/>
          </p:cNvSpPr>
          <p:nvPr>
            <p:ph type="sldNum" idx="45"/>
          </p:nvPr>
        </p:nvSpPr>
        <p:spPr>
          <a:xfrm>
            <a:off x="11878560" y="13080960"/>
            <a:ext cx="306360" cy="398160"/>
          </a:xfrm>
          <a:prstGeom prst="rect">
            <a:avLst/>
          </a:prstGeom>
          <a:noFill/>
          <a:ln w="12600">
            <a:noFill/>
          </a:ln>
        </p:spPr>
        <p:txBody>
          <a:bodyPr lIns="50760" rIns="50760" tIns="50760" bIns="50760" anchor="ctr">
            <a:noAutofit/>
          </a:bodyPr>
          <a:lstStyle>
            <a:lvl1pPr indent="0" algn="r" defTabSz="825480">
              <a:lnSpc>
                <a:spcPct val="100000"/>
              </a:lnSpc>
              <a:buNone/>
              <a:tabLst>
                <a:tab algn="l" pos="0"/>
              </a:tabLst>
              <a:defRPr b="0" lang="en-US" sz="1600" strike="noStrike" u="none">
                <a:solidFill>
                  <a:srgbClr val="8c959b"/>
                </a:solidFill>
                <a:effectLst/>
                <a:uFillTx/>
                <a:latin typeface="Dava Sans"/>
              </a:defRPr>
            </a:lvl1pPr>
          </a:lstStyle>
          <a:p>
            <a:pPr indent="0" algn="r" defTabSz="825480">
              <a:lnSpc>
                <a:spcPct val="100000"/>
              </a:lnSpc>
              <a:buNone/>
              <a:tabLst>
                <a:tab algn="l" pos="0"/>
              </a:tabLst>
            </a:pPr>
            <a:fld id="{41ABC01E-DE90-4C8B-A1FB-37BF945B1F42}" type="slidenum">
              <a:rPr b="0" lang="en-US" sz="1600" strike="noStrike" u="none">
                <a:solidFill>
                  <a:srgbClr val="8c959b"/>
                </a:solidFill>
                <a:effectLst/>
                <a:uFillTx/>
                <a:latin typeface="Dava Sans"/>
              </a:rPr>
              <a:t>&lt;number&gt;</a:t>
            </a:fld>
            <a:endParaRPr b="0" lang="en-US" sz="1600" strike="noStrike" u="none">
              <a:solidFill>
                <a:srgbClr val="ffffff"/>
              </a:solidFill>
              <a:effectLst/>
              <a:uFillTx/>
              <a:latin typeface="Noto Serif"/>
            </a:endParaRPr>
          </a:p>
        </p:txBody>
      </p:sp>
    </p:spTree>
  </p:cSld>
  <p:clrMap bg1="lt1" tx1="dk1" bg2="lt2" tx2="dk2" accent1="accent1" accent2="accent2" accent3="accent3" accent4="accent4" accent5="accent5" accent6="accent6" hlink="hlink" folHlink="folHlink"/>
  <p:sldLayoutIdLst>
    <p:sldLayoutId id="2147483735" r:id="rId2"/>
  </p:sldLayoutIdLst>
</p:sldMaster>
</file>

<file path=ppt/slideMasters/slideMaster4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37" name="endava_brandshape_RGB_red.svg" descr="endava_brandshape_RGB_red.svg"/>
          <p:cNvPicPr/>
          <p:nvPr/>
        </p:nvPicPr>
        <p:blipFill>
          <a:blip r:embed="rId2"/>
          <a:stretch/>
        </p:blipFill>
        <p:spPr>
          <a:xfrm rot="16200000">
            <a:off x="5521680" y="2073960"/>
            <a:ext cx="608760" cy="243000"/>
          </a:xfrm>
          <a:prstGeom prst="rect">
            <a:avLst/>
          </a:prstGeom>
          <a:noFill/>
          <a:ln w="12700">
            <a:noFill/>
          </a:ln>
        </p:spPr>
      </p:pic>
      <p:sp>
        <p:nvSpPr>
          <p:cNvPr id="238" name="Agenda"/>
          <p:cNvSpPr/>
          <p:nvPr/>
        </p:nvSpPr>
        <p:spPr>
          <a:xfrm>
            <a:off x="2590920" y="1704960"/>
            <a:ext cx="3356640" cy="954360"/>
          </a:xfrm>
          <a:prstGeom prst="rect">
            <a:avLst/>
          </a:prstGeom>
          <a:noFill/>
          <a:ln w="12700">
            <a:noFill/>
          </a:ln>
        </p:spPr>
        <p:style>
          <a:lnRef idx="0"/>
          <a:fillRef idx="0"/>
          <a:effectRef idx="0"/>
          <a:fontRef idx="minor"/>
        </p:style>
        <p:txBody>
          <a:bodyPr lIns="50760" rIns="50760" tIns="50760" bIns="50760" anchor="ctr">
            <a:spAutoFit/>
          </a:bodyPr>
          <a:p>
            <a:pPr defTabSz="470160">
              <a:lnSpc>
                <a:spcPct val="100000"/>
              </a:lnSpc>
              <a:spcBef>
                <a:spcPts val="2999"/>
              </a:spcBef>
            </a:pPr>
            <a:r>
              <a:rPr b="0" lang="en-US" sz="5600" strike="noStrike" u="none">
                <a:solidFill>
                  <a:schemeClr val="dk1"/>
                </a:solidFill>
                <a:effectLst/>
                <a:uFillTx/>
                <a:latin typeface="Dava Sans Med"/>
              </a:rPr>
              <a:t>Agenda</a:t>
            </a:r>
            <a:endParaRPr b="0" lang="en-US" sz="5600" strike="noStrike" u="none">
              <a:solidFill>
                <a:srgbClr val="000000"/>
              </a:solidFill>
              <a:effectLst/>
              <a:uFillTx/>
              <a:latin typeface="Noto Serif"/>
            </a:endParaRPr>
          </a:p>
        </p:txBody>
      </p:sp>
      <p:pic>
        <p:nvPicPr>
          <p:cNvPr id="239" name="endava_symbol_black_CMYK.pdf" descr="endava_symbol_black_CMYK.pdf"/>
          <p:cNvPicPr/>
          <p:nvPr/>
        </p:nvPicPr>
        <p:blipFill>
          <a:blip r:embed="rId3">
            <a:alphaModFix amt="50000"/>
          </a:blip>
          <a:stretch/>
        </p:blipFill>
        <p:spPr>
          <a:xfrm>
            <a:off x="23434200" y="251640"/>
            <a:ext cx="262080" cy="320040"/>
          </a:xfrm>
          <a:prstGeom prst="rect">
            <a:avLst/>
          </a:prstGeom>
          <a:noFill/>
          <a:ln w="12700">
            <a:noFill/>
          </a:ln>
        </p:spPr>
      </p:pic>
      <p:sp>
        <p:nvSpPr>
          <p:cNvPr id="240" name="Insert presentation name"/>
          <p:cNvSpPr/>
          <p:nvPr/>
        </p:nvSpPr>
        <p:spPr>
          <a:xfrm>
            <a:off x="16759800" y="254880"/>
            <a:ext cx="6570000" cy="314280"/>
          </a:xfrm>
          <a:prstGeom prst="rect">
            <a:avLst/>
          </a:prstGeom>
          <a:noFill/>
          <a:ln w="12700">
            <a:noFill/>
          </a:ln>
        </p:spPr>
        <p:style>
          <a:lnRef idx="0"/>
          <a:fillRef idx="0"/>
          <a:effectRef idx="0"/>
          <a:fontRef idx="minor"/>
        </p:style>
        <p:txBody>
          <a:bodyPr lIns="50760" rIns="50760" tIns="50760" bIns="50760" anchor="ctr">
            <a:spAutoFit/>
          </a:bodyPr>
          <a:p>
            <a:pPr algn="r" defTabSz="914400">
              <a:lnSpc>
                <a:spcPct val="100000"/>
              </a:lnSpc>
              <a:spcBef>
                <a:spcPts val="2999"/>
              </a:spcBef>
            </a:pPr>
            <a:r>
              <a:rPr b="0" lang="en-US" sz="1400" strike="noStrike" u="none">
                <a:solidFill>
                  <a:schemeClr val="dk1"/>
                </a:solidFill>
                <a:effectLst/>
                <a:uFillTx/>
                <a:latin typeface="Dava Sans"/>
              </a:rPr>
              <a:t>Presentation name here</a:t>
            </a:r>
            <a:endParaRPr b="0" lang="en-US" sz="1400" strike="noStrike" u="none">
              <a:solidFill>
                <a:srgbClr val="000000"/>
              </a:solidFill>
              <a:effectLst/>
              <a:uFillTx/>
              <a:latin typeface="Noto Serif"/>
            </a:endParaRPr>
          </a:p>
        </p:txBody>
      </p:sp>
      <p:sp>
        <p:nvSpPr>
          <p:cNvPr id="241" name="PlaceHolder 1"/>
          <p:cNvSpPr>
            <a:spLocks noGrp="1"/>
          </p:cNvSpPr>
          <p:nvPr>
            <p:ph type="title"/>
          </p:nvPr>
        </p:nvSpPr>
        <p:spPr>
          <a:xfrm>
            <a:off x="2584800" y="6377400"/>
            <a:ext cx="19677600" cy="595728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Noto Serif"/>
              </a:rPr>
              <a:t>Click to edit the title text format</a:t>
            </a:r>
            <a:endParaRPr b="0" lang="en-US" sz="1800" strike="noStrike" u="none">
              <a:solidFill>
                <a:srgbClr val="000000"/>
              </a:solidFill>
              <a:effectLst/>
              <a:uFillTx/>
              <a:latin typeface="Noto Serif"/>
            </a:endParaRPr>
          </a:p>
        </p:txBody>
      </p:sp>
      <p:sp>
        <p:nvSpPr>
          <p:cNvPr id="242" name="PlaceHolder 2"/>
          <p:cNvSpPr>
            <a:spLocks noGrp="1"/>
          </p:cNvSpPr>
          <p:nvPr>
            <p:ph type="body"/>
          </p:nvPr>
        </p:nvSpPr>
        <p:spPr>
          <a:xfrm>
            <a:off x="1218960" y="3209400"/>
            <a:ext cx="21944520" cy="7954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Noto Serif"/>
              </a:rPr>
              <a:t>Click to edit the outline text format</a:t>
            </a:r>
            <a:endParaRPr b="0" lang="en-US" sz="1800" strike="noStrike" u="none">
              <a:solidFill>
                <a:srgbClr val="000000"/>
              </a:solidFill>
              <a:effectLst/>
              <a:uFillTx/>
              <a:latin typeface="Noto Serif"/>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Noto Serif"/>
              </a:rPr>
              <a:t>Second Outline Level</a:t>
            </a:r>
            <a:endParaRPr b="0" lang="en-US" sz="1800" strike="noStrike" u="none">
              <a:solidFill>
                <a:srgbClr val="000000"/>
              </a:solidFill>
              <a:effectLst/>
              <a:uFillTx/>
              <a:latin typeface="Noto Serif"/>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Noto Serif"/>
              </a:rPr>
              <a:t>Third Outline Level</a:t>
            </a:r>
            <a:endParaRPr b="0" lang="en-US" sz="1800" strike="noStrike" u="none">
              <a:solidFill>
                <a:srgbClr val="000000"/>
              </a:solidFill>
              <a:effectLst/>
              <a:uFillTx/>
              <a:latin typeface="Noto Serif"/>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Noto Serif"/>
              </a:rPr>
              <a:t>Fourth Outline Level</a:t>
            </a:r>
            <a:endParaRPr b="0" lang="en-US" sz="1800" strike="noStrike" u="none">
              <a:solidFill>
                <a:srgbClr val="000000"/>
              </a:solidFill>
              <a:effectLst/>
              <a:uFillTx/>
              <a:latin typeface="Noto Serif"/>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Noto Serif"/>
              </a:rPr>
              <a:t>Fifth Outline Level</a:t>
            </a:r>
            <a:endParaRPr b="0" lang="en-US" sz="1800" strike="noStrike" u="none">
              <a:solidFill>
                <a:srgbClr val="000000"/>
              </a:solidFill>
              <a:effectLst/>
              <a:uFillTx/>
              <a:latin typeface="Noto Serif"/>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Noto Serif"/>
              </a:rPr>
              <a:t>Sixth Outline Level</a:t>
            </a:r>
            <a:endParaRPr b="0" lang="en-US" sz="1800" strike="noStrike" u="none">
              <a:solidFill>
                <a:srgbClr val="000000"/>
              </a:solidFill>
              <a:effectLst/>
              <a:uFillTx/>
              <a:latin typeface="Noto Serif"/>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Noto Serif"/>
              </a:rPr>
              <a:t>Seventh Outline Level</a:t>
            </a:r>
            <a:endParaRPr b="0" lang="en-US" sz="1800" strike="noStrike" u="none">
              <a:solidFill>
                <a:srgbClr val="000000"/>
              </a:solidFill>
              <a:effectLst/>
              <a:uFillTx/>
              <a:latin typeface="Noto Serif"/>
            </a:endParaRPr>
          </a:p>
        </p:txBody>
      </p:sp>
      <p:sp>
        <p:nvSpPr>
          <p:cNvPr id="243" name="PlaceHolder 3"/>
          <p:cNvSpPr>
            <a:spLocks noGrp="1"/>
          </p:cNvSpPr>
          <p:nvPr>
            <p:ph type="sldNum" idx="46"/>
          </p:nvPr>
        </p:nvSpPr>
        <p:spPr>
          <a:xfrm>
            <a:off x="23489280" y="13132800"/>
            <a:ext cx="288000" cy="245520"/>
          </a:xfrm>
          <a:prstGeom prst="rect">
            <a:avLst/>
          </a:prstGeom>
          <a:noFill/>
          <a:ln w="12600">
            <a:noFill/>
          </a:ln>
        </p:spPr>
        <p:txBody>
          <a:bodyPr lIns="0" rIns="0" tIns="0" bIns="0" anchor="ctr">
            <a:noAutofit/>
          </a:bodyPr>
          <a:lstStyle>
            <a:lvl1pPr indent="0" algn="r" defTabSz="825480">
              <a:lnSpc>
                <a:spcPct val="100000"/>
              </a:lnSpc>
              <a:buNone/>
              <a:tabLst>
                <a:tab algn="l" pos="0"/>
              </a:tabLst>
              <a:defRPr b="0" lang="en-US" sz="1600" strike="noStrike" u="none">
                <a:solidFill>
                  <a:srgbClr val="8c959b"/>
                </a:solidFill>
                <a:effectLst/>
                <a:uFillTx/>
                <a:latin typeface="Dava Sans"/>
              </a:defRPr>
            </a:lvl1pPr>
          </a:lstStyle>
          <a:p>
            <a:pPr indent="0" algn="r" defTabSz="825480">
              <a:lnSpc>
                <a:spcPct val="100000"/>
              </a:lnSpc>
              <a:buNone/>
              <a:tabLst>
                <a:tab algn="l" pos="0"/>
              </a:tabLst>
            </a:pPr>
            <a:fld id="{81C59E61-8CC4-4829-9FE5-A717D4C5D071}" type="slidenum">
              <a:rPr b="0" lang="en-US" sz="1600" strike="noStrike" u="none">
                <a:solidFill>
                  <a:srgbClr val="8c959b"/>
                </a:solidFill>
                <a:effectLst/>
                <a:uFillTx/>
                <a:latin typeface="Dava Sans"/>
              </a:rPr>
              <a:t>&lt;number&gt;</a:t>
            </a:fld>
            <a:endParaRPr b="0" lang="en-US" sz="1600" strike="noStrike" u="none">
              <a:solidFill>
                <a:srgbClr val="000000"/>
              </a:solidFill>
              <a:effectLst/>
              <a:uFillTx/>
              <a:latin typeface="Noto Serif"/>
            </a:endParaRPr>
          </a:p>
        </p:txBody>
      </p:sp>
    </p:spTree>
  </p:cSld>
  <p:clrMap bg1="lt1" tx1="dk1" bg2="lt2" tx2="dk2" accent1="accent1" accent2="accent2" accent3="accent3" accent4="accent4" accent5="accent5" accent6="accent6" hlink="hlink" folHlink="folHlink"/>
  <p:sldLayoutIdLst>
    <p:sldLayoutId id="2147483737" r:id="rId4"/>
  </p:sldLayoutIdLst>
</p:sldMaster>
</file>

<file path=ppt/slideMasters/slideMaster4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6" name="Chapter"/>
          <p:cNvSpPr/>
          <p:nvPr/>
        </p:nvSpPr>
        <p:spPr>
          <a:xfrm>
            <a:off x="609480" y="1264320"/>
            <a:ext cx="1614960" cy="274680"/>
          </a:xfrm>
          <a:prstGeom prst="rect">
            <a:avLst/>
          </a:prstGeom>
          <a:noFill/>
          <a:ln w="12700">
            <a:noFill/>
          </a:ln>
        </p:spPr>
        <p:style>
          <a:lnRef idx="0"/>
          <a:fillRef idx="0"/>
          <a:effectRef idx="0"/>
          <a:fontRef idx="minor"/>
        </p:style>
        <p:txBody>
          <a:bodyPr lIns="0" rIns="0" tIns="0" bIns="0" anchor="ctr">
            <a:spAutoFit/>
          </a:bodyPr>
          <a:p>
            <a:pPr defTabSz="914400">
              <a:lnSpc>
                <a:spcPct val="100000"/>
              </a:lnSpc>
            </a:pPr>
            <a:r>
              <a:rPr b="0" lang="en-US" sz="1800" strike="noStrike" u="none">
                <a:solidFill>
                  <a:schemeClr val="dk1"/>
                </a:solidFill>
                <a:effectLst/>
                <a:uFillTx/>
                <a:latin typeface="Dava Sans"/>
              </a:rPr>
              <a:t>Chapter</a:t>
            </a:r>
            <a:endParaRPr b="0" lang="en-US" sz="1800" strike="noStrike" u="none">
              <a:solidFill>
                <a:srgbClr val="000000"/>
              </a:solidFill>
              <a:effectLst/>
              <a:uFillTx/>
              <a:latin typeface="Noto Serif"/>
            </a:endParaRPr>
          </a:p>
        </p:txBody>
      </p:sp>
      <p:pic>
        <p:nvPicPr>
          <p:cNvPr id="247" name="endava_brandshape_RGB_red.svg" descr="endava_brandshape_RGB_red.svg"/>
          <p:cNvPicPr/>
          <p:nvPr/>
        </p:nvPicPr>
        <p:blipFill>
          <a:blip r:embed="rId2"/>
          <a:stretch/>
        </p:blipFill>
        <p:spPr>
          <a:xfrm>
            <a:off x="2916360" y="3241800"/>
            <a:ext cx="1141920" cy="456480"/>
          </a:xfrm>
          <a:prstGeom prst="rect">
            <a:avLst/>
          </a:prstGeom>
          <a:noFill/>
          <a:ln w="12700">
            <a:noFill/>
          </a:ln>
        </p:spPr>
      </p:pic>
      <p:sp>
        <p:nvSpPr>
          <p:cNvPr id="248" name="PlaceHolder 1"/>
          <p:cNvSpPr>
            <a:spLocks noGrp="1"/>
          </p:cNvSpPr>
          <p:nvPr>
            <p:ph type="sldNum" idx="47"/>
          </p:nvPr>
        </p:nvSpPr>
        <p:spPr>
          <a:xfrm>
            <a:off x="11878560" y="13080960"/>
            <a:ext cx="306360" cy="398160"/>
          </a:xfrm>
          <a:prstGeom prst="rect">
            <a:avLst/>
          </a:prstGeom>
          <a:noFill/>
          <a:ln w="12600">
            <a:noFill/>
          </a:ln>
        </p:spPr>
        <p:txBody>
          <a:bodyPr lIns="50760" rIns="50760" tIns="50760" bIns="50760" anchor="ctr">
            <a:noAutofit/>
          </a:bodyPr>
          <a:lstStyle>
            <a:lvl1pPr indent="0" algn="r" defTabSz="825480">
              <a:lnSpc>
                <a:spcPct val="100000"/>
              </a:lnSpc>
              <a:buNone/>
              <a:tabLst>
                <a:tab algn="l" pos="0"/>
              </a:tabLst>
              <a:defRPr b="0" lang="en-US" sz="1600" strike="noStrike" u="none">
                <a:solidFill>
                  <a:srgbClr val="8c959b"/>
                </a:solidFill>
                <a:effectLst/>
                <a:uFillTx/>
                <a:latin typeface="Dava Sans"/>
              </a:defRPr>
            </a:lvl1pPr>
          </a:lstStyle>
          <a:p>
            <a:pPr indent="0" algn="r" defTabSz="825480">
              <a:lnSpc>
                <a:spcPct val="100000"/>
              </a:lnSpc>
              <a:buNone/>
              <a:tabLst>
                <a:tab algn="l" pos="0"/>
              </a:tabLst>
            </a:pPr>
            <a:fld id="{9D684D7F-828C-4113-B0D0-01AFB4ADCD33}" type="slidenum">
              <a:rPr b="0" lang="en-US" sz="1600" strike="noStrike" u="none">
                <a:solidFill>
                  <a:srgbClr val="8c959b"/>
                </a:solidFill>
                <a:effectLst/>
                <a:uFillTx/>
                <a:latin typeface="Dava Sans"/>
              </a:rPr>
              <a:t>&lt;number&gt;</a:t>
            </a:fld>
            <a:endParaRPr b="0" lang="en-US" sz="1600" strike="noStrike" u="none">
              <a:solidFill>
                <a:srgbClr val="000000"/>
              </a:solidFill>
              <a:effectLst/>
              <a:uFillTx/>
              <a:latin typeface="Noto Serif"/>
            </a:endParaRPr>
          </a:p>
        </p:txBody>
      </p:sp>
    </p:spTree>
  </p:cSld>
  <p:clrMap bg1="lt1" tx1="dk1" bg2="lt2" tx2="dk2" accent1="accent1" accent2="accent2" accent3="accent3" accent4="accent4" accent5="accent5" accent6="accent6" hlink="hlink" folHlink="folHlink"/>
  <p:sldLayoutIdLst>
    <p:sldLayoutId id="2147483739" r:id="rId3"/>
  </p:sldLayoutIdLst>
</p:sldMaster>
</file>

<file path=ppt/slideMasters/slideMaster4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2b37"/>
        </a:solidFill>
      </p:bgPr>
    </p:bg>
    <p:spTree>
      <p:nvGrpSpPr>
        <p:cNvPr id="1" name=""/>
        <p:cNvGrpSpPr/>
        <p:nvPr/>
      </p:nvGrpSpPr>
      <p:grpSpPr>
        <a:xfrm>
          <a:off x="0" y="0"/>
          <a:ext cx="0" cy="0"/>
          <a:chOff x="0" y="0"/>
          <a:chExt cx="0" cy="0"/>
        </a:xfrm>
      </p:grpSpPr>
      <p:sp>
        <p:nvSpPr>
          <p:cNvPr id="249" name="Chapter"/>
          <p:cNvSpPr/>
          <p:nvPr/>
        </p:nvSpPr>
        <p:spPr>
          <a:xfrm>
            <a:off x="609480" y="1224360"/>
            <a:ext cx="1614960" cy="274320"/>
          </a:xfrm>
          <a:prstGeom prst="rect">
            <a:avLst/>
          </a:prstGeom>
          <a:noFill/>
          <a:ln w="12700">
            <a:noFill/>
          </a:ln>
        </p:spPr>
        <p:style>
          <a:lnRef idx="0"/>
          <a:fillRef idx="0"/>
          <a:effectRef idx="0"/>
          <a:fontRef idx="minor"/>
        </p:style>
        <p:txBody>
          <a:bodyPr lIns="0" rIns="0" tIns="0" bIns="0" anchor="t">
            <a:spAutoFit/>
          </a:bodyPr>
          <a:p>
            <a:pPr defTabSz="914400">
              <a:lnSpc>
                <a:spcPct val="100000"/>
              </a:lnSpc>
            </a:pPr>
            <a:r>
              <a:rPr b="0" lang="en-US" sz="1800" strike="noStrike" u="none">
                <a:solidFill>
                  <a:srgbClr val="ffffff"/>
                </a:solidFill>
                <a:effectLst/>
                <a:uFillTx/>
                <a:latin typeface="Dava Sans"/>
              </a:rPr>
              <a:t>Chapter</a:t>
            </a:r>
            <a:endParaRPr b="0" lang="en-US" sz="1800" strike="noStrike" u="none">
              <a:solidFill>
                <a:srgbClr val="ffffff"/>
              </a:solidFill>
              <a:effectLst/>
              <a:uFillTx/>
              <a:latin typeface="Noto Serif"/>
            </a:endParaRPr>
          </a:p>
        </p:txBody>
      </p:sp>
      <p:pic>
        <p:nvPicPr>
          <p:cNvPr id="250" name="endava_brandshape_RGB_red.svg" descr="endava_brandshape_RGB_red.svg"/>
          <p:cNvPicPr/>
          <p:nvPr/>
        </p:nvPicPr>
        <p:blipFill>
          <a:blip r:embed="rId2"/>
          <a:stretch/>
        </p:blipFill>
        <p:spPr>
          <a:xfrm>
            <a:off x="2916360" y="3241800"/>
            <a:ext cx="1141920" cy="456480"/>
          </a:xfrm>
          <a:prstGeom prst="rect">
            <a:avLst/>
          </a:prstGeom>
          <a:noFill/>
          <a:ln w="12700">
            <a:noFill/>
          </a:ln>
        </p:spPr>
      </p:pic>
      <p:sp>
        <p:nvSpPr>
          <p:cNvPr id="251" name="PlaceHolder 1"/>
          <p:cNvSpPr>
            <a:spLocks noGrp="1"/>
          </p:cNvSpPr>
          <p:nvPr>
            <p:ph type="title"/>
          </p:nvPr>
        </p:nvSpPr>
        <p:spPr>
          <a:xfrm>
            <a:off x="2584800" y="6377400"/>
            <a:ext cx="19677600" cy="5957280"/>
          </a:xfrm>
          <a:prstGeom prst="rect">
            <a:avLst/>
          </a:prstGeom>
          <a:noFill/>
          <a:ln w="0">
            <a:noFill/>
          </a:ln>
        </p:spPr>
        <p:txBody>
          <a:bodyPr lIns="0" rIns="0" tIns="0" bIns="0" anchor="ctr">
            <a:noAutofit/>
          </a:bodyPr>
          <a:p>
            <a:pPr indent="0">
              <a:buNone/>
            </a:pPr>
            <a:r>
              <a:rPr b="0" lang="en-US" sz="1800" strike="noStrike" u="none">
                <a:solidFill>
                  <a:srgbClr val="ffffff"/>
                </a:solidFill>
                <a:effectLst/>
                <a:uFillTx/>
                <a:latin typeface="Noto Serif"/>
              </a:rPr>
              <a:t>Click to edit the title text format</a:t>
            </a:r>
            <a:endParaRPr b="0" lang="en-US" sz="1800" strike="noStrike" u="none">
              <a:solidFill>
                <a:srgbClr val="ffffff"/>
              </a:solidFill>
              <a:effectLst/>
              <a:uFillTx/>
              <a:latin typeface="Noto Serif"/>
            </a:endParaRPr>
          </a:p>
        </p:txBody>
      </p:sp>
      <p:sp>
        <p:nvSpPr>
          <p:cNvPr id="252" name="PlaceHolder 2"/>
          <p:cNvSpPr>
            <a:spLocks noGrp="1"/>
          </p:cNvSpPr>
          <p:nvPr>
            <p:ph type="body"/>
          </p:nvPr>
        </p:nvSpPr>
        <p:spPr>
          <a:xfrm>
            <a:off x="1218960" y="3209400"/>
            <a:ext cx="21944520" cy="79545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effectLst/>
                <a:uFillTx/>
                <a:latin typeface="Noto Serif"/>
              </a:rPr>
              <a:t>Click to edit the outline text format</a:t>
            </a:r>
            <a:endParaRPr b="0" lang="en-US" sz="1800" strike="noStrike" u="none">
              <a:solidFill>
                <a:srgbClr val="ffffff"/>
              </a:solidFill>
              <a:effectLst/>
              <a:uFillTx/>
              <a:latin typeface="Noto Serif"/>
            </a:endParaRPr>
          </a:p>
          <a:p>
            <a:pPr lvl="1" marL="864000" indent="-324000">
              <a:spcBef>
                <a:spcPts val="1134"/>
              </a:spcBef>
              <a:buClr>
                <a:srgbClr val="ffffff"/>
              </a:buClr>
              <a:buSzPct val="75000"/>
              <a:buFont typeface="Symbol" charset="2"/>
              <a:buChar char=""/>
            </a:pPr>
            <a:r>
              <a:rPr b="0" lang="en-US" sz="1800" strike="noStrike" u="none">
                <a:solidFill>
                  <a:srgbClr val="ffffff"/>
                </a:solidFill>
                <a:effectLst/>
                <a:uFillTx/>
                <a:latin typeface="Noto Serif"/>
              </a:rPr>
              <a:t>Second Outline Level</a:t>
            </a:r>
            <a:endParaRPr b="0" lang="en-US" sz="1800" strike="noStrike" u="none">
              <a:solidFill>
                <a:srgbClr val="ffffff"/>
              </a:solidFill>
              <a:effectLst/>
              <a:uFillTx/>
              <a:latin typeface="Noto Serif"/>
            </a:endParaRPr>
          </a:p>
          <a:p>
            <a:pPr lvl="2" marL="1296000" indent="-288000">
              <a:spcBef>
                <a:spcPts val="850"/>
              </a:spcBef>
              <a:buClr>
                <a:srgbClr val="ffffff"/>
              </a:buClr>
              <a:buSzPct val="45000"/>
              <a:buFont typeface="Wingdings" charset="2"/>
              <a:buChar char=""/>
            </a:pPr>
            <a:r>
              <a:rPr b="0" lang="en-US" sz="1800" strike="noStrike" u="none">
                <a:solidFill>
                  <a:srgbClr val="ffffff"/>
                </a:solidFill>
                <a:effectLst/>
                <a:uFillTx/>
                <a:latin typeface="Noto Serif"/>
              </a:rPr>
              <a:t>Third Outline Level</a:t>
            </a:r>
            <a:endParaRPr b="0" lang="en-US" sz="1800" strike="noStrike" u="none">
              <a:solidFill>
                <a:srgbClr val="ffffff"/>
              </a:solidFill>
              <a:effectLst/>
              <a:uFillTx/>
              <a:latin typeface="Noto Serif"/>
            </a:endParaRPr>
          </a:p>
          <a:p>
            <a:pPr lvl="3" marL="1728000" indent="-216000">
              <a:spcBef>
                <a:spcPts val="567"/>
              </a:spcBef>
              <a:buClr>
                <a:srgbClr val="ffffff"/>
              </a:buClr>
              <a:buSzPct val="75000"/>
              <a:buFont typeface="Symbol" charset="2"/>
              <a:buChar char=""/>
            </a:pPr>
            <a:r>
              <a:rPr b="0" lang="en-US" sz="1800" strike="noStrike" u="none">
                <a:solidFill>
                  <a:srgbClr val="ffffff"/>
                </a:solidFill>
                <a:effectLst/>
                <a:uFillTx/>
                <a:latin typeface="Noto Serif"/>
              </a:rPr>
              <a:t>Fourth Outline Level</a:t>
            </a:r>
            <a:endParaRPr b="0" lang="en-US" sz="1800" strike="noStrike" u="none">
              <a:solidFill>
                <a:srgbClr val="ffffff"/>
              </a:solidFill>
              <a:effectLst/>
              <a:uFillTx/>
              <a:latin typeface="Noto Serif"/>
            </a:endParaRPr>
          </a:p>
          <a:p>
            <a:pPr lvl="4" marL="2160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Fifth Outline Level</a:t>
            </a:r>
            <a:endParaRPr b="0" lang="en-US" sz="1800" strike="noStrike" u="none">
              <a:solidFill>
                <a:srgbClr val="ffffff"/>
              </a:solidFill>
              <a:effectLst/>
              <a:uFillTx/>
              <a:latin typeface="Noto Serif"/>
            </a:endParaRPr>
          </a:p>
          <a:p>
            <a:pPr lvl="5" marL="2592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Sixth Outline Level</a:t>
            </a:r>
            <a:endParaRPr b="0" lang="en-US" sz="1800" strike="noStrike" u="none">
              <a:solidFill>
                <a:srgbClr val="ffffff"/>
              </a:solidFill>
              <a:effectLst/>
              <a:uFillTx/>
              <a:latin typeface="Noto Serif"/>
            </a:endParaRPr>
          </a:p>
          <a:p>
            <a:pPr lvl="6" marL="3024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Seventh Outline Level</a:t>
            </a:r>
            <a:endParaRPr b="0" lang="en-US" sz="1800" strike="noStrike" u="none">
              <a:solidFill>
                <a:srgbClr val="ffffff"/>
              </a:solidFill>
              <a:effectLst/>
              <a:uFillTx/>
              <a:latin typeface="Noto Serif"/>
            </a:endParaRPr>
          </a:p>
        </p:txBody>
      </p:sp>
      <p:sp>
        <p:nvSpPr>
          <p:cNvPr id="253" name="PlaceHolder 3"/>
          <p:cNvSpPr>
            <a:spLocks noGrp="1"/>
          </p:cNvSpPr>
          <p:nvPr>
            <p:ph type="sldNum" idx="48"/>
          </p:nvPr>
        </p:nvSpPr>
        <p:spPr>
          <a:xfrm>
            <a:off x="11878560" y="13080960"/>
            <a:ext cx="306360" cy="398160"/>
          </a:xfrm>
          <a:prstGeom prst="rect">
            <a:avLst/>
          </a:prstGeom>
          <a:noFill/>
          <a:ln w="12600">
            <a:noFill/>
          </a:ln>
        </p:spPr>
        <p:txBody>
          <a:bodyPr lIns="50760" rIns="50760" tIns="50760" bIns="50760" anchor="ctr">
            <a:noAutofit/>
          </a:bodyPr>
          <a:lstStyle>
            <a:lvl1pPr indent="0" algn="r" defTabSz="825480">
              <a:lnSpc>
                <a:spcPct val="100000"/>
              </a:lnSpc>
              <a:buNone/>
              <a:tabLst>
                <a:tab algn="l" pos="0"/>
              </a:tabLst>
              <a:defRPr b="0" lang="en-US" sz="1600" strike="noStrike" u="none">
                <a:solidFill>
                  <a:srgbClr val="8c959b"/>
                </a:solidFill>
                <a:effectLst/>
                <a:uFillTx/>
                <a:latin typeface="Dava Sans"/>
              </a:defRPr>
            </a:lvl1pPr>
          </a:lstStyle>
          <a:p>
            <a:pPr indent="0" algn="r" defTabSz="825480">
              <a:lnSpc>
                <a:spcPct val="100000"/>
              </a:lnSpc>
              <a:buNone/>
              <a:tabLst>
                <a:tab algn="l" pos="0"/>
              </a:tabLst>
            </a:pPr>
            <a:fld id="{9784F0AD-6D3A-44D0-AACD-F57AB17B785A}" type="slidenum">
              <a:rPr b="0" lang="en-US" sz="1600" strike="noStrike" u="none">
                <a:solidFill>
                  <a:srgbClr val="8c959b"/>
                </a:solidFill>
                <a:effectLst/>
                <a:uFillTx/>
                <a:latin typeface="Dava Sans"/>
              </a:rPr>
              <a:t>&lt;number&gt;</a:t>
            </a:fld>
            <a:endParaRPr b="0" lang="en-US" sz="1600" strike="noStrike" u="none">
              <a:solidFill>
                <a:srgbClr val="ffffff"/>
              </a:solidFill>
              <a:effectLst/>
              <a:uFillTx/>
              <a:latin typeface="Noto Serif"/>
            </a:endParaRPr>
          </a:p>
        </p:txBody>
      </p:sp>
    </p:spTree>
  </p:cSld>
  <p:clrMap bg1="lt1" tx1="dk1" bg2="lt2" tx2="dk2" accent1="accent1" accent2="accent2" accent3="accent3" accent4="accent4" accent5="accent5" accent6="accent6" hlink="hlink" folHlink="folHlink"/>
  <p:sldLayoutIdLst>
    <p:sldLayoutId id="2147483741" r:id="rId3"/>
  </p:sldLayoutIdLst>
</p:sldMaster>
</file>

<file path=ppt/slideMasters/slideMaster4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56" name="© Copyright 2023 Endava  •  Confidential and Proprietary  •  Version 1.0"/>
          <p:cNvSpPr/>
          <p:nvPr/>
        </p:nvSpPr>
        <p:spPr>
          <a:xfrm>
            <a:off x="610560" y="13115520"/>
            <a:ext cx="11289600" cy="283680"/>
          </a:xfrm>
          <a:prstGeom prst="rect">
            <a:avLst/>
          </a:prstGeom>
          <a:noFill/>
          <a:ln w="12700">
            <a:noFill/>
          </a:ln>
        </p:spPr>
        <p:style>
          <a:lnRef idx="0"/>
          <a:fillRef idx="0"/>
          <a:effectRef idx="0"/>
          <a:fontRef idx="minor"/>
        </p:style>
        <p:txBody>
          <a:bodyPr lIns="50760" rIns="50760" tIns="50760" bIns="50760" anchor="ctr">
            <a:spAutoFit/>
          </a:bodyPr>
          <a:p>
            <a:pPr defTabSz="914400">
              <a:lnSpc>
                <a:spcPct val="100000"/>
              </a:lnSpc>
            </a:pPr>
            <a:r>
              <a:rPr b="0" lang="en-US" sz="1200" strike="noStrike" u="none">
                <a:solidFill>
                  <a:srgbClr val="8c959b"/>
                </a:solidFill>
                <a:effectLst/>
                <a:uFillTx/>
                <a:latin typeface="Dava Sans"/>
              </a:rPr>
              <a:t>© Copyright 2023 Endava  •  Confidential and Proprietary  •  Version 1.0</a:t>
            </a:r>
            <a:endParaRPr b="0" lang="en-US" sz="1200" strike="noStrike" u="none">
              <a:solidFill>
                <a:srgbClr val="000000"/>
              </a:solidFill>
              <a:effectLst/>
              <a:uFillTx/>
              <a:latin typeface="Noto Serif"/>
            </a:endParaRPr>
          </a:p>
        </p:txBody>
      </p:sp>
      <p:sp>
        <p:nvSpPr>
          <p:cNvPr id="257" name="Insert chapter name"/>
          <p:cNvSpPr/>
          <p:nvPr/>
        </p:nvSpPr>
        <p:spPr>
          <a:xfrm>
            <a:off x="671760" y="207720"/>
            <a:ext cx="2029320" cy="403200"/>
          </a:xfrm>
          <a:prstGeom prst="roundRect">
            <a:avLst>
              <a:gd name="adj" fmla="val 50000"/>
            </a:avLst>
          </a:prstGeom>
          <a:noFill/>
          <a:ln w="12700">
            <a:solidFill>
              <a:srgbClr val="192b37"/>
            </a:solidFill>
            <a:miter/>
          </a:ln>
        </p:spPr>
        <p:style>
          <a:lnRef idx="0"/>
          <a:fillRef idx="0"/>
          <a:effectRef idx="0"/>
          <a:fontRef idx="minor"/>
        </p:style>
        <p:txBody>
          <a:bodyPr wrap="none" lIns="108000" rIns="108000" tIns="36000" bIns="36000" anchor="t">
            <a:spAutoFit/>
          </a:bodyPr>
          <a:p>
            <a:pPr defTabSz="821520">
              <a:lnSpc>
                <a:spcPct val="100000"/>
              </a:lnSpc>
              <a:tabLst>
                <a:tab algn="l" pos="0"/>
              </a:tabLst>
            </a:pPr>
            <a:r>
              <a:rPr b="0" lang="en-US" sz="1400" strike="noStrike" u="none">
                <a:solidFill>
                  <a:srgbClr val="192b37"/>
                </a:solidFill>
                <a:effectLst/>
                <a:uFillTx/>
                <a:latin typeface="Dava Sans"/>
              </a:rPr>
              <a:t>Insert chapter name</a:t>
            </a:r>
            <a:endParaRPr b="0" lang="en-US" sz="1400" strike="noStrike" u="none">
              <a:solidFill>
                <a:srgbClr val="000000"/>
              </a:solidFill>
              <a:effectLst/>
              <a:uFillTx/>
              <a:latin typeface="Noto Serif"/>
            </a:endParaRPr>
          </a:p>
        </p:txBody>
      </p:sp>
      <p:pic>
        <p:nvPicPr>
          <p:cNvPr id="258" name="endava_symbol_black_CMYK.pdf" descr="endava_symbol_black_CMYK.pdf"/>
          <p:cNvPicPr/>
          <p:nvPr/>
        </p:nvPicPr>
        <p:blipFill>
          <a:blip r:embed="rId2">
            <a:alphaModFix amt="50000"/>
          </a:blip>
          <a:stretch/>
        </p:blipFill>
        <p:spPr>
          <a:xfrm>
            <a:off x="23434200" y="251640"/>
            <a:ext cx="262080" cy="320040"/>
          </a:xfrm>
          <a:prstGeom prst="rect">
            <a:avLst/>
          </a:prstGeom>
          <a:noFill/>
          <a:ln w="12700">
            <a:noFill/>
          </a:ln>
        </p:spPr>
      </p:pic>
      <p:sp>
        <p:nvSpPr>
          <p:cNvPr id="259" name="Insert presentation name"/>
          <p:cNvSpPr/>
          <p:nvPr/>
        </p:nvSpPr>
        <p:spPr>
          <a:xfrm>
            <a:off x="16759800" y="254880"/>
            <a:ext cx="6570000" cy="314280"/>
          </a:xfrm>
          <a:prstGeom prst="rect">
            <a:avLst/>
          </a:prstGeom>
          <a:noFill/>
          <a:ln w="12700">
            <a:noFill/>
          </a:ln>
        </p:spPr>
        <p:style>
          <a:lnRef idx="0"/>
          <a:fillRef idx="0"/>
          <a:effectRef idx="0"/>
          <a:fontRef idx="minor"/>
        </p:style>
        <p:txBody>
          <a:bodyPr lIns="50760" rIns="50760" tIns="50760" bIns="50760" anchor="ctr">
            <a:spAutoFit/>
          </a:bodyPr>
          <a:p>
            <a:pPr algn="r" defTabSz="914400">
              <a:lnSpc>
                <a:spcPct val="100000"/>
              </a:lnSpc>
              <a:spcBef>
                <a:spcPts val="2999"/>
              </a:spcBef>
            </a:pPr>
            <a:r>
              <a:rPr b="0" lang="en-US" sz="1400" strike="noStrike" u="none">
                <a:solidFill>
                  <a:schemeClr val="dk1"/>
                </a:solidFill>
                <a:effectLst/>
                <a:uFillTx/>
                <a:latin typeface="Dava Sans"/>
              </a:rPr>
              <a:t>Presentation name here</a:t>
            </a:r>
            <a:endParaRPr b="0" lang="en-US" sz="1400" strike="noStrike" u="none">
              <a:solidFill>
                <a:srgbClr val="000000"/>
              </a:solidFill>
              <a:effectLst/>
              <a:uFillTx/>
              <a:latin typeface="Noto Serif"/>
            </a:endParaRPr>
          </a:p>
        </p:txBody>
      </p:sp>
      <p:sp>
        <p:nvSpPr>
          <p:cNvPr id="260" name="PlaceHolder 1"/>
          <p:cNvSpPr>
            <a:spLocks noGrp="1"/>
          </p:cNvSpPr>
          <p:nvPr>
            <p:ph type="title"/>
          </p:nvPr>
        </p:nvSpPr>
        <p:spPr>
          <a:xfrm>
            <a:off x="2584800" y="6377400"/>
            <a:ext cx="19677600" cy="595728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Noto Serif"/>
              </a:rPr>
              <a:t>Click to edit the title text format</a:t>
            </a:r>
            <a:endParaRPr b="0" lang="en-US" sz="1800" strike="noStrike" u="none">
              <a:solidFill>
                <a:srgbClr val="000000"/>
              </a:solidFill>
              <a:effectLst/>
              <a:uFillTx/>
              <a:latin typeface="Noto Serif"/>
            </a:endParaRPr>
          </a:p>
        </p:txBody>
      </p:sp>
      <p:sp>
        <p:nvSpPr>
          <p:cNvPr id="261" name="PlaceHolder 2"/>
          <p:cNvSpPr>
            <a:spLocks noGrp="1"/>
          </p:cNvSpPr>
          <p:nvPr>
            <p:ph type="body"/>
          </p:nvPr>
        </p:nvSpPr>
        <p:spPr>
          <a:xfrm>
            <a:off x="1218960" y="3209400"/>
            <a:ext cx="21944520" cy="7954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Noto Serif"/>
              </a:rPr>
              <a:t>Click to edit the outline text format</a:t>
            </a:r>
            <a:endParaRPr b="0" lang="en-US" sz="1800" strike="noStrike" u="none">
              <a:solidFill>
                <a:srgbClr val="000000"/>
              </a:solidFill>
              <a:effectLst/>
              <a:uFillTx/>
              <a:latin typeface="Noto Serif"/>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Noto Serif"/>
              </a:rPr>
              <a:t>Second Outline Level</a:t>
            </a:r>
            <a:endParaRPr b="0" lang="en-US" sz="1800" strike="noStrike" u="none">
              <a:solidFill>
                <a:srgbClr val="000000"/>
              </a:solidFill>
              <a:effectLst/>
              <a:uFillTx/>
              <a:latin typeface="Noto Serif"/>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Noto Serif"/>
              </a:rPr>
              <a:t>Third Outline Level</a:t>
            </a:r>
            <a:endParaRPr b="0" lang="en-US" sz="1800" strike="noStrike" u="none">
              <a:solidFill>
                <a:srgbClr val="000000"/>
              </a:solidFill>
              <a:effectLst/>
              <a:uFillTx/>
              <a:latin typeface="Noto Serif"/>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Noto Serif"/>
              </a:rPr>
              <a:t>Fourth Outline Level</a:t>
            </a:r>
            <a:endParaRPr b="0" lang="en-US" sz="1800" strike="noStrike" u="none">
              <a:solidFill>
                <a:srgbClr val="000000"/>
              </a:solidFill>
              <a:effectLst/>
              <a:uFillTx/>
              <a:latin typeface="Noto Serif"/>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Noto Serif"/>
              </a:rPr>
              <a:t>Fifth Outline Level</a:t>
            </a:r>
            <a:endParaRPr b="0" lang="en-US" sz="1800" strike="noStrike" u="none">
              <a:solidFill>
                <a:srgbClr val="000000"/>
              </a:solidFill>
              <a:effectLst/>
              <a:uFillTx/>
              <a:latin typeface="Noto Serif"/>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Noto Serif"/>
              </a:rPr>
              <a:t>Sixth Outline Level</a:t>
            </a:r>
            <a:endParaRPr b="0" lang="en-US" sz="1800" strike="noStrike" u="none">
              <a:solidFill>
                <a:srgbClr val="000000"/>
              </a:solidFill>
              <a:effectLst/>
              <a:uFillTx/>
              <a:latin typeface="Noto Serif"/>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Noto Serif"/>
              </a:rPr>
              <a:t>Seventh Outline Level</a:t>
            </a:r>
            <a:endParaRPr b="0" lang="en-US" sz="1800" strike="noStrike" u="none">
              <a:solidFill>
                <a:srgbClr val="000000"/>
              </a:solidFill>
              <a:effectLst/>
              <a:uFillTx/>
              <a:latin typeface="Noto Serif"/>
            </a:endParaRPr>
          </a:p>
        </p:txBody>
      </p:sp>
      <p:sp>
        <p:nvSpPr>
          <p:cNvPr id="262" name="PlaceHolder 3"/>
          <p:cNvSpPr>
            <a:spLocks noGrp="1"/>
          </p:cNvSpPr>
          <p:nvPr>
            <p:ph type="sldNum" idx="49"/>
          </p:nvPr>
        </p:nvSpPr>
        <p:spPr>
          <a:xfrm>
            <a:off x="23489280" y="13134600"/>
            <a:ext cx="288000" cy="245520"/>
          </a:xfrm>
          <a:prstGeom prst="rect">
            <a:avLst/>
          </a:prstGeom>
          <a:noFill/>
          <a:ln w="12600">
            <a:noFill/>
          </a:ln>
        </p:spPr>
        <p:txBody>
          <a:bodyPr lIns="0" rIns="0" tIns="0" bIns="0" anchor="ctr">
            <a:noAutofit/>
          </a:bodyPr>
          <a:lstStyle>
            <a:lvl1pPr indent="0" algn="r" defTabSz="825480">
              <a:lnSpc>
                <a:spcPct val="100000"/>
              </a:lnSpc>
              <a:buNone/>
              <a:tabLst>
                <a:tab algn="l" pos="0"/>
              </a:tabLst>
              <a:defRPr b="0" lang="en-US" sz="1600" strike="noStrike" u="none">
                <a:solidFill>
                  <a:srgbClr val="8c959b"/>
                </a:solidFill>
                <a:effectLst/>
                <a:uFillTx/>
                <a:latin typeface="Dava Sans"/>
              </a:defRPr>
            </a:lvl1pPr>
          </a:lstStyle>
          <a:p>
            <a:pPr indent="0" algn="r" defTabSz="825480">
              <a:lnSpc>
                <a:spcPct val="100000"/>
              </a:lnSpc>
              <a:buNone/>
              <a:tabLst>
                <a:tab algn="l" pos="0"/>
              </a:tabLst>
            </a:pPr>
            <a:fld id="{632A15C8-7199-456E-9C5F-89C63E6C431B}" type="slidenum">
              <a:rPr b="0" lang="en-US" sz="1600" strike="noStrike" u="none">
                <a:solidFill>
                  <a:srgbClr val="8c959b"/>
                </a:solidFill>
                <a:effectLst/>
                <a:uFillTx/>
                <a:latin typeface="Dava Sans"/>
              </a:rPr>
              <a:t>&lt;number&gt;</a:t>
            </a:fld>
            <a:endParaRPr b="0" lang="en-US" sz="1600" strike="noStrike" u="none">
              <a:solidFill>
                <a:srgbClr val="000000"/>
              </a:solidFill>
              <a:effectLst/>
              <a:uFillTx/>
              <a:latin typeface="Noto Serif"/>
            </a:endParaRPr>
          </a:p>
        </p:txBody>
      </p:sp>
    </p:spTree>
  </p:cSld>
  <p:clrMap bg1="lt1" tx1="dk1" bg2="lt2" tx2="dk2" accent1="accent1" accent2="accent2" accent3="accent3" accent4="accent4" accent5="accent5" accent6="accent6" hlink="hlink" folHlink="folHlink"/>
  <p:sldLayoutIdLst>
    <p:sldLayoutId id="2147483743" r:id="rId3"/>
  </p:sldLayoutIdLst>
</p:sldMaster>
</file>

<file path=ppt/slideMasters/slideMaster4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5" name="Insert chapter name"/>
          <p:cNvSpPr/>
          <p:nvPr/>
        </p:nvSpPr>
        <p:spPr>
          <a:xfrm>
            <a:off x="671760" y="207720"/>
            <a:ext cx="2029320" cy="403200"/>
          </a:xfrm>
          <a:prstGeom prst="roundRect">
            <a:avLst>
              <a:gd name="adj" fmla="val 50000"/>
            </a:avLst>
          </a:prstGeom>
          <a:noFill/>
          <a:ln w="12700">
            <a:solidFill>
              <a:srgbClr val="192b37"/>
            </a:solidFill>
            <a:miter/>
          </a:ln>
        </p:spPr>
        <p:style>
          <a:lnRef idx="0"/>
          <a:fillRef idx="0"/>
          <a:effectRef idx="0"/>
          <a:fontRef idx="minor"/>
        </p:style>
        <p:txBody>
          <a:bodyPr wrap="none" lIns="108000" rIns="108000" tIns="36000" bIns="36000" anchor="t">
            <a:spAutoFit/>
          </a:bodyPr>
          <a:p>
            <a:pPr defTabSz="821520">
              <a:lnSpc>
                <a:spcPct val="100000"/>
              </a:lnSpc>
              <a:tabLst>
                <a:tab algn="l" pos="0"/>
              </a:tabLst>
            </a:pPr>
            <a:r>
              <a:rPr b="0" lang="en-US" sz="1400" strike="noStrike" u="none">
                <a:solidFill>
                  <a:srgbClr val="192b37"/>
                </a:solidFill>
                <a:effectLst/>
                <a:uFillTx/>
                <a:latin typeface="Dava Sans"/>
              </a:rPr>
              <a:t>Insert chapter name</a:t>
            </a:r>
            <a:endParaRPr b="0" lang="en-US" sz="1400" strike="noStrike" u="none">
              <a:solidFill>
                <a:srgbClr val="000000"/>
              </a:solidFill>
              <a:effectLst/>
              <a:uFillTx/>
              <a:latin typeface="Noto Serif"/>
            </a:endParaRPr>
          </a:p>
        </p:txBody>
      </p:sp>
      <p:pic>
        <p:nvPicPr>
          <p:cNvPr id="266" name="endava_symbol_black_CMYK.pdf" descr="endava_symbol_black_CMYK.pdf"/>
          <p:cNvPicPr/>
          <p:nvPr/>
        </p:nvPicPr>
        <p:blipFill>
          <a:blip r:embed="rId2">
            <a:alphaModFix amt="50000"/>
          </a:blip>
          <a:stretch/>
        </p:blipFill>
        <p:spPr>
          <a:xfrm>
            <a:off x="23434200" y="251640"/>
            <a:ext cx="262080" cy="320040"/>
          </a:xfrm>
          <a:prstGeom prst="rect">
            <a:avLst/>
          </a:prstGeom>
          <a:noFill/>
          <a:ln w="12700">
            <a:noFill/>
          </a:ln>
        </p:spPr>
      </p:pic>
      <p:sp>
        <p:nvSpPr>
          <p:cNvPr id="267" name="Insert presentation name"/>
          <p:cNvSpPr/>
          <p:nvPr/>
        </p:nvSpPr>
        <p:spPr>
          <a:xfrm>
            <a:off x="16759800" y="254880"/>
            <a:ext cx="6570000" cy="314280"/>
          </a:xfrm>
          <a:prstGeom prst="rect">
            <a:avLst/>
          </a:prstGeom>
          <a:noFill/>
          <a:ln w="12700">
            <a:noFill/>
          </a:ln>
        </p:spPr>
        <p:style>
          <a:lnRef idx="0"/>
          <a:fillRef idx="0"/>
          <a:effectRef idx="0"/>
          <a:fontRef idx="minor"/>
        </p:style>
        <p:txBody>
          <a:bodyPr lIns="50760" rIns="50760" tIns="50760" bIns="50760" anchor="ctr">
            <a:spAutoFit/>
          </a:bodyPr>
          <a:p>
            <a:pPr algn="r" defTabSz="914400">
              <a:lnSpc>
                <a:spcPct val="100000"/>
              </a:lnSpc>
              <a:spcBef>
                <a:spcPts val="2999"/>
              </a:spcBef>
            </a:pPr>
            <a:r>
              <a:rPr b="0" lang="en-US" sz="1400" strike="noStrike" u="none">
                <a:solidFill>
                  <a:schemeClr val="dk1"/>
                </a:solidFill>
                <a:effectLst/>
                <a:uFillTx/>
                <a:latin typeface="Dava Sans"/>
              </a:rPr>
              <a:t>Presentation name here</a:t>
            </a:r>
            <a:endParaRPr b="0" lang="en-US" sz="1400" strike="noStrike" u="none">
              <a:solidFill>
                <a:srgbClr val="000000"/>
              </a:solidFill>
              <a:effectLst/>
              <a:uFillTx/>
              <a:latin typeface="Noto Serif"/>
            </a:endParaRPr>
          </a:p>
        </p:txBody>
      </p:sp>
      <p:sp>
        <p:nvSpPr>
          <p:cNvPr id="268" name="PlaceHolder 1"/>
          <p:cNvSpPr>
            <a:spLocks noGrp="1"/>
          </p:cNvSpPr>
          <p:nvPr>
            <p:ph type="sldNum" idx="50"/>
          </p:nvPr>
        </p:nvSpPr>
        <p:spPr>
          <a:xfrm>
            <a:off x="23489280" y="13132800"/>
            <a:ext cx="288000" cy="245520"/>
          </a:xfrm>
          <a:prstGeom prst="rect">
            <a:avLst/>
          </a:prstGeom>
          <a:noFill/>
          <a:ln w="12600">
            <a:noFill/>
          </a:ln>
        </p:spPr>
        <p:txBody>
          <a:bodyPr lIns="0" rIns="0" tIns="0" bIns="0" anchor="ctr">
            <a:noAutofit/>
          </a:bodyPr>
          <a:lstStyle>
            <a:lvl1pPr indent="0" algn="r" defTabSz="825480">
              <a:lnSpc>
                <a:spcPct val="100000"/>
              </a:lnSpc>
              <a:buNone/>
              <a:tabLst>
                <a:tab algn="l" pos="0"/>
              </a:tabLst>
              <a:defRPr b="0" lang="en-US" sz="1600" strike="noStrike" u="none">
                <a:solidFill>
                  <a:srgbClr val="8c959b"/>
                </a:solidFill>
                <a:effectLst/>
                <a:uFillTx/>
                <a:latin typeface="Dava Sans"/>
              </a:defRPr>
            </a:lvl1pPr>
          </a:lstStyle>
          <a:p>
            <a:pPr indent="0" algn="r" defTabSz="825480">
              <a:lnSpc>
                <a:spcPct val="100000"/>
              </a:lnSpc>
              <a:buNone/>
              <a:tabLst>
                <a:tab algn="l" pos="0"/>
              </a:tabLst>
            </a:pPr>
            <a:fld id="{1090C987-82A7-4139-A0DC-C620AB4138EF}" type="slidenum">
              <a:rPr b="0" lang="en-US" sz="1600" strike="noStrike" u="none">
                <a:solidFill>
                  <a:srgbClr val="8c959b"/>
                </a:solidFill>
                <a:effectLst/>
                <a:uFillTx/>
                <a:latin typeface="Dava Sans"/>
              </a:rPr>
              <a:t>&lt;number&gt;</a:t>
            </a:fld>
            <a:endParaRPr b="0" lang="en-US" sz="1600" strike="noStrike" u="none">
              <a:solidFill>
                <a:srgbClr val="000000"/>
              </a:solidFill>
              <a:effectLst/>
              <a:uFillTx/>
              <a:latin typeface="Noto Serif"/>
            </a:endParaRPr>
          </a:p>
        </p:txBody>
      </p:sp>
    </p:spTree>
  </p:cSld>
  <p:clrMap bg1="lt1" tx1="dk1" bg2="lt2" tx2="dk2" accent1="accent1" accent2="accent2" accent3="accent3" accent4="accent4" accent5="accent5" accent6="accent6" hlink="hlink" folHlink="folHlink"/>
  <p:sldLayoutIdLst>
    <p:sldLayoutId id="214748374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2b37"/>
        </a:solidFill>
      </p:bgPr>
    </p:bg>
    <p:spTree>
      <p:nvGrpSpPr>
        <p:cNvPr id="1" name=""/>
        <p:cNvGrpSpPr/>
        <p:nvPr/>
      </p:nvGrpSpPr>
      <p:grpSpPr>
        <a:xfrm>
          <a:off x="0" y="0"/>
          <a:ext cx="0" cy="0"/>
          <a:chOff x="0" y="0"/>
          <a:chExt cx="0" cy="0"/>
        </a:xfrm>
      </p:grpSpPr>
      <p:sp>
        <p:nvSpPr>
          <p:cNvPr id="25" name="© Copyright 2023 Endava  •  Confidential and Proprietary  •  Version 1.0"/>
          <p:cNvSpPr/>
          <p:nvPr/>
        </p:nvSpPr>
        <p:spPr>
          <a:xfrm>
            <a:off x="610560" y="13186440"/>
            <a:ext cx="11289600" cy="141840"/>
          </a:xfrm>
          <a:prstGeom prst="rect">
            <a:avLst/>
          </a:prstGeom>
          <a:noFill/>
          <a:ln w="12700">
            <a:noFill/>
          </a:ln>
        </p:spPr>
        <p:style>
          <a:lnRef idx="0"/>
          <a:fillRef idx="0"/>
          <a:effectRef idx="0"/>
          <a:fontRef idx="minor"/>
        </p:style>
        <p:txBody>
          <a:bodyPr lIns="25560" rIns="25560" tIns="25560" bIns="25560" anchor="ctr">
            <a:spAutoFit/>
          </a:bodyPr>
          <a:p>
            <a:pPr defTabSz="914400">
              <a:lnSpc>
                <a:spcPct val="100000"/>
              </a:lnSpc>
            </a:pPr>
            <a:r>
              <a:rPr b="0" lang="en-US" sz="600" strike="noStrike" u="none">
                <a:solidFill>
                  <a:srgbClr val="8c959b"/>
                </a:solidFill>
                <a:effectLst/>
                <a:uFillTx/>
                <a:latin typeface="Dava Sans"/>
              </a:rPr>
              <a:t>© Copyright 2023 Endava  •  Confidential and Proprietary  •  Version 1.0</a:t>
            </a:r>
            <a:endParaRPr b="0" lang="en-US" sz="600" strike="noStrike" u="none">
              <a:solidFill>
                <a:srgbClr val="ffffff"/>
              </a:solidFill>
              <a:effectLst/>
              <a:uFillTx/>
              <a:latin typeface="Noto Serif"/>
            </a:endParaRPr>
          </a:p>
        </p:txBody>
      </p:sp>
      <p:sp>
        <p:nvSpPr>
          <p:cNvPr id="26" name="PlaceHolder 1"/>
          <p:cNvSpPr>
            <a:spLocks noGrp="1"/>
          </p:cNvSpPr>
          <p:nvPr>
            <p:ph type="title"/>
          </p:nvPr>
        </p:nvSpPr>
        <p:spPr>
          <a:xfrm>
            <a:off x="2584800" y="6377400"/>
            <a:ext cx="19677600" cy="5957280"/>
          </a:xfrm>
          <a:prstGeom prst="rect">
            <a:avLst/>
          </a:prstGeom>
          <a:noFill/>
          <a:ln w="0">
            <a:noFill/>
          </a:ln>
        </p:spPr>
        <p:txBody>
          <a:bodyPr lIns="0" rIns="0" tIns="0" bIns="0" anchor="ctr">
            <a:noAutofit/>
          </a:bodyPr>
          <a:p>
            <a:pPr indent="0">
              <a:buNone/>
            </a:pPr>
            <a:r>
              <a:rPr b="0" lang="en-US" sz="1800" strike="noStrike" u="none">
                <a:solidFill>
                  <a:srgbClr val="ffffff"/>
                </a:solidFill>
                <a:effectLst/>
                <a:uFillTx/>
                <a:latin typeface="Noto Serif"/>
              </a:rPr>
              <a:t>Click to edit the title text format</a:t>
            </a:r>
            <a:endParaRPr b="0" lang="en-US" sz="1800" strike="noStrike" u="none">
              <a:solidFill>
                <a:srgbClr val="ffffff"/>
              </a:solidFill>
              <a:effectLst/>
              <a:uFillTx/>
              <a:latin typeface="Noto Serif"/>
            </a:endParaRPr>
          </a:p>
        </p:txBody>
      </p:sp>
      <p:sp>
        <p:nvSpPr>
          <p:cNvPr id="27" name="PlaceHolder 2"/>
          <p:cNvSpPr>
            <a:spLocks noGrp="1"/>
          </p:cNvSpPr>
          <p:nvPr>
            <p:ph type="body"/>
          </p:nvPr>
        </p:nvSpPr>
        <p:spPr>
          <a:xfrm>
            <a:off x="1218960" y="3209400"/>
            <a:ext cx="21944520" cy="79545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effectLst/>
                <a:uFillTx/>
                <a:latin typeface="Noto Serif"/>
              </a:rPr>
              <a:t>Click to edit the outline text format</a:t>
            </a:r>
            <a:endParaRPr b="0" lang="en-US" sz="1800" strike="noStrike" u="none">
              <a:solidFill>
                <a:srgbClr val="ffffff"/>
              </a:solidFill>
              <a:effectLst/>
              <a:uFillTx/>
              <a:latin typeface="Noto Serif"/>
            </a:endParaRPr>
          </a:p>
          <a:p>
            <a:pPr lvl="1" marL="864000" indent="-324000">
              <a:spcBef>
                <a:spcPts val="1134"/>
              </a:spcBef>
              <a:buClr>
                <a:srgbClr val="ffffff"/>
              </a:buClr>
              <a:buSzPct val="75000"/>
              <a:buFont typeface="Symbol" charset="2"/>
              <a:buChar char=""/>
            </a:pPr>
            <a:r>
              <a:rPr b="0" lang="en-US" sz="1800" strike="noStrike" u="none">
                <a:solidFill>
                  <a:srgbClr val="ffffff"/>
                </a:solidFill>
                <a:effectLst/>
                <a:uFillTx/>
                <a:latin typeface="Noto Serif"/>
              </a:rPr>
              <a:t>Second Outline Level</a:t>
            </a:r>
            <a:endParaRPr b="0" lang="en-US" sz="1800" strike="noStrike" u="none">
              <a:solidFill>
                <a:srgbClr val="ffffff"/>
              </a:solidFill>
              <a:effectLst/>
              <a:uFillTx/>
              <a:latin typeface="Noto Serif"/>
            </a:endParaRPr>
          </a:p>
          <a:p>
            <a:pPr lvl="2" marL="1296000" indent="-288000">
              <a:spcBef>
                <a:spcPts val="850"/>
              </a:spcBef>
              <a:buClr>
                <a:srgbClr val="ffffff"/>
              </a:buClr>
              <a:buSzPct val="45000"/>
              <a:buFont typeface="Wingdings" charset="2"/>
              <a:buChar char=""/>
            </a:pPr>
            <a:r>
              <a:rPr b="0" lang="en-US" sz="1800" strike="noStrike" u="none">
                <a:solidFill>
                  <a:srgbClr val="ffffff"/>
                </a:solidFill>
                <a:effectLst/>
                <a:uFillTx/>
                <a:latin typeface="Noto Serif"/>
              </a:rPr>
              <a:t>Third Outline Level</a:t>
            </a:r>
            <a:endParaRPr b="0" lang="en-US" sz="1800" strike="noStrike" u="none">
              <a:solidFill>
                <a:srgbClr val="ffffff"/>
              </a:solidFill>
              <a:effectLst/>
              <a:uFillTx/>
              <a:latin typeface="Noto Serif"/>
            </a:endParaRPr>
          </a:p>
          <a:p>
            <a:pPr lvl="3" marL="1728000" indent="-216000">
              <a:spcBef>
                <a:spcPts val="567"/>
              </a:spcBef>
              <a:buClr>
                <a:srgbClr val="ffffff"/>
              </a:buClr>
              <a:buSzPct val="75000"/>
              <a:buFont typeface="Symbol" charset="2"/>
              <a:buChar char=""/>
            </a:pPr>
            <a:r>
              <a:rPr b="0" lang="en-US" sz="1800" strike="noStrike" u="none">
                <a:solidFill>
                  <a:srgbClr val="ffffff"/>
                </a:solidFill>
                <a:effectLst/>
                <a:uFillTx/>
                <a:latin typeface="Noto Serif"/>
              </a:rPr>
              <a:t>Fourth Outline Level</a:t>
            </a:r>
            <a:endParaRPr b="0" lang="en-US" sz="1800" strike="noStrike" u="none">
              <a:solidFill>
                <a:srgbClr val="ffffff"/>
              </a:solidFill>
              <a:effectLst/>
              <a:uFillTx/>
              <a:latin typeface="Noto Serif"/>
            </a:endParaRPr>
          </a:p>
          <a:p>
            <a:pPr lvl="4" marL="2160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Fifth Outline Level</a:t>
            </a:r>
            <a:endParaRPr b="0" lang="en-US" sz="1800" strike="noStrike" u="none">
              <a:solidFill>
                <a:srgbClr val="ffffff"/>
              </a:solidFill>
              <a:effectLst/>
              <a:uFillTx/>
              <a:latin typeface="Noto Serif"/>
            </a:endParaRPr>
          </a:p>
          <a:p>
            <a:pPr lvl="5" marL="2592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Sixth Outline Level</a:t>
            </a:r>
            <a:endParaRPr b="0" lang="en-US" sz="1800" strike="noStrike" u="none">
              <a:solidFill>
                <a:srgbClr val="ffffff"/>
              </a:solidFill>
              <a:effectLst/>
              <a:uFillTx/>
              <a:latin typeface="Noto Serif"/>
            </a:endParaRPr>
          </a:p>
          <a:p>
            <a:pPr lvl="6" marL="3024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Seventh Outline Level</a:t>
            </a:r>
            <a:endParaRPr b="0" lang="en-US" sz="1800" strike="noStrike" u="none">
              <a:solidFill>
                <a:srgbClr val="ffffff"/>
              </a:solidFill>
              <a:effectLst/>
              <a:uFillTx/>
              <a:latin typeface="Noto Serif"/>
            </a:endParaRPr>
          </a:p>
        </p:txBody>
      </p:sp>
      <p:sp>
        <p:nvSpPr>
          <p:cNvPr id="28" name="PlaceHolder 3"/>
          <p:cNvSpPr>
            <a:spLocks noGrp="1"/>
          </p:cNvSpPr>
          <p:nvPr>
            <p:ph type="sldNum" idx="5"/>
          </p:nvPr>
        </p:nvSpPr>
        <p:spPr>
          <a:xfrm>
            <a:off x="23633640" y="13194360"/>
            <a:ext cx="143640" cy="122400"/>
          </a:xfrm>
          <a:prstGeom prst="rect">
            <a:avLst/>
          </a:prstGeom>
          <a:noFill/>
          <a:ln w="12600">
            <a:noFill/>
          </a:ln>
        </p:spPr>
        <p:txBody>
          <a:bodyPr lIns="0" rIns="0" tIns="0" bIns="0" anchor="ctr">
            <a:noAutofit/>
          </a:bodyPr>
          <a:lstStyle>
            <a:lvl1pPr indent="0" algn="r" defTabSz="412920">
              <a:lnSpc>
                <a:spcPct val="100000"/>
              </a:lnSpc>
              <a:buNone/>
              <a:tabLst>
                <a:tab algn="l" pos="0"/>
              </a:tabLst>
              <a:defRPr b="0" lang="en-US" sz="800" strike="noStrike" u="none">
                <a:solidFill>
                  <a:srgbClr val="8c959b"/>
                </a:solidFill>
                <a:effectLst/>
                <a:uFillTx/>
                <a:latin typeface="Dava Sans"/>
              </a:defRPr>
            </a:lvl1pPr>
          </a:lstStyle>
          <a:p>
            <a:pPr indent="0" algn="r" defTabSz="412920">
              <a:lnSpc>
                <a:spcPct val="100000"/>
              </a:lnSpc>
              <a:buNone/>
              <a:tabLst>
                <a:tab algn="l" pos="0"/>
              </a:tabLst>
            </a:pPr>
            <a:fld id="{7EC854B6-C152-4E47-AE74-5D6DCD820EE8}" type="slidenum">
              <a:rPr b="0" lang="en-US" sz="800" strike="noStrike" u="none">
                <a:solidFill>
                  <a:srgbClr val="8c959b"/>
                </a:solidFill>
                <a:effectLst/>
                <a:uFillTx/>
                <a:latin typeface="Dava Sans"/>
              </a:rPr>
              <a:t>&lt;number&gt;</a:t>
            </a:fld>
            <a:endParaRPr b="0" lang="en-US" sz="800" strike="noStrike" u="none">
              <a:solidFill>
                <a:srgbClr val="ffffff"/>
              </a:solidFill>
              <a:effectLst/>
              <a:uFillTx/>
              <a:latin typeface="Noto Serif"/>
            </a:endParaRPr>
          </a:p>
        </p:txBody>
      </p:sp>
    </p:spTree>
  </p:cSld>
  <p:clrMap bg1="lt1" tx1="dk1" bg2="lt2"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 name="PlaceHolder 1"/>
          <p:cNvSpPr>
            <a:spLocks noGrp="1"/>
          </p:cNvSpPr>
          <p:nvPr>
            <p:ph type="sldNum" idx="6"/>
          </p:nvPr>
        </p:nvSpPr>
        <p:spPr>
          <a:xfrm>
            <a:off x="23633640" y="13194360"/>
            <a:ext cx="143640" cy="122400"/>
          </a:xfrm>
          <a:prstGeom prst="rect">
            <a:avLst/>
          </a:prstGeom>
          <a:noFill/>
          <a:ln w="12600">
            <a:noFill/>
          </a:ln>
        </p:spPr>
        <p:txBody>
          <a:bodyPr lIns="0" rIns="0" tIns="0" bIns="0" anchor="ctr">
            <a:noAutofit/>
          </a:bodyPr>
          <a:lstStyle>
            <a:lvl1pPr indent="0" algn="r" defTabSz="412920">
              <a:lnSpc>
                <a:spcPct val="100000"/>
              </a:lnSpc>
              <a:buNone/>
              <a:tabLst>
                <a:tab algn="l" pos="0"/>
              </a:tabLst>
              <a:defRPr b="0" lang="en-US" sz="800" strike="noStrike" u="none">
                <a:solidFill>
                  <a:srgbClr val="8c959b"/>
                </a:solidFill>
                <a:effectLst/>
                <a:uFillTx/>
                <a:latin typeface="Dava Sans"/>
              </a:defRPr>
            </a:lvl1pPr>
          </a:lstStyle>
          <a:p>
            <a:pPr indent="0" algn="r" defTabSz="412920">
              <a:lnSpc>
                <a:spcPct val="100000"/>
              </a:lnSpc>
              <a:buNone/>
              <a:tabLst>
                <a:tab algn="l" pos="0"/>
              </a:tabLst>
            </a:pPr>
            <a:fld id="{BDFA2514-6B7B-45BB-B0A4-6CF123A40EEB}" type="slidenum">
              <a:rPr b="0" lang="en-US" sz="800" strike="noStrike" u="none">
                <a:solidFill>
                  <a:srgbClr val="8c959b"/>
                </a:solidFill>
                <a:effectLst/>
                <a:uFillTx/>
                <a:latin typeface="Dava Sans"/>
              </a:rPr>
              <a:t>&lt;number&gt;</a:t>
            </a:fld>
            <a:endParaRPr b="0" lang="en-US" sz="800" strike="noStrike" u="none">
              <a:solidFill>
                <a:srgbClr val="000000"/>
              </a:solidFill>
              <a:effectLst/>
              <a:uFillTx/>
              <a:latin typeface="Noto Serif"/>
            </a:endParaRPr>
          </a:p>
        </p:txBody>
      </p:sp>
    </p:spTree>
  </p:cSld>
  <p:clrMap bg1="lt1" tx1="dk1" bg2="lt2"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2b37"/>
        </a:solidFill>
      </p:bgPr>
    </p:bg>
    <p:spTree>
      <p:nvGrpSpPr>
        <p:cNvPr id="1" name=""/>
        <p:cNvGrpSpPr/>
        <p:nvPr/>
      </p:nvGrpSpPr>
      <p:grpSpPr>
        <a:xfrm>
          <a:off x="0" y="0"/>
          <a:ext cx="0" cy="0"/>
          <a:chOff x="0" y="0"/>
          <a:chExt cx="0" cy="0"/>
        </a:xfrm>
      </p:grpSpPr>
      <p:sp>
        <p:nvSpPr>
          <p:cNvPr id="32" name="PlaceHolder 1"/>
          <p:cNvSpPr>
            <a:spLocks noGrp="1"/>
          </p:cNvSpPr>
          <p:nvPr>
            <p:ph type="title"/>
          </p:nvPr>
        </p:nvSpPr>
        <p:spPr>
          <a:xfrm>
            <a:off x="2584800" y="6377400"/>
            <a:ext cx="19677600" cy="5957280"/>
          </a:xfrm>
          <a:prstGeom prst="rect">
            <a:avLst/>
          </a:prstGeom>
          <a:noFill/>
          <a:ln w="0">
            <a:noFill/>
          </a:ln>
        </p:spPr>
        <p:txBody>
          <a:bodyPr lIns="0" rIns="0" tIns="0" bIns="0" anchor="ctr">
            <a:noAutofit/>
          </a:bodyPr>
          <a:p>
            <a:pPr indent="0">
              <a:buNone/>
            </a:pPr>
            <a:r>
              <a:rPr b="0" lang="en-US" sz="1800" strike="noStrike" u="none">
                <a:solidFill>
                  <a:srgbClr val="ffffff"/>
                </a:solidFill>
                <a:effectLst/>
                <a:uFillTx/>
                <a:latin typeface="Noto Serif"/>
              </a:rPr>
              <a:t>Click to edit the title text format</a:t>
            </a:r>
            <a:endParaRPr b="0" lang="en-US" sz="1800" strike="noStrike" u="none">
              <a:solidFill>
                <a:srgbClr val="ffffff"/>
              </a:solidFill>
              <a:effectLst/>
              <a:uFillTx/>
              <a:latin typeface="Noto Serif"/>
            </a:endParaRPr>
          </a:p>
        </p:txBody>
      </p:sp>
      <p:sp>
        <p:nvSpPr>
          <p:cNvPr id="33" name="PlaceHolder 2"/>
          <p:cNvSpPr>
            <a:spLocks noGrp="1"/>
          </p:cNvSpPr>
          <p:nvPr>
            <p:ph type="body"/>
          </p:nvPr>
        </p:nvSpPr>
        <p:spPr>
          <a:xfrm>
            <a:off x="1218960" y="3209400"/>
            <a:ext cx="21944520" cy="79545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effectLst/>
                <a:uFillTx/>
                <a:latin typeface="Noto Serif"/>
              </a:rPr>
              <a:t>Click to edit the outline text format</a:t>
            </a:r>
            <a:endParaRPr b="0" lang="en-US" sz="1800" strike="noStrike" u="none">
              <a:solidFill>
                <a:srgbClr val="ffffff"/>
              </a:solidFill>
              <a:effectLst/>
              <a:uFillTx/>
              <a:latin typeface="Noto Serif"/>
            </a:endParaRPr>
          </a:p>
          <a:p>
            <a:pPr lvl="1" marL="864000" indent="-324000">
              <a:spcBef>
                <a:spcPts val="1134"/>
              </a:spcBef>
              <a:buClr>
                <a:srgbClr val="ffffff"/>
              </a:buClr>
              <a:buSzPct val="75000"/>
              <a:buFont typeface="Symbol" charset="2"/>
              <a:buChar char=""/>
            </a:pPr>
            <a:r>
              <a:rPr b="0" lang="en-US" sz="1800" strike="noStrike" u="none">
                <a:solidFill>
                  <a:srgbClr val="ffffff"/>
                </a:solidFill>
                <a:effectLst/>
                <a:uFillTx/>
                <a:latin typeface="Noto Serif"/>
              </a:rPr>
              <a:t>Second Outline Level</a:t>
            </a:r>
            <a:endParaRPr b="0" lang="en-US" sz="1800" strike="noStrike" u="none">
              <a:solidFill>
                <a:srgbClr val="ffffff"/>
              </a:solidFill>
              <a:effectLst/>
              <a:uFillTx/>
              <a:latin typeface="Noto Serif"/>
            </a:endParaRPr>
          </a:p>
          <a:p>
            <a:pPr lvl="2" marL="1296000" indent="-288000">
              <a:spcBef>
                <a:spcPts val="850"/>
              </a:spcBef>
              <a:buClr>
                <a:srgbClr val="ffffff"/>
              </a:buClr>
              <a:buSzPct val="45000"/>
              <a:buFont typeface="Wingdings" charset="2"/>
              <a:buChar char=""/>
            </a:pPr>
            <a:r>
              <a:rPr b="0" lang="en-US" sz="1800" strike="noStrike" u="none">
                <a:solidFill>
                  <a:srgbClr val="ffffff"/>
                </a:solidFill>
                <a:effectLst/>
                <a:uFillTx/>
                <a:latin typeface="Noto Serif"/>
              </a:rPr>
              <a:t>Third Outline Level</a:t>
            </a:r>
            <a:endParaRPr b="0" lang="en-US" sz="1800" strike="noStrike" u="none">
              <a:solidFill>
                <a:srgbClr val="ffffff"/>
              </a:solidFill>
              <a:effectLst/>
              <a:uFillTx/>
              <a:latin typeface="Noto Serif"/>
            </a:endParaRPr>
          </a:p>
          <a:p>
            <a:pPr lvl="3" marL="1728000" indent="-216000">
              <a:spcBef>
                <a:spcPts val="567"/>
              </a:spcBef>
              <a:buClr>
                <a:srgbClr val="ffffff"/>
              </a:buClr>
              <a:buSzPct val="75000"/>
              <a:buFont typeface="Symbol" charset="2"/>
              <a:buChar char=""/>
            </a:pPr>
            <a:r>
              <a:rPr b="0" lang="en-US" sz="1800" strike="noStrike" u="none">
                <a:solidFill>
                  <a:srgbClr val="ffffff"/>
                </a:solidFill>
                <a:effectLst/>
                <a:uFillTx/>
                <a:latin typeface="Noto Serif"/>
              </a:rPr>
              <a:t>Fourth Outline Level</a:t>
            </a:r>
            <a:endParaRPr b="0" lang="en-US" sz="1800" strike="noStrike" u="none">
              <a:solidFill>
                <a:srgbClr val="ffffff"/>
              </a:solidFill>
              <a:effectLst/>
              <a:uFillTx/>
              <a:latin typeface="Noto Serif"/>
            </a:endParaRPr>
          </a:p>
          <a:p>
            <a:pPr lvl="4" marL="2160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Fifth Outline Level</a:t>
            </a:r>
            <a:endParaRPr b="0" lang="en-US" sz="1800" strike="noStrike" u="none">
              <a:solidFill>
                <a:srgbClr val="ffffff"/>
              </a:solidFill>
              <a:effectLst/>
              <a:uFillTx/>
              <a:latin typeface="Noto Serif"/>
            </a:endParaRPr>
          </a:p>
          <a:p>
            <a:pPr lvl="5" marL="2592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Sixth Outline Level</a:t>
            </a:r>
            <a:endParaRPr b="0" lang="en-US" sz="1800" strike="noStrike" u="none">
              <a:solidFill>
                <a:srgbClr val="ffffff"/>
              </a:solidFill>
              <a:effectLst/>
              <a:uFillTx/>
              <a:latin typeface="Noto Serif"/>
            </a:endParaRPr>
          </a:p>
          <a:p>
            <a:pPr lvl="6" marL="3024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Seventh Outline Level</a:t>
            </a:r>
            <a:endParaRPr b="0" lang="en-US" sz="1800" strike="noStrike" u="none">
              <a:solidFill>
                <a:srgbClr val="ffffff"/>
              </a:solidFill>
              <a:effectLst/>
              <a:uFillTx/>
              <a:latin typeface="Noto Serif"/>
            </a:endParaRPr>
          </a:p>
        </p:txBody>
      </p:sp>
      <p:sp>
        <p:nvSpPr>
          <p:cNvPr id="34" name="PlaceHolder 3"/>
          <p:cNvSpPr>
            <a:spLocks noGrp="1"/>
          </p:cNvSpPr>
          <p:nvPr>
            <p:ph type="sldNum" idx="7"/>
          </p:nvPr>
        </p:nvSpPr>
        <p:spPr>
          <a:xfrm>
            <a:off x="23633640" y="13194360"/>
            <a:ext cx="143640" cy="122400"/>
          </a:xfrm>
          <a:prstGeom prst="rect">
            <a:avLst/>
          </a:prstGeom>
          <a:noFill/>
          <a:ln w="12600">
            <a:noFill/>
          </a:ln>
        </p:spPr>
        <p:txBody>
          <a:bodyPr lIns="0" rIns="0" tIns="0" bIns="0" anchor="ctr">
            <a:noAutofit/>
          </a:bodyPr>
          <a:lstStyle>
            <a:lvl1pPr indent="0" algn="r" defTabSz="412920">
              <a:lnSpc>
                <a:spcPct val="100000"/>
              </a:lnSpc>
              <a:buNone/>
              <a:tabLst>
                <a:tab algn="l" pos="0"/>
              </a:tabLst>
              <a:defRPr b="0" lang="en-US" sz="800" strike="noStrike" u="none">
                <a:solidFill>
                  <a:srgbClr val="8c959b"/>
                </a:solidFill>
                <a:effectLst/>
                <a:uFillTx/>
                <a:latin typeface="Dava Sans"/>
              </a:defRPr>
            </a:lvl1pPr>
          </a:lstStyle>
          <a:p>
            <a:pPr indent="0" algn="r" defTabSz="412920">
              <a:lnSpc>
                <a:spcPct val="100000"/>
              </a:lnSpc>
              <a:buNone/>
              <a:tabLst>
                <a:tab algn="l" pos="0"/>
              </a:tabLst>
            </a:pPr>
            <a:fld id="{97D02EB6-FD15-4621-A4A0-B8339D290CBB}" type="slidenum">
              <a:rPr b="0" lang="en-US" sz="800" strike="noStrike" u="none">
                <a:solidFill>
                  <a:srgbClr val="8c959b"/>
                </a:solidFill>
                <a:effectLst/>
                <a:uFillTx/>
                <a:latin typeface="Dava Sans"/>
              </a:rPr>
              <a:t>&lt;number&gt;</a:t>
            </a:fld>
            <a:endParaRPr b="0" lang="en-US" sz="800" strike="noStrike" u="none">
              <a:solidFill>
                <a:srgbClr val="ffffff"/>
              </a:solidFill>
              <a:effectLst/>
              <a:uFillTx/>
              <a:latin typeface="Noto Serif"/>
            </a:endParaRPr>
          </a:p>
        </p:txBody>
      </p:sp>
    </p:spTree>
  </p:cSld>
  <p:clrMap bg1="lt1" tx1="dk1" bg2="lt2"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7" name="endava_logo_pos_RGB.svg" descr="endava_logo_pos_RGB.svg"/>
          <p:cNvPicPr/>
          <p:nvPr/>
        </p:nvPicPr>
        <p:blipFill>
          <a:blip r:embed="rId2"/>
          <a:stretch/>
        </p:blipFill>
        <p:spPr>
          <a:xfrm>
            <a:off x="2593080" y="607320"/>
            <a:ext cx="2479680" cy="420840"/>
          </a:xfrm>
          <a:prstGeom prst="rect">
            <a:avLst/>
          </a:prstGeom>
          <a:noFill/>
          <a:ln w="12700">
            <a:noFill/>
          </a:ln>
        </p:spPr>
      </p:pic>
      <p:sp>
        <p:nvSpPr>
          <p:cNvPr id="38" name="PlaceHolder 1"/>
          <p:cNvSpPr>
            <a:spLocks noGrp="1"/>
          </p:cNvSpPr>
          <p:nvPr>
            <p:ph type="title"/>
          </p:nvPr>
        </p:nvSpPr>
        <p:spPr>
          <a:xfrm>
            <a:off x="2584800" y="6377400"/>
            <a:ext cx="19677600" cy="5957280"/>
          </a:xfrm>
          <a:prstGeom prst="rect">
            <a:avLst/>
          </a:prstGeom>
          <a:noFill/>
          <a:ln w="0">
            <a:noFill/>
          </a:ln>
        </p:spPr>
        <p:txBody>
          <a:bodyPr lIns="0" rIns="0" tIns="0" bIns="0" anchor="ctr">
            <a:noAutofit/>
          </a:bodyPr>
          <a:p>
            <a:pPr indent="0">
              <a:buNone/>
            </a:pPr>
            <a:r>
              <a:rPr b="0" lang="en-US" sz="1800" strike="noStrike" u="none">
                <a:solidFill>
                  <a:srgbClr val="000000"/>
                </a:solidFill>
                <a:effectLst/>
                <a:uFillTx/>
                <a:latin typeface="Noto Serif"/>
              </a:rPr>
              <a:t>Click to edit the title text format</a:t>
            </a:r>
            <a:endParaRPr b="0" lang="en-US" sz="1800" strike="noStrike" u="none">
              <a:solidFill>
                <a:srgbClr val="000000"/>
              </a:solidFill>
              <a:effectLst/>
              <a:uFillTx/>
              <a:latin typeface="Noto Serif"/>
            </a:endParaRPr>
          </a:p>
        </p:txBody>
      </p:sp>
      <p:sp>
        <p:nvSpPr>
          <p:cNvPr id="39" name="PlaceHolder 2"/>
          <p:cNvSpPr>
            <a:spLocks noGrp="1"/>
          </p:cNvSpPr>
          <p:nvPr>
            <p:ph type="body"/>
          </p:nvPr>
        </p:nvSpPr>
        <p:spPr>
          <a:xfrm>
            <a:off x="1218960" y="3209400"/>
            <a:ext cx="21944520" cy="7954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Noto Serif"/>
              </a:rPr>
              <a:t>Click to edit the outline text format</a:t>
            </a:r>
            <a:endParaRPr b="0" lang="en-US" sz="1800" strike="noStrike" u="none">
              <a:solidFill>
                <a:srgbClr val="000000"/>
              </a:solidFill>
              <a:effectLst/>
              <a:uFillTx/>
              <a:latin typeface="Noto Serif"/>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Noto Serif"/>
              </a:rPr>
              <a:t>Second Outline Level</a:t>
            </a:r>
            <a:endParaRPr b="0" lang="en-US" sz="1800" strike="noStrike" u="none">
              <a:solidFill>
                <a:srgbClr val="000000"/>
              </a:solidFill>
              <a:effectLst/>
              <a:uFillTx/>
              <a:latin typeface="Noto Serif"/>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Noto Serif"/>
              </a:rPr>
              <a:t>Third Outline Level</a:t>
            </a:r>
            <a:endParaRPr b="0" lang="en-US" sz="1800" strike="noStrike" u="none">
              <a:solidFill>
                <a:srgbClr val="000000"/>
              </a:solidFill>
              <a:effectLst/>
              <a:uFillTx/>
              <a:latin typeface="Noto Serif"/>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Noto Serif"/>
              </a:rPr>
              <a:t>Fourth Outline Level</a:t>
            </a:r>
            <a:endParaRPr b="0" lang="en-US" sz="1800" strike="noStrike" u="none">
              <a:solidFill>
                <a:srgbClr val="000000"/>
              </a:solidFill>
              <a:effectLst/>
              <a:uFillTx/>
              <a:latin typeface="Noto Serif"/>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Noto Serif"/>
              </a:rPr>
              <a:t>Fifth Outline Level</a:t>
            </a:r>
            <a:endParaRPr b="0" lang="en-US" sz="1800" strike="noStrike" u="none">
              <a:solidFill>
                <a:srgbClr val="000000"/>
              </a:solidFill>
              <a:effectLst/>
              <a:uFillTx/>
              <a:latin typeface="Noto Serif"/>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Noto Serif"/>
              </a:rPr>
              <a:t>Sixth Outline Level</a:t>
            </a:r>
            <a:endParaRPr b="0" lang="en-US" sz="1800" strike="noStrike" u="none">
              <a:solidFill>
                <a:srgbClr val="000000"/>
              </a:solidFill>
              <a:effectLst/>
              <a:uFillTx/>
              <a:latin typeface="Noto Serif"/>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Noto Serif"/>
              </a:rPr>
              <a:t>Seventh Outline Level</a:t>
            </a:r>
            <a:endParaRPr b="0" lang="en-US" sz="1800" strike="noStrike" u="none">
              <a:solidFill>
                <a:srgbClr val="000000"/>
              </a:solidFill>
              <a:effectLst/>
              <a:uFillTx/>
              <a:latin typeface="Noto Serif"/>
            </a:endParaRPr>
          </a:p>
        </p:txBody>
      </p:sp>
      <p:sp>
        <p:nvSpPr>
          <p:cNvPr id="40" name="PlaceHolder 3"/>
          <p:cNvSpPr>
            <a:spLocks noGrp="1"/>
          </p:cNvSpPr>
          <p:nvPr>
            <p:ph type="sldNum" idx="8"/>
          </p:nvPr>
        </p:nvSpPr>
        <p:spPr>
          <a:xfrm>
            <a:off x="11938680" y="13167720"/>
            <a:ext cx="246240" cy="225000"/>
          </a:xfrm>
          <a:prstGeom prst="rect">
            <a:avLst/>
          </a:prstGeom>
          <a:noFill/>
          <a:ln w="12600">
            <a:noFill/>
          </a:ln>
        </p:spPr>
        <p:txBody>
          <a:bodyPr lIns="50760" rIns="50760" tIns="50760" bIns="50760" anchor="ctr">
            <a:noAutofit/>
          </a:bodyPr>
          <a:lstStyle>
            <a:lvl1pPr indent="0" algn="r" defTabSz="412920">
              <a:lnSpc>
                <a:spcPct val="100000"/>
              </a:lnSpc>
              <a:buNone/>
              <a:tabLst>
                <a:tab algn="l" pos="0"/>
              </a:tabLst>
              <a:defRPr b="0" lang="en-US" sz="800" strike="noStrike" u="none">
                <a:solidFill>
                  <a:srgbClr val="8c959b"/>
                </a:solidFill>
                <a:effectLst/>
                <a:uFillTx/>
                <a:latin typeface="Dava Sans"/>
              </a:defRPr>
            </a:lvl1pPr>
          </a:lstStyle>
          <a:p>
            <a:pPr indent="0" algn="r" defTabSz="412920">
              <a:lnSpc>
                <a:spcPct val="100000"/>
              </a:lnSpc>
              <a:buNone/>
              <a:tabLst>
                <a:tab algn="l" pos="0"/>
              </a:tabLst>
            </a:pPr>
            <a:fld id="{F37B4A9F-67F3-4948-9A2B-4C2F952F5E94}" type="slidenum">
              <a:rPr b="0" lang="en-US" sz="800" strike="noStrike" u="none">
                <a:solidFill>
                  <a:srgbClr val="8c959b"/>
                </a:solidFill>
                <a:effectLst/>
                <a:uFillTx/>
                <a:latin typeface="Dava Sans"/>
              </a:rPr>
              <a:t>&lt;number&gt;</a:t>
            </a:fld>
            <a:endParaRPr b="0" lang="en-US" sz="800" strike="noStrike" u="none">
              <a:solidFill>
                <a:srgbClr val="000000"/>
              </a:solidFill>
              <a:effectLst/>
              <a:uFillTx/>
              <a:latin typeface="Noto Serif"/>
            </a:endParaRPr>
          </a:p>
        </p:txBody>
      </p:sp>
    </p:spTree>
  </p:cSld>
  <p:clrMap bg1="lt1" tx1="dk1" bg2="lt2"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92b37"/>
        </a:solidFill>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2584800" y="6377400"/>
            <a:ext cx="19677600" cy="5957280"/>
          </a:xfrm>
          <a:prstGeom prst="rect">
            <a:avLst/>
          </a:prstGeom>
          <a:noFill/>
          <a:ln w="0">
            <a:noFill/>
          </a:ln>
        </p:spPr>
        <p:txBody>
          <a:bodyPr lIns="0" rIns="0" tIns="0" bIns="0" anchor="ctr">
            <a:noAutofit/>
          </a:bodyPr>
          <a:p>
            <a:pPr indent="0">
              <a:buNone/>
            </a:pPr>
            <a:r>
              <a:rPr b="0" lang="en-US" sz="1800" strike="noStrike" u="none">
                <a:solidFill>
                  <a:srgbClr val="ffffff"/>
                </a:solidFill>
                <a:effectLst/>
                <a:uFillTx/>
                <a:latin typeface="Noto Serif"/>
              </a:rPr>
              <a:t>Click to edit the title text format</a:t>
            </a:r>
            <a:endParaRPr b="0" lang="en-US" sz="1800" strike="noStrike" u="none">
              <a:solidFill>
                <a:srgbClr val="ffffff"/>
              </a:solidFill>
              <a:effectLst/>
              <a:uFillTx/>
              <a:latin typeface="Noto Serif"/>
            </a:endParaRPr>
          </a:p>
        </p:txBody>
      </p:sp>
      <p:sp>
        <p:nvSpPr>
          <p:cNvPr id="44" name="PlaceHolder 2"/>
          <p:cNvSpPr>
            <a:spLocks noGrp="1"/>
          </p:cNvSpPr>
          <p:nvPr>
            <p:ph type="body"/>
          </p:nvPr>
        </p:nvSpPr>
        <p:spPr>
          <a:xfrm>
            <a:off x="1218960" y="3209400"/>
            <a:ext cx="21944520" cy="79545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effectLst/>
                <a:uFillTx/>
                <a:latin typeface="Noto Serif"/>
              </a:rPr>
              <a:t>Click to edit the outline text format</a:t>
            </a:r>
            <a:endParaRPr b="0" lang="en-US" sz="1800" strike="noStrike" u="none">
              <a:solidFill>
                <a:srgbClr val="ffffff"/>
              </a:solidFill>
              <a:effectLst/>
              <a:uFillTx/>
              <a:latin typeface="Noto Serif"/>
            </a:endParaRPr>
          </a:p>
          <a:p>
            <a:pPr lvl="1" marL="864000" indent="-324000">
              <a:spcBef>
                <a:spcPts val="1134"/>
              </a:spcBef>
              <a:buClr>
                <a:srgbClr val="ffffff"/>
              </a:buClr>
              <a:buSzPct val="75000"/>
              <a:buFont typeface="Symbol" charset="2"/>
              <a:buChar char=""/>
            </a:pPr>
            <a:r>
              <a:rPr b="0" lang="en-US" sz="1800" strike="noStrike" u="none">
                <a:solidFill>
                  <a:srgbClr val="ffffff"/>
                </a:solidFill>
                <a:effectLst/>
                <a:uFillTx/>
                <a:latin typeface="Noto Serif"/>
              </a:rPr>
              <a:t>Second Outline Level</a:t>
            </a:r>
            <a:endParaRPr b="0" lang="en-US" sz="1800" strike="noStrike" u="none">
              <a:solidFill>
                <a:srgbClr val="ffffff"/>
              </a:solidFill>
              <a:effectLst/>
              <a:uFillTx/>
              <a:latin typeface="Noto Serif"/>
            </a:endParaRPr>
          </a:p>
          <a:p>
            <a:pPr lvl="2" marL="1296000" indent="-288000">
              <a:spcBef>
                <a:spcPts val="850"/>
              </a:spcBef>
              <a:buClr>
                <a:srgbClr val="ffffff"/>
              </a:buClr>
              <a:buSzPct val="45000"/>
              <a:buFont typeface="Wingdings" charset="2"/>
              <a:buChar char=""/>
            </a:pPr>
            <a:r>
              <a:rPr b="0" lang="en-US" sz="1800" strike="noStrike" u="none">
                <a:solidFill>
                  <a:srgbClr val="ffffff"/>
                </a:solidFill>
                <a:effectLst/>
                <a:uFillTx/>
                <a:latin typeface="Noto Serif"/>
              </a:rPr>
              <a:t>Third Outline Level</a:t>
            </a:r>
            <a:endParaRPr b="0" lang="en-US" sz="1800" strike="noStrike" u="none">
              <a:solidFill>
                <a:srgbClr val="ffffff"/>
              </a:solidFill>
              <a:effectLst/>
              <a:uFillTx/>
              <a:latin typeface="Noto Serif"/>
            </a:endParaRPr>
          </a:p>
          <a:p>
            <a:pPr lvl="3" marL="1728000" indent="-216000">
              <a:spcBef>
                <a:spcPts val="567"/>
              </a:spcBef>
              <a:buClr>
                <a:srgbClr val="ffffff"/>
              </a:buClr>
              <a:buSzPct val="75000"/>
              <a:buFont typeface="Symbol" charset="2"/>
              <a:buChar char=""/>
            </a:pPr>
            <a:r>
              <a:rPr b="0" lang="en-US" sz="1800" strike="noStrike" u="none">
                <a:solidFill>
                  <a:srgbClr val="ffffff"/>
                </a:solidFill>
                <a:effectLst/>
                <a:uFillTx/>
                <a:latin typeface="Noto Serif"/>
              </a:rPr>
              <a:t>Fourth Outline Level</a:t>
            </a:r>
            <a:endParaRPr b="0" lang="en-US" sz="1800" strike="noStrike" u="none">
              <a:solidFill>
                <a:srgbClr val="ffffff"/>
              </a:solidFill>
              <a:effectLst/>
              <a:uFillTx/>
              <a:latin typeface="Noto Serif"/>
            </a:endParaRPr>
          </a:p>
          <a:p>
            <a:pPr lvl="4" marL="2160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Fifth Outline Level</a:t>
            </a:r>
            <a:endParaRPr b="0" lang="en-US" sz="1800" strike="noStrike" u="none">
              <a:solidFill>
                <a:srgbClr val="ffffff"/>
              </a:solidFill>
              <a:effectLst/>
              <a:uFillTx/>
              <a:latin typeface="Noto Serif"/>
            </a:endParaRPr>
          </a:p>
          <a:p>
            <a:pPr lvl="5" marL="2592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Sixth Outline Level</a:t>
            </a:r>
            <a:endParaRPr b="0" lang="en-US" sz="1800" strike="noStrike" u="none">
              <a:solidFill>
                <a:srgbClr val="ffffff"/>
              </a:solidFill>
              <a:effectLst/>
              <a:uFillTx/>
              <a:latin typeface="Noto Serif"/>
            </a:endParaRPr>
          </a:p>
          <a:p>
            <a:pPr lvl="6" marL="3024000" indent="-216000">
              <a:spcBef>
                <a:spcPts val="283"/>
              </a:spcBef>
              <a:buClr>
                <a:srgbClr val="ffffff"/>
              </a:buClr>
              <a:buSzPct val="45000"/>
              <a:buFont typeface="Wingdings" charset="2"/>
              <a:buChar char=""/>
            </a:pPr>
            <a:r>
              <a:rPr b="0" lang="en-US" sz="1800" strike="noStrike" u="none">
                <a:solidFill>
                  <a:srgbClr val="ffffff"/>
                </a:solidFill>
                <a:effectLst/>
                <a:uFillTx/>
                <a:latin typeface="Noto Serif"/>
              </a:rPr>
              <a:t>Seventh Outline Level</a:t>
            </a:r>
            <a:endParaRPr b="0" lang="en-US" sz="1800" strike="noStrike" u="none">
              <a:solidFill>
                <a:srgbClr val="ffffff"/>
              </a:solidFill>
              <a:effectLst/>
              <a:uFillTx/>
              <a:latin typeface="Noto Serif"/>
            </a:endParaRPr>
          </a:p>
        </p:txBody>
      </p:sp>
      <p:sp>
        <p:nvSpPr>
          <p:cNvPr id="45" name="PlaceHolder 3"/>
          <p:cNvSpPr>
            <a:spLocks noGrp="1"/>
          </p:cNvSpPr>
          <p:nvPr>
            <p:ph type="sldNum" idx="9"/>
          </p:nvPr>
        </p:nvSpPr>
        <p:spPr>
          <a:xfrm>
            <a:off x="11938680" y="13167720"/>
            <a:ext cx="246240" cy="225000"/>
          </a:xfrm>
          <a:prstGeom prst="rect">
            <a:avLst/>
          </a:prstGeom>
          <a:noFill/>
          <a:ln w="12600">
            <a:noFill/>
          </a:ln>
        </p:spPr>
        <p:txBody>
          <a:bodyPr lIns="50760" rIns="50760" tIns="50760" bIns="50760" anchor="ctr">
            <a:noAutofit/>
          </a:bodyPr>
          <a:lstStyle>
            <a:lvl1pPr indent="0" algn="r" defTabSz="412920">
              <a:lnSpc>
                <a:spcPct val="100000"/>
              </a:lnSpc>
              <a:buNone/>
              <a:tabLst>
                <a:tab algn="l" pos="0"/>
              </a:tabLst>
              <a:defRPr b="0" lang="en-US" sz="800" strike="noStrike" u="none">
                <a:solidFill>
                  <a:srgbClr val="8c959b"/>
                </a:solidFill>
                <a:effectLst/>
                <a:uFillTx/>
                <a:latin typeface="Dava Sans"/>
              </a:defRPr>
            </a:lvl1pPr>
          </a:lstStyle>
          <a:p>
            <a:pPr indent="0" algn="r" defTabSz="412920">
              <a:lnSpc>
                <a:spcPct val="100000"/>
              </a:lnSpc>
              <a:buNone/>
              <a:tabLst>
                <a:tab algn="l" pos="0"/>
              </a:tabLst>
            </a:pPr>
            <a:fld id="{0710EBB6-1DE1-42E4-9944-B632A14C8721}" type="slidenum">
              <a:rPr b="0" lang="en-US" sz="800" strike="noStrike" u="none">
                <a:solidFill>
                  <a:srgbClr val="8c959b"/>
                </a:solidFill>
                <a:effectLst/>
                <a:uFillTx/>
                <a:latin typeface="Dava Sans"/>
              </a:rPr>
              <a:t>&lt;number&gt;</a:t>
            </a:fld>
            <a:endParaRPr b="0" lang="en-US" sz="800" strike="noStrike" u="none">
              <a:solidFill>
                <a:srgbClr val="ffffff"/>
              </a:solidFill>
              <a:effectLst/>
              <a:uFillTx/>
              <a:latin typeface="Noto Serif"/>
            </a:endParaRPr>
          </a:p>
        </p:txBody>
      </p:sp>
    </p:spTree>
  </p:cSld>
  <p:clrMap bg1="lt1" tx1="dk1" bg2="lt2"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4.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44.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44.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hyperlink" Target="https://github.com/Iamsdl/Endava-DesignPatterns/tree/main/Adapter" TargetMode="External"/><Relationship Id="rId2" Type="http://schemas.openxmlformats.org/officeDocument/2006/relationships/slideLayout" Target="../slideLayouts/slideLayout44.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hyperlink" Target="https://en.wikipedia.org/wiki/Finite-state_machine" TargetMode="External"/><Relationship Id="rId2" Type="http://schemas.openxmlformats.org/officeDocument/2006/relationships/slideLayout" Target="../slideLayouts/slideLayout44.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44.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44.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hyperlink" Target="mailto:Daniel-Laurentiu.Schmidt@endava.com" TargetMode="External"/><Relationship Id="rId2" Type="http://schemas.openxmlformats.org/officeDocument/2006/relationships/image" Target="../media/image8.png"/><Relationship Id="rId3" Type="http://schemas.openxmlformats.org/officeDocument/2006/relationships/slideLayout" Target="../slideLayouts/slideLayout44.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23.xml"/>
</Relationships>
</file>

<file path=ppt/slides/_rels/slide3.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4.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svg"/><Relationship Id="rId3" Type="http://schemas.openxmlformats.org/officeDocument/2006/relationships/image" Target="../media/image10.png"/><Relationship Id="rId4" Type="http://schemas.openxmlformats.org/officeDocument/2006/relationships/image" Target="../media/image11.svg"/><Relationship Id="rId5" Type="http://schemas.openxmlformats.org/officeDocument/2006/relationships/image" Target="../media/image10.png"/><Relationship Id="rId6" Type="http://schemas.openxmlformats.org/officeDocument/2006/relationships/image" Target="../media/image11.svg"/><Relationship Id="rId7" Type="http://schemas.openxmlformats.org/officeDocument/2006/relationships/slideLayout" Target="../slideLayouts/slideLayout44.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svg"/><Relationship Id="rId3" Type="http://schemas.openxmlformats.org/officeDocument/2006/relationships/image" Target="../media/image12.png"/><Relationship Id="rId4" Type="http://schemas.openxmlformats.org/officeDocument/2006/relationships/image" Target="../media/image13.svg"/><Relationship Id="rId5" Type="http://schemas.openxmlformats.org/officeDocument/2006/relationships/slideLayout" Target="../slideLayouts/slideLayout44.xml"/><Relationship Id="rId6"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svg"/><Relationship Id="rId3" Type="http://schemas.openxmlformats.org/officeDocument/2006/relationships/image" Target="../media/image10.png"/><Relationship Id="rId4" Type="http://schemas.openxmlformats.org/officeDocument/2006/relationships/image" Target="../media/image11.svg"/><Relationship Id="rId5" Type="http://schemas.openxmlformats.org/officeDocument/2006/relationships/image" Target="../media/image12.png"/><Relationship Id="rId6" Type="http://schemas.openxmlformats.org/officeDocument/2006/relationships/image" Target="../media/image13.svg"/><Relationship Id="rId7" Type="http://schemas.openxmlformats.org/officeDocument/2006/relationships/slideLayout" Target="../slideLayouts/slideLayout44.xml"/><Relationship Id="rId8"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4.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275" name="PlaceHolder 1"/>
          <p:cNvSpPr>
            <a:spLocks noGrp="1"/>
          </p:cNvSpPr>
          <p:nvPr>
            <p:ph type="title"/>
          </p:nvPr>
        </p:nvSpPr>
        <p:spPr>
          <a:xfrm>
            <a:off x="2584800" y="6377400"/>
            <a:ext cx="19677600" cy="5957280"/>
          </a:xfrm>
          <a:prstGeom prst="rect">
            <a:avLst/>
          </a:prstGeom>
          <a:noFill/>
          <a:ln w="12600">
            <a:noFill/>
          </a:ln>
        </p:spPr>
        <p:txBody>
          <a:bodyPr lIns="0" rIns="0" tIns="0" bIns="0" anchor="t">
            <a:noAutofit/>
          </a:bodyPr>
          <a:p>
            <a:pPr indent="0" defTabSz="470160">
              <a:lnSpc>
                <a:spcPct val="100000"/>
              </a:lnSpc>
              <a:buNone/>
              <a:tabLst>
                <a:tab algn="l" pos="0"/>
              </a:tabLst>
            </a:pPr>
            <a:r>
              <a:rPr b="0" lang="en-US" sz="9600" strike="noStrike" u="none">
                <a:solidFill>
                  <a:srgbClr val="ffffff"/>
                </a:solidFill>
                <a:effectLst/>
                <a:uFillTx/>
                <a:latin typeface="Dava Sans Med"/>
              </a:rPr>
              <a:t>Back to the basics:</a:t>
            </a:r>
            <a:br>
              <a:rPr sz="9600"/>
            </a:br>
            <a:r>
              <a:rPr b="0" lang="en-US" sz="9600" strike="noStrike" u="none">
                <a:solidFill>
                  <a:srgbClr val="ffffff"/>
                </a:solidFill>
                <a:effectLst/>
                <a:uFillTx/>
                <a:latin typeface="Dava Sans Med"/>
              </a:rPr>
              <a:t>	</a:t>
            </a:r>
            <a:r>
              <a:rPr b="0" lang="en-US" sz="9600" strike="noStrike" u="none">
                <a:solidFill>
                  <a:srgbClr val="ffffff"/>
                </a:solidFill>
                <a:effectLst/>
                <a:uFillTx/>
                <a:latin typeface="Dava Sans Med"/>
              </a:rPr>
              <a:t>	</a:t>
            </a:r>
            <a:r>
              <a:rPr b="0" lang="en-US" sz="9600" strike="noStrike" u="none">
                <a:solidFill>
                  <a:srgbClr val="ffffff"/>
                </a:solidFill>
                <a:effectLst/>
                <a:uFillTx/>
                <a:latin typeface="Dava Sans Med"/>
              </a:rPr>
              <a:t>	</a:t>
            </a:r>
            <a:r>
              <a:rPr b="0" lang="en-US" sz="9600" strike="noStrike" u="none">
                <a:solidFill>
                  <a:srgbClr val="ffffff"/>
                </a:solidFill>
                <a:effectLst/>
                <a:uFillTx/>
                <a:latin typeface="Dava Sans Med"/>
              </a:rPr>
              <a:t>Adapter &amp; State</a:t>
            </a:r>
            <a:r>
              <a:rPr b="0" lang="en-US" sz="9600" strike="noStrike" u="none">
                <a:solidFill>
                  <a:srgbClr val="ff5640"/>
                </a:solidFill>
                <a:effectLst/>
                <a:uFillTx/>
                <a:latin typeface="Dava Sans Med"/>
              </a:rPr>
              <a:t>.</a:t>
            </a:r>
            <a:endParaRPr b="0" lang="en-US" sz="9600" strike="noStrike" u="none">
              <a:solidFill>
                <a:srgbClr val="ffffff"/>
              </a:solidFill>
              <a:effectLst/>
              <a:uFillTx/>
              <a:latin typeface="Noto Serif"/>
            </a:endParaRPr>
          </a:p>
        </p:txBody>
      </p:sp>
      <p:pic>
        <p:nvPicPr>
          <p:cNvPr id="276" name="arrow.svg" descr="arrow.svg"/>
          <p:cNvPicPr/>
          <p:nvPr/>
        </p:nvPicPr>
        <p:blipFill>
          <a:blip r:embed="rId1"/>
          <a:stretch/>
        </p:blipFill>
        <p:spPr>
          <a:xfrm>
            <a:off x="2613240" y="8042400"/>
            <a:ext cx="1187640" cy="1130400"/>
          </a:xfrm>
          <a:prstGeom prst="rect">
            <a:avLst/>
          </a:prstGeom>
          <a:noFill/>
          <a:ln w="12700">
            <a:noFill/>
          </a:ln>
        </p:spPr>
      </p:pic>
      <p:sp>
        <p:nvSpPr>
          <p:cNvPr id="277" name="Insert subtitle here if needed"/>
          <p:cNvSpPr/>
          <p:nvPr/>
        </p:nvSpPr>
        <p:spPr>
          <a:xfrm>
            <a:off x="2606040" y="5786280"/>
            <a:ext cx="12948480" cy="415800"/>
          </a:xfrm>
          <a:prstGeom prst="rect">
            <a:avLst/>
          </a:prstGeom>
          <a:noFill/>
          <a:ln w="12700">
            <a:noFill/>
          </a:ln>
        </p:spPr>
        <p:style>
          <a:lnRef idx="0"/>
          <a:fillRef idx="0"/>
          <a:effectRef idx="0"/>
          <a:fontRef idx="minor"/>
        </p:style>
        <p:txBody>
          <a:bodyPr lIns="50760" rIns="50760" tIns="50760" bIns="0" anchor="ctr">
            <a:spAutoFit/>
          </a:bodyPr>
          <a:p>
            <a:pPr defTabSz="821520">
              <a:lnSpc>
                <a:spcPct val="100000"/>
              </a:lnSpc>
              <a:tabLst>
                <a:tab algn="l" pos="0"/>
              </a:tabLst>
            </a:pPr>
            <a:r>
              <a:rPr b="0" lang="en-US" sz="2400" strike="noStrike" u="none">
                <a:solidFill>
                  <a:srgbClr val="ffffff"/>
                </a:solidFill>
                <a:effectLst/>
                <a:uFillTx/>
                <a:latin typeface="Dava Sans"/>
              </a:rPr>
              <a:t>Explaining design patterns with real life examples</a:t>
            </a:r>
            <a:endParaRPr b="0" lang="en-US" sz="2400" strike="noStrike" u="none">
              <a:solidFill>
                <a:srgbClr val="ffffff"/>
              </a:solidFill>
              <a:effectLst/>
              <a:uFillTx/>
              <a:latin typeface="Noto Serif"/>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PlaceHolder 1"/>
          <p:cNvSpPr>
            <a:spLocks noGrp="1"/>
          </p:cNvSpPr>
          <p:nvPr>
            <p:ph type="title"/>
          </p:nvPr>
        </p:nvSpPr>
        <p:spPr>
          <a:xfrm>
            <a:off x="1005840" y="1735560"/>
            <a:ext cx="7670520" cy="1206360"/>
          </a:xfrm>
          <a:prstGeom prst="rect">
            <a:avLst/>
          </a:prstGeom>
          <a:noFill/>
          <a:ln w="12600">
            <a:noFill/>
          </a:ln>
        </p:spPr>
        <p:txBody>
          <a:bodyPr lIns="0" rIns="0" tIns="0" bIns="0" anchor="t">
            <a:noAutofit/>
          </a:bodyPr>
          <a:p>
            <a:pPr indent="0" defTabSz="470160">
              <a:lnSpc>
                <a:spcPct val="80000"/>
              </a:lnSpc>
              <a:buNone/>
              <a:tabLst>
                <a:tab algn="l" pos="0"/>
              </a:tabLst>
            </a:pPr>
            <a:r>
              <a:rPr b="0" lang="en-US" sz="9600" strike="noStrike" u="none">
                <a:solidFill>
                  <a:srgbClr val="ffffff"/>
                </a:solidFill>
                <a:effectLst/>
                <a:uFillTx/>
                <a:latin typeface="Dava Sans Med"/>
              </a:rPr>
              <a:t>Adapter</a:t>
            </a:r>
            <a:endParaRPr b="0" lang="en-US" sz="9600" strike="noStrike" u="none">
              <a:solidFill>
                <a:srgbClr val="ffffff"/>
              </a:solidFill>
              <a:effectLst/>
              <a:uFillTx/>
              <a:latin typeface="Noto Serif"/>
            </a:endParaRPr>
          </a:p>
        </p:txBody>
      </p:sp>
      <p:sp>
        <p:nvSpPr>
          <p:cNvPr id="314" name="TextBox 2"/>
          <p:cNvSpPr/>
          <p:nvPr/>
        </p:nvSpPr>
        <p:spPr>
          <a:xfrm>
            <a:off x="1005840" y="2810160"/>
            <a:ext cx="13811400" cy="1198080"/>
          </a:xfrm>
          <a:prstGeom prst="rect">
            <a:avLst/>
          </a:prstGeom>
          <a:noFill/>
          <a:ln w="0">
            <a:noFill/>
          </a:ln>
        </p:spPr>
        <p:style>
          <a:lnRef idx="0"/>
          <a:fillRef idx="0"/>
          <a:effectRef idx="0"/>
          <a:fontRef idx="minor"/>
        </p:style>
        <p:txBody>
          <a:bodyPr numCol="1" spcCol="38160" horzOverflow="overflow" lIns="50760" rIns="50760" tIns="50760" bIns="50760" anchor="ctr">
            <a:spAutoFit/>
          </a:bodyPr>
          <a:p>
            <a:pPr defTabSz="821520">
              <a:lnSpc>
                <a:spcPct val="120000"/>
              </a:lnSpc>
              <a:spcBef>
                <a:spcPts val="1500"/>
              </a:spcBef>
              <a:tabLst>
                <a:tab algn="l" pos="0"/>
              </a:tabLst>
            </a:pPr>
            <a:r>
              <a:rPr b="0" lang="en-US" sz="6000" strike="noStrike" u="none">
                <a:solidFill>
                  <a:schemeClr val="lt2"/>
                </a:solidFill>
                <a:effectLst/>
                <a:uFillTx/>
                <a:latin typeface="Dava Sans"/>
              </a:rPr>
              <a:t>Real life application context:</a:t>
            </a:r>
            <a:endParaRPr b="0" lang="en-US" sz="6000" strike="noStrike" u="none">
              <a:solidFill>
                <a:srgbClr val="ffffff"/>
              </a:solidFill>
              <a:effectLst/>
              <a:uFillTx/>
              <a:latin typeface="Noto Serif"/>
            </a:endParaRPr>
          </a:p>
        </p:txBody>
      </p:sp>
      <p:sp>
        <p:nvSpPr>
          <p:cNvPr id="315" name="TextBox 1"/>
          <p:cNvSpPr/>
          <p:nvPr/>
        </p:nvSpPr>
        <p:spPr>
          <a:xfrm>
            <a:off x="1005840" y="4282200"/>
            <a:ext cx="22371120" cy="5150520"/>
          </a:xfrm>
          <a:prstGeom prst="rect">
            <a:avLst/>
          </a:prstGeom>
          <a:noFill/>
          <a:ln w="12700">
            <a:noFill/>
          </a:ln>
        </p:spPr>
        <p:style>
          <a:lnRef idx="0"/>
          <a:fillRef idx="0"/>
          <a:effectRef idx="0"/>
          <a:fontRef idx="minor"/>
        </p:style>
        <p:txBody>
          <a:bodyPr numCol="1" spcCol="38160" horzOverflow="overflow" lIns="50760" rIns="50760" tIns="50760" bIns="50760" anchor="ctr">
            <a:spAutoFit/>
          </a:bodyPr>
          <a:p>
            <a:pPr marL="457200" indent="-457200" defTabSz="821520">
              <a:lnSpc>
                <a:spcPct val="120000"/>
              </a:lnSpc>
              <a:spcBef>
                <a:spcPts val="1500"/>
              </a:spcBef>
              <a:buClr>
                <a:srgbClr val="feffff"/>
              </a:buClr>
              <a:buFont typeface="Arial"/>
              <a:buChar char="•"/>
            </a:pPr>
            <a:r>
              <a:rPr b="0" lang="en-US" sz="3200" strike="noStrike" u="none">
                <a:solidFill>
                  <a:schemeClr val="lt2"/>
                </a:solidFill>
                <a:effectLst/>
                <a:uFillTx/>
                <a:latin typeface="Dava Sans"/>
              </a:rPr>
              <a:t>A medical booth for remote consultations equipped with medical devices for performing various </a:t>
            </a:r>
            <a:endParaRPr b="0" lang="en-US" sz="3200" strike="noStrike" u="none">
              <a:solidFill>
                <a:srgbClr val="ffffff"/>
              </a:solidFill>
              <a:effectLst/>
              <a:uFillTx/>
              <a:latin typeface="Noto Serif"/>
            </a:endParaRPr>
          </a:p>
          <a:p>
            <a:pPr defTabSz="821520">
              <a:lnSpc>
                <a:spcPct val="120000"/>
              </a:lnSpc>
              <a:spcBef>
                <a:spcPts val="1500"/>
              </a:spcBef>
              <a:tabLst>
                <a:tab algn="l" pos="0"/>
              </a:tabLst>
            </a:pPr>
            <a:r>
              <a:rPr b="0" lang="en-US" sz="3200" strike="noStrike" u="none">
                <a:solidFill>
                  <a:schemeClr val="lt2"/>
                </a:solidFill>
                <a:effectLst/>
                <a:uFillTx/>
                <a:latin typeface="Dava Sans"/>
              </a:rPr>
              <a:t>measurements (blood pressure, oximetry, weight).</a:t>
            </a:r>
            <a:endParaRPr b="0" lang="en-US" sz="3200" strike="noStrike" u="none">
              <a:solidFill>
                <a:srgbClr val="ffffff"/>
              </a:solidFill>
              <a:effectLst/>
              <a:uFillTx/>
              <a:latin typeface="Noto Serif"/>
            </a:endParaRPr>
          </a:p>
          <a:p>
            <a:pPr marL="457200" indent="-457200" defTabSz="821520">
              <a:lnSpc>
                <a:spcPct val="120000"/>
              </a:lnSpc>
              <a:spcBef>
                <a:spcPts val="1500"/>
              </a:spcBef>
              <a:buClr>
                <a:srgbClr val="feffff"/>
              </a:buClr>
              <a:buFont typeface="Arial"/>
              <a:buChar char="•"/>
              <a:tabLst>
                <a:tab algn="l" pos="0"/>
              </a:tabLst>
            </a:pPr>
            <a:r>
              <a:rPr b="0" lang="en-US" sz="3200" strike="noStrike" u="none">
                <a:solidFill>
                  <a:schemeClr val="lt2"/>
                </a:solidFill>
                <a:effectLst/>
                <a:uFillTx/>
                <a:latin typeface="Dava Sans"/>
              </a:rPr>
              <a:t>An admin dashboard used to define cabin and doctor schedules.</a:t>
            </a:r>
            <a:endParaRPr b="0" lang="en-US" sz="3200" strike="noStrike" u="none">
              <a:solidFill>
                <a:srgbClr val="ffffff"/>
              </a:solidFill>
              <a:effectLst/>
              <a:uFillTx/>
              <a:latin typeface="Noto Serif"/>
            </a:endParaRPr>
          </a:p>
          <a:p>
            <a:pPr marL="457200" indent="-457200" defTabSz="821520">
              <a:lnSpc>
                <a:spcPct val="120000"/>
              </a:lnSpc>
              <a:spcBef>
                <a:spcPts val="1500"/>
              </a:spcBef>
              <a:buClr>
                <a:srgbClr val="feffff"/>
              </a:buClr>
              <a:buFont typeface="Arial"/>
              <a:buChar char="•"/>
              <a:tabLst>
                <a:tab algn="l" pos="0"/>
              </a:tabLst>
            </a:pPr>
            <a:r>
              <a:rPr b="0" lang="en-US" sz="3200" strike="noStrike" u="none">
                <a:solidFill>
                  <a:schemeClr val="lt2"/>
                </a:solidFill>
                <a:effectLst/>
                <a:uFillTx/>
                <a:latin typeface="Dava Sans"/>
              </a:rPr>
              <a:t>An patient application allowing patients to make appointments for cabins and doctors.</a:t>
            </a:r>
            <a:endParaRPr b="0" lang="en-US" sz="3200" strike="noStrike" u="none">
              <a:solidFill>
                <a:srgbClr val="ffffff"/>
              </a:solidFill>
              <a:effectLst/>
              <a:uFillTx/>
              <a:latin typeface="Noto Serif"/>
            </a:endParaRPr>
          </a:p>
          <a:p>
            <a:pPr marL="457200" indent="-457200" defTabSz="821520">
              <a:lnSpc>
                <a:spcPct val="120000"/>
              </a:lnSpc>
              <a:spcBef>
                <a:spcPts val="1500"/>
              </a:spcBef>
              <a:buClr>
                <a:srgbClr val="feffff"/>
              </a:buClr>
              <a:buFont typeface="Arial"/>
              <a:buChar char="•"/>
              <a:tabLst>
                <a:tab algn="l" pos="0"/>
              </a:tabLst>
            </a:pPr>
            <a:r>
              <a:rPr b="0" lang="en-US" sz="3200" strike="noStrike" u="none">
                <a:solidFill>
                  <a:schemeClr val="lt2"/>
                </a:solidFill>
                <a:effectLst/>
                <a:uFillTx/>
                <a:latin typeface="Dava Sans"/>
              </a:rPr>
              <a:t>An integration with a third party doctor database and schedule/appointment management application.</a:t>
            </a:r>
            <a:endParaRPr b="0" lang="en-US" sz="3200" strike="noStrike" u="none">
              <a:solidFill>
                <a:srgbClr val="ffffff"/>
              </a:solidFill>
              <a:effectLst/>
              <a:uFillTx/>
              <a:latin typeface="Noto Serif"/>
            </a:endParaRPr>
          </a:p>
          <a:p>
            <a:pPr marL="457200" indent="-457200" defTabSz="821520">
              <a:lnSpc>
                <a:spcPct val="120000"/>
              </a:lnSpc>
              <a:spcBef>
                <a:spcPts val="1500"/>
              </a:spcBef>
              <a:buClr>
                <a:srgbClr val="feffff"/>
              </a:buClr>
              <a:buFont typeface="Arial"/>
              <a:buChar char="•"/>
              <a:tabLst>
                <a:tab algn="l" pos="0"/>
              </a:tabLst>
            </a:pPr>
            <a:r>
              <a:rPr b="0" lang="en-US" sz="3200" strike="noStrike" u="none">
                <a:solidFill>
                  <a:srgbClr val="feffff"/>
                </a:solidFill>
                <a:effectLst/>
                <a:uFillTx/>
                <a:latin typeface="Dava Sans"/>
              </a:rPr>
              <a:t>The requirements were for our schedules and appointments to be synchronized into the third party system, so the doctors could see them there.</a:t>
            </a:r>
            <a:endParaRPr b="0" lang="en-US" sz="3200" strike="noStrike" u="none">
              <a:solidFill>
                <a:srgbClr val="ffffff"/>
              </a:solidFill>
              <a:effectLst/>
              <a:uFillTx/>
              <a:latin typeface="Noto Serif"/>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title"/>
          </p:nvPr>
        </p:nvSpPr>
        <p:spPr>
          <a:xfrm>
            <a:off x="1005840" y="1626480"/>
            <a:ext cx="7000560" cy="1402200"/>
          </a:xfrm>
          <a:prstGeom prst="rect">
            <a:avLst/>
          </a:prstGeom>
          <a:noFill/>
          <a:ln w="12600">
            <a:noFill/>
          </a:ln>
        </p:spPr>
        <p:txBody>
          <a:bodyPr lIns="0" rIns="0" tIns="0" bIns="0" anchor="t">
            <a:noAutofit/>
          </a:bodyPr>
          <a:p>
            <a:pPr indent="0" defTabSz="470160">
              <a:lnSpc>
                <a:spcPct val="80000"/>
              </a:lnSpc>
              <a:buNone/>
              <a:tabLst>
                <a:tab algn="l" pos="0"/>
              </a:tabLst>
            </a:pPr>
            <a:r>
              <a:rPr b="0" lang="en-US" sz="9600" strike="noStrike" u="none">
                <a:solidFill>
                  <a:srgbClr val="ffffff"/>
                </a:solidFill>
                <a:effectLst/>
                <a:uFillTx/>
                <a:latin typeface="Dava Sans Med"/>
              </a:rPr>
              <a:t>Adapter</a:t>
            </a:r>
            <a:endParaRPr b="0" lang="en-US" sz="9600" strike="noStrike" u="none">
              <a:solidFill>
                <a:srgbClr val="ffffff"/>
              </a:solidFill>
              <a:effectLst/>
              <a:uFillTx/>
              <a:latin typeface="Noto Serif"/>
            </a:endParaRPr>
          </a:p>
        </p:txBody>
      </p:sp>
      <p:sp>
        <p:nvSpPr>
          <p:cNvPr id="317" name="TextBox 2"/>
          <p:cNvSpPr/>
          <p:nvPr/>
        </p:nvSpPr>
        <p:spPr>
          <a:xfrm>
            <a:off x="1005840" y="2810160"/>
            <a:ext cx="13811400" cy="1198080"/>
          </a:xfrm>
          <a:prstGeom prst="rect">
            <a:avLst/>
          </a:prstGeom>
          <a:noFill/>
          <a:ln w="0">
            <a:noFill/>
          </a:ln>
        </p:spPr>
        <p:style>
          <a:lnRef idx="0"/>
          <a:fillRef idx="0"/>
          <a:effectRef idx="0"/>
          <a:fontRef idx="minor"/>
        </p:style>
        <p:txBody>
          <a:bodyPr numCol="1" spcCol="38160" horzOverflow="overflow" lIns="50760" rIns="50760" tIns="50760" bIns="50760" anchor="ctr">
            <a:spAutoFit/>
          </a:bodyPr>
          <a:p>
            <a:pPr defTabSz="821520">
              <a:lnSpc>
                <a:spcPct val="120000"/>
              </a:lnSpc>
              <a:spcBef>
                <a:spcPts val="1500"/>
              </a:spcBef>
              <a:tabLst>
                <a:tab algn="l" pos="0"/>
              </a:tabLst>
            </a:pPr>
            <a:r>
              <a:rPr b="0" lang="en-US" sz="6000" strike="noStrike" u="none">
                <a:solidFill>
                  <a:schemeClr val="lt2"/>
                </a:solidFill>
                <a:effectLst/>
                <a:uFillTx/>
                <a:latin typeface="Dava Sans"/>
              </a:rPr>
              <a:t>The problems</a:t>
            </a:r>
            <a:endParaRPr b="0" lang="en-US" sz="6000" strike="noStrike" u="none">
              <a:solidFill>
                <a:srgbClr val="ffffff"/>
              </a:solidFill>
              <a:effectLst/>
              <a:uFillTx/>
              <a:latin typeface="Noto Serif"/>
            </a:endParaRPr>
          </a:p>
        </p:txBody>
      </p:sp>
      <p:sp>
        <p:nvSpPr>
          <p:cNvPr id="318" name="TextBox 1"/>
          <p:cNvSpPr/>
          <p:nvPr/>
        </p:nvSpPr>
        <p:spPr>
          <a:xfrm>
            <a:off x="1005840" y="4582440"/>
            <a:ext cx="22372200" cy="4550040"/>
          </a:xfrm>
          <a:prstGeom prst="rect">
            <a:avLst/>
          </a:prstGeom>
          <a:noFill/>
          <a:ln w="12700">
            <a:noFill/>
          </a:ln>
        </p:spPr>
        <p:style>
          <a:lnRef idx="0"/>
          <a:fillRef idx="0"/>
          <a:effectRef idx="0"/>
          <a:fontRef idx="minor"/>
        </p:style>
        <p:txBody>
          <a:bodyPr numCol="1" spcCol="38160" horzOverflow="overflow" lIns="50760" rIns="50760" tIns="50760" bIns="50760" anchor="ctr">
            <a:spAutoFit/>
          </a:bodyPr>
          <a:p>
            <a:pPr defTabSz="821520">
              <a:lnSpc>
                <a:spcPct val="120000"/>
              </a:lnSpc>
              <a:spcBef>
                <a:spcPts val="1500"/>
              </a:spcBef>
            </a:pPr>
            <a:r>
              <a:rPr b="0" lang="en-US" sz="3200" strike="noStrike" u="none">
                <a:solidFill>
                  <a:srgbClr val="feffff"/>
                </a:solidFill>
                <a:effectLst/>
                <a:uFillTx/>
                <a:latin typeface="Dava Sans"/>
              </a:rPr>
              <a:t>The naïve solution would be to just write the code for this integration inline, where needed. The problem with this approach is that the code loses focus, as the processing required for integration could get quite big. Then, assuming you need the same code in multiple places, you’d have code duplication.</a:t>
            </a:r>
            <a:endParaRPr b="0" lang="en-US" sz="3200" strike="noStrike" u="none">
              <a:solidFill>
                <a:srgbClr val="ffffff"/>
              </a:solidFill>
              <a:effectLst/>
              <a:uFillTx/>
              <a:latin typeface="Noto Serif"/>
            </a:endParaRPr>
          </a:p>
          <a:p>
            <a:pPr defTabSz="821520">
              <a:lnSpc>
                <a:spcPct val="120000"/>
              </a:lnSpc>
              <a:spcBef>
                <a:spcPts val="1500"/>
              </a:spcBef>
            </a:pPr>
            <a:r>
              <a:rPr b="0" lang="en-US" sz="3200" strike="noStrike" u="none">
                <a:solidFill>
                  <a:srgbClr val="feffff"/>
                </a:solidFill>
                <a:effectLst/>
                <a:uFillTx/>
                <a:latin typeface="Dava Sans"/>
              </a:rPr>
              <a:t>A step in the right direction is extracting the code into methods.</a:t>
            </a:r>
            <a:endParaRPr b="0" lang="en-US" sz="3200" strike="noStrike" u="none">
              <a:solidFill>
                <a:srgbClr val="ffffff"/>
              </a:solidFill>
              <a:effectLst/>
              <a:uFillTx/>
              <a:latin typeface="Noto Serif"/>
            </a:endParaRPr>
          </a:p>
          <a:p>
            <a:pPr defTabSz="821520">
              <a:lnSpc>
                <a:spcPct val="120000"/>
              </a:lnSpc>
              <a:spcBef>
                <a:spcPts val="1500"/>
              </a:spcBef>
            </a:pPr>
            <a:r>
              <a:rPr b="0" lang="en-US" sz="3200" strike="noStrike" u="none">
                <a:solidFill>
                  <a:srgbClr val="feffff"/>
                </a:solidFill>
                <a:effectLst/>
                <a:uFillTx/>
                <a:latin typeface="Dava Sans"/>
              </a:rPr>
              <a:t>But go one step further and you arrive at the Adapter design pattern</a:t>
            </a:r>
            <a:endParaRPr b="0" lang="en-US" sz="3200" strike="noStrike" u="none">
              <a:solidFill>
                <a:srgbClr val="ffffff"/>
              </a:solidFill>
              <a:effectLst/>
              <a:uFillTx/>
              <a:latin typeface="Noto Serif"/>
            </a:endParaRPr>
          </a:p>
          <a:p>
            <a:pPr defTabSz="821520">
              <a:lnSpc>
                <a:spcPct val="120000"/>
              </a:lnSpc>
              <a:spcBef>
                <a:spcPts val="1500"/>
              </a:spcBef>
            </a:pPr>
            <a:endParaRPr b="0" lang="en-US" sz="3200" strike="noStrike" u="none">
              <a:solidFill>
                <a:srgbClr val="ffffff"/>
              </a:solidFill>
              <a:effectLst/>
              <a:uFillTx/>
              <a:latin typeface="Noto Serif"/>
            </a:endParaRPr>
          </a:p>
          <a:p>
            <a:pPr defTabSz="821520">
              <a:lnSpc>
                <a:spcPct val="120000"/>
              </a:lnSpc>
              <a:spcBef>
                <a:spcPts val="1500"/>
              </a:spcBef>
              <a:tabLst>
                <a:tab algn="l" pos="0"/>
              </a:tabLst>
            </a:pPr>
            <a:endParaRPr b="0" lang="en-US" sz="2000" strike="noStrike" u="none">
              <a:solidFill>
                <a:srgbClr val="ffffff"/>
              </a:solidFill>
              <a:effectLst/>
              <a:uFillTx/>
              <a:latin typeface="Noto Serif"/>
            </a:endParaRPr>
          </a:p>
        </p:txBody>
      </p:sp>
      <p:pic>
        <p:nvPicPr>
          <p:cNvPr id="319" name="Picture 7" descr=""/>
          <p:cNvPicPr/>
          <p:nvPr/>
        </p:nvPicPr>
        <p:blipFill>
          <a:blip r:embed="rId1"/>
          <a:stretch/>
        </p:blipFill>
        <p:spPr>
          <a:xfrm>
            <a:off x="6932520" y="8308440"/>
            <a:ext cx="10518480" cy="4978440"/>
          </a:xfrm>
          <a:prstGeom prst="rect">
            <a:avLst/>
          </a:prstGeom>
          <a:noFill/>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PlaceHolder 1"/>
          <p:cNvSpPr>
            <a:spLocks noGrp="1"/>
          </p:cNvSpPr>
          <p:nvPr>
            <p:ph type="title"/>
          </p:nvPr>
        </p:nvSpPr>
        <p:spPr>
          <a:xfrm>
            <a:off x="1005840" y="1566720"/>
            <a:ext cx="9546120" cy="1402200"/>
          </a:xfrm>
          <a:prstGeom prst="rect">
            <a:avLst/>
          </a:prstGeom>
          <a:noFill/>
          <a:ln w="12600">
            <a:noFill/>
          </a:ln>
        </p:spPr>
        <p:txBody>
          <a:bodyPr lIns="0" rIns="0" tIns="0" bIns="0" anchor="t">
            <a:noAutofit/>
          </a:bodyPr>
          <a:p>
            <a:pPr indent="0" defTabSz="470160">
              <a:lnSpc>
                <a:spcPct val="80000"/>
              </a:lnSpc>
              <a:buNone/>
              <a:tabLst>
                <a:tab algn="l" pos="0"/>
              </a:tabLst>
            </a:pPr>
            <a:r>
              <a:rPr b="0" lang="en-US" sz="9600" strike="noStrike" u="none">
                <a:solidFill>
                  <a:srgbClr val="ffffff"/>
                </a:solidFill>
                <a:effectLst/>
                <a:uFillTx/>
                <a:latin typeface="Dava Sans Med"/>
              </a:rPr>
              <a:t>Adapter</a:t>
            </a:r>
            <a:endParaRPr b="0" lang="en-US" sz="9600" strike="noStrike" u="none">
              <a:solidFill>
                <a:srgbClr val="ffffff"/>
              </a:solidFill>
              <a:effectLst/>
              <a:uFillTx/>
              <a:latin typeface="Noto Serif"/>
            </a:endParaRPr>
          </a:p>
        </p:txBody>
      </p:sp>
      <p:sp>
        <p:nvSpPr>
          <p:cNvPr id="321" name="TextBox 2"/>
          <p:cNvSpPr/>
          <p:nvPr/>
        </p:nvSpPr>
        <p:spPr>
          <a:xfrm>
            <a:off x="1005840" y="2810160"/>
            <a:ext cx="13811400" cy="1198080"/>
          </a:xfrm>
          <a:prstGeom prst="rect">
            <a:avLst/>
          </a:prstGeom>
          <a:noFill/>
          <a:ln w="0">
            <a:noFill/>
          </a:ln>
        </p:spPr>
        <p:style>
          <a:lnRef idx="0"/>
          <a:fillRef idx="0"/>
          <a:effectRef idx="0"/>
          <a:fontRef idx="minor"/>
        </p:style>
        <p:txBody>
          <a:bodyPr numCol="1" spcCol="38160" horzOverflow="overflow" lIns="50760" rIns="50760" tIns="50760" bIns="50760" anchor="ctr">
            <a:spAutoFit/>
          </a:bodyPr>
          <a:p>
            <a:pPr defTabSz="821520">
              <a:lnSpc>
                <a:spcPct val="120000"/>
              </a:lnSpc>
              <a:spcBef>
                <a:spcPts val="1500"/>
              </a:spcBef>
              <a:tabLst>
                <a:tab algn="l" pos="0"/>
              </a:tabLst>
            </a:pPr>
            <a:r>
              <a:rPr b="0" lang="en-US" sz="6000" strike="noStrike" u="none">
                <a:solidFill>
                  <a:schemeClr val="lt2"/>
                </a:solidFill>
                <a:effectLst/>
                <a:uFillTx/>
                <a:latin typeface="Dava Sans"/>
              </a:rPr>
              <a:t>The solution</a:t>
            </a:r>
            <a:endParaRPr b="0" lang="en-US" sz="6000" strike="noStrike" u="none">
              <a:solidFill>
                <a:srgbClr val="ffffff"/>
              </a:solidFill>
              <a:effectLst/>
              <a:uFillTx/>
              <a:latin typeface="Noto Serif"/>
            </a:endParaRPr>
          </a:p>
        </p:txBody>
      </p:sp>
      <p:sp>
        <p:nvSpPr>
          <p:cNvPr id="322" name="TextBox 3"/>
          <p:cNvSpPr/>
          <p:nvPr/>
        </p:nvSpPr>
        <p:spPr>
          <a:xfrm>
            <a:off x="1005840" y="4212000"/>
            <a:ext cx="7420680" cy="1856880"/>
          </a:xfrm>
          <a:prstGeom prst="rect">
            <a:avLst/>
          </a:prstGeom>
          <a:noFill/>
          <a:ln w="12700">
            <a:noFill/>
          </a:ln>
        </p:spPr>
        <p:style>
          <a:lnRef idx="0"/>
          <a:fillRef idx="0"/>
          <a:effectRef idx="0"/>
          <a:fontRef idx="minor"/>
        </p:style>
        <p:txBody>
          <a:bodyPr numCol="1" spcCol="38160" horzOverflow="overflow" lIns="50760" rIns="50760" tIns="50760" bIns="50760" anchor="ctr">
            <a:spAutoFit/>
          </a:bodyPr>
          <a:p>
            <a:pPr marL="457200" indent="-457200" defTabSz="821520">
              <a:lnSpc>
                <a:spcPct val="120000"/>
              </a:lnSpc>
              <a:spcBef>
                <a:spcPts val="1500"/>
              </a:spcBef>
              <a:buClr>
                <a:srgbClr val="feffff"/>
              </a:buClr>
              <a:buFont typeface="Arial"/>
              <a:buChar char="•"/>
            </a:pPr>
            <a:r>
              <a:rPr b="0" lang="en-US" sz="3200" strike="noStrike" u="none">
                <a:solidFill>
                  <a:schemeClr val="lt2"/>
                </a:solidFill>
                <a:effectLst/>
                <a:uFillTx/>
                <a:latin typeface="Dava Sans"/>
              </a:rPr>
              <a:t>Create a dedicated class that encapsulates the integration logic between the two systems.</a:t>
            </a:r>
            <a:endParaRPr b="0" lang="en-US" sz="3200" strike="noStrike" u="none">
              <a:solidFill>
                <a:srgbClr val="ffffff"/>
              </a:solidFill>
              <a:effectLst/>
              <a:uFillTx/>
              <a:latin typeface="Noto Serif"/>
            </a:endParaRPr>
          </a:p>
        </p:txBody>
      </p:sp>
      <p:pic>
        <p:nvPicPr>
          <p:cNvPr id="323" name="Picture 6" descr=""/>
          <p:cNvPicPr/>
          <p:nvPr/>
        </p:nvPicPr>
        <p:blipFill>
          <a:blip r:embed="rId1"/>
          <a:stretch/>
        </p:blipFill>
        <p:spPr>
          <a:xfrm>
            <a:off x="9026640" y="2276280"/>
            <a:ext cx="14622480" cy="9162360"/>
          </a:xfrm>
          <a:prstGeom prst="rect">
            <a:avLst/>
          </a:prstGeom>
          <a:noFill/>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title"/>
          </p:nvPr>
        </p:nvSpPr>
        <p:spPr>
          <a:xfrm>
            <a:off x="1005840" y="1508760"/>
            <a:ext cx="6530760" cy="1402200"/>
          </a:xfrm>
          <a:prstGeom prst="rect">
            <a:avLst/>
          </a:prstGeom>
          <a:noFill/>
          <a:ln w="12600">
            <a:noFill/>
          </a:ln>
        </p:spPr>
        <p:txBody>
          <a:bodyPr lIns="0" rIns="0" tIns="0" bIns="0" anchor="t">
            <a:noAutofit/>
          </a:bodyPr>
          <a:p>
            <a:pPr indent="0" defTabSz="470160">
              <a:lnSpc>
                <a:spcPct val="80000"/>
              </a:lnSpc>
              <a:buNone/>
              <a:tabLst>
                <a:tab algn="l" pos="0"/>
              </a:tabLst>
            </a:pPr>
            <a:r>
              <a:rPr b="0" lang="en-US" sz="9600" strike="noStrike" u="none">
                <a:solidFill>
                  <a:srgbClr val="ffffff"/>
                </a:solidFill>
                <a:effectLst/>
                <a:uFillTx/>
                <a:latin typeface="Dava Sans Med"/>
              </a:rPr>
              <a:t>Adapter</a:t>
            </a:r>
            <a:endParaRPr b="0" lang="en-US" sz="9600" strike="noStrike" u="none">
              <a:solidFill>
                <a:srgbClr val="ffffff"/>
              </a:solidFill>
              <a:effectLst/>
              <a:uFillTx/>
              <a:latin typeface="Noto Serif"/>
            </a:endParaRPr>
          </a:p>
        </p:txBody>
      </p:sp>
      <p:sp>
        <p:nvSpPr>
          <p:cNvPr id="325" name="TextBox 2"/>
          <p:cNvSpPr/>
          <p:nvPr/>
        </p:nvSpPr>
        <p:spPr>
          <a:xfrm>
            <a:off x="1005840" y="2810160"/>
            <a:ext cx="13811400" cy="1198080"/>
          </a:xfrm>
          <a:prstGeom prst="rect">
            <a:avLst/>
          </a:prstGeom>
          <a:noFill/>
          <a:ln w="0">
            <a:noFill/>
          </a:ln>
        </p:spPr>
        <p:style>
          <a:lnRef idx="0"/>
          <a:fillRef idx="0"/>
          <a:effectRef idx="0"/>
          <a:fontRef idx="minor"/>
        </p:style>
        <p:txBody>
          <a:bodyPr numCol="1" spcCol="38160" horzOverflow="overflow" lIns="50760" rIns="50760" tIns="50760" bIns="50760" anchor="ctr">
            <a:spAutoFit/>
          </a:bodyPr>
          <a:p>
            <a:pPr defTabSz="821520">
              <a:lnSpc>
                <a:spcPct val="120000"/>
              </a:lnSpc>
              <a:spcBef>
                <a:spcPts val="1500"/>
              </a:spcBef>
              <a:tabLst>
                <a:tab algn="l" pos="0"/>
              </a:tabLst>
            </a:pPr>
            <a:r>
              <a:rPr b="0" lang="en-US" sz="6000" strike="noStrike" u="none">
                <a:solidFill>
                  <a:schemeClr val="lt2"/>
                </a:solidFill>
                <a:effectLst/>
                <a:uFillTx/>
                <a:latin typeface="Dava Sans"/>
              </a:rPr>
              <a:t>Implementation</a:t>
            </a:r>
            <a:endParaRPr b="0" lang="en-US" sz="6000" strike="noStrike" u="none">
              <a:solidFill>
                <a:srgbClr val="ffffff"/>
              </a:solidFill>
              <a:effectLst/>
              <a:uFillTx/>
              <a:latin typeface="Noto Serif"/>
            </a:endParaRPr>
          </a:p>
        </p:txBody>
      </p:sp>
      <p:sp>
        <p:nvSpPr>
          <p:cNvPr id="326" name="TextBox 3"/>
          <p:cNvSpPr/>
          <p:nvPr/>
        </p:nvSpPr>
        <p:spPr>
          <a:xfrm>
            <a:off x="1005840" y="4949280"/>
            <a:ext cx="19926720" cy="930960"/>
          </a:xfrm>
          <a:prstGeom prst="rect">
            <a:avLst/>
          </a:prstGeom>
          <a:noFill/>
          <a:ln w="0">
            <a:noFill/>
          </a:ln>
        </p:spPr>
        <p:style>
          <a:lnRef idx="0"/>
          <a:fillRef idx="0"/>
          <a:effectRef idx="0"/>
          <a:fontRef idx="minor"/>
        </p:style>
        <p:txBody>
          <a:bodyPr numCol="1" spcCol="38160" horzOverflow="overflow" lIns="50760" rIns="50760" tIns="50760" bIns="50760" anchor="ctr">
            <a:spAutoFit/>
          </a:bodyPr>
          <a:p>
            <a:pPr marL="457200" indent="-457200" defTabSz="821520">
              <a:lnSpc>
                <a:spcPct val="120000"/>
              </a:lnSpc>
              <a:spcBef>
                <a:spcPts val="1500"/>
              </a:spcBef>
              <a:buClr>
                <a:srgbClr val="feffff"/>
              </a:buClr>
              <a:buFont typeface="Arial"/>
              <a:buChar char="•"/>
            </a:pPr>
            <a:r>
              <a:rPr b="0" lang="en-US" sz="4000" strike="noStrike" u="none">
                <a:solidFill>
                  <a:schemeClr val="lt2"/>
                </a:solidFill>
                <a:effectLst/>
                <a:uFillTx/>
                <a:latin typeface="Dava Sans"/>
                <a:hlinkClick r:id="rId1"/>
              </a:rPr>
              <a:t>https://github.com/Iamsdl/Endava-DesignPatterns/tree/main/Adapter</a:t>
            </a:r>
            <a:endParaRPr b="0" lang="en-US" sz="4000" strike="noStrike" u="none">
              <a:solidFill>
                <a:srgbClr val="ffffff"/>
              </a:solidFill>
              <a:effectLst/>
              <a:uFillTx/>
              <a:latin typeface="Noto Serif"/>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title"/>
          </p:nvPr>
        </p:nvSpPr>
        <p:spPr>
          <a:xfrm>
            <a:off x="1005840" y="1623600"/>
            <a:ext cx="6530760" cy="1402200"/>
          </a:xfrm>
          <a:prstGeom prst="rect">
            <a:avLst/>
          </a:prstGeom>
          <a:noFill/>
          <a:ln w="12600">
            <a:noFill/>
          </a:ln>
        </p:spPr>
        <p:txBody>
          <a:bodyPr lIns="0" rIns="0" tIns="0" bIns="0" anchor="t">
            <a:noAutofit/>
          </a:bodyPr>
          <a:p>
            <a:pPr indent="0" defTabSz="470160">
              <a:lnSpc>
                <a:spcPct val="80000"/>
              </a:lnSpc>
              <a:buNone/>
              <a:tabLst>
                <a:tab algn="l" pos="0"/>
              </a:tabLst>
            </a:pPr>
            <a:r>
              <a:rPr b="0" lang="en-US" sz="9600" strike="noStrike" u="none">
                <a:solidFill>
                  <a:srgbClr val="ffffff"/>
                </a:solidFill>
                <a:effectLst/>
                <a:uFillTx/>
                <a:latin typeface="Dava Sans Med"/>
              </a:rPr>
              <a:t>State</a:t>
            </a:r>
            <a:endParaRPr b="0" lang="en-US" sz="9600" strike="noStrike" u="none">
              <a:solidFill>
                <a:srgbClr val="ffffff"/>
              </a:solidFill>
              <a:effectLst/>
              <a:uFillTx/>
              <a:latin typeface="Noto Serif"/>
            </a:endParaRPr>
          </a:p>
        </p:txBody>
      </p:sp>
      <p:sp>
        <p:nvSpPr>
          <p:cNvPr id="328" name="TextBox 2"/>
          <p:cNvSpPr/>
          <p:nvPr/>
        </p:nvSpPr>
        <p:spPr>
          <a:xfrm>
            <a:off x="1005840" y="2810160"/>
            <a:ext cx="13811400" cy="1198080"/>
          </a:xfrm>
          <a:prstGeom prst="rect">
            <a:avLst/>
          </a:prstGeom>
          <a:noFill/>
          <a:ln w="0">
            <a:noFill/>
          </a:ln>
        </p:spPr>
        <p:style>
          <a:lnRef idx="0"/>
          <a:fillRef idx="0"/>
          <a:effectRef idx="0"/>
          <a:fontRef idx="minor"/>
        </p:style>
        <p:txBody>
          <a:bodyPr numCol="1" spcCol="38160" horzOverflow="overflow" lIns="50760" rIns="50760" tIns="50760" bIns="50760" anchor="ctr">
            <a:spAutoFit/>
          </a:bodyPr>
          <a:p>
            <a:pPr defTabSz="821520">
              <a:lnSpc>
                <a:spcPct val="120000"/>
              </a:lnSpc>
              <a:spcBef>
                <a:spcPts val="1500"/>
              </a:spcBef>
              <a:tabLst>
                <a:tab algn="l" pos="0"/>
              </a:tabLst>
            </a:pPr>
            <a:r>
              <a:rPr b="0" lang="en-US" sz="6000" strike="noStrike" u="none">
                <a:solidFill>
                  <a:schemeClr val="lt2"/>
                </a:solidFill>
                <a:effectLst/>
                <a:uFillTx/>
                <a:latin typeface="Dava Sans"/>
              </a:rPr>
              <a:t>Definition</a:t>
            </a:r>
            <a:endParaRPr b="0" lang="en-US" sz="6000" strike="noStrike" u="none">
              <a:solidFill>
                <a:srgbClr val="ffffff"/>
              </a:solidFill>
              <a:effectLst/>
              <a:uFillTx/>
              <a:latin typeface="Noto Serif"/>
            </a:endParaRPr>
          </a:p>
        </p:txBody>
      </p:sp>
      <p:sp>
        <p:nvSpPr>
          <p:cNvPr id="329" name="TextBox 1"/>
          <p:cNvSpPr/>
          <p:nvPr/>
        </p:nvSpPr>
        <p:spPr>
          <a:xfrm>
            <a:off x="1005840" y="4469400"/>
            <a:ext cx="22371120" cy="1350000"/>
          </a:xfrm>
          <a:prstGeom prst="rect">
            <a:avLst/>
          </a:prstGeom>
          <a:noFill/>
          <a:ln w="12700">
            <a:noFill/>
          </a:ln>
        </p:spPr>
        <p:style>
          <a:lnRef idx="0"/>
          <a:fillRef idx="0"/>
          <a:effectRef idx="0"/>
          <a:fontRef idx="minor"/>
        </p:style>
        <p:txBody>
          <a:bodyPr numCol="1" spcCol="38160" horzOverflow="overflow" lIns="50760" rIns="50760" tIns="50760" bIns="50760" anchor="ctr">
            <a:spAutoFit/>
          </a:bodyPr>
          <a:p>
            <a:pPr defTabSz="821520">
              <a:lnSpc>
                <a:spcPct val="120000"/>
              </a:lnSpc>
              <a:spcBef>
                <a:spcPts val="1500"/>
              </a:spcBef>
            </a:pPr>
            <a:r>
              <a:rPr b="0" lang="en-US" sz="3200" strike="noStrike" u="none">
                <a:solidFill>
                  <a:schemeClr val="lt2"/>
                </a:solidFill>
                <a:effectLst/>
                <a:uFillTx/>
                <a:latin typeface="Dava Sans"/>
              </a:rPr>
              <a:t>State is a behavioral design pattern that lets an object alter its behavior when its internal state changes. It’s the proper way to model a </a:t>
            </a:r>
            <a:r>
              <a:rPr b="0" lang="en-US" sz="3200" strike="noStrike" u="sng">
                <a:solidFill>
                  <a:srgbClr val="ff422f"/>
                </a:solidFill>
                <a:effectLst/>
                <a:uFillTx/>
                <a:latin typeface="Dava Sans"/>
                <a:hlinkClick r:id="rId1"/>
              </a:rPr>
              <a:t>Finite-state machine - Wikipedia</a:t>
            </a:r>
            <a:r>
              <a:rPr b="0" lang="en-US" sz="3200" strike="noStrike" u="none">
                <a:solidFill>
                  <a:schemeClr val="lt2"/>
                </a:solidFill>
                <a:effectLst/>
                <a:uFillTx/>
                <a:latin typeface="Dava Sans"/>
              </a:rPr>
              <a:t> in code.</a:t>
            </a:r>
            <a:endParaRPr b="0" lang="en-US" sz="3200" strike="noStrike" u="none">
              <a:solidFill>
                <a:srgbClr val="ffffff"/>
              </a:solidFill>
              <a:effectLst/>
              <a:uFillTx/>
              <a:latin typeface="Noto Serif"/>
            </a:endParaRPr>
          </a:p>
        </p:txBody>
      </p:sp>
      <p:sp>
        <p:nvSpPr>
          <p:cNvPr id="330" name="TextBox 4"/>
          <p:cNvSpPr/>
          <p:nvPr/>
        </p:nvSpPr>
        <p:spPr>
          <a:xfrm>
            <a:off x="1005840" y="6280920"/>
            <a:ext cx="13811400" cy="1198080"/>
          </a:xfrm>
          <a:prstGeom prst="rect">
            <a:avLst/>
          </a:prstGeom>
          <a:noFill/>
          <a:ln w="0">
            <a:noFill/>
          </a:ln>
        </p:spPr>
        <p:style>
          <a:lnRef idx="0"/>
          <a:fillRef idx="0"/>
          <a:effectRef idx="0"/>
          <a:fontRef idx="minor"/>
        </p:style>
        <p:txBody>
          <a:bodyPr numCol="1" spcCol="38160" horzOverflow="overflow" lIns="50760" rIns="50760" tIns="50760" bIns="50760" anchor="ctr">
            <a:spAutoFit/>
          </a:bodyPr>
          <a:p>
            <a:pPr defTabSz="821520">
              <a:lnSpc>
                <a:spcPct val="120000"/>
              </a:lnSpc>
              <a:spcBef>
                <a:spcPts val="1500"/>
              </a:spcBef>
              <a:tabLst>
                <a:tab algn="l" pos="0"/>
              </a:tabLst>
            </a:pPr>
            <a:r>
              <a:rPr b="0" lang="en-US" sz="6000" strike="noStrike" u="none">
                <a:solidFill>
                  <a:schemeClr val="lt2"/>
                </a:solidFill>
                <a:effectLst/>
                <a:uFillTx/>
                <a:latin typeface="Dava Sans"/>
              </a:rPr>
              <a:t>Pros</a:t>
            </a:r>
            <a:endParaRPr b="0" lang="en-US" sz="6000" strike="noStrike" u="none">
              <a:solidFill>
                <a:srgbClr val="ffffff"/>
              </a:solidFill>
              <a:effectLst/>
              <a:uFillTx/>
              <a:latin typeface="Noto Serif"/>
            </a:endParaRPr>
          </a:p>
        </p:txBody>
      </p:sp>
      <p:sp>
        <p:nvSpPr>
          <p:cNvPr id="331" name="TextBox 6"/>
          <p:cNvSpPr/>
          <p:nvPr/>
        </p:nvSpPr>
        <p:spPr>
          <a:xfrm>
            <a:off x="1005840" y="7551000"/>
            <a:ext cx="22371120" cy="2823120"/>
          </a:xfrm>
          <a:prstGeom prst="rect">
            <a:avLst/>
          </a:prstGeom>
          <a:noFill/>
          <a:ln w="12700">
            <a:noFill/>
          </a:ln>
        </p:spPr>
        <p:style>
          <a:lnRef idx="0"/>
          <a:fillRef idx="0"/>
          <a:effectRef idx="0"/>
          <a:fontRef idx="minor"/>
        </p:style>
        <p:txBody>
          <a:bodyPr numCol="1" spcCol="38160" horzOverflow="overflow" lIns="50760" rIns="50760" tIns="50760" bIns="50760" anchor="ctr">
            <a:spAutoFit/>
          </a:bodyPr>
          <a:p>
            <a:pPr defTabSz="821520">
              <a:lnSpc>
                <a:spcPct val="120000"/>
              </a:lnSpc>
              <a:spcBef>
                <a:spcPts val="1500"/>
              </a:spcBef>
            </a:pPr>
            <a:r>
              <a:rPr b="0" lang="en-US" sz="3200" strike="noStrike" u="sng">
                <a:solidFill>
                  <a:schemeClr val="lt2"/>
                </a:solidFill>
                <a:effectLst/>
                <a:uFillTx/>
                <a:latin typeface="Dava Sans"/>
              </a:rPr>
              <a:t>Single Responsibility and Encapsulation</a:t>
            </a:r>
            <a:r>
              <a:rPr b="0" lang="en-US" sz="3200" strike="noStrike" u="none">
                <a:solidFill>
                  <a:schemeClr val="lt2"/>
                </a:solidFill>
                <a:effectLst/>
                <a:uFillTx/>
                <a:latin typeface="Dava Sans"/>
              </a:rPr>
              <a:t> – Behaviors are contained in State classes. The only reason for a state class to change is if the state machine changes.</a:t>
            </a:r>
            <a:endParaRPr b="0" lang="en-US" sz="3200" strike="noStrike" u="none">
              <a:solidFill>
                <a:srgbClr val="ffffff"/>
              </a:solidFill>
              <a:effectLst/>
              <a:uFillTx/>
              <a:latin typeface="Noto Serif"/>
            </a:endParaRPr>
          </a:p>
          <a:p>
            <a:pPr defTabSz="821520">
              <a:lnSpc>
                <a:spcPct val="120000"/>
              </a:lnSpc>
              <a:spcBef>
                <a:spcPts val="1500"/>
              </a:spcBef>
            </a:pPr>
            <a:r>
              <a:rPr b="0" lang="en-US" sz="3200" strike="noStrike" u="sng">
                <a:solidFill>
                  <a:schemeClr val="lt2"/>
                </a:solidFill>
                <a:effectLst/>
                <a:uFillTx/>
                <a:latin typeface="Dava Sans"/>
              </a:rPr>
              <a:t>Open-Closed Principle</a:t>
            </a:r>
            <a:r>
              <a:rPr b="0" lang="en-US" sz="3200" strike="noStrike" u="none">
                <a:solidFill>
                  <a:schemeClr val="lt2"/>
                </a:solidFill>
                <a:effectLst/>
                <a:uFillTx/>
                <a:latin typeface="Dava Sans"/>
              </a:rPr>
              <a:t> – New states can be added to the machine with minimal effort.</a:t>
            </a:r>
            <a:endParaRPr b="0" lang="en-US" sz="3200" strike="noStrike" u="none">
              <a:solidFill>
                <a:srgbClr val="ffffff"/>
              </a:solidFill>
              <a:effectLst/>
              <a:uFillTx/>
              <a:latin typeface="Noto Serif"/>
            </a:endParaRPr>
          </a:p>
          <a:p>
            <a:pPr defTabSz="821520">
              <a:lnSpc>
                <a:spcPct val="120000"/>
              </a:lnSpc>
              <a:spcBef>
                <a:spcPts val="1500"/>
              </a:spcBef>
            </a:pPr>
            <a:r>
              <a:rPr b="0" lang="en-US" sz="3200" strike="noStrike" u="sng">
                <a:solidFill>
                  <a:schemeClr val="lt2"/>
                </a:solidFill>
                <a:effectLst/>
                <a:uFillTx/>
                <a:latin typeface="Dava Sans"/>
              </a:rPr>
              <a:t>Liskov Substitution Principle (LSP)</a:t>
            </a:r>
            <a:r>
              <a:rPr b="0" lang="en-US" sz="3200" strike="noStrike" u="none">
                <a:solidFill>
                  <a:schemeClr val="lt2"/>
                </a:solidFill>
                <a:effectLst/>
                <a:uFillTx/>
                <a:latin typeface="Dava Sans"/>
              </a:rPr>
              <a:t> – The whole pattern revolves around it. States are interchangeable.</a:t>
            </a:r>
            <a:endParaRPr b="0" lang="en-US" sz="3200" strike="noStrike" u="none">
              <a:solidFill>
                <a:srgbClr val="ffffff"/>
              </a:solidFill>
              <a:effectLst/>
              <a:uFillTx/>
              <a:latin typeface="Noto Serif"/>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1"/>
          <p:cNvSpPr>
            <a:spLocks noGrp="1"/>
          </p:cNvSpPr>
          <p:nvPr>
            <p:ph type="title"/>
          </p:nvPr>
        </p:nvSpPr>
        <p:spPr>
          <a:xfrm>
            <a:off x="1005840" y="1508760"/>
            <a:ext cx="7890120" cy="1402200"/>
          </a:xfrm>
          <a:prstGeom prst="rect">
            <a:avLst/>
          </a:prstGeom>
          <a:noFill/>
          <a:ln w="12600">
            <a:noFill/>
          </a:ln>
        </p:spPr>
        <p:txBody>
          <a:bodyPr lIns="0" rIns="0" tIns="0" bIns="0" anchor="t">
            <a:noAutofit/>
          </a:bodyPr>
          <a:p>
            <a:pPr indent="0" defTabSz="470160">
              <a:lnSpc>
                <a:spcPct val="80000"/>
              </a:lnSpc>
              <a:buNone/>
              <a:tabLst>
                <a:tab algn="l" pos="0"/>
              </a:tabLst>
            </a:pPr>
            <a:r>
              <a:rPr b="0" lang="en-US" sz="9600" strike="noStrike" u="none">
                <a:solidFill>
                  <a:srgbClr val="ffffff"/>
                </a:solidFill>
                <a:effectLst/>
                <a:uFillTx/>
                <a:latin typeface="Dava Sans Med"/>
              </a:rPr>
              <a:t>State</a:t>
            </a:r>
            <a:endParaRPr b="0" lang="en-US" sz="9600" strike="noStrike" u="none">
              <a:solidFill>
                <a:srgbClr val="ffffff"/>
              </a:solidFill>
              <a:effectLst/>
              <a:uFillTx/>
              <a:latin typeface="Noto Serif"/>
            </a:endParaRPr>
          </a:p>
        </p:txBody>
      </p:sp>
      <p:sp>
        <p:nvSpPr>
          <p:cNvPr id="333" name="TextBox 2"/>
          <p:cNvSpPr/>
          <p:nvPr/>
        </p:nvSpPr>
        <p:spPr>
          <a:xfrm>
            <a:off x="1005840" y="2810160"/>
            <a:ext cx="13811400" cy="1198080"/>
          </a:xfrm>
          <a:prstGeom prst="rect">
            <a:avLst/>
          </a:prstGeom>
          <a:noFill/>
          <a:ln w="0">
            <a:noFill/>
          </a:ln>
        </p:spPr>
        <p:style>
          <a:lnRef idx="0"/>
          <a:fillRef idx="0"/>
          <a:effectRef idx="0"/>
          <a:fontRef idx="minor"/>
        </p:style>
        <p:txBody>
          <a:bodyPr numCol="1" spcCol="38160" horzOverflow="overflow" lIns="50760" rIns="50760" tIns="50760" bIns="50760" anchor="ctr">
            <a:spAutoFit/>
          </a:bodyPr>
          <a:p>
            <a:pPr defTabSz="821520">
              <a:lnSpc>
                <a:spcPct val="120000"/>
              </a:lnSpc>
              <a:spcBef>
                <a:spcPts val="1500"/>
              </a:spcBef>
              <a:tabLst>
                <a:tab algn="l" pos="0"/>
              </a:tabLst>
            </a:pPr>
            <a:r>
              <a:rPr b="0" lang="en-US" sz="6000" strike="noStrike" u="none">
                <a:solidFill>
                  <a:schemeClr val="lt2"/>
                </a:solidFill>
                <a:effectLst/>
                <a:uFillTx/>
                <a:latin typeface="Dava Sans"/>
              </a:rPr>
              <a:t>Real life application context:</a:t>
            </a:r>
            <a:endParaRPr b="0" lang="en-US" sz="6000" strike="noStrike" u="none">
              <a:solidFill>
                <a:srgbClr val="ffffff"/>
              </a:solidFill>
              <a:effectLst/>
              <a:uFillTx/>
              <a:latin typeface="Noto Serif"/>
            </a:endParaRPr>
          </a:p>
        </p:txBody>
      </p:sp>
      <p:sp>
        <p:nvSpPr>
          <p:cNvPr id="334" name="TextBox 1"/>
          <p:cNvSpPr/>
          <p:nvPr/>
        </p:nvSpPr>
        <p:spPr>
          <a:xfrm>
            <a:off x="1005840" y="4670280"/>
            <a:ext cx="22371120" cy="4374720"/>
          </a:xfrm>
          <a:prstGeom prst="rect">
            <a:avLst/>
          </a:prstGeom>
          <a:noFill/>
          <a:ln w="12700">
            <a:noFill/>
          </a:ln>
        </p:spPr>
        <p:style>
          <a:lnRef idx="0"/>
          <a:fillRef idx="0"/>
          <a:effectRef idx="0"/>
          <a:fontRef idx="minor"/>
        </p:style>
        <p:txBody>
          <a:bodyPr numCol="1" spcCol="38160" horzOverflow="overflow" lIns="50760" rIns="50760" tIns="50760" bIns="50760" anchor="ctr">
            <a:spAutoFit/>
          </a:bodyPr>
          <a:p>
            <a:pPr marL="457200" indent="-457200" defTabSz="821520">
              <a:lnSpc>
                <a:spcPct val="120000"/>
              </a:lnSpc>
              <a:spcBef>
                <a:spcPts val="1500"/>
              </a:spcBef>
              <a:buClr>
                <a:srgbClr val="feffff"/>
              </a:buClr>
              <a:buFont typeface="Arial"/>
              <a:buChar char="•"/>
            </a:pPr>
            <a:r>
              <a:rPr b="0" lang="en-US" sz="3200" strike="noStrike" u="none">
                <a:solidFill>
                  <a:schemeClr val="lt2"/>
                </a:solidFill>
                <a:effectLst/>
                <a:uFillTx/>
                <a:latin typeface="Dava Sans"/>
              </a:rPr>
              <a:t>A “Blender” style </a:t>
            </a:r>
            <a:r>
              <a:rPr b="1" lang="en-US" sz="3200" strike="noStrike" u="none">
                <a:solidFill>
                  <a:schemeClr val="lt2"/>
                </a:solidFill>
                <a:effectLst/>
                <a:uFillTx/>
                <a:latin typeface="Dava Sans"/>
              </a:rPr>
              <a:t>VR</a:t>
            </a:r>
            <a:r>
              <a:rPr b="0" lang="en-US" sz="3200" strike="noStrike" u="none">
                <a:solidFill>
                  <a:schemeClr val="lt2"/>
                </a:solidFill>
                <a:effectLst/>
                <a:uFillTx/>
                <a:latin typeface="Dava Sans"/>
              </a:rPr>
              <a:t> 3D modelling application featuring:</a:t>
            </a:r>
            <a:endParaRPr b="0" lang="en-US" sz="3200" strike="noStrike" u="none">
              <a:solidFill>
                <a:srgbClr val="ffffff"/>
              </a:solidFill>
              <a:effectLst/>
              <a:uFillTx/>
              <a:latin typeface="Noto Serif"/>
            </a:endParaRPr>
          </a:p>
          <a:p>
            <a:pPr lvl="1" marL="914400" indent="-457200" defTabSz="821520">
              <a:lnSpc>
                <a:spcPct val="120000"/>
              </a:lnSpc>
              <a:spcBef>
                <a:spcPts val="1500"/>
              </a:spcBef>
              <a:buClr>
                <a:srgbClr val="feffff"/>
              </a:buClr>
              <a:buFont typeface="Arial"/>
              <a:buChar char="•"/>
            </a:pPr>
            <a:r>
              <a:rPr b="0" lang="en-US" sz="3200" strike="noStrike" u="none">
                <a:solidFill>
                  <a:schemeClr val="lt2"/>
                </a:solidFill>
                <a:effectLst/>
                <a:uFillTx/>
                <a:latin typeface="Dava Sans"/>
              </a:rPr>
              <a:t>An “Object Mode”, allowing the user to manipulate (move, rotate, scale) of objects in the scene</a:t>
            </a:r>
            <a:endParaRPr b="0" lang="en-US" sz="3200" strike="noStrike" u="none">
              <a:solidFill>
                <a:srgbClr val="ffffff"/>
              </a:solidFill>
              <a:effectLst/>
              <a:uFillTx/>
              <a:latin typeface="Noto Serif"/>
            </a:endParaRPr>
          </a:p>
          <a:p>
            <a:pPr lvl="1" marL="914400" indent="-457200" defTabSz="821520">
              <a:lnSpc>
                <a:spcPct val="120000"/>
              </a:lnSpc>
              <a:spcBef>
                <a:spcPts val="1500"/>
              </a:spcBef>
              <a:buClr>
                <a:srgbClr val="feffff"/>
              </a:buClr>
              <a:buFont typeface="Arial"/>
              <a:buChar char="•"/>
            </a:pPr>
            <a:r>
              <a:rPr b="0" lang="en-US" sz="3200" strike="noStrike" u="none">
                <a:solidFill>
                  <a:schemeClr val="lt2"/>
                </a:solidFill>
                <a:effectLst/>
                <a:uFillTx/>
                <a:latin typeface="Dava Sans"/>
              </a:rPr>
              <a:t>An “Edit Mode” allowing the user to edit (add vertices, faces, extrude) a single object</a:t>
            </a:r>
            <a:endParaRPr b="0" lang="en-US" sz="3200" strike="noStrike" u="none">
              <a:solidFill>
                <a:srgbClr val="ffffff"/>
              </a:solidFill>
              <a:effectLst/>
              <a:uFillTx/>
              <a:latin typeface="Noto Serif"/>
            </a:endParaRPr>
          </a:p>
          <a:p>
            <a:pPr lvl="1" marL="914400" indent="-457200" defTabSz="821520">
              <a:lnSpc>
                <a:spcPct val="120000"/>
              </a:lnSpc>
              <a:spcBef>
                <a:spcPts val="1500"/>
              </a:spcBef>
              <a:buClr>
                <a:srgbClr val="feffff"/>
              </a:buClr>
              <a:buFont typeface="Arial"/>
              <a:buChar char="•"/>
            </a:pPr>
            <a:r>
              <a:rPr b="0" lang="en-US" sz="3200" strike="noStrike" u="none">
                <a:solidFill>
                  <a:schemeClr val="lt2"/>
                </a:solidFill>
                <a:effectLst/>
                <a:uFillTx/>
                <a:latin typeface="Dava Sans"/>
              </a:rPr>
              <a:t>A “Particle mode” allowing the user to play around with particles</a:t>
            </a:r>
            <a:endParaRPr b="0" lang="en-US" sz="3200" strike="noStrike" u="none">
              <a:solidFill>
                <a:srgbClr val="ffffff"/>
              </a:solidFill>
              <a:effectLst/>
              <a:uFillTx/>
              <a:latin typeface="Noto Serif"/>
            </a:endParaRPr>
          </a:p>
          <a:p>
            <a:pPr marL="457200" indent="-457200" defTabSz="821520">
              <a:lnSpc>
                <a:spcPct val="120000"/>
              </a:lnSpc>
              <a:spcBef>
                <a:spcPts val="1500"/>
              </a:spcBef>
              <a:buClr>
                <a:srgbClr val="feffff"/>
              </a:buClr>
              <a:buFont typeface="Arial"/>
              <a:buChar char="•"/>
            </a:pPr>
            <a:r>
              <a:rPr b="0" lang="en-US" sz="3200" strike="noStrike" u="none">
                <a:solidFill>
                  <a:schemeClr val="lt2"/>
                </a:solidFill>
                <a:effectLst/>
                <a:uFillTx/>
                <a:latin typeface="Dava Sans"/>
              </a:rPr>
              <a:t>Being in VR, the application had to use a small number of gestures to implement a larger number of functionalities.</a:t>
            </a:r>
            <a:endParaRPr b="0" lang="en-US" sz="3200" strike="noStrike" u="none">
              <a:solidFill>
                <a:srgbClr val="ffffff"/>
              </a:solidFill>
              <a:effectLst/>
              <a:uFillTx/>
              <a:latin typeface="Noto Serif"/>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PlaceHolder 1"/>
          <p:cNvSpPr>
            <a:spLocks noGrp="1"/>
          </p:cNvSpPr>
          <p:nvPr>
            <p:ph type="title"/>
          </p:nvPr>
        </p:nvSpPr>
        <p:spPr>
          <a:xfrm>
            <a:off x="1005840" y="1621800"/>
            <a:ext cx="6728760" cy="1402200"/>
          </a:xfrm>
          <a:prstGeom prst="rect">
            <a:avLst/>
          </a:prstGeom>
          <a:noFill/>
          <a:ln w="12600">
            <a:noFill/>
          </a:ln>
        </p:spPr>
        <p:txBody>
          <a:bodyPr lIns="0" rIns="0" tIns="0" bIns="0" anchor="t">
            <a:noAutofit/>
          </a:bodyPr>
          <a:p>
            <a:pPr indent="0" defTabSz="470160">
              <a:lnSpc>
                <a:spcPct val="80000"/>
              </a:lnSpc>
              <a:buNone/>
              <a:tabLst>
                <a:tab algn="l" pos="0"/>
              </a:tabLst>
            </a:pPr>
            <a:r>
              <a:rPr b="0" lang="en-US" sz="9600" strike="noStrike" u="none">
                <a:solidFill>
                  <a:srgbClr val="ffffff"/>
                </a:solidFill>
                <a:effectLst/>
                <a:uFillTx/>
                <a:latin typeface="Dava Sans Med"/>
              </a:rPr>
              <a:t>State</a:t>
            </a:r>
            <a:endParaRPr b="0" lang="en-US" sz="9600" strike="noStrike" u="none">
              <a:solidFill>
                <a:srgbClr val="ffffff"/>
              </a:solidFill>
              <a:effectLst/>
              <a:uFillTx/>
              <a:latin typeface="Noto Serif"/>
            </a:endParaRPr>
          </a:p>
        </p:txBody>
      </p:sp>
      <p:sp>
        <p:nvSpPr>
          <p:cNvPr id="336" name="TextBox 5"/>
          <p:cNvSpPr/>
          <p:nvPr/>
        </p:nvSpPr>
        <p:spPr>
          <a:xfrm>
            <a:off x="1005840" y="2810160"/>
            <a:ext cx="15625440" cy="1198080"/>
          </a:xfrm>
          <a:prstGeom prst="rect">
            <a:avLst/>
          </a:prstGeom>
          <a:noFill/>
          <a:ln w="0">
            <a:noFill/>
          </a:ln>
        </p:spPr>
        <p:style>
          <a:lnRef idx="0"/>
          <a:fillRef idx="0"/>
          <a:effectRef idx="0"/>
          <a:fontRef idx="minor"/>
        </p:style>
        <p:txBody>
          <a:bodyPr numCol="1" spcCol="38160" horzOverflow="overflow" lIns="50760" rIns="50760" tIns="50760" bIns="50760" anchor="ctr">
            <a:spAutoFit/>
          </a:bodyPr>
          <a:p>
            <a:pPr defTabSz="821520">
              <a:lnSpc>
                <a:spcPct val="120000"/>
              </a:lnSpc>
              <a:spcBef>
                <a:spcPts val="1500"/>
              </a:spcBef>
              <a:tabLst>
                <a:tab algn="l" pos="0"/>
              </a:tabLst>
            </a:pPr>
            <a:r>
              <a:rPr b="0" lang="en-US" sz="6000" strike="noStrike" u="none">
                <a:solidFill>
                  <a:schemeClr val="lt2"/>
                </a:solidFill>
                <a:effectLst/>
                <a:uFillTx/>
                <a:latin typeface="Dava Sans"/>
              </a:rPr>
              <a:t>The problems</a:t>
            </a:r>
            <a:endParaRPr b="0" lang="en-US" sz="6000" strike="noStrike" u="none">
              <a:solidFill>
                <a:srgbClr val="ffffff"/>
              </a:solidFill>
              <a:effectLst/>
              <a:uFillTx/>
              <a:latin typeface="Noto Serif"/>
            </a:endParaRPr>
          </a:p>
        </p:txBody>
      </p:sp>
      <p:sp>
        <p:nvSpPr>
          <p:cNvPr id="337" name="Text Placeholder 1"/>
          <p:cNvSpPr/>
          <p:nvPr/>
        </p:nvSpPr>
        <p:spPr>
          <a:xfrm>
            <a:off x="1050480" y="4682160"/>
            <a:ext cx="21119400" cy="7777080"/>
          </a:xfrm>
          <a:prstGeom prst="rect">
            <a:avLst/>
          </a:prstGeom>
          <a:noFill/>
          <a:ln w="0">
            <a:noFill/>
          </a:ln>
        </p:spPr>
        <p:style>
          <a:lnRef idx="0"/>
          <a:fillRef idx="0"/>
          <a:effectRef idx="0"/>
          <a:fontRef idx="minor"/>
        </p:style>
        <p:txBody>
          <a:bodyPr lIns="90000" rIns="90000" tIns="45000" bIns="45000" anchor="t">
            <a:normAutofit/>
          </a:bodyPr>
          <a:p>
            <a:pPr marL="343080" indent="-343080" defTabSz="821520">
              <a:lnSpc>
                <a:spcPct val="120000"/>
              </a:lnSpc>
              <a:spcBef>
                <a:spcPts val="1500"/>
              </a:spcBef>
              <a:buClr>
                <a:srgbClr val="feffff"/>
              </a:buClr>
              <a:buSzPct val="120000"/>
              <a:buFont typeface="Arial"/>
              <a:buChar char="•"/>
            </a:pPr>
            <a:r>
              <a:rPr b="0" lang="en-US" sz="4400" strike="noStrike" u="none">
                <a:solidFill>
                  <a:schemeClr val="lt2"/>
                </a:solidFill>
                <a:effectLst/>
                <a:uFillTx/>
                <a:latin typeface="Dava Sans"/>
              </a:rPr>
              <a:t>Having few inputs but many outputs means the code has many branching paths</a:t>
            </a:r>
            <a:endParaRPr b="0" lang="en-US" sz="4400" strike="noStrike" u="none">
              <a:solidFill>
                <a:srgbClr val="ffffff"/>
              </a:solidFill>
              <a:effectLst/>
              <a:uFillTx/>
              <a:latin typeface="Noto Serif"/>
            </a:endParaRPr>
          </a:p>
          <a:p>
            <a:pPr marL="343080" indent="-343080" defTabSz="821520">
              <a:lnSpc>
                <a:spcPct val="120000"/>
              </a:lnSpc>
              <a:spcBef>
                <a:spcPts val="1500"/>
              </a:spcBef>
              <a:buClr>
                <a:srgbClr val="feffff"/>
              </a:buClr>
              <a:buSzPct val="120000"/>
              <a:buFont typeface="Arial"/>
              <a:buChar char="•"/>
            </a:pPr>
            <a:r>
              <a:rPr b="0" lang="en-US" sz="4400" strike="noStrike" u="none">
                <a:solidFill>
                  <a:schemeClr val="lt2"/>
                </a:solidFill>
                <a:effectLst/>
                <a:uFillTx/>
                <a:latin typeface="Dava Sans"/>
              </a:rPr>
              <a:t>Writing these paths with plain enums, ifs and switches becomes hard to read and maintain</a:t>
            </a:r>
            <a:endParaRPr b="0" lang="en-US" sz="4400" strike="noStrike" u="none">
              <a:solidFill>
                <a:srgbClr val="ffffff"/>
              </a:solidFill>
              <a:effectLst/>
              <a:uFillTx/>
              <a:latin typeface="Noto Serif"/>
            </a:endParaRPr>
          </a:p>
          <a:p>
            <a:pPr marL="343080" indent="-343080" defTabSz="821520">
              <a:lnSpc>
                <a:spcPct val="120000"/>
              </a:lnSpc>
              <a:spcBef>
                <a:spcPts val="1500"/>
              </a:spcBef>
              <a:buClr>
                <a:srgbClr val="feffff"/>
              </a:buClr>
              <a:buSzPct val="120000"/>
              <a:buFont typeface="Arial"/>
              <a:buChar char="•"/>
            </a:pPr>
            <a:r>
              <a:rPr b="0" lang="en-US" sz="4400" strike="noStrike" u="none">
                <a:solidFill>
                  <a:schemeClr val="lt2"/>
                </a:solidFill>
                <a:effectLst/>
                <a:uFillTx/>
                <a:latin typeface="Dava Sans"/>
              </a:rPr>
              <a:t>Both changing and extending the behavior is difficult and means going back to the if/switch conditions</a:t>
            </a:r>
            <a:endParaRPr b="0" lang="en-US" sz="4400" strike="noStrike" u="none">
              <a:solidFill>
                <a:srgbClr val="ffffff"/>
              </a:solidFill>
              <a:effectLst/>
              <a:uFillTx/>
              <a:latin typeface="Noto Serif"/>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PlaceHolder 1"/>
          <p:cNvSpPr>
            <a:spLocks noGrp="1"/>
          </p:cNvSpPr>
          <p:nvPr>
            <p:ph type="title"/>
          </p:nvPr>
        </p:nvSpPr>
        <p:spPr>
          <a:xfrm>
            <a:off x="1005840" y="1621800"/>
            <a:ext cx="8339760" cy="1402200"/>
          </a:xfrm>
          <a:prstGeom prst="rect">
            <a:avLst/>
          </a:prstGeom>
          <a:noFill/>
          <a:ln w="12600">
            <a:noFill/>
          </a:ln>
        </p:spPr>
        <p:txBody>
          <a:bodyPr lIns="0" rIns="0" tIns="0" bIns="0" anchor="t">
            <a:noAutofit/>
          </a:bodyPr>
          <a:p>
            <a:pPr indent="0" defTabSz="470160">
              <a:lnSpc>
                <a:spcPct val="80000"/>
              </a:lnSpc>
              <a:buNone/>
              <a:tabLst>
                <a:tab algn="l" pos="0"/>
              </a:tabLst>
            </a:pPr>
            <a:r>
              <a:rPr b="0" lang="en-US" sz="9600" strike="noStrike" u="none">
                <a:solidFill>
                  <a:srgbClr val="ffffff"/>
                </a:solidFill>
                <a:effectLst/>
                <a:uFillTx/>
                <a:latin typeface="Dava Sans Med"/>
              </a:rPr>
              <a:t>State</a:t>
            </a:r>
            <a:endParaRPr b="0" lang="en-US" sz="9600" strike="noStrike" u="none">
              <a:solidFill>
                <a:srgbClr val="ffffff"/>
              </a:solidFill>
              <a:effectLst/>
              <a:uFillTx/>
              <a:latin typeface="Noto Serif"/>
            </a:endParaRPr>
          </a:p>
        </p:txBody>
      </p:sp>
      <p:sp>
        <p:nvSpPr>
          <p:cNvPr id="339" name="TextBox 7"/>
          <p:cNvSpPr/>
          <p:nvPr/>
        </p:nvSpPr>
        <p:spPr>
          <a:xfrm>
            <a:off x="1005840" y="2810160"/>
            <a:ext cx="13811400" cy="1198080"/>
          </a:xfrm>
          <a:prstGeom prst="rect">
            <a:avLst/>
          </a:prstGeom>
          <a:noFill/>
          <a:ln w="0">
            <a:noFill/>
          </a:ln>
        </p:spPr>
        <p:style>
          <a:lnRef idx="0"/>
          <a:fillRef idx="0"/>
          <a:effectRef idx="0"/>
          <a:fontRef idx="minor"/>
        </p:style>
        <p:txBody>
          <a:bodyPr numCol="1" spcCol="38160" horzOverflow="overflow" lIns="50760" rIns="50760" tIns="50760" bIns="50760" anchor="ctr">
            <a:spAutoFit/>
          </a:bodyPr>
          <a:p>
            <a:pPr defTabSz="821520">
              <a:lnSpc>
                <a:spcPct val="120000"/>
              </a:lnSpc>
              <a:spcBef>
                <a:spcPts val="1500"/>
              </a:spcBef>
              <a:tabLst>
                <a:tab algn="l" pos="0"/>
              </a:tabLst>
            </a:pPr>
            <a:r>
              <a:rPr b="0" lang="en-US" sz="6000" strike="noStrike" u="none">
                <a:solidFill>
                  <a:schemeClr val="lt2"/>
                </a:solidFill>
                <a:effectLst/>
                <a:uFillTx/>
                <a:latin typeface="Dava Sans"/>
              </a:rPr>
              <a:t>The solution</a:t>
            </a:r>
            <a:endParaRPr b="0" lang="en-US" sz="6000" strike="noStrike" u="none">
              <a:solidFill>
                <a:srgbClr val="ffffff"/>
              </a:solidFill>
              <a:effectLst/>
              <a:uFillTx/>
              <a:latin typeface="Noto Serif"/>
            </a:endParaRPr>
          </a:p>
        </p:txBody>
      </p:sp>
      <p:sp>
        <p:nvSpPr>
          <p:cNvPr id="340" name="Text Placeholder 2"/>
          <p:cNvSpPr/>
          <p:nvPr/>
        </p:nvSpPr>
        <p:spPr>
          <a:xfrm>
            <a:off x="1050480" y="4682160"/>
            <a:ext cx="21119400" cy="7777080"/>
          </a:xfrm>
          <a:prstGeom prst="rect">
            <a:avLst/>
          </a:prstGeom>
          <a:noFill/>
          <a:ln w="0">
            <a:noFill/>
          </a:ln>
        </p:spPr>
        <p:style>
          <a:lnRef idx="0"/>
          <a:fillRef idx="0"/>
          <a:effectRef idx="0"/>
          <a:fontRef idx="minor"/>
        </p:style>
        <p:txBody>
          <a:bodyPr lIns="90000" rIns="90000" tIns="45000" bIns="45000" anchor="t">
            <a:normAutofit/>
          </a:bodyPr>
          <a:p>
            <a:pPr marL="343080" indent="-343080" defTabSz="821520">
              <a:lnSpc>
                <a:spcPct val="120000"/>
              </a:lnSpc>
              <a:spcBef>
                <a:spcPts val="1500"/>
              </a:spcBef>
              <a:buClr>
                <a:srgbClr val="feffff"/>
              </a:buClr>
              <a:buSzPct val="120000"/>
              <a:buFont typeface="Arial"/>
              <a:buChar char="•"/>
            </a:pPr>
            <a:r>
              <a:rPr b="0" lang="en-US" sz="4400" strike="noStrike" u="none">
                <a:solidFill>
                  <a:schemeClr val="lt2"/>
                </a:solidFill>
                <a:effectLst/>
                <a:uFillTx/>
                <a:latin typeface="Dava Sans"/>
              </a:rPr>
              <a:t>Move each branching path in a “state” class.</a:t>
            </a:r>
            <a:endParaRPr b="0" lang="en-US" sz="4400" strike="noStrike" u="none">
              <a:solidFill>
                <a:srgbClr val="ffffff"/>
              </a:solidFill>
              <a:effectLst/>
              <a:uFillTx/>
              <a:latin typeface="Noto Serif"/>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PlaceHolder 1"/>
          <p:cNvSpPr>
            <a:spLocks noGrp="1"/>
          </p:cNvSpPr>
          <p:nvPr>
            <p:ph type="title"/>
          </p:nvPr>
        </p:nvSpPr>
        <p:spPr>
          <a:xfrm>
            <a:off x="1005840" y="1582920"/>
            <a:ext cx="6086160" cy="1402200"/>
          </a:xfrm>
          <a:prstGeom prst="rect">
            <a:avLst/>
          </a:prstGeom>
          <a:noFill/>
          <a:ln w="12600">
            <a:noFill/>
          </a:ln>
        </p:spPr>
        <p:txBody>
          <a:bodyPr lIns="0" rIns="0" tIns="0" bIns="0" anchor="t">
            <a:noAutofit/>
          </a:bodyPr>
          <a:p>
            <a:pPr indent="0" defTabSz="470160">
              <a:lnSpc>
                <a:spcPct val="80000"/>
              </a:lnSpc>
              <a:buNone/>
              <a:tabLst>
                <a:tab algn="l" pos="0"/>
              </a:tabLst>
            </a:pPr>
            <a:r>
              <a:rPr b="0" lang="en-US" sz="9600" strike="noStrike" u="none">
                <a:solidFill>
                  <a:srgbClr val="ffffff"/>
                </a:solidFill>
                <a:effectLst/>
                <a:uFillTx/>
                <a:latin typeface="Dava Sans Med"/>
              </a:rPr>
              <a:t>State</a:t>
            </a:r>
            <a:endParaRPr b="0" lang="en-US" sz="9600" strike="noStrike" u="none">
              <a:solidFill>
                <a:srgbClr val="ffffff"/>
              </a:solidFill>
              <a:effectLst/>
              <a:uFillTx/>
              <a:latin typeface="Noto Serif"/>
            </a:endParaRPr>
          </a:p>
        </p:txBody>
      </p:sp>
      <p:sp>
        <p:nvSpPr>
          <p:cNvPr id="342" name="TextBox 2"/>
          <p:cNvSpPr/>
          <p:nvPr/>
        </p:nvSpPr>
        <p:spPr>
          <a:xfrm>
            <a:off x="590040" y="2971800"/>
            <a:ext cx="14268960" cy="1199520"/>
          </a:xfrm>
          <a:prstGeom prst="rect">
            <a:avLst/>
          </a:prstGeom>
          <a:noFill/>
          <a:ln w="0">
            <a:noFill/>
          </a:ln>
        </p:spPr>
        <p:style>
          <a:lnRef idx="0"/>
          <a:fillRef idx="0"/>
          <a:effectRef idx="0"/>
          <a:fontRef idx="minor"/>
        </p:style>
        <p:txBody>
          <a:bodyPr numCol="1" spcCol="38160" horzOverflow="overflow" lIns="50760" rIns="50760" tIns="50760" bIns="50760" anchor="ctr">
            <a:spAutoFit/>
          </a:bodyPr>
          <a:p>
            <a:pPr defTabSz="821520">
              <a:lnSpc>
                <a:spcPct val="120000"/>
              </a:lnSpc>
              <a:spcBef>
                <a:spcPts val="1500"/>
              </a:spcBef>
              <a:tabLst>
                <a:tab algn="l" pos="0"/>
              </a:tabLst>
            </a:pPr>
            <a:r>
              <a:rPr b="0" lang="en-US" sz="6000" strike="noStrike" u="none">
                <a:solidFill>
                  <a:schemeClr val="lt2"/>
                </a:solidFill>
                <a:effectLst/>
                <a:uFillTx/>
                <a:latin typeface="Dava Sans"/>
              </a:rPr>
              <a:t>Real life application context:</a:t>
            </a:r>
            <a:endParaRPr b="0" lang="en-US" sz="6000" strike="noStrike" u="none">
              <a:solidFill>
                <a:srgbClr val="ffffff"/>
              </a:solidFill>
              <a:effectLst/>
              <a:uFillTx/>
              <a:latin typeface="Noto Serif"/>
            </a:endParaRPr>
          </a:p>
        </p:txBody>
      </p:sp>
      <p:pic>
        <p:nvPicPr>
          <p:cNvPr id="343" name="" descr=""/>
          <p:cNvPicPr/>
          <p:nvPr/>
        </p:nvPicPr>
        <p:blipFill>
          <a:blip r:embed="rId1"/>
          <a:stretch/>
        </p:blipFill>
        <p:spPr>
          <a:xfrm>
            <a:off x="3247920" y="4551480"/>
            <a:ext cx="17554680" cy="8935920"/>
          </a:xfrm>
          <a:prstGeom prst="rect">
            <a:avLst/>
          </a:prstGeom>
          <a:noFill/>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PlaceHolder 1"/>
          <p:cNvSpPr>
            <a:spLocks noGrp="1"/>
          </p:cNvSpPr>
          <p:nvPr>
            <p:ph type="title"/>
          </p:nvPr>
        </p:nvSpPr>
        <p:spPr>
          <a:xfrm>
            <a:off x="1005840" y="1582920"/>
            <a:ext cx="6086160" cy="1402200"/>
          </a:xfrm>
          <a:prstGeom prst="rect">
            <a:avLst/>
          </a:prstGeom>
          <a:noFill/>
          <a:ln w="12600">
            <a:noFill/>
          </a:ln>
        </p:spPr>
        <p:txBody>
          <a:bodyPr lIns="0" rIns="0" tIns="0" bIns="0" anchor="t">
            <a:noAutofit/>
          </a:bodyPr>
          <a:p>
            <a:pPr indent="0" defTabSz="470160">
              <a:lnSpc>
                <a:spcPct val="80000"/>
              </a:lnSpc>
              <a:buNone/>
              <a:tabLst>
                <a:tab algn="l" pos="0"/>
              </a:tabLst>
            </a:pPr>
            <a:r>
              <a:rPr b="0" lang="en-US" sz="9600" strike="noStrike" u="none">
                <a:solidFill>
                  <a:srgbClr val="ffffff"/>
                </a:solidFill>
                <a:effectLst/>
                <a:uFillTx/>
                <a:latin typeface="Dava Sans Med"/>
              </a:rPr>
              <a:t>State</a:t>
            </a:r>
            <a:endParaRPr b="0" lang="en-US" sz="9600" strike="noStrike" u="none">
              <a:solidFill>
                <a:srgbClr val="ffffff"/>
              </a:solidFill>
              <a:effectLst/>
              <a:uFillTx/>
              <a:latin typeface="Noto Serif"/>
            </a:endParaRPr>
          </a:p>
        </p:txBody>
      </p:sp>
      <p:sp>
        <p:nvSpPr>
          <p:cNvPr id="345" name="TextBox 8"/>
          <p:cNvSpPr/>
          <p:nvPr/>
        </p:nvSpPr>
        <p:spPr>
          <a:xfrm>
            <a:off x="590040" y="3200400"/>
            <a:ext cx="7410600" cy="2295360"/>
          </a:xfrm>
          <a:prstGeom prst="rect">
            <a:avLst/>
          </a:prstGeom>
          <a:noFill/>
          <a:ln w="0">
            <a:noFill/>
          </a:ln>
        </p:spPr>
        <p:style>
          <a:lnRef idx="0"/>
          <a:fillRef idx="0"/>
          <a:effectRef idx="0"/>
          <a:fontRef idx="minor"/>
        </p:style>
        <p:txBody>
          <a:bodyPr numCol="1" spcCol="38160" horzOverflow="overflow" lIns="50760" rIns="50760" tIns="50760" bIns="50760" anchor="ctr">
            <a:spAutoFit/>
          </a:bodyPr>
          <a:p>
            <a:pPr defTabSz="821520">
              <a:lnSpc>
                <a:spcPct val="120000"/>
              </a:lnSpc>
              <a:spcBef>
                <a:spcPts val="1500"/>
              </a:spcBef>
              <a:tabLst>
                <a:tab algn="l" pos="0"/>
              </a:tabLst>
            </a:pPr>
            <a:r>
              <a:rPr b="0" lang="en-US" sz="6000" strike="noStrike" u="none">
                <a:solidFill>
                  <a:schemeClr val="lt2"/>
                </a:solidFill>
                <a:effectLst/>
                <a:uFillTx/>
                <a:latin typeface="Dava Sans"/>
              </a:rPr>
              <a:t>Real life application context:</a:t>
            </a:r>
            <a:endParaRPr b="0" lang="en-US" sz="6000" strike="noStrike" u="none">
              <a:solidFill>
                <a:srgbClr val="ffffff"/>
              </a:solidFill>
              <a:effectLst/>
              <a:uFillTx/>
              <a:latin typeface="Noto Serif"/>
            </a:endParaRPr>
          </a:p>
        </p:txBody>
      </p:sp>
      <p:pic>
        <p:nvPicPr>
          <p:cNvPr id="346" name="" descr=""/>
          <p:cNvPicPr/>
          <p:nvPr/>
        </p:nvPicPr>
        <p:blipFill>
          <a:blip r:embed="rId1"/>
          <a:stretch/>
        </p:blipFill>
        <p:spPr>
          <a:xfrm>
            <a:off x="8229600" y="918000"/>
            <a:ext cx="15644520" cy="11883240"/>
          </a:xfrm>
          <a:prstGeom prst="rect">
            <a:avLst/>
          </a:prstGeom>
          <a:noFill/>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title"/>
          </p:nvPr>
        </p:nvSpPr>
        <p:spPr>
          <a:xfrm>
            <a:off x="1357920" y="1593360"/>
            <a:ext cx="6302520" cy="1678680"/>
          </a:xfrm>
          <a:prstGeom prst="rect">
            <a:avLst/>
          </a:prstGeom>
          <a:noFill/>
          <a:ln w="12600">
            <a:noFill/>
          </a:ln>
        </p:spPr>
        <p:txBody>
          <a:bodyPr lIns="0" rIns="0" tIns="0" bIns="0" anchor="t">
            <a:noAutofit/>
          </a:bodyPr>
          <a:p>
            <a:pPr indent="0" defTabSz="470160">
              <a:lnSpc>
                <a:spcPct val="80000"/>
              </a:lnSpc>
              <a:buNone/>
              <a:tabLst>
                <a:tab algn="l" pos="0"/>
              </a:tabLst>
            </a:pPr>
            <a:r>
              <a:rPr b="0" lang="en-US" sz="9600" strike="noStrike" u="none">
                <a:solidFill>
                  <a:srgbClr val="ffffff"/>
                </a:solidFill>
                <a:effectLst/>
                <a:uFillTx/>
                <a:latin typeface="Dava Sans Med"/>
              </a:rPr>
              <a:t>About me</a:t>
            </a:r>
            <a:endParaRPr b="0" lang="en-US" sz="9600" strike="noStrike" u="none">
              <a:solidFill>
                <a:srgbClr val="ffffff"/>
              </a:solidFill>
              <a:effectLst/>
              <a:uFillTx/>
              <a:latin typeface="Noto Serif"/>
            </a:endParaRPr>
          </a:p>
        </p:txBody>
      </p:sp>
      <p:sp>
        <p:nvSpPr>
          <p:cNvPr id="279" name="TextBox 2"/>
          <p:cNvSpPr/>
          <p:nvPr/>
        </p:nvSpPr>
        <p:spPr>
          <a:xfrm>
            <a:off x="254520" y="8550000"/>
            <a:ext cx="7641000" cy="1973160"/>
          </a:xfrm>
          <a:prstGeom prst="rect">
            <a:avLst/>
          </a:prstGeom>
          <a:noFill/>
          <a:ln w="0">
            <a:noFill/>
          </a:ln>
        </p:spPr>
        <p:style>
          <a:lnRef idx="0"/>
          <a:fillRef idx="0"/>
          <a:effectRef idx="0"/>
          <a:fontRef idx="minor"/>
        </p:style>
        <p:txBody>
          <a:bodyPr numCol="1" spcCol="38160" horzOverflow="overflow" lIns="50760" rIns="50760" tIns="50760" bIns="50760" anchor="ctr">
            <a:spAutoFit/>
          </a:bodyPr>
          <a:p>
            <a:pPr algn="ctr" defTabSz="821520">
              <a:lnSpc>
                <a:spcPct val="120000"/>
              </a:lnSpc>
              <a:spcBef>
                <a:spcPts val="1500"/>
              </a:spcBef>
              <a:tabLst>
                <a:tab algn="l" pos="0"/>
              </a:tabLst>
            </a:pPr>
            <a:r>
              <a:rPr b="0" lang="en-US" sz="4800" strike="noStrike" u="none">
                <a:solidFill>
                  <a:schemeClr val="lt2"/>
                </a:solidFill>
                <a:effectLst/>
                <a:uFillTx/>
                <a:latin typeface="Dava Sans"/>
              </a:rPr>
              <a:t>Senior Developer</a:t>
            </a:r>
            <a:endParaRPr b="0" lang="en-US" sz="4800" strike="noStrike" u="none">
              <a:solidFill>
                <a:srgbClr val="ffffff"/>
              </a:solidFill>
              <a:effectLst/>
              <a:uFillTx/>
              <a:latin typeface="Noto Serif"/>
            </a:endParaRPr>
          </a:p>
          <a:p>
            <a:pPr algn="ctr" defTabSz="821520">
              <a:lnSpc>
                <a:spcPct val="120000"/>
              </a:lnSpc>
              <a:spcBef>
                <a:spcPts val="1500"/>
              </a:spcBef>
              <a:tabLst>
                <a:tab algn="l" pos="0"/>
              </a:tabLst>
            </a:pPr>
            <a:r>
              <a:rPr b="0" lang="en-US" sz="4400" strike="noStrike" u="none">
                <a:solidFill>
                  <a:schemeClr val="lt2"/>
                </a:solidFill>
                <a:effectLst/>
                <a:uFillTx/>
                <a:latin typeface="Dava Sans"/>
              </a:rPr>
              <a:t>Daniel Schmidt</a:t>
            </a:r>
            <a:endParaRPr b="0" lang="en-US" sz="4400" strike="noStrike" u="none">
              <a:solidFill>
                <a:srgbClr val="ffffff"/>
              </a:solidFill>
              <a:effectLst/>
              <a:uFillTx/>
              <a:latin typeface="Noto Serif"/>
            </a:endParaRPr>
          </a:p>
        </p:txBody>
      </p:sp>
      <p:sp>
        <p:nvSpPr>
          <p:cNvPr id="280" name="TextBox 3"/>
          <p:cNvSpPr/>
          <p:nvPr/>
        </p:nvSpPr>
        <p:spPr>
          <a:xfrm>
            <a:off x="9218160" y="2857320"/>
            <a:ext cx="13807440" cy="8000640"/>
          </a:xfrm>
          <a:prstGeom prst="rect">
            <a:avLst/>
          </a:prstGeom>
          <a:noFill/>
          <a:ln w="12700">
            <a:noFill/>
          </a:ln>
        </p:spPr>
        <p:style>
          <a:lnRef idx="0"/>
          <a:fillRef idx="0"/>
          <a:effectRef idx="0"/>
          <a:fontRef idx="minor"/>
        </p:style>
        <p:txBody>
          <a:bodyPr numCol="1" spcCol="38160" horzOverflow="overflow" lIns="50760" rIns="50760" tIns="50760" bIns="50760" anchor="ctr">
            <a:spAutoFit/>
          </a:bodyPr>
          <a:p>
            <a:pPr defTabSz="821520">
              <a:lnSpc>
                <a:spcPct val="120000"/>
              </a:lnSpc>
              <a:spcBef>
                <a:spcPts val="1500"/>
              </a:spcBef>
              <a:tabLst>
                <a:tab algn="l" pos="0"/>
              </a:tabLst>
            </a:pPr>
            <a:r>
              <a:rPr b="0" lang="en-US" sz="3600" strike="noStrike" u="none">
                <a:solidFill>
                  <a:schemeClr val="lt2"/>
                </a:solidFill>
                <a:effectLst/>
                <a:uFillTx/>
                <a:latin typeface="Dava Sans"/>
              </a:rPr>
              <a:t>I am a software engineer with more than 8 years of experience. I joined Endava near the end of 2024.</a:t>
            </a:r>
            <a:endParaRPr b="0" lang="en-US" sz="3600" strike="noStrike" u="none">
              <a:solidFill>
                <a:srgbClr val="ffffff"/>
              </a:solidFill>
              <a:effectLst/>
              <a:uFillTx/>
              <a:latin typeface="Noto Serif"/>
            </a:endParaRPr>
          </a:p>
          <a:p>
            <a:pPr defTabSz="821520">
              <a:lnSpc>
                <a:spcPct val="120000"/>
              </a:lnSpc>
              <a:spcBef>
                <a:spcPts val="1500"/>
              </a:spcBef>
              <a:tabLst>
                <a:tab algn="l" pos="0"/>
              </a:tabLst>
            </a:pPr>
            <a:r>
              <a:rPr b="0" lang="en-US" sz="3600" strike="noStrike" u="none">
                <a:solidFill>
                  <a:schemeClr val="lt2"/>
                </a:solidFill>
                <a:effectLst/>
                <a:uFillTx/>
                <a:latin typeface="Dava Sans"/>
              </a:rPr>
              <a:t> Most of my experience comes from a previous telemedicine project, where I’ve worked as a backend developer for its various applications (SQL Server Database, .NET Web Api, WPF, MVC) developing new features, integrating new medical devices, and also adjusting the Angular frontend when needed. I’ve also done some junior/intern mentoring in the later years. </a:t>
            </a:r>
            <a:endParaRPr b="0" lang="en-US" sz="3600" strike="noStrike" u="none">
              <a:solidFill>
                <a:srgbClr val="ffffff"/>
              </a:solidFill>
              <a:effectLst/>
              <a:uFillTx/>
              <a:latin typeface="Noto Serif"/>
            </a:endParaRPr>
          </a:p>
          <a:p>
            <a:pPr defTabSz="821520">
              <a:lnSpc>
                <a:spcPct val="120000"/>
              </a:lnSpc>
              <a:spcBef>
                <a:spcPts val="1500"/>
              </a:spcBef>
              <a:tabLst>
                <a:tab algn="l" pos="0"/>
              </a:tabLst>
            </a:pPr>
            <a:r>
              <a:rPr b="0" lang="en-US" sz="3600" strike="noStrike" u="none">
                <a:solidFill>
                  <a:schemeClr val="lt2"/>
                </a:solidFill>
                <a:effectLst/>
                <a:uFillTx/>
                <a:latin typeface="Dava Sans"/>
              </a:rPr>
              <a:t>Outside of work I’m passionate about programming, video games, and piano.</a:t>
            </a:r>
            <a:endParaRPr b="0" lang="en-US" sz="3600" strike="noStrike" u="none">
              <a:solidFill>
                <a:srgbClr val="ffffff"/>
              </a:solidFill>
              <a:effectLst/>
              <a:uFillTx/>
              <a:latin typeface="Noto Serif"/>
            </a:endParaRPr>
          </a:p>
          <a:p>
            <a:pPr defTabSz="821520">
              <a:lnSpc>
                <a:spcPct val="120000"/>
              </a:lnSpc>
              <a:spcBef>
                <a:spcPts val="1500"/>
              </a:spcBef>
              <a:tabLst>
                <a:tab algn="l" pos="0"/>
              </a:tabLst>
            </a:pPr>
            <a:r>
              <a:rPr b="0" lang="en-US" sz="3600" strike="noStrike" u="sng">
                <a:solidFill>
                  <a:schemeClr val="lt2"/>
                </a:solidFill>
                <a:effectLst/>
                <a:uFillTx/>
                <a:latin typeface="Dava Sans"/>
                <a:hlinkClick r:id="rId1"/>
              </a:rPr>
              <a:t>Daniel-Laurentiu.Schmidt@endava.com</a:t>
            </a:r>
            <a:endParaRPr b="0" lang="en-US" sz="3600" strike="noStrike" u="none">
              <a:solidFill>
                <a:srgbClr val="ffffff"/>
              </a:solidFill>
              <a:effectLst/>
              <a:uFillTx/>
              <a:latin typeface="Noto Serif"/>
            </a:endParaRPr>
          </a:p>
        </p:txBody>
      </p:sp>
      <p:sp>
        <p:nvSpPr>
          <p:cNvPr id="281" name="Picture 4"/>
          <p:cNvSpPr/>
          <p:nvPr/>
        </p:nvSpPr>
        <p:spPr>
          <a:xfrm>
            <a:off x="2368080" y="4000680"/>
            <a:ext cx="3413160" cy="4442040"/>
          </a:xfrm>
          <a:prstGeom prst="ellipse">
            <a:avLst/>
          </a:prstGeom>
          <a:blipFill rotWithShape="0">
            <a:blip r:embed="rId2"/>
            <a:srcRect/>
            <a:stretch/>
          </a:blipFill>
          <a:ln w="0">
            <a:noFill/>
          </a:ln>
          <a:effectLst>
            <a:softEdge rad="112680"/>
          </a:effectLst>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effectLst/>
              <a:uFillTx/>
              <a:latin typeface="Noto Serif"/>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PlaceHolder 1"/>
          <p:cNvSpPr>
            <a:spLocks noGrp="1"/>
          </p:cNvSpPr>
          <p:nvPr>
            <p:ph type="title"/>
          </p:nvPr>
        </p:nvSpPr>
        <p:spPr>
          <a:xfrm>
            <a:off x="1005840" y="1628640"/>
            <a:ext cx="7667640" cy="1402200"/>
          </a:xfrm>
          <a:prstGeom prst="rect">
            <a:avLst/>
          </a:prstGeom>
          <a:noFill/>
          <a:ln w="12600">
            <a:noFill/>
          </a:ln>
        </p:spPr>
        <p:txBody>
          <a:bodyPr lIns="0" rIns="0" tIns="0" bIns="0" anchor="t">
            <a:noAutofit/>
          </a:bodyPr>
          <a:p>
            <a:pPr indent="0" defTabSz="470160">
              <a:lnSpc>
                <a:spcPct val="80000"/>
              </a:lnSpc>
              <a:buNone/>
              <a:tabLst>
                <a:tab algn="l" pos="0"/>
              </a:tabLst>
            </a:pPr>
            <a:r>
              <a:rPr b="0" lang="en-US" sz="9600" strike="noStrike" u="none">
                <a:solidFill>
                  <a:srgbClr val="ffffff"/>
                </a:solidFill>
                <a:effectLst/>
                <a:uFillTx/>
                <a:latin typeface="Dava Sans Med"/>
              </a:rPr>
              <a:t>State</a:t>
            </a:r>
            <a:endParaRPr b="0" lang="en-US" sz="9600" strike="noStrike" u="none">
              <a:solidFill>
                <a:srgbClr val="ffffff"/>
              </a:solidFill>
              <a:effectLst/>
              <a:uFillTx/>
              <a:latin typeface="Noto Serif"/>
            </a:endParaRPr>
          </a:p>
        </p:txBody>
      </p:sp>
      <p:sp>
        <p:nvSpPr>
          <p:cNvPr id="348" name="TextBox 2"/>
          <p:cNvSpPr/>
          <p:nvPr/>
        </p:nvSpPr>
        <p:spPr>
          <a:xfrm>
            <a:off x="1005840" y="2810160"/>
            <a:ext cx="13811400" cy="1198080"/>
          </a:xfrm>
          <a:prstGeom prst="rect">
            <a:avLst/>
          </a:prstGeom>
          <a:noFill/>
          <a:ln w="0">
            <a:noFill/>
          </a:ln>
        </p:spPr>
        <p:style>
          <a:lnRef idx="0"/>
          <a:fillRef idx="0"/>
          <a:effectRef idx="0"/>
          <a:fontRef idx="minor"/>
        </p:style>
        <p:txBody>
          <a:bodyPr numCol="1" spcCol="38160" horzOverflow="overflow" lIns="50760" rIns="50760" tIns="50760" bIns="50760" anchor="ctr">
            <a:spAutoFit/>
          </a:bodyPr>
          <a:p>
            <a:pPr defTabSz="821520">
              <a:lnSpc>
                <a:spcPct val="120000"/>
              </a:lnSpc>
              <a:spcBef>
                <a:spcPts val="1500"/>
              </a:spcBef>
              <a:tabLst>
                <a:tab algn="l" pos="0"/>
              </a:tabLst>
            </a:pPr>
            <a:r>
              <a:rPr b="0" lang="en-US" sz="6000" strike="noStrike" u="none">
                <a:solidFill>
                  <a:schemeClr val="lt2"/>
                </a:solidFill>
                <a:effectLst/>
                <a:uFillTx/>
                <a:latin typeface="Dava Sans"/>
              </a:rPr>
              <a:t>Implementation</a:t>
            </a:r>
            <a:endParaRPr b="0" lang="en-US" sz="6000" strike="noStrike" u="none">
              <a:solidFill>
                <a:srgbClr val="ffffff"/>
              </a:solidFill>
              <a:effectLst/>
              <a:uFillTx/>
              <a:latin typeface="Noto Serif"/>
            </a:endParaRPr>
          </a:p>
        </p:txBody>
      </p:sp>
      <p:sp>
        <p:nvSpPr>
          <p:cNvPr id="349" name="TextBox 3"/>
          <p:cNvSpPr/>
          <p:nvPr/>
        </p:nvSpPr>
        <p:spPr>
          <a:xfrm>
            <a:off x="1005840" y="4633200"/>
            <a:ext cx="19926720" cy="1563120"/>
          </a:xfrm>
          <a:prstGeom prst="rect">
            <a:avLst/>
          </a:prstGeom>
          <a:noFill/>
          <a:ln w="0">
            <a:noFill/>
          </a:ln>
        </p:spPr>
        <p:style>
          <a:lnRef idx="0"/>
          <a:fillRef idx="0"/>
          <a:effectRef idx="0"/>
          <a:fontRef idx="minor"/>
        </p:style>
        <p:txBody>
          <a:bodyPr numCol="1" spcCol="38160" horzOverflow="overflow" lIns="50760" rIns="50760" tIns="50760" bIns="50760" anchor="ctr">
            <a:spAutoFit/>
          </a:bodyPr>
          <a:p>
            <a:pPr marL="457200" indent="-457200" defTabSz="821520">
              <a:lnSpc>
                <a:spcPct val="120000"/>
              </a:lnSpc>
              <a:spcBef>
                <a:spcPts val="1500"/>
              </a:spcBef>
              <a:buClr>
                <a:srgbClr val="feffff"/>
              </a:buClr>
              <a:buFont typeface="Arial"/>
              <a:buChar char="•"/>
            </a:pPr>
            <a:r>
              <a:rPr b="0" lang="en-US" sz="4000" strike="noStrike" u="none">
                <a:solidFill>
                  <a:schemeClr val="lt2"/>
                </a:solidFill>
                <a:effectLst/>
                <a:uFillTx/>
                <a:latin typeface="Dava Sans"/>
              </a:rPr>
              <a:t>https://github.com/Iamsdl/GMRV-Modelator3DCuGesturi/tree/master/Assets/Scripts</a:t>
            </a:r>
            <a:endParaRPr b="0" lang="en-US" sz="4000" strike="noStrike" u="none">
              <a:solidFill>
                <a:srgbClr val="ffffff"/>
              </a:solidFill>
              <a:effectLst/>
              <a:uFillTx/>
              <a:latin typeface="Noto Serif"/>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PlaceHolder 1"/>
          <p:cNvSpPr>
            <a:spLocks noGrp="1"/>
          </p:cNvSpPr>
          <p:nvPr>
            <p:ph type="title"/>
          </p:nvPr>
        </p:nvSpPr>
        <p:spPr>
          <a:xfrm>
            <a:off x="1005840" y="1601640"/>
            <a:ext cx="7715880" cy="1511280"/>
          </a:xfrm>
          <a:prstGeom prst="rect">
            <a:avLst/>
          </a:prstGeom>
          <a:noFill/>
          <a:ln w="12600">
            <a:noFill/>
          </a:ln>
        </p:spPr>
        <p:txBody>
          <a:bodyPr lIns="0" rIns="0" tIns="0" bIns="0" anchor="t">
            <a:noAutofit/>
          </a:bodyPr>
          <a:p>
            <a:pPr indent="0" defTabSz="470160">
              <a:lnSpc>
                <a:spcPct val="80000"/>
              </a:lnSpc>
              <a:buNone/>
              <a:tabLst>
                <a:tab algn="l" pos="0"/>
              </a:tabLst>
            </a:pPr>
            <a:r>
              <a:rPr b="0" lang="en-US" sz="9600" strike="noStrike" u="none">
                <a:solidFill>
                  <a:srgbClr val="ffffff"/>
                </a:solidFill>
                <a:effectLst/>
                <a:uFillTx/>
                <a:latin typeface="Dava Sans Med"/>
              </a:rPr>
              <a:t>Bibliography</a:t>
            </a:r>
            <a:endParaRPr b="0" lang="en-US" sz="9600" strike="noStrike" u="none">
              <a:solidFill>
                <a:srgbClr val="ffffff"/>
              </a:solidFill>
              <a:effectLst/>
              <a:uFillTx/>
              <a:latin typeface="Noto Serif"/>
            </a:endParaRPr>
          </a:p>
        </p:txBody>
      </p:sp>
      <p:sp>
        <p:nvSpPr>
          <p:cNvPr id="351" name="TextBox 3"/>
          <p:cNvSpPr/>
          <p:nvPr/>
        </p:nvSpPr>
        <p:spPr>
          <a:xfrm>
            <a:off x="1005840" y="4536720"/>
            <a:ext cx="19926720" cy="1755000"/>
          </a:xfrm>
          <a:prstGeom prst="rect">
            <a:avLst/>
          </a:prstGeom>
          <a:noFill/>
          <a:ln w="0">
            <a:noFill/>
          </a:ln>
        </p:spPr>
        <p:style>
          <a:lnRef idx="0"/>
          <a:fillRef idx="0"/>
          <a:effectRef idx="0"/>
          <a:fontRef idx="minor"/>
        </p:style>
        <p:txBody>
          <a:bodyPr numCol="1" spcCol="38160" horzOverflow="overflow" lIns="50760" rIns="50760" tIns="50760" bIns="50760" anchor="ctr">
            <a:spAutoFit/>
          </a:bodyPr>
          <a:p>
            <a:pPr marL="457200" indent="-457200" defTabSz="821520">
              <a:lnSpc>
                <a:spcPct val="120000"/>
              </a:lnSpc>
              <a:spcBef>
                <a:spcPts val="1500"/>
              </a:spcBef>
              <a:buClr>
                <a:srgbClr val="feffff"/>
              </a:buClr>
              <a:buFont typeface="Arial"/>
              <a:buChar char="•"/>
            </a:pPr>
            <a:r>
              <a:rPr b="0" lang="en-US" sz="4000" strike="noStrike" u="none">
                <a:solidFill>
                  <a:schemeClr val="lt2"/>
                </a:solidFill>
                <a:effectLst/>
                <a:uFillTx/>
                <a:latin typeface="Dava Sans"/>
              </a:rPr>
              <a:t>https://refactoring.guru/design-patterns/adapter</a:t>
            </a:r>
            <a:endParaRPr b="0" lang="en-US" sz="4000" strike="noStrike" u="none">
              <a:solidFill>
                <a:srgbClr val="ffffff"/>
              </a:solidFill>
              <a:effectLst/>
              <a:uFillTx/>
              <a:latin typeface="Noto Serif"/>
            </a:endParaRPr>
          </a:p>
          <a:p>
            <a:pPr marL="457200" indent="-457200" defTabSz="821520">
              <a:lnSpc>
                <a:spcPct val="120000"/>
              </a:lnSpc>
              <a:spcBef>
                <a:spcPts val="1500"/>
              </a:spcBef>
              <a:buClr>
                <a:srgbClr val="feffff"/>
              </a:buClr>
              <a:buFont typeface="Arial"/>
              <a:buChar char="•"/>
            </a:pPr>
            <a:r>
              <a:rPr b="0" lang="en-US" sz="4000" strike="noStrike" u="none">
                <a:solidFill>
                  <a:schemeClr val="lt2"/>
                </a:solidFill>
                <a:effectLst/>
                <a:uFillTx/>
                <a:latin typeface="Dava Sans"/>
              </a:rPr>
              <a:t>https://refactoring.guru/design-patterns/state</a:t>
            </a:r>
            <a:endParaRPr b="0" lang="en-US" sz="4000" strike="noStrike" u="none">
              <a:solidFill>
                <a:srgbClr val="ffffff"/>
              </a:solidFill>
              <a:effectLst/>
              <a:uFillTx/>
              <a:latin typeface="Noto Serif"/>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PlaceHolder 1"/>
          <p:cNvSpPr>
            <a:spLocks noGrp="1"/>
          </p:cNvSpPr>
          <p:nvPr>
            <p:ph type="title"/>
          </p:nvPr>
        </p:nvSpPr>
        <p:spPr>
          <a:xfrm>
            <a:off x="2352960" y="5709960"/>
            <a:ext cx="19677600" cy="5957280"/>
          </a:xfrm>
          <a:prstGeom prst="rect">
            <a:avLst/>
          </a:prstGeom>
          <a:noFill/>
          <a:ln w="12600">
            <a:noFill/>
          </a:ln>
        </p:spPr>
        <p:txBody>
          <a:bodyPr lIns="0" rIns="0" tIns="0" bIns="0" anchor="t">
            <a:noAutofit/>
          </a:bodyPr>
          <a:p>
            <a:pPr indent="0" algn="ctr" defTabSz="470160">
              <a:lnSpc>
                <a:spcPct val="80000"/>
              </a:lnSpc>
              <a:buNone/>
              <a:tabLst>
                <a:tab algn="l" pos="0"/>
              </a:tabLst>
            </a:pPr>
            <a:r>
              <a:rPr b="0" lang="en-US" sz="9600" strike="noStrike" u="none">
                <a:solidFill>
                  <a:srgbClr val="ffffff"/>
                </a:solidFill>
                <a:effectLst/>
                <a:uFillTx/>
                <a:latin typeface="Dava Sans Med"/>
              </a:rPr>
              <a:t>Q &amp; A</a:t>
            </a:r>
            <a:endParaRPr b="0" lang="en-US" sz="9600" strike="noStrike" u="none">
              <a:solidFill>
                <a:srgbClr val="ffffff"/>
              </a:solidFill>
              <a:effectLst/>
              <a:uFillTx/>
              <a:latin typeface="Noto Serif"/>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PlaceHolder 1"/>
          <p:cNvSpPr>
            <a:spLocks noGrp="1"/>
          </p:cNvSpPr>
          <p:nvPr>
            <p:ph type="title"/>
          </p:nvPr>
        </p:nvSpPr>
        <p:spPr>
          <a:xfrm>
            <a:off x="2352960" y="5709960"/>
            <a:ext cx="19677600" cy="5957280"/>
          </a:xfrm>
          <a:prstGeom prst="rect">
            <a:avLst/>
          </a:prstGeom>
          <a:noFill/>
          <a:ln w="12600">
            <a:noFill/>
          </a:ln>
        </p:spPr>
        <p:txBody>
          <a:bodyPr lIns="0" rIns="0" tIns="0" bIns="0" anchor="t">
            <a:noAutofit/>
          </a:bodyPr>
          <a:p>
            <a:pPr indent="0" algn="ctr" defTabSz="470160">
              <a:lnSpc>
                <a:spcPct val="80000"/>
              </a:lnSpc>
              <a:buNone/>
              <a:tabLst>
                <a:tab algn="l" pos="0"/>
              </a:tabLst>
            </a:pPr>
            <a:r>
              <a:rPr b="0" lang="en-US" sz="9600" strike="noStrike" u="none">
                <a:solidFill>
                  <a:srgbClr val="ffffff"/>
                </a:solidFill>
                <a:effectLst/>
                <a:uFillTx/>
                <a:latin typeface="Dava Sans Med"/>
              </a:rPr>
              <a:t>Thank you</a:t>
            </a:r>
            <a:endParaRPr b="0" lang="en-US" sz="9600" strike="noStrike" u="none">
              <a:solidFill>
                <a:srgbClr val="ffffff"/>
              </a:solidFill>
              <a:effectLst/>
              <a:uFillTx/>
              <a:latin typeface="Noto Serif"/>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type="title"/>
          </p:nvPr>
        </p:nvSpPr>
        <p:spPr>
          <a:xfrm>
            <a:off x="609480" y="1625760"/>
            <a:ext cx="22084560" cy="2285280"/>
          </a:xfrm>
          <a:prstGeom prst="rect">
            <a:avLst/>
          </a:prstGeom>
          <a:noFill/>
          <a:ln w="12600">
            <a:noFill/>
          </a:ln>
        </p:spPr>
        <p:txBody>
          <a:bodyPr lIns="0" rIns="0" tIns="0" bIns="0" anchor="ctr">
            <a:normAutofit/>
          </a:bodyPr>
          <a:p>
            <a:pPr indent="0" defTabSz="470160">
              <a:lnSpc>
                <a:spcPct val="80000"/>
              </a:lnSpc>
              <a:buNone/>
              <a:tabLst>
                <a:tab algn="l" pos="0"/>
              </a:tabLst>
            </a:pPr>
            <a:r>
              <a:rPr b="0" lang="en-US" sz="9600" strike="noStrike" u="none">
                <a:solidFill>
                  <a:srgbClr val="ffffff"/>
                </a:solidFill>
                <a:effectLst/>
                <a:uFillTx/>
                <a:latin typeface="Dava Sans Med"/>
              </a:rPr>
              <a:t>Target audience</a:t>
            </a:r>
            <a:endParaRPr b="0" lang="en-US" sz="9600" strike="noStrike" u="none">
              <a:solidFill>
                <a:srgbClr val="ffffff"/>
              </a:solidFill>
              <a:effectLst/>
              <a:uFillTx/>
              <a:latin typeface="Noto Serif"/>
            </a:endParaRPr>
          </a:p>
        </p:txBody>
      </p:sp>
      <p:sp>
        <p:nvSpPr>
          <p:cNvPr id="283" name="TextBox 1"/>
          <p:cNvSpPr/>
          <p:nvPr/>
        </p:nvSpPr>
        <p:spPr>
          <a:xfrm>
            <a:off x="609480" y="4102200"/>
            <a:ext cx="10851480" cy="8704440"/>
          </a:xfrm>
          <a:prstGeom prst="rect">
            <a:avLst/>
          </a:prstGeom>
          <a:noFill/>
          <a:ln w="12700">
            <a:noFill/>
          </a:ln>
        </p:spPr>
        <p:style>
          <a:lnRef idx="0"/>
          <a:fillRef idx="0"/>
          <a:effectRef idx="0"/>
          <a:fontRef idx="minor"/>
        </p:style>
        <p:txBody>
          <a:bodyPr numCol="1" spcCol="38160" horzOverflow="overflow" lIns="50760" rIns="50760" tIns="50760" bIns="50760" anchor="t">
            <a:normAutofit/>
          </a:bodyPr>
          <a:p>
            <a:pPr marL="216000" indent="-571680" defTabSz="914400">
              <a:lnSpc>
                <a:spcPct val="100000"/>
              </a:lnSpc>
              <a:spcBef>
                <a:spcPts val="1500"/>
              </a:spcBef>
              <a:buClr>
                <a:srgbClr val="ffffff"/>
              </a:buClr>
              <a:buFont typeface="Arial"/>
              <a:buChar char="•"/>
            </a:pPr>
            <a:r>
              <a:rPr b="0" lang="en-US" sz="4000" strike="noStrike" u="none">
                <a:solidFill>
                  <a:srgbClr val="ffffff"/>
                </a:solidFill>
                <a:effectLst/>
                <a:uFillTx/>
                <a:latin typeface="Dava Sans"/>
              </a:rPr>
              <a:t>Developers</a:t>
            </a:r>
            <a:endParaRPr b="0" lang="en-US" sz="4000" strike="noStrike" u="none">
              <a:solidFill>
                <a:srgbClr val="ffffff"/>
              </a:solidFill>
              <a:effectLst/>
              <a:uFillTx/>
              <a:latin typeface="Noto Serif"/>
            </a:endParaRPr>
          </a:p>
          <a:p>
            <a:pPr marL="216000" indent="-571680" defTabSz="914400">
              <a:lnSpc>
                <a:spcPct val="100000"/>
              </a:lnSpc>
              <a:spcBef>
                <a:spcPts val="1500"/>
              </a:spcBef>
              <a:buClr>
                <a:srgbClr val="ffffff"/>
              </a:buClr>
              <a:buFont typeface="Arial"/>
              <a:buChar char="•"/>
            </a:pPr>
            <a:r>
              <a:rPr b="0" lang="en-US" sz="4000" strike="noStrike" u="none">
                <a:solidFill>
                  <a:srgbClr val="ffffff"/>
                </a:solidFill>
                <a:effectLst/>
                <a:uFillTx/>
                <a:latin typeface="Dava Sans"/>
              </a:rPr>
              <a:t>Technical leads</a:t>
            </a:r>
            <a:endParaRPr b="0" lang="en-US" sz="4000" strike="noStrike" u="none">
              <a:solidFill>
                <a:srgbClr val="ffffff"/>
              </a:solidFill>
              <a:effectLst/>
              <a:uFillTx/>
              <a:latin typeface="Noto Serif"/>
            </a:endParaRPr>
          </a:p>
        </p:txBody>
      </p:sp>
      <p:pic>
        <p:nvPicPr>
          <p:cNvPr id="284" name="Picture 2" descr="Some Great Tips for Graphic Designers as Per New Trends | Articles ..."/>
          <p:cNvPicPr/>
          <p:nvPr/>
        </p:nvPicPr>
        <p:blipFill>
          <a:blip r:embed="rId1"/>
          <a:srcRect l="6704" t="0" r="10082" b="0"/>
          <a:stretch/>
        </p:blipFill>
        <p:spPr>
          <a:xfrm>
            <a:off x="11842920" y="4102200"/>
            <a:ext cx="10851480" cy="8704440"/>
          </a:xfrm>
          <a:prstGeom prst="rect">
            <a:avLst/>
          </a:prstGeom>
          <a:solidFill>
            <a:srgbClr val="ffffff"/>
          </a:solidFill>
          <a:ln w="1270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title"/>
          </p:nvPr>
        </p:nvSpPr>
        <p:spPr>
          <a:xfrm>
            <a:off x="1008360" y="1305000"/>
            <a:ext cx="10858680" cy="1402200"/>
          </a:xfrm>
          <a:prstGeom prst="rect">
            <a:avLst/>
          </a:prstGeom>
          <a:noFill/>
          <a:ln w="12600">
            <a:noFill/>
          </a:ln>
        </p:spPr>
        <p:txBody>
          <a:bodyPr lIns="0" rIns="0" tIns="0" bIns="0" anchor="t">
            <a:noAutofit/>
          </a:bodyPr>
          <a:p>
            <a:pPr indent="0" defTabSz="470160">
              <a:lnSpc>
                <a:spcPct val="80000"/>
              </a:lnSpc>
              <a:buNone/>
              <a:tabLst>
                <a:tab algn="l" pos="0"/>
              </a:tabLst>
            </a:pPr>
            <a:r>
              <a:rPr b="0" lang="en-US" sz="9600" strike="noStrike" u="none">
                <a:solidFill>
                  <a:srgbClr val="ffffff"/>
                </a:solidFill>
                <a:effectLst/>
                <a:uFillTx/>
                <a:latin typeface="Dava Sans Med"/>
              </a:rPr>
              <a:t>Introduction</a:t>
            </a:r>
            <a:endParaRPr b="0" lang="en-US" sz="9600" strike="noStrike" u="none">
              <a:solidFill>
                <a:srgbClr val="ffffff"/>
              </a:solidFill>
              <a:effectLst/>
              <a:uFillTx/>
              <a:latin typeface="Noto Serif"/>
            </a:endParaRPr>
          </a:p>
        </p:txBody>
      </p:sp>
      <p:sp>
        <p:nvSpPr>
          <p:cNvPr id="286" name="TextBox 2"/>
          <p:cNvSpPr/>
          <p:nvPr/>
        </p:nvSpPr>
        <p:spPr>
          <a:xfrm>
            <a:off x="1008360" y="2810160"/>
            <a:ext cx="10557360" cy="1198080"/>
          </a:xfrm>
          <a:prstGeom prst="rect">
            <a:avLst/>
          </a:prstGeom>
          <a:noFill/>
          <a:ln w="0">
            <a:noFill/>
          </a:ln>
        </p:spPr>
        <p:style>
          <a:lnRef idx="0"/>
          <a:fillRef idx="0"/>
          <a:effectRef idx="0"/>
          <a:fontRef idx="minor"/>
        </p:style>
        <p:txBody>
          <a:bodyPr numCol="1" spcCol="38160" horzOverflow="overflow" lIns="50760" rIns="50760" tIns="50760" bIns="50760" anchor="ctr">
            <a:spAutoFit/>
          </a:bodyPr>
          <a:p>
            <a:pPr defTabSz="821520">
              <a:lnSpc>
                <a:spcPct val="120000"/>
              </a:lnSpc>
              <a:spcBef>
                <a:spcPts val="1500"/>
              </a:spcBef>
              <a:tabLst>
                <a:tab algn="l" pos="0"/>
              </a:tabLst>
            </a:pPr>
            <a:r>
              <a:rPr b="0" lang="en-US" sz="6000" strike="noStrike" u="none">
                <a:solidFill>
                  <a:schemeClr val="lt2"/>
                </a:solidFill>
                <a:effectLst/>
                <a:uFillTx/>
                <a:latin typeface="Dava Sans"/>
              </a:rPr>
              <a:t>What are design patterns?</a:t>
            </a:r>
            <a:endParaRPr b="0" lang="en-US" sz="6000" strike="noStrike" u="none">
              <a:solidFill>
                <a:srgbClr val="ffffff"/>
              </a:solidFill>
              <a:effectLst/>
              <a:uFillTx/>
              <a:latin typeface="Noto Serif"/>
            </a:endParaRPr>
          </a:p>
        </p:txBody>
      </p:sp>
      <p:sp>
        <p:nvSpPr>
          <p:cNvPr id="287" name="TextBox 3"/>
          <p:cNvSpPr/>
          <p:nvPr/>
        </p:nvSpPr>
        <p:spPr>
          <a:xfrm>
            <a:off x="1025280" y="4971600"/>
            <a:ext cx="21080520" cy="3772080"/>
          </a:xfrm>
          <a:prstGeom prst="rect">
            <a:avLst/>
          </a:prstGeom>
          <a:noFill/>
          <a:ln w="12700">
            <a:noFill/>
          </a:ln>
        </p:spPr>
        <p:style>
          <a:lnRef idx="0"/>
          <a:fillRef idx="0"/>
          <a:effectRef idx="0"/>
          <a:fontRef idx="minor"/>
        </p:style>
        <p:txBody>
          <a:bodyPr numCol="1" spcCol="38160" horzOverflow="overflow" lIns="50760" rIns="50760" tIns="50760" bIns="50760" anchor="ctr">
            <a:spAutoFit/>
          </a:bodyPr>
          <a:p>
            <a:pPr defTabSz="821520">
              <a:lnSpc>
                <a:spcPct val="120000"/>
              </a:lnSpc>
              <a:spcBef>
                <a:spcPts val="1500"/>
              </a:spcBef>
              <a:tabLst>
                <a:tab algn="l" pos="0"/>
              </a:tabLst>
            </a:pPr>
            <a:r>
              <a:rPr b="0" lang="en-US" sz="3600" strike="noStrike" u="none">
                <a:solidFill>
                  <a:schemeClr val="lt2"/>
                </a:solidFill>
                <a:effectLst/>
                <a:uFillTx/>
                <a:latin typeface="Dava Sans"/>
              </a:rPr>
              <a:t>In software engineering, a design pattern is a repeatable solution to a commonly occurring problem in software design.</a:t>
            </a:r>
            <a:endParaRPr b="0" lang="en-US" sz="3600" strike="noStrike" u="none">
              <a:solidFill>
                <a:srgbClr val="ffffff"/>
              </a:solidFill>
              <a:effectLst/>
              <a:uFillTx/>
              <a:latin typeface="Noto Serif"/>
            </a:endParaRPr>
          </a:p>
          <a:p>
            <a:pPr defTabSz="821520">
              <a:lnSpc>
                <a:spcPct val="120000"/>
              </a:lnSpc>
              <a:spcBef>
                <a:spcPts val="1500"/>
              </a:spcBef>
              <a:tabLst>
                <a:tab algn="l" pos="0"/>
              </a:tabLst>
            </a:pPr>
            <a:endParaRPr b="0" lang="en-US" sz="3600" strike="noStrike" u="none">
              <a:solidFill>
                <a:srgbClr val="ffffff"/>
              </a:solidFill>
              <a:effectLst/>
              <a:uFillTx/>
              <a:latin typeface="Noto Serif"/>
            </a:endParaRPr>
          </a:p>
          <a:p>
            <a:pPr defTabSz="821520">
              <a:lnSpc>
                <a:spcPct val="120000"/>
              </a:lnSpc>
              <a:spcBef>
                <a:spcPts val="1500"/>
              </a:spcBef>
              <a:tabLst>
                <a:tab algn="l" pos="0"/>
              </a:tabLst>
            </a:pPr>
            <a:r>
              <a:rPr b="0" lang="en-US" sz="3600" strike="noStrike" u="none">
                <a:solidFill>
                  <a:schemeClr val="lt2"/>
                </a:solidFill>
                <a:effectLst/>
                <a:uFillTx/>
                <a:latin typeface="Dava Sans"/>
              </a:rPr>
              <a:t>The pattern is not a specific piece of code, but a general concept for solving a particular problem (that can be used in many different situations).</a:t>
            </a:r>
            <a:endParaRPr b="0" lang="en-US" sz="3600" strike="noStrike" u="none">
              <a:solidFill>
                <a:srgbClr val="ffffff"/>
              </a:solidFill>
              <a:effectLst/>
              <a:uFillTx/>
              <a:latin typeface="Noto Serif"/>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title"/>
          </p:nvPr>
        </p:nvSpPr>
        <p:spPr>
          <a:xfrm>
            <a:off x="1005840" y="1566000"/>
            <a:ext cx="11185200" cy="1363320"/>
          </a:xfrm>
          <a:prstGeom prst="rect">
            <a:avLst/>
          </a:prstGeom>
          <a:noFill/>
          <a:ln w="12600">
            <a:noFill/>
          </a:ln>
        </p:spPr>
        <p:txBody>
          <a:bodyPr lIns="0" rIns="0" tIns="0" bIns="0" anchor="t">
            <a:noAutofit/>
          </a:bodyPr>
          <a:p>
            <a:pPr indent="0" defTabSz="470160">
              <a:lnSpc>
                <a:spcPct val="80000"/>
              </a:lnSpc>
              <a:buNone/>
              <a:tabLst>
                <a:tab algn="l" pos="0"/>
              </a:tabLst>
            </a:pPr>
            <a:r>
              <a:rPr b="0" lang="en-US" sz="9600" strike="noStrike" u="none">
                <a:solidFill>
                  <a:srgbClr val="ffffff"/>
                </a:solidFill>
                <a:effectLst/>
                <a:uFillTx/>
                <a:latin typeface="Dava Sans Med"/>
              </a:rPr>
              <a:t>Introduction</a:t>
            </a:r>
            <a:endParaRPr b="0" lang="en-US" sz="9600" strike="noStrike" u="none">
              <a:solidFill>
                <a:srgbClr val="ffffff"/>
              </a:solidFill>
              <a:effectLst/>
              <a:uFillTx/>
              <a:latin typeface="Noto Serif"/>
            </a:endParaRPr>
          </a:p>
        </p:txBody>
      </p:sp>
      <p:sp>
        <p:nvSpPr>
          <p:cNvPr id="289" name="TextBox 2"/>
          <p:cNvSpPr/>
          <p:nvPr/>
        </p:nvSpPr>
        <p:spPr>
          <a:xfrm>
            <a:off x="1005840" y="2810160"/>
            <a:ext cx="13811400" cy="1198080"/>
          </a:xfrm>
          <a:prstGeom prst="rect">
            <a:avLst/>
          </a:prstGeom>
          <a:noFill/>
          <a:ln w="0">
            <a:noFill/>
          </a:ln>
        </p:spPr>
        <p:style>
          <a:lnRef idx="0"/>
          <a:fillRef idx="0"/>
          <a:effectRef idx="0"/>
          <a:fontRef idx="minor"/>
        </p:style>
        <p:txBody>
          <a:bodyPr numCol="1" spcCol="38160" horzOverflow="overflow" lIns="50760" rIns="50760" tIns="50760" bIns="50760" anchor="ctr">
            <a:spAutoFit/>
          </a:bodyPr>
          <a:p>
            <a:pPr defTabSz="821520">
              <a:lnSpc>
                <a:spcPct val="120000"/>
              </a:lnSpc>
              <a:spcBef>
                <a:spcPts val="1500"/>
              </a:spcBef>
              <a:tabLst>
                <a:tab algn="l" pos="0"/>
              </a:tabLst>
            </a:pPr>
            <a:r>
              <a:rPr b="0" lang="en-US" sz="6000" strike="noStrike" u="none">
                <a:solidFill>
                  <a:schemeClr val="lt2"/>
                </a:solidFill>
                <a:effectLst/>
                <a:uFillTx/>
                <a:latin typeface="Dava Sans"/>
              </a:rPr>
              <a:t>Categories of design patterns</a:t>
            </a:r>
            <a:endParaRPr b="0" lang="en-US" sz="6000" strike="noStrike" u="none">
              <a:solidFill>
                <a:srgbClr val="ffffff"/>
              </a:solidFill>
              <a:effectLst/>
              <a:uFillTx/>
              <a:latin typeface="Noto Serif"/>
            </a:endParaRPr>
          </a:p>
        </p:txBody>
      </p:sp>
      <p:sp>
        <p:nvSpPr>
          <p:cNvPr id="290" name="TextBox 3"/>
          <p:cNvSpPr/>
          <p:nvPr/>
        </p:nvSpPr>
        <p:spPr>
          <a:xfrm>
            <a:off x="1005840" y="5681520"/>
            <a:ext cx="21085200" cy="4430160"/>
          </a:xfrm>
          <a:prstGeom prst="rect">
            <a:avLst/>
          </a:prstGeom>
          <a:noFill/>
          <a:ln w="12700">
            <a:noFill/>
          </a:ln>
        </p:spPr>
        <p:style>
          <a:lnRef idx="0"/>
          <a:fillRef idx="0"/>
          <a:effectRef idx="0"/>
          <a:fontRef idx="minor"/>
        </p:style>
        <p:txBody>
          <a:bodyPr numCol="1" spcCol="38160" horzOverflow="overflow" lIns="50760" rIns="50760" tIns="50760" bIns="50760" anchor="ctr">
            <a:spAutoFit/>
          </a:bodyPr>
          <a:p>
            <a:pPr marL="571680" indent="-571680" defTabSz="821520">
              <a:lnSpc>
                <a:spcPct val="120000"/>
              </a:lnSpc>
              <a:spcBef>
                <a:spcPts val="1500"/>
              </a:spcBef>
              <a:buClr>
                <a:srgbClr val="feffff"/>
              </a:buClr>
              <a:buFont typeface="Arial"/>
              <a:buChar char="•"/>
            </a:pPr>
            <a:r>
              <a:rPr b="0" lang="en-US" sz="3600" strike="noStrike" u="none">
                <a:solidFill>
                  <a:schemeClr val="lt2"/>
                </a:solidFill>
                <a:effectLst/>
                <a:uFillTx/>
                <a:latin typeface="Dava Sans"/>
              </a:rPr>
              <a:t>Creational patterns: provide object creation mechanisms that increase flexibility and reuse of existing code.</a:t>
            </a:r>
            <a:endParaRPr b="0" lang="en-US" sz="3600" strike="noStrike" u="none">
              <a:solidFill>
                <a:srgbClr val="ffffff"/>
              </a:solidFill>
              <a:effectLst/>
              <a:uFillTx/>
              <a:latin typeface="Noto Serif"/>
            </a:endParaRPr>
          </a:p>
          <a:p>
            <a:pPr marL="571680" indent="-571680" defTabSz="821520">
              <a:lnSpc>
                <a:spcPct val="120000"/>
              </a:lnSpc>
              <a:spcBef>
                <a:spcPts val="1500"/>
              </a:spcBef>
              <a:buClr>
                <a:srgbClr val="feffff"/>
              </a:buClr>
              <a:buFont typeface="Arial"/>
              <a:buChar char="•"/>
            </a:pPr>
            <a:r>
              <a:rPr b="0" lang="en-US" sz="3600" strike="noStrike" u="none">
                <a:solidFill>
                  <a:schemeClr val="lt2"/>
                </a:solidFill>
                <a:effectLst/>
                <a:uFillTx/>
                <a:latin typeface="Dava Sans"/>
              </a:rPr>
              <a:t>Structural patterns: explain how to assemble classes into structures, while keeping these structures flexible.</a:t>
            </a:r>
            <a:endParaRPr b="0" lang="en-US" sz="3600" strike="noStrike" u="none">
              <a:solidFill>
                <a:srgbClr val="ffffff"/>
              </a:solidFill>
              <a:effectLst/>
              <a:uFillTx/>
              <a:latin typeface="Noto Serif"/>
            </a:endParaRPr>
          </a:p>
          <a:p>
            <a:pPr marL="571680" indent="-571680" defTabSz="821520">
              <a:lnSpc>
                <a:spcPct val="120000"/>
              </a:lnSpc>
              <a:spcBef>
                <a:spcPts val="1500"/>
              </a:spcBef>
              <a:buClr>
                <a:srgbClr val="feffff"/>
              </a:buClr>
              <a:buFont typeface="Arial"/>
              <a:buChar char="•"/>
            </a:pPr>
            <a:r>
              <a:rPr b="0" lang="en-US" sz="3600" strike="noStrike" u="none">
                <a:solidFill>
                  <a:schemeClr val="lt2"/>
                </a:solidFill>
                <a:effectLst/>
                <a:uFillTx/>
                <a:latin typeface="Dava Sans"/>
              </a:rPr>
              <a:t>Behavioral patterns: provide solution for the better interaction between objects, lose coupling, and flexibility to extend easily</a:t>
            </a:r>
            <a:endParaRPr b="0" lang="en-US" sz="3600" strike="noStrike" u="none">
              <a:solidFill>
                <a:srgbClr val="ffffff"/>
              </a:solidFill>
              <a:effectLst/>
              <a:uFillTx/>
              <a:latin typeface="Noto Serif"/>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title"/>
          </p:nvPr>
        </p:nvSpPr>
        <p:spPr>
          <a:xfrm>
            <a:off x="1040400" y="1597320"/>
            <a:ext cx="6867000" cy="1294200"/>
          </a:xfrm>
          <a:prstGeom prst="rect">
            <a:avLst/>
          </a:prstGeom>
          <a:noFill/>
          <a:ln w="12600">
            <a:noFill/>
          </a:ln>
        </p:spPr>
        <p:txBody>
          <a:bodyPr lIns="0" rIns="0" tIns="0" bIns="0" anchor="t">
            <a:noAutofit/>
          </a:bodyPr>
          <a:p>
            <a:pPr indent="0" defTabSz="470160">
              <a:lnSpc>
                <a:spcPct val="80000"/>
              </a:lnSpc>
              <a:buNone/>
              <a:tabLst>
                <a:tab algn="l" pos="0"/>
              </a:tabLst>
            </a:pPr>
            <a:r>
              <a:rPr b="0" lang="en-US" sz="9600" strike="noStrike" u="none">
                <a:solidFill>
                  <a:srgbClr val="ffffff"/>
                </a:solidFill>
                <a:effectLst/>
                <a:uFillTx/>
                <a:latin typeface="Dava Sans Med"/>
              </a:rPr>
              <a:t>Introduction</a:t>
            </a:r>
            <a:endParaRPr b="0" lang="en-US" sz="9600" strike="noStrike" u="none">
              <a:solidFill>
                <a:srgbClr val="ffffff"/>
              </a:solidFill>
              <a:effectLst/>
              <a:uFillTx/>
              <a:latin typeface="Noto Serif"/>
            </a:endParaRPr>
          </a:p>
        </p:txBody>
      </p:sp>
      <p:sp>
        <p:nvSpPr>
          <p:cNvPr id="292" name="TextBox 2"/>
          <p:cNvSpPr/>
          <p:nvPr/>
        </p:nvSpPr>
        <p:spPr>
          <a:xfrm>
            <a:off x="1005840" y="2810160"/>
            <a:ext cx="13811400" cy="1198080"/>
          </a:xfrm>
          <a:prstGeom prst="rect">
            <a:avLst/>
          </a:prstGeom>
          <a:noFill/>
          <a:ln w="0">
            <a:noFill/>
          </a:ln>
        </p:spPr>
        <p:style>
          <a:lnRef idx="0"/>
          <a:fillRef idx="0"/>
          <a:effectRef idx="0"/>
          <a:fontRef idx="minor"/>
        </p:style>
        <p:txBody>
          <a:bodyPr numCol="1" spcCol="38160" horzOverflow="overflow" lIns="50760" rIns="50760" tIns="50760" bIns="50760" anchor="ctr">
            <a:spAutoFit/>
          </a:bodyPr>
          <a:p>
            <a:pPr defTabSz="821520">
              <a:lnSpc>
                <a:spcPct val="120000"/>
              </a:lnSpc>
              <a:spcBef>
                <a:spcPts val="1500"/>
              </a:spcBef>
              <a:tabLst>
                <a:tab algn="l" pos="0"/>
              </a:tabLst>
            </a:pPr>
            <a:r>
              <a:rPr b="0" lang="en-US" sz="6000" strike="noStrike" u="none">
                <a:solidFill>
                  <a:schemeClr val="lt2"/>
                </a:solidFill>
                <a:effectLst/>
                <a:uFillTx/>
                <a:latin typeface="Dava Sans"/>
              </a:rPr>
              <a:t>Creational patterns</a:t>
            </a:r>
            <a:endParaRPr b="0" lang="en-US" sz="6000" strike="noStrike" u="none">
              <a:solidFill>
                <a:srgbClr val="ffffff"/>
              </a:solidFill>
              <a:effectLst/>
              <a:uFillTx/>
              <a:latin typeface="Noto Serif"/>
            </a:endParaRPr>
          </a:p>
        </p:txBody>
      </p:sp>
      <p:sp>
        <p:nvSpPr>
          <p:cNvPr id="293" name="TextBox 3"/>
          <p:cNvSpPr/>
          <p:nvPr/>
        </p:nvSpPr>
        <p:spPr>
          <a:xfrm>
            <a:off x="1040400" y="6019200"/>
            <a:ext cx="21085200" cy="5469120"/>
          </a:xfrm>
          <a:prstGeom prst="rect">
            <a:avLst/>
          </a:prstGeom>
          <a:noFill/>
          <a:ln w="12700">
            <a:noFill/>
          </a:ln>
        </p:spPr>
        <p:style>
          <a:lnRef idx="0"/>
          <a:fillRef idx="0"/>
          <a:effectRef idx="0"/>
          <a:fontRef idx="minor"/>
        </p:style>
        <p:txBody>
          <a:bodyPr numCol="1" spcCol="38160" horzOverflow="overflow" lIns="50760" rIns="50760" tIns="50760" bIns="50760" anchor="ctr">
            <a:spAutoFit/>
          </a:bodyPr>
          <a:p>
            <a:pPr marL="571680" indent="-571680" defTabSz="821520">
              <a:lnSpc>
                <a:spcPct val="120000"/>
              </a:lnSpc>
              <a:spcBef>
                <a:spcPts val="1500"/>
              </a:spcBef>
              <a:buClr>
                <a:srgbClr val="feffff"/>
              </a:buClr>
              <a:buFont typeface="Arial"/>
              <a:buChar char="•"/>
            </a:pPr>
            <a:r>
              <a:rPr b="0" lang="en-US" sz="3600" strike="noStrike" u="none">
                <a:solidFill>
                  <a:schemeClr val="lt2"/>
                </a:solidFill>
                <a:effectLst/>
                <a:uFillTx/>
                <a:latin typeface="Dava Sans"/>
              </a:rPr>
              <a:t>Singleton – Ensures a class has only one instance and provides a global point of access to it.</a:t>
            </a:r>
            <a:endParaRPr b="0" lang="en-US" sz="3600" strike="noStrike" u="none">
              <a:solidFill>
                <a:srgbClr val="ffffff"/>
              </a:solidFill>
              <a:effectLst/>
              <a:uFillTx/>
              <a:latin typeface="Noto Serif"/>
            </a:endParaRPr>
          </a:p>
          <a:p>
            <a:pPr marL="571680" indent="-571680" defTabSz="821520">
              <a:lnSpc>
                <a:spcPct val="120000"/>
              </a:lnSpc>
              <a:spcBef>
                <a:spcPts val="1500"/>
              </a:spcBef>
              <a:buClr>
                <a:srgbClr val="feffff"/>
              </a:buClr>
              <a:buFont typeface="Arial"/>
              <a:buChar char="•"/>
            </a:pPr>
            <a:r>
              <a:rPr b="0" lang="en-US" sz="3600" strike="noStrike" u="none">
                <a:solidFill>
                  <a:schemeClr val="lt2"/>
                </a:solidFill>
                <a:effectLst/>
                <a:uFillTx/>
                <a:latin typeface="Dava Sans"/>
              </a:rPr>
              <a:t>Factory Method – Uses factory methods to deal with the problem of creating objects without having to specify their exact classes.</a:t>
            </a:r>
            <a:endParaRPr b="0" lang="en-US" sz="3600" strike="noStrike" u="none">
              <a:solidFill>
                <a:srgbClr val="ffffff"/>
              </a:solidFill>
              <a:effectLst/>
              <a:uFillTx/>
              <a:latin typeface="Noto Serif"/>
            </a:endParaRPr>
          </a:p>
          <a:p>
            <a:pPr marL="571680" indent="-571680" defTabSz="821520">
              <a:lnSpc>
                <a:spcPct val="120000"/>
              </a:lnSpc>
              <a:spcBef>
                <a:spcPts val="1500"/>
              </a:spcBef>
              <a:buClr>
                <a:srgbClr val="feffff"/>
              </a:buClr>
              <a:buFont typeface="Arial"/>
              <a:buChar char="•"/>
            </a:pPr>
            <a:r>
              <a:rPr b="0" lang="en-US" sz="3600" strike="noStrike" u="none">
                <a:solidFill>
                  <a:schemeClr val="lt2"/>
                </a:solidFill>
                <a:effectLst/>
                <a:uFillTx/>
                <a:latin typeface="Dava Sans"/>
              </a:rPr>
              <a:t>Abstract Factory – Provides an interface for creating families of related or dependent objects without specifying their concrete classes.</a:t>
            </a:r>
            <a:endParaRPr b="0" lang="en-US" sz="3600" strike="noStrike" u="none">
              <a:solidFill>
                <a:srgbClr val="ffffff"/>
              </a:solidFill>
              <a:effectLst/>
              <a:uFillTx/>
              <a:latin typeface="Noto Serif"/>
            </a:endParaRPr>
          </a:p>
          <a:p>
            <a:pPr marL="571680" indent="-571680" defTabSz="821520">
              <a:lnSpc>
                <a:spcPct val="120000"/>
              </a:lnSpc>
              <a:spcBef>
                <a:spcPts val="1500"/>
              </a:spcBef>
              <a:buClr>
                <a:srgbClr val="feffff"/>
              </a:buClr>
              <a:buFont typeface="Arial"/>
              <a:buChar char="•"/>
            </a:pPr>
            <a:r>
              <a:rPr b="0" lang="en-US" sz="3600" strike="noStrike" u="none">
                <a:solidFill>
                  <a:schemeClr val="lt2"/>
                </a:solidFill>
                <a:effectLst/>
                <a:uFillTx/>
                <a:latin typeface="Dava Sans"/>
              </a:rPr>
              <a:t>Builder – Separates the construction of a complex object from its representation.</a:t>
            </a:r>
            <a:endParaRPr b="0" lang="en-US" sz="3600" strike="noStrike" u="none">
              <a:solidFill>
                <a:srgbClr val="ffffff"/>
              </a:solidFill>
              <a:effectLst/>
              <a:uFillTx/>
              <a:latin typeface="Noto Serif"/>
            </a:endParaRPr>
          </a:p>
          <a:p>
            <a:pPr marL="571680" indent="-571680" defTabSz="821520">
              <a:lnSpc>
                <a:spcPct val="120000"/>
              </a:lnSpc>
              <a:spcBef>
                <a:spcPts val="1500"/>
              </a:spcBef>
              <a:buClr>
                <a:srgbClr val="feffff"/>
              </a:buClr>
              <a:buFont typeface="Arial"/>
              <a:buChar char="•"/>
            </a:pPr>
            <a:r>
              <a:rPr b="0" lang="en-US" sz="3600" strike="noStrike" u="none">
                <a:solidFill>
                  <a:schemeClr val="lt2"/>
                </a:solidFill>
                <a:effectLst/>
                <a:uFillTx/>
                <a:latin typeface="Dava Sans"/>
              </a:rPr>
              <a:t>Prototype – Creates new objects by copying an existing object (a prototype)</a:t>
            </a:r>
            <a:endParaRPr b="0" lang="en-US" sz="3600" strike="noStrike" u="none">
              <a:solidFill>
                <a:srgbClr val="ffffff"/>
              </a:solidFill>
              <a:effectLst/>
              <a:uFillTx/>
              <a:latin typeface="Noto Serif"/>
            </a:endParaRPr>
          </a:p>
        </p:txBody>
      </p:sp>
      <p:pic>
        <p:nvPicPr>
          <p:cNvPr id="294" name="Graphic 10" descr="Badge Tick with solid fill"/>
          <p:cNvPicPr/>
          <p:nvPr/>
        </p:nvPicPr>
        <p:blipFill>
          <a:blip r:embed="rId1">
            <a:extLst>
              <a:ext uri="{96DAC541-7B7A-43D3-8B79-37D633B846F1}">
                <asvg:svgBlip xmlns:asvg="http://schemas.microsoft.com/office/drawing/2016/SVG/main" r:embed="rId2"/>
              </a:ext>
            </a:extLst>
          </a:blip>
          <a:stretch/>
        </p:blipFill>
        <p:spPr>
          <a:xfrm>
            <a:off x="9829800" y="7544520"/>
            <a:ext cx="913680" cy="913680"/>
          </a:xfrm>
          <a:prstGeom prst="rect">
            <a:avLst/>
          </a:prstGeom>
          <a:noFill/>
          <a:ln w="0">
            <a:noFill/>
          </a:ln>
        </p:spPr>
      </p:pic>
      <p:pic>
        <p:nvPicPr>
          <p:cNvPr id="295" name="Graphic 11" descr="Badge Tick with solid fill"/>
          <p:cNvPicPr/>
          <p:nvPr/>
        </p:nvPicPr>
        <p:blipFill>
          <a:blip r:embed="rId3">
            <a:extLst>
              <a:ext uri="{96DAC541-7B7A-43D3-8B79-37D633B846F1}">
                <asvg:svgBlip xmlns:asvg="http://schemas.microsoft.com/office/drawing/2016/SVG/main" r:embed="rId4"/>
              </a:ext>
            </a:extLst>
          </a:blip>
          <a:stretch/>
        </p:blipFill>
        <p:spPr>
          <a:xfrm>
            <a:off x="10744920" y="9144000"/>
            <a:ext cx="913680" cy="913680"/>
          </a:xfrm>
          <a:prstGeom prst="rect">
            <a:avLst/>
          </a:prstGeom>
          <a:noFill/>
          <a:ln w="0">
            <a:noFill/>
          </a:ln>
        </p:spPr>
      </p:pic>
      <p:pic>
        <p:nvPicPr>
          <p:cNvPr id="296" name="Graphic 1" descr="Badge Tick with solid fill"/>
          <p:cNvPicPr/>
          <p:nvPr/>
        </p:nvPicPr>
        <p:blipFill>
          <a:blip r:embed="rId5">
            <a:extLst>
              <a:ext uri="{96DAC541-7B7A-43D3-8B79-37D633B846F1}">
                <asvg:svgBlip xmlns:asvg="http://schemas.microsoft.com/office/drawing/2016/SVG/main" r:embed="rId6"/>
              </a:ext>
            </a:extLst>
          </a:blip>
          <a:stretch/>
        </p:blipFill>
        <p:spPr>
          <a:xfrm>
            <a:off x="18059400" y="10744920"/>
            <a:ext cx="913680" cy="913680"/>
          </a:xfrm>
          <a:prstGeom prst="rect">
            <a:avLst/>
          </a:prstGeom>
          <a:noFill/>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type="title"/>
          </p:nvPr>
        </p:nvSpPr>
        <p:spPr>
          <a:xfrm>
            <a:off x="1005840" y="1619640"/>
            <a:ext cx="7485120" cy="1451160"/>
          </a:xfrm>
          <a:prstGeom prst="rect">
            <a:avLst/>
          </a:prstGeom>
          <a:noFill/>
          <a:ln w="12600">
            <a:noFill/>
          </a:ln>
        </p:spPr>
        <p:txBody>
          <a:bodyPr lIns="0" rIns="0" tIns="0" bIns="0" anchor="t">
            <a:noAutofit/>
          </a:bodyPr>
          <a:p>
            <a:pPr indent="0" defTabSz="470160">
              <a:lnSpc>
                <a:spcPct val="80000"/>
              </a:lnSpc>
              <a:buNone/>
              <a:tabLst>
                <a:tab algn="l" pos="0"/>
              </a:tabLst>
            </a:pPr>
            <a:r>
              <a:rPr b="0" lang="en-US" sz="9600" strike="noStrike" u="none">
                <a:solidFill>
                  <a:srgbClr val="ffffff"/>
                </a:solidFill>
                <a:effectLst/>
                <a:uFillTx/>
                <a:latin typeface="Dava Sans Med"/>
              </a:rPr>
              <a:t>Introduction</a:t>
            </a:r>
            <a:endParaRPr b="0" lang="en-US" sz="9600" strike="noStrike" u="none">
              <a:solidFill>
                <a:srgbClr val="ffffff"/>
              </a:solidFill>
              <a:effectLst/>
              <a:uFillTx/>
              <a:latin typeface="Noto Serif"/>
            </a:endParaRPr>
          </a:p>
        </p:txBody>
      </p:sp>
      <p:sp>
        <p:nvSpPr>
          <p:cNvPr id="298" name="TextBox 2"/>
          <p:cNvSpPr/>
          <p:nvPr/>
        </p:nvSpPr>
        <p:spPr>
          <a:xfrm>
            <a:off x="1005840" y="2810160"/>
            <a:ext cx="13811400" cy="1198080"/>
          </a:xfrm>
          <a:prstGeom prst="rect">
            <a:avLst/>
          </a:prstGeom>
          <a:noFill/>
          <a:ln w="0">
            <a:noFill/>
          </a:ln>
        </p:spPr>
        <p:style>
          <a:lnRef idx="0"/>
          <a:fillRef idx="0"/>
          <a:effectRef idx="0"/>
          <a:fontRef idx="minor"/>
        </p:style>
        <p:txBody>
          <a:bodyPr numCol="1" spcCol="38160" horzOverflow="overflow" lIns="50760" rIns="50760" tIns="50760" bIns="50760" anchor="ctr">
            <a:spAutoFit/>
          </a:bodyPr>
          <a:p>
            <a:pPr defTabSz="821520">
              <a:lnSpc>
                <a:spcPct val="120000"/>
              </a:lnSpc>
              <a:spcBef>
                <a:spcPts val="1500"/>
              </a:spcBef>
              <a:tabLst>
                <a:tab algn="l" pos="0"/>
              </a:tabLst>
            </a:pPr>
            <a:r>
              <a:rPr b="0" lang="en-US" sz="6000" strike="noStrike" u="none">
                <a:solidFill>
                  <a:schemeClr val="lt2"/>
                </a:solidFill>
                <a:effectLst/>
                <a:uFillTx/>
                <a:latin typeface="Dava Sans"/>
              </a:rPr>
              <a:t>Structural patterns</a:t>
            </a:r>
            <a:endParaRPr b="0" lang="en-US" sz="6000" strike="noStrike" u="none">
              <a:solidFill>
                <a:srgbClr val="ffffff"/>
              </a:solidFill>
              <a:effectLst/>
              <a:uFillTx/>
              <a:latin typeface="Noto Serif"/>
            </a:endParaRPr>
          </a:p>
        </p:txBody>
      </p:sp>
      <p:sp>
        <p:nvSpPr>
          <p:cNvPr id="299" name="TextBox 3"/>
          <p:cNvSpPr/>
          <p:nvPr/>
        </p:nvSpPr>
        <p:spPr>
          <a:xfrm>
            <a:off x="1040400" y="5064480"/>
            <a:ext cx="21085200" cy="7166160"/>
          </a:xfrm>
          <a:prstGeom prst="rect">
            <a:avLst/>
          </a:prstGeom>
          <a:noFill/>
          <a:ln w="12700">
            <a:noFill/>
          </a:ln>
        </p:spPr>
        <p:style>
          <a:lnRef idx="0"/>
          <a:fillRef idx="0"/>
          <a:effectRef idx="0"/>
          <a:fontRef idx="minor"/>
        </p:style>
        <p:txBody>
          <a:bodyPr numCol="1" spcCol="38160" horzOverflow="overflow" lIns="50760" rIns="50760" tIns="50760" bIns="50760" anchor="ctr">
            <a:spAutoFit/>
          </a:bodyPr>
          <a:p>
            <a:pPr marL="571680" indent="-571680" defTabSz="821520">
              <a:lnSpc>
                <a:spcPct val="120000"/>
              </a:lnSpc>
              <a:spcBef>
                <a:spcPts val="1500"/>
              </a:spcBef>
              <a:buClr>
                <a:srgbClr val="feffff"/>
              </a:buClr>
              <a:buFont typeface="Arial"/>
              <a:buChar char="•"/>
            </a:pPr>
            <a:r>
              <a:rPr b="0" lang="en-US" sz="3600" strike="noStrike" u="none">
                <a:solidFill>
                  <a:schemeClr val="lt2"/>
                </a:solidFill>
                <a:effectLst/>
                <a:uFillTx/>
                <a:latin typeface="Dava Sans"/>
              </a:rPr>
              <a:t>Adapter – Allows incompatible interfaces to work together.</a:t>
            </a:r>
            <a:endParaRPr b="0" lang="en-US" sz="3600" strike="noStrike" u="none">
              <a:solidFill>
                <a:srgbClr val="ffffff"/>
              </a:solidFill>
              <a:effectLst/>
              <a:uFillTx/>
              <a:latin typeface="Noto Serif"/>
            </a:endParaRPr>
          </a:p>
          <a:p>
            <a:pPr marL="571680" indent="-571680" defTabSz="821520">
              <a:lnSpc>
                <a:spcPct val="120000"/>
              </a:lnSpc>
              <a:spcBef>
                <a:spcPts val="1500"/>
              </a:spcBef>
              <a:buClr>
                <a:srgbClr val="feffff"/>
              </a:buClr>
              <a:buFont typeface="Arial"/>
              <a:buChar char="•"/>
            </a:pPr>
            <a:r>
              <a:rPr b="0" lang="en-US" sz="3600" strike="noStrike" u="none">
                <a:solidFill>
                  <a:schemeClr val="lt2"/>
                </a:solidFill>
                <a:effectLst/>
                <a:uFillTx/>
                <a:latin typeface="Dava Sans"/>
              </a:rPr>
              <a:t>Bridge – Separates an object’s abstraction from its implementation so the two can vary independently.</a:t>
            </a:r>
            <a:endParaRPr b="0" lang="en-US" sz="3600" strike="noStrike" u="none">
              <a:solidFill>
                <a:srgbClr val="ffffff"/>
              </a:solidFill>
              <a:effectLst/>
              <a:uFillTx/>
              <a:latin typeface="Noto Serif"/>
            </a:endParaRPr>
          </a:p>
          <a:p>
            <a:pPr marL="571680" indent="-571680" defTabSz="821520">
              <a:lnSpc>
                <a:spcPct val="120000"/>
              </a:lnSpc>
              <a:spcBef>
                <a:spcPts val="1500"/>
              </a:spcBef>
              <a:buClr>
                <a:srgbClr val="feffff"/>
              </a:buClr>
              <a:buFont typeface="Arial"/>
              <a:buChar char="•"/>
            </a:pPr>
            <a:r>
              <a:rPr b="0" lang="en-US" sz="3600" strike="noStrike" u="none">
                <a:solidFill>
                  <a:schemeClr val="lt2"/>
                </a:solidFill>
                <a:effectLst/>
                <a:uFillTx/>
                <a:latin typeface="Dava Sans"/>
              </a:rPr>
              <a:t>Composite – Composes objects into tree structures to represent part-whole hierarchies.</a:t>
            </a:r>
            <a:endParaRPr b="0" lang="en-US" sz="3600" strike="noStrike" u="none">
              <a:solidFill>
                <a:srgbClr val="ffffff"/>
              </a:solidFill>
              <a:effectLst/>
              <a:uFillTx/>
              <a:latin typeface="Noto Serif"/>
            </a:endParaRPr>
          </a:p>
          <a:p>
            <a:pPr marL="571680" indent="-571680" defTabSz="821520">
              <a:lnSpc>
                <a:spcPct val="120000"/>
              </a:lnSpc>
              <a:spcBef>
                <a:spcPts val="1500"/>
              </a:spcBef>
              <a:buClr>
                <a:srgbClr val="feffff"/>
              </a:buClr>
              <a:buFont typeface="Arial"/>
              <a:buChar char="•"/>
            </a:pPr>
            <a:r>
              <a:rPr b="0" lang="en-US" sz="3600" strike="noStrike" u="none">
                <a:solidFill>
                  <a:schemeClr val="lt2"/>
                </a:solidFill>
                <a:effectLst/>
                <a:uFillTx/>
                <a:latin typeface="Dava Sans"/>
              </a:rPr>
              <a:t>Decorator – Adds responsibilities to objects dynamically without changing their code.</a:t>
            </a:r>
            <a:endParaRPr b="0" lang="en-US" sz="3600" strike="noStrike" u="none">
              <a:solidFill>
                <a:srgbClr val="ffffff"/>
              </a:solidFill>
              <a:effectLst/>
              <a:uFillTx/>
              <a:latin typeface="Noto Serif"/>
            </a:endParaRPr>
          </a:p>
          <a:p>
            <a:pPr marL="571680" indent="-571680" defTabSz="821520">
              <a:lnSpc>
                <a:spcPct val="120000"/>
              </a:lnSpc>
              <a:spcBef>
                <a:spcPts val="1500"/>
              </a:spcBef>
              <a:buClr>
                <a:srgbClr val="feffff"/>
              </a:buClr>
              <a:buFont typeface="Arial"/>
              <a:buChar char="•"/>
            </a:pPr>
            <a:r>
              <a:rPr b="0" lang="en-US" sz="3600" strike="noStrike" u="none">
                <a:solidFill>
                  <a:schemeClr val="lt2"/>
                </a:solidFill>
                <a:effectLst/>
                <a:uFillTx/>
                <a:latin typeface="Dava Sans"/>
              </a:rPr>
              <a:t>Facade – Provides a unified interface to a set of interfaces in a subsystem.</a:t>
            </a:r>
            <a:endParaRPr b="0" lang="en-US" sz="3600" strike="noStrike" u="none">
              <a:solidFill>
                <a:srgbClr val="ffffff"/>
              </a:solidFill>
              <a:effectLst/>
              <a:uFillTx/>
              <a:latin typeface="Noto Serif"/>
            </a:endParaRPr>
          </a:p>
          <a:p>
            <a:pPr marL="571680" indent="-571680" defTabSz="821520">
              <a:lnSpc>
                <a:spcPct val="120000"/>
              </a:lnSpc>
              <a:spcBef>
                <a:spcPts val="1500"/>
              </a:spcBef>
              <a:buClr>
                <a:srgbClr val="feffff"/>
              </a:buClr>
              <a:buFont typeface="Arial"/>
              <a:buChar char="•"/>
            </a:pPr>
            <a:r>
              <a:rPr b="0" lang="en-US" sz="3600" strike="noStrike" u="none">
                <a:solidFill>
                  <a:schemeClr val="lt2"/>
                </a:solidFill>
                <a:effectLst/>
                <a:uFillTx/>
                <a:latin typeface="Dava Sans"/>
              </a:rPr>
              <a:t>Flyweight – Reduces memory usage by sharing common parts of objects instead of creating duplicates.</a:t>
            </a:r>
            <a:endParaRPr b="0" lang="en-US" sz="3600" strike="noStrike" u="none">
              <a:solidFill>
                <a:srgbClr val="ffffff"/>
              </a:solidFill>
              <a:effectLst/>
              <a:uFillTx/>
              <a:latin typeface="Noto Serif"/>
            </a:endParaRPr>
          </a:p>
          <a:p>
            <a:pPr marL="571680" indent="-571680" defTabSz="821520">
              <a:lnSpc>
                <a:spcPct val="120000"/>
              </a:lnSpc>
              <a:spcBef>
                <a:spcPts val="1500"/>
              </a:spcBef>
              <a:buClr>
                <a:srgbClr val="feffff"/>
              </a:buClr>
              <a:buFont typeface="Arial"/>
              <a:buChar char="•"/>
            </a:pPr>
            <a:r>
              <a:rPr b="0" lang="en-US" sz="3600" strike="noStrike" u="none">
                <a:solidFill>
                  <a:schemeClr val="lt2"/>
                </a:solidFill>
                <a:effectLst/>
                <a:uFillTx/>
                <a:latin typeface="Dava Sans"/>
              </a:rPr>
              <a:t>Proxy – Provides a substitute or placeholder to control access to another object</a:t>
            </a:r>
            <a:endParaRPr b="0" lang="en-US" sz="3600" strike="noStrike" u="none">
              <a:solidFill>
                <a:srgbClr val="ffffff"/>
              </a:solidFill>
              <a:effectLst/>
              <a:uFillTx/>
              <a:latin typeface="Noto Serif"/>
            </a:endParaRPr>
          </a:p>
        </p:txBody>
      </p:sp>
      <p:pic>
        <p:nvPicPr>
          <p:cNvPr id="300" name="Graphic 4" descr="Badge Tick with solid fill"/>
          <p:cNvPicPr/>
          <p:nvPr/>
        </p:nvPicPr>
        <p:blipFill>
          <a:blip r:embed="rId1">
            <a:extLst>
              <a:ext uri="{96DAC541-7B7A-43D3-8B79-37D633B846F1}">
                <asvg:svgBlip xmlns:asvg="http://schemas.microsoft.com/office/drawing/2016/SVG/main" r:embed="rId2"/>
              </a:ext>
            </a:extLst>
          </a:blip>
          <a:stretch/>
        </p:blipFill>
        <p:spPr>
          <a:xfrm>
            <a:off x="5177520" y="6653520"/>
            <a:ext cx="913680" cy="913680"/>
          </a:xfrm>
          <a:prstGeom prst="rect">
            <a:avLst/>
          </a:prstGeom>
          <a:noFill/>
          <a:ln w="0">
            <a:noFill/>
          </a:ln>
        </p:spPr>
      </p:pic>
      <p:pic>
        <p:nvPicPr>
          <p:cNvPr id="301" name="Graphic 7" descr="Badge Tick outline"/>
          <p:cNvPicPr/>
          <p:nvPr/>
        </p:nvPicPr>
        <p:blipFill>
          <a:blip r:embed="rId3">
            <a:extLst>
              <a:ext uri="{96DAC541-7B7A-43D3-8B79-37D633B846F1}">
                <asvg:svgBlip xmlns:asvg="http://schemas.microsoft.com/office/drawing/2016/SVG/main" r:embed="rId4"/>
              </a:ext>
            </a:extLst>
          </a:blip>
          <a:stretch/>
        </p:blipFill>
        <p:spPr>
          <a:xfrm>
            <a:off x="14402520" y="5029920"/>
            <a:ext cx="913680" cy="913680"/>
          </a:xfrm>
          <a:prstGeom prst="rect">
            <a:avLst/>
          </a:prstGeom>
          <a:noFill/>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title"/>
          </p:nvPr>
        </p:nvSpPr>
        <p:spPr>
          <a:xfrm>
            <a:off x="1005840" y="1575000"/>
            <a:ext cx="6876720" cy="1402200"/>
          </a:xfrm>
          <a:prstGeom prst="rect">
            <a:avLst/>
          </a:prstGeom>
          <a:noFill/>
          <a:ln w="12600">
            <a:noFill/>
          </a:ln>
        </p:spPr>
        <p:txBody>
          <a:bodyPr lIns="0" rIns="0" tIns="0" bIns="0" anchor="t">
            <a:noAutofit/>
          </a:bodyPr>
          <a:p>
            <a:pPr indent="0" defTabSz="470160">
              <a:lnSpc>
                <a:spcPct val="80000"/>
              </a:lnSpc>
              <a:buNone/>
              <a:tabLst>
                <a:tab algn="l" pos="0"/>
              </a:tabLst>
            </a:pPr>
            <a:r>
              <a:rPr b="0" lang="en-US" sz="9600" strike="noStrike" u="none">
                <a:solidFill>
                  <a:srgbClr val="ffffff"/>
                </a:solidFill>
                <a:effectLst/>
                <a:uFillTx/>
                <a:latin typeface="Dava Sans Med"/>
              </a:rPr>
              <a:t>Introduction</a:t>
            </a:r>
            <a:endParaRPr b="0" lang="en-US" sz="9600" strike="noStrike" u="none">
              <a:solidFill>
                <a:srgbClr val="ffffff"/>
              </a:solidFill>
              <a:effectLst/>
              <a:uFillTx/>
              <a:latin typeface="Noto Serif"/>
            </a:endParaRPr>
          </a:p>
        </p:txBody>
      </p:sp>
      <p:sp>
        <p:nvSpPr>
          <p:cNvPr id="303" name="TextBox 2"/>
          <p:cNvSpPr/>
          <p:nvPr/>
        </p:nvSpPr>
        <p:spPr>
          <a:xfrm>
            <a:off x="1005840" y="2810160"/>
            <a:ext cx="13811400" cy="1198080"/>
          </a:xfrm>
          <a:prstGeom prst="rect">
            <a:avLst/>
          </a:prstGeom>
          <a:noFill/>
          <a:ln w="0">
            <a:noFill/>
          </a:ln>
        </p:spPr>
        <p:style>
          <a:lnRef idx="0"/>
          <a:fillRef idx="0"/>
          <a:effectRef idx="0"/>
          <a:fontRef idx="minor"/>
        </p:style>
        <p:txBody>
          <a:bodyPr numCol="1" spcCol="38160" horzOverflow="overflow" lIns="50760" rIns="50760" tIns="50760" bIns="50760" anchor="ctr">
            <a:spAutoFit/>
          </a:bodyPr>
          <a:p>
            <a:pPr defTabSz="821520">
              <a:lnSpc>
                <a:spcPct val="120000"/>
              </a:lnSpc>
              <a:spcBef>
                <a:spcPts val="1500"/>
              </a:spcBef>
              <a:tabLst>
                <a:tab algn="l" pos="0"/>
              </a:tabLst>
            </a:pPr>
            <a:r>
              <a:rPr b="0" lang="en-US" sz="6000" strike="noStrike" u="none">
                <a:solidFill>
                  <a:schemeClr val="lt2"/>
                </a:solidFill>
                <a:effectLst/>
                <a:uFillTx/>
                <a:latin typeface="Dava Sans"/>
              </a:rPr>
              <a:t>Behavioral patterns</a:t>
            </a:r>
            <a:endParaRPr b="0" lang="en-US" sz="6000" strike="noStrike" u="none">
              <a:solidFill>
                <a:srgbClr val="ffffff"/>
              </a:solidFill>
              <a:effectLst/>
              <a:uFillTx/>
              <a:latin typeface="Noto Serif"/>
            </a:endParaRPr>
          </a:p>
        </p:txBody>
      </p:sp>
      <p:sp>
        <p:nvSpPr>
          <p:cNvPr id="304" name="TextBox 3"/>
          <p:cNvSpPr/>
          <p:nvPr/>
        </p:nvSpPr>
        <p:spPr>
          <a:xfrm>
            <a:off x="1040400" y="5134320"/>
            <a:ext cx="21085200" cy="8444160"/>
          </a:xfrm>
          <a:prstGeom prst="rect">
            <a:avLst/>
          </a:prstGeom>
          <a:noFill/>
          <a:ln w="12700">
            <a:noFill/>
          </a:ln>
        </p:spPr>
        <p:style>
          <a:lnRef idx="0"/>
          <a:fillRef idx="0"/>
          <a:effectRef idx="0"/>
          <a:fontRef idx="minor"/>
        </p:style>
        <p:txBody>
          <a:bodyPr numCol="1" spcCol="38160" horzOverflow="overflow" lIns="50760" rIns="50760" tIns="50760" bIns="50760" anchor="ctr">
            <a:spAutoFit/>
          </a:bodyPr>
          <a:p>
            <a:pPr marL="571680" indent="-571680" defTabSz="821520">
              <a:lnSpc>
                <a:spcPct val="120000"/>
              </a:lnSpc>
              <a:spcBef>
                <a:spcPts val="1500"/>
              </a:spcBef>
              <a:buClr>
                <a:srgbClr val="feffff"/>
              </a:buClr>
              <a:buFont typeface="Arial"/>
              <a:buChar char="•"/>
            </a:pPr>
            <a:r>
              <a:rPr b="0" lang="en-US" sz="3200" strike="noStrike" u="none">
                <a:solidFill>
                  <a:schemeClr val="lt2"/>
                </a:solidFill>
                <a:effectLst/>
                <a:uFillTx/>
                <a:latin typeface="Dava Sans"/>
              </a:rPr>
              <a:t>Chain of Responsibility – Passes a request along a chain of handlers until one handles it.</a:t>
            </a:r>
            <a:endParaRPr b="0" lang="en-US" sz="3200" strike="noStrike" u="none">
              <a:solidFill>
                <a:srgbClr val="ffffff"/>
              </a:solidFill>
              <a:effectLst/>
              <a:uFillTx/>
              <a:latin typeface="Noto Serif"/>
            </a:endParaRPr>
          </a:p>
          <a:p>
            <a:pPr marL="571680" indent="-571680" defTabSz="821520">
              <a:lnSpc>
                <a:spcPct val="120000"/>
              </a:lnSpc>
              <a:spcBef>
                <a:spcPts val="1500"/>
              </a:spcBef>
              <a:buClr>
                <a:srgbClr val="feffff"/>
              </a:buClr>
              <a:buFont typeface="Arial"/>
              <a:buChar char="•"/>
            </a:pPr>
            <a:r>
              <a:rPr b="0" lang="en-US" sz="3200" strike="noStrike" u="none">
                <a:solidFill>
                  <a:schemeClr val="lt2"/>
                </a:solidFill>
                <a:effectLst/>
                <a:uFillTx/>
                <a:latin typeface="Dava Sans"/>
              </a:rPr>
              <a:t>Command –Encapsulates a request as an object, allowing for parameterization and queuing.</a:t>
            </a:r>
            <a:endParaRPr b="0" lang="en-US" sz="3200" strike="noStrike" u="none">
              <a:solidFill>
                <a:srgbClr val="ffffff"/>
              </a:solidFill>
              <a:effectLst/>
              <a:uFillTx/>
              <a:latin typeface="Noto Serif"/>
            </a:endParaRPr>
          </a:p>
          <a:p>
            <a:pPr marL="571680" indent="-571680" defTabSz="821520">
              <a:lnSpc>
                <a:spcPct val="120000"/>
              </a:lnSpc>
              <a:spcBef>
                <a:spcPts val="1500"/>
              </a:spcBef>
              <a:buClr>
                <a:srgbClr val="feffff"/>
              </a:buClr>
              <a:buFont typeface="Arial"/>
              <a:buChar char="•"/>
            </a:pPr>
            <a:r>
              <a:rPr b="0" lang="en-US" sz="3200" strike="noStrike" u="none">
                <a:solidFill>
                  <a:schemeClr val="lt2"/>
                </a:solidFill>
                <a:effectLst/>
                <a:uFillTx/>
                <a:latin typeface="Dava Sans"/>
              </a:rPr>
              <a:t>Interpreter – Defines a grammar for a language and provides an interpreter to process it.</a:t>
            </a:r>
            <a:endParaRPr b="0" lang="en-US" sz="3200" strike="noStrike" u="none">
              <a:solidFill>
                <a:srgbClr val="ffffff"/>
              </a:solidFill>
              <a:effectLst/>
              <a:uFillTx/>
              <a:latin typeface="Noto Serif"/>
            </a:endParaRPr>
          </a:p>
          <a:p>
            <a:pPr marL="571680" indent="-571680" defTabSz="821520">
              <a:lnSpc>
                <a:spcPct val="120000"/>
              </a:lnSpc>
              <a:spcBef>
                <a:spcPts val="1500"/>
              </a:spcBef>
              <a:buClr>
                <a:srgbClr val="feffff"/>
              </a:buClr>
              <a:buFont typeface="Arial"/>
              <a:buChar char="•"/>
            </a:pPr>
            <a:r>
              <a:rPr b="0" lang="en-US" sz="3200" strike="noStrike" u="none">
                <a:solidFill>
                  <a:schemeClr val="lt2"/>
                </a:solidFill>
                <a:effectLst/>
                <a:uFillTx/>
                <a:latin typeface="Dava Sans"/>
              </a:rPr>
              <a:t>Iterator –Provides a way to access elements of a collection without exposing its structure.</a:t>
            </a:r>
            <a:endParaRPr b="0" lang="en-US" sz="3200" strike="noStrike" u="none">
              <a:solidFill>
                <a:srgbClr val="ffffff"/>
              </a:solidFill>
              <a:effectLst/>
              <a:uFillTx/>
              <a:latin typeface="Noto Serif"/>
            </a:endParaRPr>
          </a:p>
          <a:p>
            <a:pPr marL="571680" indent="-571680" defTabSz="821520">
              <a:lnSpc>
                <a:spcPct val="120000"/>
              </a:lnSpc>
              <a:spcBef>
                <a:spcPts val="1500"/>
              </a:spcBef>
              <a:buClr>
                <a:srgbClr val="feffff"/>
              </a:buClr>
              <a:buFont typeface="Arial"/>
              <a:buChar char="•"/>
            </a:pPr>
            <a:r>
              <a:rPr b="0" lang="en-US" sz="3200" strike="noStrike" u="none">
                <a:solidFill>
                  <a:schemeClr val="lt2"/>
                </a:solidFill>
                <a:effectLst/>
                <a:uFillTx/>
                <a:latin typeface="Dava Sans"/>
              </a:rPr>
              <a:t>Mediator – Centralizes communication between objects to reduce direct dependencies.</a:t>
            </a:r>
            <a:endParaRPr b="0" lang="en-US" sz="3200" strike="noStrike" u="none">
              <a:solidFill>
                <a:srgbClr val="ffffff"/>
              </a:solidFill>
              <a:effectLst/>
              <a:uFillTx/>
              <a:latin typeface="Noto Serif"/>
            </a:endParaRPr>
          </a:p>
          <a:p>
            <a:pPr marL="571680" indent="-571680" defTabSz="821520">
              <a:lnSpc>
                <a:spcPct val="120000"/>
              </a:lnSpc>
              <a:spcBef>
                <a:spcPts val="1500"/>
              </a:spcBef>
              <a:buClr>
                <a:srgbClr val="feffff"/>
              </a:buClr>
              <a:buFont typeface="Arial"/>
              <a:buChar char="•"/>
            </a:pPr>
            <a:r>
              <a:rPr b="0" lang="en-US" sz="3200" strike="noStrike" u="none">
                <a:solidFill>
                  <a:schemeClr val="lt2"/>
                </a:solidFill>
                <a:effectLst/>
                <a:uFillTx/>
                <a:latin typeface="Dava Sans"/>
              </a:rPr>
              <a:t>Memento – Captures and restores an object’s internal state without violating encapsulation.</a:t>
            </a:r>
            <a:endParaRPr b="0" lang="en-US" sz="3200" strike="noStrike" u="none">
              <a:solidFill>
                <a:srgbClr val="ffffff"/>
              </a:solidFill>
              <a:effectLst/>
              <a:uFillTx/>
              <a:latin typeface="Noto Serif"/>
            </a:endParaRPr>
          </a:p>
          <a:p>
            <a:pPr marL="571680" indent="-571680" defTabSz="821520">
              <a:lnSpc>
                <a:spcPct val="120000"/>
              </a:lnSpc>
              <a:spcBef>
                <a:spcPts val="1500"/>
              </a:spcBef>
              <a:buClr>
                <a:srgbClr val="feffff"/>
              </a:buClr>
              <a:buFont typeface="Arial"/>
              <a:buChar char="•"/>
            </a:pPr>
            <a:r>
              <a:rPr b="0" lang="en-US" sz="3200" strike="noStrike" u="none">
                <a:solidFill>
                  <a:schemeClr val="lt2"/>
                </a:solidFill>
                <a:effectLst/>
                <a:uFillTx/>
                <a:latin typeface="Dava Sans"/>
              </a:rPr>
              <a:t>Observer –Allows objects to be notified when another object changes state.</a:t>
            </a:r>
            <a:endParaRPr b="0" lang="en-US" sz="3200" strike="noStrike" u="none">
              <a:solidFill>
                <a:srgbClr val="ffffff"/>
              </a:solidFill>
              <a:effectLst/>
              <a:uFillTx/>
              <a:latin typeface="Noto Serif"/>
            </a:endParaRPr>
          </a:p>
          <a:p>
            <a:pPr marL="571680" indent="-571680" defTabSz="821520">
              <a:lnSpc>
                <a:spcPct val="120000"/>
              </a:lnSpc>
              <a:spcBef>
                <a:spcPts val="1500"/>
              </a:spcBef>
              <a:buClr>
                <a:srgbClr val="feffff"/>
              </a:buClr>
              <a:buFont typeface="Arial"/>
              <a:buChar char="•"/>
            </a:pPr>
            <a:r>
              <a:rPr b="0" lang="en-US" sz="3200" strike="noStrike" u="none">
                <a:solidFill>
                  <a:schemeClr val="lt2"/>
                </a:solidFill>
                <a:effectLst/>
                <a:uFillTx/>
                <a:latin typeface="Dava Sans"/>
              </a:rPr>
              <a:t>State –Allows an object to alter its behavior when its internal state changes.</a:t>
            </a:r>
            <a:endParaRPr b="0" lang="en-US" sz="3200" strike="noStrike" u="none">
              <a:solidFill>
                <a:srgbClr val="ffffff"/>
              </a:solidFill>
              <a:effectLst/>
              <a:uFillTx/>
              <a:latin typeface="Noto Serif"/>
            </a:endParaRPr>
          </a:p>
          <a:p>
            <a:pPr marL="571680" indent="-571680" defTabSz="821520">
              <a:lnSpc>
                <a:spcPct val="120000"/>
              </a:lnSpc>
              <a:spcBef>
                <a:spcPts val="1500"/>
              </a:spcBef>
              <a:buClr>
                <a:srgbClr val="feffff"/>
              </a:buClr>
              <a:buFont typeface="Arial"/>
              <a:buChar char="•"/>
            </a:pPr>
            <a:r>
              <a:rPr b="0" lang="en-US" sz="3200" strike="noStrike" u="none">
                <a:solidFill>
                  <a:schemeClr val="lt2"/>
                </a:solidFill>
                <a:effectLst/>
                <a:uFillTx/>
                <a:latin typeface="Dava Sans"/>
              </a:rPr>
              <a:t>Strategy – Defines a family of algorithms and makes them interchangeable.</a:t>
            </a:r>
            <a:endParaRPr b="0" lang="en-US" sz="3200" strike="noStrike" u="none">
              <a:solidFill>
                <a:srgbClr val="ffffff"/>
              </a:solidFill>
              <a:effectLst/>
              <a:uFillTx/>
              <a:latin typeface="Noto Serif"/>
            </a:endParaRPr>
          </a:p>
          <a:p>
            <a:pPr marL="571680" indent="-571680" defTabSz="821520">
              <a:lnSpc>
                <a:spcPct val="120000"/>
              </a:lnSpc>
              <a:spcBef>
                <a:spcPts val="1500"/>
              </a:spcBef>
              <a:buClr>
                <a:srgbClr val="feffff"/>
              </a:buClr>
              <a:buFont typeface="Arial"/>
              <a:buChar char="•"/>
            </a:pPr>
            <a:r>
              <a:rPr b="0" lang="en-US" sz="3200" strike="noStrike" u="none">
                <a:solidFill>
                  <a:schemeClr val="lt2"/>
                </a:solidFill>
                <a:effectLst/>
                <a:uFillTx/>
                <a:latin typeface="Dava Sans"/>
              </a:rPr>
              <a:t>Template Method – Defines the skeleton of an algorithm, deferring some steps to subclasses.</a:t>
            </a:r>
            <a:endParaRPr b="0" lang="en-US" sz="3200" strike="noStrike" u="none">
              <a:solidFill>
                <a:srgbClr val="ffffff"/>
              </a:solidFill>
              <a:effectLst/>
              <a:uFillTx/>
              <a:latin typeface="Noto Serif"/>
            </a:endParaRPr>
          </a:p>
          <a:p>
            <a:pPr marL="571680" indent="-571680" defTabSz="821520">
              <a:lnSpc>
                <a:spcPct val="120000"/>
              </a:lnSpc>
              <a:spcBef>
                <a:spcPts val="1500"/>
              </a:spcBef>
              <a:buClr>
                <a:srgbClr val="feffff"/>
              </a:buClr>
              <a:buFont typeface="Arial"/>
              <a:buChar char="•"/>
            </a:pPr>
            <a:r>
              <a:rPr b="0" lang="en-US" sz="3200" strike="noStrike" u="none">
                <a:solidFill>
                  <a:schemeClr val="lt2"/>
                </a:solidFill>
                <a:effectLst/>
                <a:uFillTx/>
                <a:latin typeface="Dava Sans"/>
              </a:rPr>
              <a:t>Visitor –Separates an algorithm from the objects it operates on</a:t>
            </a:r>
            <a:endParaRPr b="0" lang="en-US" sz="3200" strike="noStrike" u="none">
              <a:solidFill>
                <a:srgbClr val="ffffff"/>
              </a:solidFill>
              <a:effectLst/>
              <a:uFillTx/>
              <a:latin typeface="Noto Serif"/>
            </a:endParaRPr>
          </a:p>
        </p:txBody>
      </p:sp>
      <p:pic>
        <p:nvPicPr>
          <p:cNvPr id="305" name="Graphic 1" descr="Badge Tick with solid fill"/>
          <p:cNvPicPr/>
          <p:nvPr/>
        </p:nvPicPr>
        <p:blipFill>
          <a:blip r:embed="rId1">
            <a:extLst>
              <a:ext uri="{96DAC541-7B7A-43D3-8B79-37D633B846F1}">
                <asvg:svgBlip xmlns:asvg="http://schemas.microsoft.com/office/drawing/2016/SVG/main" r:embed="rId2"/>
              </a:ext>
            </a:extLst>
          </a:blip>
          <a:stretch/>
        </p:blipFill>
        <p:spPr>
          <a:xfrm>
            <a:off x="16459200" y="11324520"/>
            <a:ext cx="913680" cy="913680"/>
          </a:xfrm>
          <a:prstGeom prst="rect">
            <a:avLst/>
          </a:prstGeom>
          <a:noFill/>
          <a:ln w="0">
            <a:noFill/>
          </a:ln>
        </p:spPr>
      </p:pic>
      <p:pic>
        <p:nvPicPr>
          <p:cNvPr id="306" name="Graphic 4" descr="Badge Tick with solid fill"/>
          <p:cNvPicPr/>
          <p:nvPr/>
        </p:nvPicPr>
        <p:blipFill>
          <a:blip r:embed="rId3">
            <a:extLst>
              <a:ext uri="{96DAC541-7B7A-43D3-8B79-37D633B846F1}">
                <asvg:svgBlip xmlns:asvg="http://schemas.microsoft.com/office/drawing/2016/SVG/main" r:embed="rId4"/>
              </a:ext>
            </a:extLst>
          </a:blip>
          <a:stretch/>
        </p:blipFill>
        <p:spPr>
          <a:xfrm>
            <a:off x="19888200" y="12116520"/>
            <a:ext cx="913680" cy="913680"/>
          </a:xfrm>
          <a:prstGeom prst="rect">
            <a:avLst/>
          </a:prstGeom>
          <a:noFill/>
          <a:ln w="0">
            <a:noFill/>
          </a:ln>
        </p:spPr>
      </p:pic>
      <p:pic>
        <p:nvPicPr>
          <p:cNvPr id="307" name="Graphic 6" descr="Badge Tick outline"/>
          <p:cNvPicPr/>
          <p:nvPr/>
        </p:nvPicPr>
        <p:blipFill>
          <a:blip r:embed="rId5">
            <a:extLst>
              <a:ext uri="{96DAC541-7B7A-43D3-8B79-37D633B846F1}">
                <asvg:svgBlip xmlns:asvg="http://schemas.microsoft.com/office/drawing/2016/SVG/main" r:embed="rId6"/>
              </a:ext>
            </a:extLst>
          </a:blip>
          <a:stretch/>
        </p:blipFill>
        <p:spPr>
          <a:xfrm>
            <a:off x="16459200" y="10515600"/>
            <a:ext cx="913680" cy="913680"/>
          </a:xfrm>
          <a:prstGeom prst="rect">
            <a:avLst/>
          </a:prstGeom>
          <a:noFill/>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title"/>
          </p:nvPr>
        </p:nvSpPr>
        <p:spPr>
          <a:xfrm>
            <a:off x="1005840" y="1623600"/>
            <a:ext cx="6407280" cy="1402200"/>
          </a:xfrm>
          <a:prstGeom prst="rect">
            <a:avLst/>
          </a:prstGeom>
          <a:noFill/>
          <a:ln w="12600">
            <a:noFill/>
          </a:ln>
        </p:spPr>
        <p:txBody>
          <a:bodyPr lIns="0" rIns="0" tIns="0" bIns="0" anchor="t">
            <a:noAutofit/>
          </a:bodyPr>
          <a:p>
            <a:pPr indent="0" defTabSz="470160">
              <a:lnSpc>
                <a:spcPct val="80000"/>
              </a:lnSpc>
              <a:buNone/>
              <a:tabLst>
                <a:tab algn="l" pos="0"/>
              </a:tabLst>
            </a:pPr>
            <a:r>
              <a:rPr b="0" lang="en-US" sz="9600" strike="noStrike" u="none">
                <a:solidFill>
                  <a:srgbClr val="ffffff"/>
                </a:solidFill>
                <a:effectLst/>
                <a:uFillTx/>
                <a:latin typeface="Dava Sans Med"/>
              </a:rPr>
              <a:t>Adapter</a:t>
            </a:r>
            <a:endParaRPr b="0" lang="en-US" sz="9600" strike="noStrike" u="none">
              <a:solidFill>
                <a:srgbClr val="ffffff"/>
              </a:solidFill>
              <a:effectLst/>
              <a:uFillTx/>
              <a:latin typeface="Noto Serif"/>
            </a:endParaRPr>
          </a:p>
        </p:txBody>
      </p:sp>
      <p:sp>
        <p:nvSpPr>
          <p:cNvPr id="309" name="TextBox 2"/>
          <p:cNvSpPr/>
          <p:nvPr/>
        </p:nvSpPr>
        <p:spPr>
          <a:xfrm>
            <a:off x="1005840" y="2810160"/>
            <a:ext cx="13811400" cy="1198080"/>
          </a:xfrm>
          <a:prstGeom prst="rect">
            <a:avLst/>
          </a:prstGeom>
          <a:noFill/>
          <a:ln w="0">
            <a:noFill/>
          </a:ln>
        </p:spPr>
        <p:style>
          <a:lnRef idx="0"/>
          <a:fillRef idx="0"/>
          <a:effectRef idx="0"/>
          <a:fontRef idx="minor"/>
        </p:style>
        <p:txBody>
          <a:bodyPr numCol="1" spcCol="38160" horzOverflow="overflow" lIns="50760" rIns="50760" tIns="50760" bIns="50760" anchor="ctr">
            <a:spAutoFit/>
          </a:bodyPr>
          <a:p>
            <a:pPr defTabSz="821520">
              <a:lnSpc>
                <a:spcPct val="120000"/>
              </a:lnSpc>
              <a:spcBef>
                <a:spcPts val="1500"/>
              </a:spcBef>
              <a:tabLst>
                <a:tab algn="l" pos="0"/>
              </a:tabLst>
            </a:pPr>
            <a:r>
              <a:rPr b="0" lang="en-US" sz="6000" strike="noStrike" u="none">
                <a:solidFill>
                  <a:schemeClr val="lt2"/>
                </a:solidFill>
                <a:effectLst/>
                <a:uFillTx/>
                <a:latin typeface="Dava Sans"/>
              </a:rPr>
              <a:t>Definition</a:t>
            </a:r>
            <a:endParaRPr b="0" lang="en-US" sz="6000" strike="noStrike" u="none">
              <a:solidFill>
                <a:srgbClr val="ffffff"/>
              </a:solidFill>
              <a:effectLst/>
              <a:uFillTx/>
              <a:latin typeface="Noto Serif"/>
            </a:endParaRPr>
          </a:p>
        </p:txBody>
      </p:sp>
      <p:sp>
        <p:nvSpPr>
          <p:cNvPr id="310" name="TextBox 1"/>
          <p:cNvSpPr/>
          <p:nvPr/>
        </p:nvSpPr>
        <p:spPr>
          <a:xfrm>
            <a:off x="1005840" y="4571640"/>
            <a:ext cx="22371120" cy="686160"/>
          </a:xfrm>
          <a:prstGeom prst="rect">
            <a:avLst/>
          </a:prstGeom>
          <a:noFill/>
          <a:ln w="12700">
            <a:noFill/>
          </a:ln>
        </p:spPr>
        <p:style>
          <a:lnRef idx="0"/>
          <a:fillRef idx="0"/>
          <a:effectRef idx="0"/>
          <a:fontRef idx="minor"/>
        </p:style>
        <p:txBody>
          <a:bodyPr numCol="1" spcCol="38160" horzOverflow="overflow" lIns="50760" rIns="50760" tIns="50760" bIns="50760" anchor="ctr">
            <a:spAutoFit/>
          </a:bodyPr>
          <a:p>
            <a:pPr defTabSz="821520">
              <a:lnSpc>
                <a:spcPct val="120000"/>
              </a:lnSpc>
              <a:spcBef>
                <a:spcPts val="1500"/>
              </a:spcBef>
              <a:tabLst>
                <a:tab algn="l" pos="0"/>
              </a:tabLst>
            </a:pPr>
            <a:r>
              <a:rPr b="0" lang="en-US" sz="3200" strike="noStrike" u="none">
                <a:solidFill>
                  <a:schemeClr val="lt2"/>
                </a:solidFill>
                <a:effectLst/>
                <a:uFillTx/>
                <a:latin typeface="Dava Sans"/>
              </a:rPr>
              <a:t>Adapter is a structural design pattern that allows incompatible interfaces to collaborate.</a:t>
            </a:r>
            <a:endParaRPr b="0" lang="en-US" sz="3200" strike="noStrike" u="none">
              <a:solidFill>
                <a:srgbClr val="ffffff"/>
              </a:solidFill>
              <a:effectLst/>
              <a:uFillTx/>
              <a:latin typeface="Noto Serif"/>
            </a:endParaRPr>
          </a:p>
        </p:txBody>
      </p:sp>
      <p:sp>
        <p:nvSpPr>
          <p:cNvPr id="311" name="TextBox 4"/>
          <p:cNvSpPr/>
          <p:nvPr/>
        </p:nvSpPr>
        <p:spPr>
          <a:xfrm>
            <a:off x="914400" y="6574320"/>
            <a:ext cx="13811400" cy="1198080"/>
          </a:xfrm>
          <a:prstGeom prst="rect">
            <a:avLst/>
          </a:prstGeom>
          <a:noFill/>
          <a:ln w="0">
            <a:noFill/>
          </a:ln>
        </p:spPr>
        <p:style>
          <a:lnRef idx="0"/>
          <a:fillRef idx="0"/>
          <a:effectRef idx="0"/>
          <a:fontRef idx="minor"/>
        </p:style>
        <p:txBody>
          <a:bodyPr numCol="1" spcCol="38160" horzOverflow="overflow" lIns="50760" rIns="50760" tIns="50760" bIns="50760" anchor="ctr">
            <a:spAutoFit/>
          </a:bodyPr>
          <a:p>
            <a:pPr defTabSz="821520">
              <a:lnSpc>
                <a:spcPct val="120000"/>
              </a:lnSpc>
              <a:spcBef>
                <a:spcPts val="1500"/>
              </a:spcBef>
              <a:tabLst>
                <a:tab algn="l" pos="0"/>
              </a:tabLst>
            </a:pPr>
            <a:r>
              <a:rPr b="0" lang="en-US" sz="6000" strike="noStrike" u="none">
                <a:solidFill>
                  <a:schemeClr val="lt2"/>
                </a:solidFill>
                <a:effectLst/>
                <a:uFillTx/>
                <a:latin typeface="Dava Sans"/>
              </a:rPr>
              <a:t>Pros</a:t>
            </a:r>
            <a:endParaRPr b="0" lang="en-US" sz="6000" strike="noStrike" u="none">
              <a:solidFill>
                <a:srgbClr val="ffffff"/>
              </a:solidFill>
              <a:effectLst/>
              <a:uFillTx/>
              <a:latin typeface="Noto Serif"/>
            </a:endParaRPr>
          </a:p>
        </p:txBody>
      </p:sp>
      <p:sp>
        <p:nvSpPr>
          <p:cNvPr id="312" name="TextBox 6"/>
          <p:cNvSpPr/>
          <p:nvPr/>
        </p:nvSpPr>
        <p:spPr>
          <a:xfrm>
            <a:off x="914400" y="8001000"/>
            <a:ext cx="22371120" cy="2823120"/>
          </a:xfrm>
          <a:prstGeom prst="rect">
            <a:avLst/>
          </a:prstGeom>
          <a:noFill/>
          <a:ln w="12700">
            <a:noFill/>
          </a:ln>
        </p:spPr>
        <p:style>
          <a:lnRef idx="0"/>
          <a:fillRef idx="0"/>
          <a:effectRef idx="0"/>
          <a:fontRef idx="minor"/>
        </p:style>
        <p:txBody>
          <a:bodyPr numCol="1" spcCol="38160" horzOverflow="overflow" lIns="50760" rIns="50760" tIns="50760" bIns="50760" anchor="ctr">
            <a:spAutoFit/>
          </a:bodyPr>
          <a:p>
            <a:pPr defTabSz="821520">
              <a:lnSpc>
                <a:spcPct val="120000"/>
              </a:lnSpc>
              <a:spcBef>
                <a:spcPts val="1500"/>
              </a:spcBef>
            </a:pPr>
            <a:r>
              <a:rPr b="0" lang="en-US" sz="3200" strike="noStrike" u="sng">
                <a:solidFill>
                  <a:schemeClr val="lt2"/>
                </a:solidFill>
                <a:effectLst/>
                <a:uFillTx/>
                <a:latin typeface="Dava Sans"/>
              </a:rPr>
              <a:t>Separation of Concerns</a:t>
            </a:r>
            <a:r>
              <a:rPr b="0" lang="en-US" sz="3200" strike="noStrike" u="none">
                <a:solidFill>
                  <a:schemeClr val="lt2"/>
                </a:solidFill>
                <a:effectLst/>
                <a:uFillTx/>
                <a:latin typeface="Dava Sans"/>
              </a:rPr>
              <a:t> - The adapting code is extracted in a separate class (the adapter).</a:t>
            </a:r>
            <a:endParaRPr b="0" lang="en-US" sz="3200" strike="noStrike" u="none">
              <a:solidFill>
                <a:srgbClr val="ffffff"/>
              </a:solidFill>
              <a:effectLst/>
              <a:uFillTx/>
              <a:latin typeface="Noto Serif"/>
            </a:endParaRPr>
          </a:p>
          <a:p>
            <a:pPr defTabSz="821520">
              <a:lnSpc>
                <a:spcPct val="120000"/>
              </a:lnSpc>
              <a:spcBef>
                <a:spcPts val="1500"/>
              </a:spcBef>
            </a:pPr>
            <a:r>
              <a:rPr b="0" lang="en-US" sz="3200" strike="noStrike" u="sng">
                <a:solidFill>
                  <a:schemeClr val="lt2"/>
                </a:solidFill>
                <a:effectLst/>
                <a:uFillTx/>
                <a:latin typeface="Dava Sans"/>
              </a:rPr>
              <a:t>Open/Closed Principle (OCP)</a:t>
            </a:r>
            <a:r>
              <a:rPr b="0" lang="en-US" sz="3200" strike="noStrike" u="none">
                <a:solidFill>
                  <a:schemeClr val="lt2"/>
                </a:solidFill>
                <a:effectLst/>
                <a:uFillTx/>
                <a:latin typeface="Dava Sans"/>
              </a:rPr>
              <a:t> – You can add multiple adapters sharing the same interface but adapting different systems.</a:t>
            </a:r>
            <a:endParaRPr b="0" lang="en-US" sz="3200" strike="noStrike" u="none">
              <a:solidFill>
                <a:srgbClr val="ffffff"/>
              </a:solidFill>
              <a:effectLst/>
              <a:uFillTx/>
              <a:latin typeface="Noto Serif"/>
            </a:endParaRPr>
          </a:p>
          <a:p>
            <a:pPr defTabSz="821520">
              <a:lnSpc>
                <a:spcPct val="120000"/>
              </a:lnSpc>
              <a:spcBef>
                <a:spcPts val="1500"/>
              </a:spcBef>
            </a:pPr>
            <a:r>
              <a:rPr b="0" lang="en-US" sz="3200" strike="noStrike" u="sng">
                <a:solidFill>
                  <a:schemeClr val="lt2"/>
                </a:solidFill>
                <a:effectLst/>
                <a:uFillTx/>
                <a:latin typeface="Dava Sans"/>
              </a:rPr>
              <a:t>Single Responsibility Principle (SRP)</a:t>
            </a:r>
            <a:r>
              <a:rPr b="0" lang="en-US" sz="3200" strike="noStrike" u="none">
                <a:solidFill>
                  <a:schemeClr val="lt2"/>
                </a:solidFill>
                <a:effectLst/>
                <a:uFillTx/>
                <a:latin typeface="Dava Sans"/>
              </a:rPr>
              <a:t> – The adapter has only one reason to change. If the system it adapts changes.</a:t>
            </a:r>
            <a:endParaRPr b="0" lang="en-US" sz="3200" strike="noStrike" u="none">
              <a:solidFill>
                <a:srgbClr val="ffffff"/>
              </a:solidFill>
              <a:effectLst/>
              <a:uFillTx/>
              <a:latin typeface="Noto Serif"/>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pitchFamily="0" charset="1"/>
        <a:ea typeface=""/>
        <a:cs typeface=""/>
      </a:majorFont>
      <a:minorFont>
        <a:latin typeface="Dava Sans"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pitchFamily="0" charset="1"/>
        <a:ea typeface=""/>
        <a:cs typeface=""/>
      </a:majorFont>
      <a:minorFont>
        <a:latin typeface="Dava Sans"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pitchFamily="0" charset="1"/>
        <a:ea typeface=""/>
        <a:cs typeface=""/>
      </a:majorFont>
      <a:minorFont>
        <a:latin typeface="Dava Sans"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pitchFamily="0" charset="1"/>
        <a:ea typeface=""/>
        <a:cs typeface=""/>
      </a:majorFont>
      <a:minorFont>
        <a:latin typeface="Dava Sans"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pitchFamily="0" charset="1"/>
        <a:ea typeface=""/>
        <a:cs typeface=""/>
      </a:majorFont>
      <a:minorFont>
        <a:latin typeface="Dava Sans"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pitchFamily="0" charset="1"/>
        <a:ea typeface=""/>
        <a:cs typeface=""/>
      </a:majorFont>
      <a:minorFont>
        <a:latin typeface="Dava Sans"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pitchFamily="0" charset="1"/>
        <a:ea typeface=""/>
        <a:cs typeface=""/>
      </a:majorFont>
      <a:minorFont>
        <a:latin typeface="Dava Sans"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1_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pitchFamily="0" charset="1"/>
        <a:ea typeface=""/>
        <a:cs typeface=""/>
      </a:majorFont>
      <a:minorFont>
        <a:latin typeface="Dava Sans"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1_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pitchFamily="0" charset="1"/>
        <a:ea typeface=""/>
        <a:cs typeface=""/>
      </a:majorFont>
      <a:minorFont>
        <a:latin typeface="Dava Sans"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1_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pitchFamily="0" charset="1"/>
        <a:ea typeface=""/>
        <a:cs typeface=""/>
      </a:majorFont>
      <a:minorFont>
        <a:latin typeface="Dava Sans"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1_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pitchFamily="0" charset="1"/>
        <a:ea typeface=""/>
        <a:cs typeface=""/>
      </a:majorFont>
      <a:minorFont>
        <a:latin typeface="Dava Sans"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pitchFamily="0" charset="1"/>
        <a:ea typeface=""/>
        <a:cs typeface=""/>
      </a:majorFont>
      <a:minorFont>
        <a:latin typeface="Dava Sans"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1_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pitchFamily="0" charset="1"/>
        <a:ea typeface=""/>
        <a:cs typeface=""/>
      </a:majorFont>
      <a:minorFont>
        <a:latin typeface="Dava Sans"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1_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pitchFamily="0" charset="1"/>
        <a:ea typeface=""/>
        <a:cs typeface=""/>
      </a:majorFont>
      <a:minorFont>
        <a:latin typeface="Dava Sans"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1_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pitchFamily="0" charset="1"/>
        <a:ea typeface=""/>
        <a:cs typeface=""/>
      </a:majorFont>
      <a:minorFont>
        <a:latin typeface="Dava Sans"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1_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pitchFamily="0" charset="1"/>
        <a:ea typeface=""/>
        <a:cs typeface=""/>
      </a:majorFont>
      <a:minorFont>
        <a:latin typeface="Dava Sans"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1_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pitchFamily="0" charset="1"/>
        <a:ea typeface=""/>
        <a:cs typeface=""/>
      </a:majorFont>
      <a:minorFont>
        <a:latin typeface="Dava Sans"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1_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pitchFamily="0" charset="1"/>
        <a:ea typeface=""/>
        <a:cs typeface=""/>
      </a:majorFont>
      <a:minorFont>
        <a:latin typeface="Dava Sans"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1_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pitchFamily="0" charset="1"/>
        <a:ea typeface=""/>
        <a:cs typeface=""/>
      </a:majorFont>
      <a:minorFont>
        <a:latin typeface="Dava Sans"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xmlns:r="http://schemas.openxmlformats.org/officeDocument/2006/relationships" name="1_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pitchFamily="0" charset="1"/>
        <a:ea typeface=""/>
        <a:cs typeface=""/>
      </a:majorFont>
      <a:minorFont>
        <a:latin typeface="Dava Sans"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8.xml><?xml version="1.0" encoding="utf-8"?>
<a:theme xmlns:a="http://schemas.openxmlformats.org/drawingml/2006/main" xmlns:r="http://schemas.openxmlformats.org/officeDocument/2006/relationships" name="1_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pitchFamily="0" charset="1"/>
        <a:ea typeface=""/>
        <a:cs typeface=""/>
      </a:majorFont>
      <a:minorFont>
        <a:latin typeface="Dava Sans"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9.xml><?xml version="1.0" encoding="utf-8"?>
<a:theme xmlns:a="http://schemas.openxmlformats.org/drawingml/2006/main" xmlns:r="http://schemas.openxmlformats.org/officeDocument/2006/relationships" name="1_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pitchFamily="0" charset="1"/>
        <a:ea typeface=""/>
        <a:cs typeface=""/>
      </a:majorFont>
      <a:minorFont>
        <a:latin typeface="Dava Sans"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pitchFamily="0" charset="1"/>
        <a:ea typeface=""/>
        <a:cs typeface=""/>
      </a:majorFont>
      <a:minorFont>
        <a:latin typeface="Dava Sans"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0.xml><?xml version="1.0" encoding="utf-8"?>
<a:theme xmlns:a="http://schemas.openxmlformats.org/drawingml/2006/main" xmlns:r="http://schemas.openxmlformats.org/officeDocument/2006/relationships" name="1_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pitchFamily="0" charset="1"/>
        <a:ea typeface=""/>
        <a:cs typeface=""/>
      </a:majorFont>
      <a:minorFont>
        <a:latin typeface="Dava Sans"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1.xml><?xml version="1.0" encoding="utf-8"?>
<a:theme xmlns:a="http://schemas.openxmlformats.org/drawingml/2006/main" xmlns:r="http://schemas.openxmlformats.org/officeDocument/2006/relationships" name="1_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pitchFamily="0" charset="1"/>
        <a:ea typeface=""/>
        <a:cs typeface=""/>
      </a:majorFont>
      <a:minorFont>
        <a:latin typeface="Dava Sans"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2.xml><?xml version="1.0" encoding="utf-8"?>
<a:theme xmlns:a="http://schemas.openxmlformats.org/drawingml/2006/main" xmlns:r="http://schemas.openxmlformats.org/officeDocument/2006/relationships" name="1_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pitchFamily="0" charset="1"/>
        <a:ea typeface=""/>
        <a:cs typeface=""/>
      </a:majorFont>
      <a:minorFont>
        <a:latin typeface="Dava Sans"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3.xml><?xml version="1.0" encoding="utf-8"?>
<a:theme xmlns:a="http://schemas.openxmlformats.org/drawingml/2006/main" xmlns:r="http://schemas.openxmlformats.org/officeDocument/2006/relationships" name="2_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pitchFamily="0" charset="1"/>
        <a:ea typeface=""/>
        <a:cs typeface=""/>
      </a:majorFont>
      <a:minorFont>
        <a:latin typeface="Dava Sans"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4.xml><?xml version="1.0" encoding="utf-8"?>
<a:theme xmlns:a="http://schemas.openxmlformats.org/drawingml/2006/main" xmlns:r="http://schemas.openxmlformats.org/officeDocument/2006/relationships" name="2_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pitchFamily="0" charset="1"/>
        <a:ea typeface=""/>
        <a:cs typeface=""/>
      </a:majorFont>
      <a:minorFont>
        <a:latin typeface="Dava Sans"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5.xml><?xml version="1.0" encoding="utf-8"?>
<a:theme xmlns:a="http://schemas.openxmlformats.org/drawingml/2006/main" xmlns:r="http://schemas.openxmlformats.org/officeDocument/2006/relationships" name="2_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pitchFamily="0" charset="1"/>
        <a:ea typeface=""/>
        <a:cs typeface=""/>
      </a:majorFont>
      <a:minorFont>
        <a:latin typeface="Dava Sans"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6.xml><?xml version="1.0" encoding="utf-8"?>
<a:theme xmlns:a="http://schemas.openxmlformats.org/drawingml/2006/main" xmlns:r="http://schemas.openxmlformats.org/officeDocument/2006/relationships" name="2_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pitchFamily="0" charset="1"/>
        <a:ea typeface=""/>
        <a:cs typeface=""/>
      </a:majorFont>
      <a:minorFont>
        <a:latin typeface="Dava Sans"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7.xml><?xml version="1.0" encoding="utf-8"?>
<a:theme xmlns:a="http://schemas.openxmlformats.org/drawingml/2006/main" xmlns:r="http://schemas.openxmlformats.org/officeDocument/2006/relationships" name="2_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pitchFamily="0" charset="1"/>
        <a:ea typeface=""/>
        <a:cs typeface=""/>
      </a:majorFont>
      <a:minorFont>
        <a:latin typeface="Dava Sans"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8.xml><?xml version="1.0" encoding="utf-8"?>
<a:theme xmlns:a="http://schemas.openxmlformats.org/drawingml/2006/main" xmlns:r="http://schemas.openxmlformats.org/officeDocument/2006/relationships" name="2_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pitchFamily="0" charset="1"/>
        <a:ea typeface=""/>
        <a:cs typeface=""/>
      </a:majorFont>
      <a:minorFont>
        <a:latin typeface="Dava Sans"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9.xml><?xml version="1.0" encoding="utf-8"?>
<a:theme xmlns:a="http://schemas.openxmlformats.org/drawingml/2006/main" xmlns:r="http://schemas.openxmlformats.org/officeDocument/2006/relationships" name="2_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pitchFamily="0" charset="1"/>
        <a:ea typeface=""/>
        <a:cs typeface=""/>
      </a:majorFont>
      <a:minorFont>
        <a:latin typeface="Dava Sans"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pitchFamily="0" charset="1"/>
        <a:ea typeface=""/>
        <a:cs typeface=""/>
      </a:majorFont>
      <a:minorFont>
        <a:latin typeface="Dava Sans"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0.xml><?xml version="1.0" encoding="utf-8"?>
<a:theme xmlns:a="http://schemas.openxmlformats.org/drawingml/2006/main" xmlns:r="http://schemas.openxmlformats.org/officeDocument/2006/relationships" name="2_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pitchFamily="0" charset="1"/>
        <a:ea typeface=""/>
        <a:cs typeface=""/>
      </a:majorFont>
      <a:minorFont>
        <a:latin typeface="Dava Sans"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1.xml><?xml version="1.0" encoding="utf-8"?>
<a:theme xmlns:a="http://schemas.openxmlformats.org/drawingml/2006/main" xmlns:r="http://schemas.openxmlformats.org/officeDocument/2006/relationships" name="2_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pitchFamily="0" charset="1"/>
        <a:ea typeface=""/>
        <a:cs typeface=""/>
      </a:majorFont>
      <a:minorFont>
        <a:latin typeface="Dava Sans"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2.xml><?xml version="1.0" encoding="utf-8"?>
<a:theme xmlns:a="http://schemas.openxmlformats.org/drawingml/2006/main" xmlns:r="http://schemas.openxmlformats.org/officeDocument/2006/relationships" name="2_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pitchFamily="0" charset="1"/>
        <a:ea typeface=""/>
        <a:cs typeface=""/>
      </a:majorFont>
      <a:minorFont>
        <a:latin typeface="Dava Sans"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3.xml><?xml version="1.0" encoding="utf-8"?>
<a:theme xmlns:a="http://schemas.openxmlformats.org/drawingml/2006/main" xmlns:r="http://schemas.openxmlformats.org/officeDocument/2006/relationships" name="2_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pitchFamily="0" charset="1"/>
        <a:ea typeface=""/>
        <a:cs typeface=""/>
      </a:majorFont>
      <a:minorFont>
        <a:latin typeface="Dava Sans"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4.xml><?xml version="1.0" encoding="utf-8"?>
<a:theme xmlns:a="http://schemas.openxmlformats.org/drawingml/2006/main" xmlns:r="http://schemas.openxmlformats.org/officeDocument/2006/relationships" name="2_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pitchFamily="0" charset="1"/>
        <a:ea typeface=""/>
        <a:cs typeface=""/>
      </a:majorFont>
      <a:minorFont>
        <a:latin typeface="Dava Sans"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5.xml><?xml version="1.0" encoding="utf-8"?>
<a:theme xmlns:a="http://schemas.openxmlformats.org/drawingml/2006/main" xmlns:r="http://schemas.openxmlformats.org/officeDocument/2006/relationships" name="2_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pitchFamily="0" charset="1"/>
        <a:ea typeface=""/>
        <a:cs typeface=""/>
      </a:majorFont>
      <a:minorFont>
        <a:latin typeface="Dava Sans"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6.xml><?xml version="1.0" encoding="utf-8"?>
<a:theme xmlns:a="http://schemas.openxmlformats.org/drawingml/2006/main" xmlns:r="http://schemas.openxmlformats.org/officeDocument/2006/relationships" name="2_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pitchFamily="0" charset="1"/>
        <a:ea typeface=""/>
        <a:cs typeface=""/>
      </a:majorFont>
      <a:minorFont>
        <a:latin typeface="Dava Sans"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7.xml><?xml version="1.0" encoding="utf-8"?>
<a:theme xmlns:a="http://schemas.openxmlformats.org/drawingml/2006/main" xmlns:r="http://schemas.openxmlformats.org/officeDocument/2006/relationships" name="2_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pitchFamily="0" charset="1"/>
        <a:ea typeface=""/>
        <a:cs typeface=""/>
      </a:majorFont>
      <a:minorFont>
        <a:latin typeface="Dava Sans"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8.xml><?xml version="1.0" encoding="utf-8"?>
<a:theme xmlns:a="http://schemas.openxmlformats.org/drawingml/2006/main" xmlns:r="http://schemas.openxmlformats.org/officeDocument/2006/relationships" name="2_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pitchFamily="0" charset="1"/>
        <a:ea typeface=""/>
        <a:cs typeface=""/>
      </a:majorFont>
      <a:minorFont>
        <a:latin typeface="Dava Sans"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pitchFamily="0" charset="1"/>
        <a:ea typeface=""/>
        <a:cs typeface=""/>
      </a:majorFont>
      <a:minorFont>
        <a:latin typeface="Dava Sans"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0.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pitchFamily="0" charset="1"/>
        <a:ea typeface=""/>
        <a:cs typeface=""/>
      </a:majorFont>
      <a:minorFont>
        <a:latin typeface="Dava Sans"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pitchFamily="0" charset="1"/>
        <a:ea typeface=""/>
        <a:cs typeface=""/>
      </a:majorFont>
      <a:minorFont>
        <a:latin typeface="Dava Sans"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pitchFamily="0" charset="1"/>
        <a:ea typeface=""/>
        <a:cs typeface=""/>
      </a:majorFont>
      <a:minorFont>
        <a:latin typeface="Dava Sans"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pitchFamily="0" charset="1"/>
        <a:ea typeface=""/>
        <a:cs typeface=""/>
      </a:majorFont>
      <a:minorFont>
        <a:latin typeface="Dava Sans"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7518</TotalTime>
  <Application>LibreOffice/25.2.5.2$Linux_X86_64 LibreOffice_project/520$Build-2</Application>
  <AppVersion>15.0000</AppVersion>
  <Words>1245</Words>
  <Paragraphs>126</Paragraphs>
  <Company>Endava</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2025-06-15T11:23:17Z</dcterms:created>
  <dc:creator>Daniel Laurentiu Schmidt</dc:creator>
  <dc:description/>
  <dc:language>en-US</dc:language>
  <cp:lastModifiedBy/>
  <dcterms:modified xsi:type="dcterms:W3CDTF">2025-08-27T17:42:15Z</dcterms:modified>
  <cp:revision>4</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16</vt:i4>
  </property>
  <property fmtid="{D5CDD505-2E9C-101B-9397-08002B2CF9AE}" pid="3" name="PresentationFormat">
    <vt:lpwstr>Custom</vt:lpwstr>
  </property>
  <property fmtid="{D5CDD505-2E9C-101B-9397-08002B2CF9AE}" pid="4" name="Slides">
    <vt:i4>22</vt:i4>
  </property>
</Properties>
</file>