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30"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5F207-8A80-46FA-9C6D-4F6D8CAC765E}" v="1" dt="2025-08-28T12:31:00.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0A25F207-8A80-46FA-9C6D-4F6D8CAC765E}"/>
    <pc:docChg chg="undo custSel modSld delMainMaster">
      <pc:chgData name="Daniel Laurentiu Schmidt" userId="9ab8f5a0-558d-473f-8210-f04e6f74bedf" providerId="ADAL" clId="{0A25F207-8A80-46FA-9C6D-4F6D8CAC765E}" dt="2025-08-28T12:31:02.648" v="13" actId="20577"/>
      <pc:docMkLst>
        <pc:docMk/>
      </pc:docMkLst>
      <pc:sldChg chg="modSp mod">
        <pc:chgData name="Daniel Laurentiu Schmidt" userId="9ab8f5a0-558d-473f-8210-f04e6f74bedf" providerId="ADAL" clId="{0A25F207-8A80-46FA-9C6D-4F6D8CAC765E}" dt="2025-08-27T15:14:18.721" v="3" actId="1076"/>
        <pc:sldMkLst>
          <pc:docMk/>
          <pc:sldMk cId="0" sldId="261"/>
        </pc:sldMkLst>
        <pc:picChg chg="mod">
          <ac:chgData name="Daniel Laurentiu Schmidt" userId="9ab8f5a0-558d-473f-8210-f04e6f74bedf" providerId="ADAL" clId="{0A25F207-8A80-46FA-9C6D-4F6D8CAC765E}" dt="2025-08-27T15:14:02.985" v="0" actId="1076"/>
          <ac:picMkLst>
            <pc:docMk/>
            <pc:sldMk cId="0" sldId="261"/>
            <ac:picMk id="294" creationId="{00000000-0000-0000-0000-000000000000}"/>
          </ac:picMkLst>
        </pc:picChg>
        <pc:picChg chg="mod">
          <ac:chgData name="Daniel Laurentiu Schmidt" userId="9ab8f5a0-558d-473f-8210-f04e6f74bedf" providerId="ADAL" clId="{0A25F207-8A80-46FA-9C6D-4F6D8CAC765E}" dt="2025-08-27T15:14:13.621" v="1" actId="1076"/>
          <ac:picMkLst>
            <pc:docMk/>
            <pc:sldMk cId="0" sldId="261"/>
            <ac:picMk id="295" creationId="{00000000-0000-0000-0000-000000000000}"/>
          </ac:picMkLst>
        </pc:picChg>
        <pc:picChg chg="mod">
          <ac:chgData name="Daniel Laurentiu Schmidt" userId="9ab8f5a0-558d-473f-8210-f04e6f74bedf" providerId="ADAL" clId="{0A25F207-8A80-46FA-9C6D-4F6D8CAC765E}" dt="2025-08-27T15:14:18.721" v="3" actId="1076"/>
          <ac:picMkLst>
            <pc:docMk/>
            <pc:sldMk cId="0" sldId="261"/>
            <ac:picMk id="296" creationId="{00000000-0000-0000-0000-000000000000}"/>
          </ac:picMkLst>
        </pc:picChg>
      </pc:sldChg>
      <pc:sldChg chg="modSp mod">
        <pc:chgData name="Daniel Laurentiu Schmidt" userId="9ab8f5a0-558d-473f-8210-f04e6f74bedf" providerId="ADAL" clId="{0A25F207-8A80-46FA-9C6D-4F6D8CAC765E}" dt="2025-08-27T15:14:27.472" v="4" actId="1076"/>
        <pc:sldMkLst>
          <pc:docMk/>
          <pc:sldMk cId="0" sldId="262"/>
        </pc:sldMkLst>
        <pc:picChg chg="mod">
          <ac:chgData name="Daniel Laurentiu Schmidt" userId="9ab8f5a0-558d-473f-8210-f04e6f74bedf" providerId="ADAL" clId="{0A25F207-8A80-46FA-9C6D-4F6D8CAC765E}" dt="2025-08-27T15:14:27.472" v="4" actId="1076"/>
          <ac:picMkLst>
            <pc:docMk/>
            <pc:sldMk cId="0" sldId="262"/>
            <ac:picMk id="301" creationId="{00000000-0000-0000-0000-000000000000}"/>
          </ac:picMkLst>
        </pc:picChg>
      </pc:sldChg>
      <pc:sldChg chg="modSp mod">
        <pc:chgData name="Daniel Laurentiu Schmidt" userId="9ab8f5a0-558d-473f-8210-f04e6f74bedf" providerId="ADAL" clId="{0A25F207-8A80-46FA-9C6D-4F6D8CAC765E}" dt="2025-08-27T15:14:44.809" v="7" actId="1076"/>
        <pc:sldMkLst>
          <pc:docMk/>
          <pc:sldMk cId="0" sldId="263"/>
        </pc:sldMkLst>
        <pc:picChg chg="mod">
          <ac:chgData name="Daniel Laurentiu Schmidt" userId="9ab8f5a0-558d-473f-8210-f04e6f74bedf" providerId="ADAL" clId="{0A25F207-8A80-46FA-9C6D-4F6D8CAC765E}" dt="2025-08-27T15:14:40.041" v="6" actId="1076"/>
          <ac:picMkLst>
            <pc:docMk/>
            <pc:sldMk cId="0" sldId="263"/>
            <ac:picMk id="305" creationId="{00000000-0000-0000-0000-000000000000}"/>
          </ac:picMkLst>
        </pc:picChg>
        <pc:picChg chg="mod">
          <ac:chgData name="Daniel Laurentiu Schmidt" userId="9ab8f5a0-558d-473f-8210-f04e6f74bedf" providerId="ADAL" clId="{0A25F207-8A80-46FA-9C6D-4F6D8CAC765E}" dt="2025-08-27T15:14:44.809" v="7" actId="1076"/>
          <ac:picMkLst>
            <pc:docMk/>
            <pc:sldMk cId="0" sldId="263"/>
            <ac:picMk id="306" creationId="{00000000-0000-0000-0000-000000000000}"/>
          </ac:picMkLst>
        </pc:picChg>
        <pc:picChg chg="mod">
          <ac:chgData name="Daniel Laurentiu Schmidt" userId="9ab8f5a0-558d-473f-8210-f04e6f74bedf" providerId="ADAL" clId="{0A25F207-8A80-46FA-9C6D-4F6D8CAC765E}" dt="2025-08-27T15:14:37.482" v="5" actId="1076"/>
          <ac:picMkLst>
            <pc:docMk/>
            <pc:sldMk cId="0" sldId="263"/>
            <ac:picMk id="307" creationId="{00000000-0000-0000-0000-000000000000}"/>
          </ac:picMkLst>
        </pc:picChg>
      </pc:sldChg>
      <pc:sldChg chg="modSp mod">
        <pc:chgData name="Daniel Laurentiu Schmidt" userId="9ab8f5a0-558d-473f-8210-f04e6f74bedf" providerId="ADAL" clId="{0A25F207-8A80-46FA-9C6D-4F6D8CAC765E}" dt="2025-08-28T11:35:28.167" v="8" actId="6549"/>
        <pc:sldMkLst>
          <pc:docMk/>
          <pc:sldMk cId="0" sldId="265"/>
        </pc:sldMkLst>
        <pc:spChg chg="mod">
          <ac:chgData name="Daniel Laurentiu Schmidt" userId="9ab8f5a0-558d-473f-8210-f04e6f74bedf" providerId="ADAL" clId="{0A25F207-8A80-46FA-9C6D-4F6D8CAC765E}" dt="2025-08-28T11:35:28.167" v="8" actId="6549"/>
          <ac:spMkLst>
            <pc:docMk/>
            <pc:sldMk cId="0" sldId="265"/>
            <ac:spMk id="315" creationId="{00000000-0000-0000-0000-000000000000}"/>
          </ac:spMkLst>
        </pc:spChg>
      </pc:sldChg>
      <pc:sldChg chg="modSp mod">
        <pc:chgData name="Daniel Laurentiu Schmidt" userId="9ab8f5a0-558d-473f-8210-f04e6f74bedf" providerId="ADAL" clId="{0A25F207-8A80-46FA-9C6D-4F6D8CAC765E}" dt="2025-08-28T12:25:47.301" v="10" actId="1076"/>
        <pc:sldMkLst>
          <pc:docMk/>
          <pc:sldMk cId="0" sldId="273"/>
        </pc:sldMkLst>
        <pc:picChg chg="mod">
          <ac:chgData name="Daniel Laurentiu Schmidt" userId="9ab8f5a0-558d-473f-8210-f04e6f74bedf" providerId="ADAL" clId="{0A25F207-8A80-46FA-9C6D-4F6D8CAC765E}" dt="2025-08-28T12:25:47.301" v="10" actId="1076"/>
          <ac:picMkLst>
            <pc:docMk/>
            <pc:sldMk cId="0" sldId="273"/>
            <ac:picMk id="343" creationId="{00000000-0000-0000-0000-000000000000}"/>
          </ac:picMkLst>
        </pc:picChg>
      </pc:sldChg>
      <pc:sldChg chg="modSp mod">
        <pc:chgData name="Daniel Laurentiu Schmidt" userId="9ab8f5a0-558d-473f-8210-f04e6f74bedf" providerId="ADAL" clId="{0A25F207-8A80-46FA-9C6D-4F6D8CAC765E}" dt="2025-08-28T12:31:02.648" v="13" actId="20577"/>
        <pc:sldMkLst>
          <pc:docMk/>
          <pc:sldMk cId="0" sldId="275"/>
        </pc:sldMkLst>
        <pc:spChg chg="mod">
          <ac:chgData name="Daniel Laurentiu Schmidt" userId="9ab8f5a0-558d-473f-8210-f04e6f74bedf" providerId="ADAL" clId="{0A25F207-8A80-46FA-9C6D-4F6D8CAC765E}" dt="2025-08-28T12:31:02.648" v="13" actId="20577"/>
          <ac:spMkLst>
            <pc:docMk/>
            <pc:sldMk cId="0" sldId="275"/>
            <ac:spMk id="349" creationId="{00000000-0000-0000-0000-000000000000}"/>
          </ac:spMkLst>
        </pc:spChg>
      </pc:sldChg>
      <pc:sldMasterChg chg="del delSldLayout">
        <pc:chgData name="Daniel Laurentiu Schmidt" userId="9ab8f5a0-558d-473f-8210-f04e6f74bedf" providerId="ADAL" clId="{0A25F207-8A80-46FA-9C6D-4F6D8CAC765E}" dt="2025-08-27T15:14:13.647" v="2"/>
        <pc:sldMasterMkLst>
          <pc:docMk/>
          <pc:sldMasterMk cId="0" sldId="2147483650"/>
        </pc:sldMasterMkLst>
        <pc:sldLayoutChg chg="del">
          <pc:chgData name="Daniel Laurentiu Schmidt" userId="9ab8f5a0-558d-473f-8210-f04e6f74bedf" providerId="ADAL" clId="{0A25F207-8A80-46FA-9C6D-4F6D8CAC765E}" dt="2025-08-27T15:14:13.647" v="2"/>
          <pc:sldLayoutMkLst>
            <pc:docMk/>
            <pc:sldMasterMk cId="0" sldId="2147483650"/>
            <pc:sldLayoutMk cId="0" sldId="214748365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52"/>
        </pc:sldMasterMkLst>
        <pc:sldLayoutChg chg="del">
          <pc:chgData name="Daniel Laurentiu Schmidt" userId="9ab8f5a0-558d-473f-8210-f04e6f74bedf" providerId="ADAL" clId="{0A25F207-8A80-46FA-9C6D-4F6D8CAC765E}" dt="2025-08-27T15:14:13.647" v="2"/>
          <pc:sldLayoutMkLst>
            <pc:docMk/>
            <pc:sldMasterMk cId="0" sldId="2147483652"/>
            <pc:sldLayoutMk cId="0" sldId="214748365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54"/>
        </pc:sldMasterMkLst>
        <pc:sldLayoutChg chg="del">
          <pc:chgData name="Daniel Laurentiu Schmidt" userId="9ab8f5a0-558d-473f-8210-f04e6f74bedf" providerId="ADAL" clId="{0A25F207-8A80-46FA-9C6D-4F6D8CAC765E}" dt="2025-08-27T15:14:13.647" v="2"/>
          <pc:sldLayoutMkLst>
            <pc:docMk/>
            <pc:sldMasterMk cId="0" sldId="2147483654"/>
            <pc:sldLayoutMk cId="0" sldId="214748365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56"/>
        </pc:sldMasterMkLst>
        <pc:sldLayoutChg chg="del">
          <pc:chgData name="Daniel Laurentiu Schmidt" userId="9ab8f5a0-558d-473f-8210-f04e6f74bedf" providerId="ADAL" clId="{0A25F207-8A80-46FA-9C6D-4F6D8CAC765E}" dt="2025-08-27T15:14:13.647" v="2"/>
          <pc:sldLayoutMkLst>
            <pc:docMk/>
            <pc:sldMasterMk cId="0" sldId="2147483656"/>
            <pc:sldLayoutMk cId="0" sldId="214748365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58"/>
        </pc:sldMasterMkLst>
        <pc:sldLayoutChg chg="del">
          <pc:chgData name="Daniel Laurentiu Schmidt" userId="9ab8f5a0-558d-473f-8210-f04e6f74bedf" providerId="ADAL" clId="{0A25F207-8A80-46FA-9C6D-4F6D8CAC765E}" dt="2025-08-27T15:14:13.647" v="2"/>
          <pc:sldLayoutMkLst>
            <pc:docMk/>
            <pc:sldMasterMk cId="0" sldId="2147483658"/>
            <pc:sldLayoutMk cId="0" sldId="214748365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60"/>
        </pc:sldMasterMkLst>
        <pc:sldLayoutChg chg="del">
          <pc:chgData name="Daniel Laurentiu Schmidt" userId="9ab8f5a0-558d-473f-8210-f04e6f74bedf" providerId="ADAL" clId="{0A25F207-8A80-46FA-9C6D-4F6D8CAC765E}" dt="2025-08-27T15:14:13.647" v="2"/>
          <pc:sldLayoutMkLst>
            <pc:docMk/>
            <pc:sldMasterMk cId="0" sldId="2147483660"/>
            <pc:sldLayoutMk cId="0" sldId="214748366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62"/>
        </pc:sldMasterMkLst>
        <pc:sldLayoutChg chg="del">
          <pc:chgData name="Daniel Laurentiu Schmidt" userId="9ab8f5a0-558d-473f-8210-f04e6f74bedf" providerId="ADAL" clId="{0A25F207-8A80-46FA-9C6D-4F6D8CAC765E}" dt="2025-08-27T15:14:13.647" v="2"/>
          <pc:sldLayoutMkLst>
            <pc:docMk/>
            <pc:sldMasterMk cId="0" sldId="2147483662"/>
            <pc:sldLayoutMk cId="0" sldId="214748366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64"/>
        </pc:sldMasterMkLst>
        <pc:sldLayoutChg chg="del">
          <pc:chgData name="Daniel Laurentiu Schmidt" userId="9ab8f5a0-558d-473f-8210-f04e6f74bedf" providerId="ADAL" clId="{0A25F207-8A80-46FA-9C6D-4F6D8CAC765E}" dt="2025-08-27T15:14:13.647" v="2"/>
          <pc:sldLayoutMkLst>
            <pc:docMk/>
            <pc:sldMasterMk cId="0" sldId="2147483664"/>
            <pc:sldLayoutMk cId="0" sldId="214748366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66"/>
        </pc:sldMasterMkLst>
        <pc:sldLayoutChg chg="del">
          <pc:chgData name="Daniel Laurentiu Schmidt" userId="9ab8f5a0-558d-473f-8210-f04e6f74bedf" providerId="ADAL" clId="{0A25F207-8A80-46FA-9C6D-4F6D8CAC765E}" dt="2025-08-27T15:14:13.647" v="2"/>
          <pc:sldLayoutMkLst>
            <pc:docMk/>
            <pc:sldMasterMk cId="0" sldId="2147483666"/>
            <pc:sldLayoutMk cId="0" sldId="214748366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68"/>
        </pc:sldMasterMkLst>
        <pc:sldLayoutChg chg="del">
          <pc:chgData name="Daniel Laurentiu Schmidt" userId="9ab8f5a0-558d-473f-8210-f04e6f74bedf" providerId="ADAL" clId="{0A25F207-8A80-46FA-9C6D-4F6D8CAC765E}" dt="2025-08-27T15:14:13.647" v="2"/>
          <pc:sldLayoutMkLst>
            <pc:docMk/>
            <pc:sldMasterMk cId="0" sldId="2147483668"/>
            <pc:sldLayoutMk cId="0" sldId="214748366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70"/>
        </pc:sldMasterMkLst>
        <pc:sldLayoutChg chg="del">
          <pc:chgData name="Daniel Laurentiu Schmidt" userId="9ab8f5a0-558d-473f-8210-f04e6f74bedf" providerId="ADAL" clId="{0A25F207-8A80-46FA-9C6D-4F6D8CAC765E}" dt="2025-08-27T15:14:13.647" v="2"/>
          <pc:sldLayoutMkLst>
            <pc:docMk/>
            <pc:sldMasterMk cId="0" sldId="2147483670"/>
            <pc:sldLayoutMk cId="0" sldId="214748367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72"/>
        </pc:sldMasterMkLst>
        <pc:sldLayoutChg chg="del">
          <pc:chgData name="Daniel Laurentiu Schmidt" userId="9ab8f5a0-558d-473f-8210-f04e6f74bedf" providerId="ADAL" clId="{0A25F207-8A80-46FA-9C6D-4F6D8CAC765E}" dt="2025-08-27T15:14:13.647" v="2"/>
          <pc:sldLayoutMkLst>
            <pc:docMk/>
            <pc:sldMasterMk cId="0" sldId="2147483672"/>
            <pc:sldLayoutMk cId="0" sldId="214748367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74"/>
        </pc:sldMasterMkLst>
        <pc:sldLayoutChg chg="del">
          <pc:chgData name="Daniel Laurentiu Schmidt" userId="9ab8f5a0-558d-473f-8210-f04e6f74bedf" providerId="ADAL" clId="{0A25F207-8A80-46FA-9C6D-4F6D8CAC765E}" dt="2025-08-27T15:14:13.647" v="2"/>
          <pc:sldLayoutMkLst>
            <pc:docMk/>
            <pc:sldMasterMk cId="0" sldId="2147483674"/>
            <pc:sldLayoutMk cId="0" sldId="214748367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76"/>
        </pc:sldMasterMkLst>
        <pc:sldLayoutChg chg="del">
          <pc:chgData name="Daniel Laurentiu Schmidt" userId="9ab8f5a0-558d-473f-8210-f04e6f74bedf" providerId="ADAL" clId="{0A25F207-8A80-46FA-9C6D-4F6D8CAC765E}" dt="2025-08-27T15:14:13.647" v="2"/>
          <pc:sldLayoutMkLst>
            <pc:docMk/>
            <pc:sldMasterMk cId="0" sldId="2147483676"/>
            <pc:sldLayoutMk cId="0" sldId="214748367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78"/>
        </pc:sldMasterMkLst>
        <pc:sldLayoutChg chg="del">
          <pc:chgData name="Daniel Laurentiu Schmidt" userId="9ab8f5a0-558d-473f-8210-f04e6f74bedf" providerId="ADAL" clId="{0A25F207-8A80-46FA-9C6D-4F6D8CAC765E}" dt="2025-08-27T15:14:13.647" v="2"/>
          <pc:sldLayoutMkLst>
            <pc:docMk/>
            <pc:sldMasterMk cId="0" sldId="2147483678"/>
            <pc:sldLayoutMk cId="0" sldId="214748367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80"/>
        </pc:sldMasterMkLst>
        <pc:sldLayoutChg chg="del">
          <pc:chgData name="Daniel Laurentiu Schmidt" userId="9ab8f5a0-558d-473f-8210-f04e6f74bedf" providerId="ADAL" clId="{0A25F207-8A80-46FA-9C6D-4F6D8CAC765E}" dt="2025-08-27T15:14:13.647" v="2"/>
          <pc:sldLayoutMkLst>
            <pc:docMk/>
            <pc:sldMasterMk cId="0" sldId="2147483680"/>
            <pc:sldLayoutMk cId="0" sldId="214748368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82"/>
        </pc:sldMasterMkLst>
        <pc:sldLayoutChg chg="del">
          <pc:chgData name="Daniel Laurentiu Schmidt" userId="9ab8f5a0-558d-473f-8210-f04e6f74bedf" providerId="ADAL" clId="{0A25F207-8A80-46FA-9C6D-4F6D8CAC765E}" dt="2025-08-27T15:14:13.647" v="2"/>
          <pc:sldLayoutMkLst>
            <pc:docMk/>
            <pc:sldMasterMk cId="0" sldId="2147483682"/>
            <pc:sldLayoutMk cId="0" sldId="214748368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84"/>
        </pc:sldMasterMkLst>
        <pc:sldLayoutChg chg="del">
          <pc:chgData name="Daniel Laurentiu Schmidt" userId="9ab8f5a0-558d-473f-8210-f04e6f74bedf" providerId="ADAL" clId="{0A25F207-8A80-46FA-9C6D-4F6D8CAC765E}" dt="2025-08-27T15:14:13.647" v="2"/>
          <pc:sldLayoutMkLst>
            <pc:docMk/>
            <pc:sldMasterMk cId="0" sldId="2147483684"/>
            <pc:sldLayoutMk cId="0" sldId="214748368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86"/>
        </pc:sldMasterMkLst>
        <pc:sldLayoutChg chg="del">
          <pc:chgData name="Daniel Laurentiu Schmidt" userId="9ab8f5a0-558d-473f-8210-f04e6f74bedf" providerId="ADAL" clId="{0A25F207-8A80-46FA-9C6D-4F6D8CAC765E}" dt="2025-08-27T15:14:13.647" v="2"/>
          <pc:sldLayoutMkLst>
            <pc:docMk/>
            <pc:sldMasterMk cId="0" sldId="2147483686"/>
            <pc:sldLayoutMk cId="0" sldId="214748368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88"/>
        </pc:sldMasterMkLst>
        <pc:sldLayoutChg chg="del">
          <pc:chgData name="Daniel Laurentiu Schmidt" userId="9ab8f5a0-558d-473f-8210-f04e6f74bedf" providerId="ADAL" clId="{0A25F207-8A80-46FA-9C6D-4F6D8CAC765E}" dt="2025-08-27T15:14:13.647" v="2"/>
          <pc:sldLayoutMkLst>
            <pc:docMk/>
            <pc:sldMasterMk cId="0" sldId="2147483688"/>
            <pc:sldLayoutMk cId="0" sldId="214748368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90"/>
        </pc:sldMasterMkLst>
        <pc:sldLayoutChg chg="del">
          <pc:chgData name="Daniel Laurentiu Schmidt" userId="9ab8f5a0-558d-473f-8210-f04e6f74bedf" providerId="ADAL" clId="{0A25F207-8A80-46FA-9C6D-4F6D8CAC765E}" dt="2025-08-27T15:14:13.647" v="2"/>
          <pc:sldLayoutMkLst>
            <pc:docMk/>
            <pc:sldMasterMk cId="0" sldId="2147483690"/>
            <pc:sldLayoutMk cId="0" sldId="214748369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92"/>
        </pc:sldMasterMkLst>
        <pc:sldLayoutChg chg="del">
          <pc:chgData name="Daniel Laurentiu Schmidt" userId="9ab8f5a0-558d-473f-8210-f04e6f74bedf" providerId="ADAL" clId="{0A25F207-8A80-46FA-9C6D-4F6D8CAC765E}" dt="2025-08-27T15:14:13.647" v="2"/>
          <pc:sldLayoutMkLst>
            <pc:docMk/>
            <pc:sldMasterMk cId="0" sldId="2147483692"/>
            <pc:sldLayoutMk cId="0" sldId="214748369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94"/>
        </pc:sldMasterMkLst>
        <pc:sldLayoutChg chg="del">
          <pc:chgData name="Daniel Laurentiu Schmidt" userId="9ab8f5a0-558d-473f-8210-f04e6f74bedf" providerId="ADAL" clId="{0A25F207-8A80-46FA-9C6D-4F6D8CAC765E}" dt="2025-08-27T15:14:13.647" v="2"/>
          <pc:sldLayoutMkLst>
            <pc:docMk/>
            <pc:sldMasterMk cId="0" sldId="2147483694"/>
            <pc:sldLayoutMk cId="0" sldId="214748369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96"/>
        </pc:sldMasterMkLst>
        <pc:sldLayoutChg chg="del">
          <pc:chgData name="Daniel Laurentiu Schmidt" userId="9ab8f5a0-558d-473f-8210-f04e6f74bedf" providerId="ADAL" clId="{0A25F207-8A80-46FA-9C6D-4F6D8CAC765E}" dt="2025-08-27T15:14:13.647" v="2"/>
          <pc:sldLayoutMkLst>
            <pc:docMk/>
            <pc:sldMasterMk cId="0" sldId="2147483696"/>
            <pc:sldLayoutMk cId="0" sldId="214748369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698"/>
        </pc:sldMasterMkLst>
        <pc:sldLayoutChg chg="del">
          <pc:chgData name="Daniel Laurentiu Schmidt" userId="9ab8f5a0-558d-473f-8210-f04e6f74bedf" providerId="ADAL" clId="{0A25F207-8A80-46FA-9C6D-4F6D8CAC765E}" dt="2025-08-27T15:14:13.647" v="2"/>
          <pc:sldLayoutMkLst>
            <pc:docMk/>
            <pc:sldMasterMk cId="0" sldId="2147483698"/>
            <pc:sldLayoutMk cId="0" sldId="214748369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00"/>
        </pc:sldMasterMkLst>
        <pc:sldLayoutChg chg="del">
          <pc:chgData name="Daniel Laurentiu Schmidt" userId="9ab8f5a0-558d-473f-8210-f04e6f74bedf" providerId="ADAL" clId="{0A25F207-8A80-46FA-9C6D-4F6D8CAC765E}" dt="2025-08-27T15:14:13.647" v="2"/>
          <pc:sldLayoutMkLst>
            <pc:docMk/>
            <pc:sldMasterMk cId="0" sldId="2147483700"/>
            <pc:sldLayoutMk cId="0" sldId="214748370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02"/>
        </pc:sldMasterMkLst>
        <pc:sldLayoutChg chg="del">
          <pc:chgData name="Daniel Laurentiu Schmidt" userId="9ab8f5a0-558d-473f-8210-f04e6f74bedf" providerId="ADAL" clId="{0A25F207-8A80-46FA-9C6D-4F6D8CAC765E}" dt="2025-08-27T15:14:13.647" v="2"/>
          <pc:sldLayoutMkLst>
            <pc:docMk/>
            <pc:sldMasterMk cId="0" sldId="2147483702"/>
            <pc:sldLayoutMk cId="0" sldId="214748370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04"/>
        </pc:sldMasterMkLst>
        <pc:sldLayoutChg chg="del">
          <pc:chgData name="Daniel Laurentiu Schmidt" userId="9ab8f5a0-558d-473f-8210-f04e6f74bedf" providerId="ADAL" clId="{0A25F207-8A80-46FA-9C6D-4F6D8CAC765E}" dt="2025-08-27T15:14:13.647" v="2"/>
          <pc:sldLayoutMkLst>
            <pc:docMk/>
            <pc:sldMasterMk cId="0" sldId="2147483704"/>
            <pc:sldLayoutMk cId="0" sldId="214748370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06"/>
        </pc:sldMasterMkLst>
        <pc:sldLayoutChg chg="del">
          <pc:chgData name="Daniel Laurentiu Schmidt" userId="9ab8f5a0-558d-473f-8210-f04e6f74bedf" providerId="ADAL" clId="{0A25F207-8A80-46FA-9C6D-4F6D8CAC765E}" dt="2025-08-27T15:14:13.647" v="2"/>
          <pc:sldLayoutMkLst>
            <pc:docMk/>
            <pc:sldMasterMk cId="0" sldId="2147483706"/>
            <pc:sldLayoutMk cId="0" sldId="214748370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08"/>
        </pc:sldMasterMkLst>
        <pc:sldLayoutChg chg="del">
          <pc:chgData name="Daniel Laurentiu Schmidt" userId="9ab8f5a0-558d-473f-8210-f04e6f74bedf" providerId="ADAL" clId="{0A25F207-8A80-46FA-9C6D-4F6D8CAC765E}" dt="2025-08-27T15:14:13.647" v="2"/>
          <pc:sldLayoutMkLst>
            <pc:docMk/>
            <pc:sldMasterMk cId="0" sldId="2147483708"/>
            <pc:sldLayoutMk cId="0" sldId="214748370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10"/>
        </pc:sldMasterMkLst>
        <pc:sldLayoutChg chg="del">
          <pc:chgData name="Daniel Laurentiu Schmidt" userId="9ab8f5a0-558d-473f-8210-f04e6f74bedf" providerId="ADAL" clId="{0A25F207-8A80-46FA-9C6D-4F6D8CAC765E}" dt="2025-08-27T15:14:13.647" v="2"/>
          <pc:sldLayoutMkLst>
            <pc:docMk/>
            <pc:sldMasterMk cId="0" sldId="2147483710"/>
            <pc:sldLayoutMk cId="0" sldId="214748371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12"/>
        </pc:sldMasterMkLst>
        <pc:sldLayoutChg chg="del">
          <pc:chgData name="Daniel Laurentiu Schmidt" userId="9ab8f5a0-558d-473f-8210-f04e6f74bedf" providerId="ADAL" clId="{0A25F207-8A80-46FA-9C6D-4F6D8CAC765E}" dt="2025-08-27T15:14:13.647" v="2"/>
          <pc:sldLayoutMkLst>
            <pc:docMk/>
            <pc:sldMasterMk cId="0" sldId="2147483712"/>
            <pc:sldLayoutMk cId="0" sldId="214748371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14"/>
        </pc:sldMasterMkLst>
        <pc:sldLayoutChg chg="del">
          <pc:chgData name="Daniel Laurentiu Schmidt" userId="9ab8f5a0-558d-473f-8210-f04e6f74bedf" providerId="ADAL" clId="{0A25F207-8A80-46FA-9C6D-4F6D8CAC765E}" dt="2025-08-27T15:14:13.647" v="2"/>
          <pc:sldLayoutMkLst>
            <pc:docMk/>
            <pc:sldMasterMk cId="0" sldId="2147483714"/>
            <pc:sldLayoutMk cId="0" sldId="214748371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16"/>
        </pc:sldMasterMkLst>
        <pc:sldLayoutChg chg="del">
          <pc:chgData name="Daniel Laurentiu Schmidt" userId="9ab8f5a0-558d-473f-8210-f04e6f74bedf" providerId="ADAL" clId="{0A25F207-8A80-46FA-9C6D-4F6D8CAC765E}" dt="2025-08-27T15:14:13.647" v="2"/>
          <pc:sldLayoutMkLst>
            <pc:docMk/>
            <pc:sldMasterMk cId="0" sldId="2147483716"/>
            <pc:sldLayoutMk cId="0" sldId="214748371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18"/>
        </pc:sldMasterMkLst>
        <pc:sldLayoutChg chg="del">
          <pc:chgData name="Daniel Laurentiu Schmidt" userId="9ab8f5a0-558d-473f-8210-f04e6f74bedf" providerId="ADAL" clId="{0A25F207-8A80-46FA-9C6D-4F6D8CAC765E}" dt="2025-08-27T15:14:13.647" v="2"/>
          <pc:sldLayoutMkLst>
            <pc:docMk/>
            <pc:sldMasterMk cId="0" sldId="2147483718"/>
            <pc:sldLayoutMk cId="0" sldId="214748371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20"/>
        </pc:sldMasterMkLst>
        <pc:sldLayoutChg chg="del">
          <pc:chgData name="Daniel Laurentiu Schmidt" userId="9ab8f5a0-558d-473f-8210-f04e6f74bedf" providerId="ADAL" clId="{0A25F207-8A80-46FA-9C6D-4F6D8CAC765E}" dt="2025-08-27T15:14:13.647" v="2"/>
          <pc:sldLayoutMkLst>
            <pc:docMk/>
            <pc:sldMasterMk cId="0" sldId="2147483720"/>
            <pc:sldLayoutMk cId="0" sldId="214748372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22"/>
        </pc:sldMasterMkLst>
        <pc:sldLayoutChg chg="del">
          <pc:chgData name="Daniel Laurentiu Schmidt" userId="9ab8f5a0-558d-473f-8210-f04e6f74bedf" providerId="ADAL" clId="{0A25F207-8A80-46FA-9C6D-4F6D8CAC765E}" dt="2025-08-27T15:14:13.647" v="2"/>
          <pc:sldLayoutMkLst>
            <pc:docMk/>
            <pc:sldMasterMk cId="0" sldId="2147483722"/>
            <pc:sldLayoutMk cId="0" sldId="214748372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24"/>
        </pc:sldMasterMkLst>
        <pc:sldLayoutChg chg="del">
          <pc:chgData name="Daniel Laurentiu Schmidt" userId="9ab8f5a0-558d-473f-8210-f04e6f74bedf" providerId="ADAL" clId="{0A25F207-8A80-46FA-9C6D-4F6D8CAC765E}" dt="2025-08-27T15:14:13.647" v="2"/>
          <pc:sldLayoutMkLst>
            <pc:docMk/>
            <pc:sldMasterMk cId="0" sldId="2147483724"/>
            <pc:sldLayoutMk cId="0" sldId="214748372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26"/>
        </pc:sldMasterMkLst>
        <pc:sldLayoutChg chg="del">
          <pc:chgData name="Daniel Laurentiu Schmidt" userId="9ab8f5a0-558d-473f-8210-f04e6f74bedf" providerId="ADAL" clId="{0A25F207-8A80-46FA-9C6D-4F6D8CAC765E}" dt="2025-08-27T15:14:13.647" v="2"/>
          <pc:sldLayoutMkLst>
            <pc:docMk/>
            <pc:sldMasterMk cId="0" sldId="2147483726"/>
            <pc:sldLayoutMk cId="0" sldId="214748372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28"/>
        </pc:sldMasterMkLst>
        <pc:sldLayoutChg chg="del">
          <pc:chgData name="Daniel Laurentiu Schmidt" userId="9ab8f5a0-558d-473f-8210-f04e6f74bedf" providerId="ADAL" clId="{0A25F207-8A80-46FA-9C6D-4F6D8CAC765E}" dt="2025-08-27T15:14:13.647" v="2"/>
          <pc:sldLayoutMkLst>
            <pc:docMk/>
            <pc:sldMasterMk cId="0" sldId="2147483728"/>
            <pc:sldLayoutMk cId="0" sldId="214748372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34"/>
        </pc:sldMasterMkLst>
        <pc:sldLayoutChg chg="del">
          <pc:chgData name="Daniel Laurentiu Schmidt" userId="9ab8f5a0-558d-473f-8210-f04e6f74bedf" providerId="ADAL" clId="{0A25F207-8A80-46FA-9C6D-4F6D8CAC765E}" dt="2025-08-27T15:14:13.647" v="2"/>
          <pc:sldLayoutMkLst>
            <pc:docMk/>
            <pc:sldMasterMk cId="0" sldId="2147483734"/>
            <pc:sldLayoutMk cId="0" sldId="2147483735"/>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36"/>
        </pc:sldMasterMkLst>
        <pc:sldLayoutChg chg="del">
          <pc:chgData name="Daniel Laurentiu Schmidt" userId="9ab8f5a0-558d-473f-8210-f04e6f74bedf" providerId="ADAL" clId="{0A25F207-8A80-46FA-9C6D-4F6D8CAC765E}" dt="2025-08-27T15:14:13.647" v="2"/>
          <pc:sldLayoutMkLst>
            <pc:docMk/>
            <pc:sldMasterMk cId="0" sldId="2147483736"/>
            <pc:sldLayoutMk cId="0" sldId="2147483737"/>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38"/>
        </pc:sldMasterMkLst>
        <pc:sldLayoutChg chg="del">
          <pc:chgData name="Daniel Laurentiu Schmidt" userId="9ab8f5a0-558d-473f-8210-f04e6f74bedf" providerId="ADAL" clId="{0A25F207-8A80-46FA-9C6D-4F6D8CAC765E}" dt="2025-08-27T15:14:13.647" v="2"/>
          <pc:sldLayoutMkLst>
            <pc:docMk/>
            <pc:sldMasterMk cId="0" sldId="2147483738"/>
            <pc:sldLayoutMk cId="0" sldId="2147483739"/>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40"/>
        </pc:sldMasterMkLst>
        <pc:sldLayoutChg chg="del">
          <pc:chgData name="Daniel Laurentiu Schmidt" userId="9ab8f5a0-558d-473f-8210-f04e6f74bedf" providerId="ADAL" clId="{0A25F207-8A80-46FA-9C6D-4F6D8CAC765E}" dt="2025-08-27T15:14:13.647" v="2"/>
          <pc:sldLayoutMkLst>
            <pc:docMk/>
            <pc:sldMasterMk cId="0" sldId="2147483740"/>
            <pc:sldLayoutMk cId="0" sldId="2147483741"/>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42"/>
        </pc:sldMasterMkLst>
        <pc:sldLayoutChg chg="del">
          <pc:chgData name="Daniel Laurentiu Schmidt" userId="9ab8f5a0-558d-473f-8210-f04e6f74bedf" providerId="ADAL" clId="{0A25F207-8A80-46FA-9C6D-4F6D8CAC765E}" dt="2025-08-27T15:14:13.647" v="2"/>
          <pc:sldLayoutMkLst>
            <pc:docMk/>
            <pc:sldMasterMk cId="0" sldId="2147483742"/>
            <pc:sldLayoutMk cId="0" sldId="2147483743"/>
          </pc:sldLayoutMkLst>
        </pc:sldLayoutChg>
      </pc:sldMasterChg>
      <pc:sldMasterChg chg="del delSldLayout">
        <pc:chgData name="Daniel Laurentiu Schmidt" userId="9ab8f5a0-558d-473f-8210-f04e6f74bedf" providerId="ADAL" clId="{0A25F207-8A80-46FA-9C6D-4F6D8CAC765E}" dt="2025-08-27T15:14:13.647" v="2"/>
        <pc:sldMasterMkLst>
          <pc:docMk/>
          <pc:sldMasterMk cId="0" sldId="2147483744"/>
        </pc:sldMasterMkLst>
        <pc:sldLayoutChg chg="del">
          <pc:chgData name="Daniel Laurentiu Schmidt" userId="9ab8f5a0-558d-473f-8210-f04e6f74bedf" providerId="ADAL" clId="{0A25F207-8A80-46FA-9C6D-4F6D8CAC765E}" dt="2025-08-27T15:14:13.647" v="2"/>
          <pc:sldLayoutMkLst>
            <pc:docMk/>
            <pc:sldMasterMk cId="0" sldId="2147483744"/>
            <pc:sldLayoutMk cId="0" sldId="2147483745"/>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69"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u="none" strike="noStrike">
                <a:solidFill>
                  <a:srgbClr val="000000"/>
                </a:solidFill>
                <a:effectLst/>
                <a:uFillTx/>
                <a:latin typeface="Noto Serif"/>
              </a:rPr>
              <a:t>Click to move the slide</a:t>
            </a:r>
          </a:p>
        </p:txBody>
      </p:sp>
      <p:sp>
        <p:nvSpPr>
          <p:cNvPr id="27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indent="0">
              <a:buNone/>
            </a:pPr>
            <a:r>
              <a:rPr lang="en-US" sz="2000" b="0" u="none" strike="noStrike">
                <a:solidFill>
                  <a:srgbClr val="000000"/>
                </a:solidFill>
                <a:effectLst/>
                <a:uFillTx/>
                <a:latin typeface="Noto Serif"/>
              </a:rPr>
              <a:t>Click to edit the notes format</a:t>
            </a:r>
          </a:p>
        </p:txBody>
      </p:sp>
      <p:sp>
        <p:nvSpPr>
          <p:cNvPr id="27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u="none" strike="noStrike">
                <a:solidFill>
                  <a:srgbClr val="000000"/>
                </a:solidFill>
                <a:effectLst/>
                <a:uFillTx/>
                <a:latin typeface="Noto Serif"/>
              </a:rPr>
              <a:t>&lt;header&gt;</a:t>
            </a:r>
          </a:p>
        </p:txBody>
      </p:sp>
      <p:sp>
        <p:nvSpPr>
          <p:cNvPr id="272" name="PlaceHolder 4"/>
          <p:cNvSpPr>
            <a:spLocks noGrp="1"/>
          </p:cNvSpPr>
          <p:nvPr>
            <p:ph type="dt" idx="51"/>
          </p:nvPr>
        </p:nvSpPr>
        <p:spPr>
          <a:xfrm>
            <a:off x="4278960" y="0"/>
            <a:ext cx="3280680" cy="534240"/>
          </a:xfrm>
          <a:prstGeom prst="rect">
            <a:avLst/>
          </a:prstGeom>
          <a:noFill/>
          <a:ln w="0">
            <a:noFill/>
          </a:ln>
        </p:spPr>
        <p:txBody>
          <a:bodyPr lIns="0" tIns="0" rIns="0" bIns="0" anchor="t">
            <a:noAutofit/>
          </a:bodyPr>
          <a:lstStyle>
            <a:lvl1pPr indent="0" algn="r">
              <a:buNone/>
              <a:defRPr lang="en-US" sz="1400" b="0" u="none" strike="noStrike">
                <a:solidFill>
                  <a:srgbClr val="000000"/>
                </a:solidFill>
                <a:effectLst/>
                <a:uFillTx/>
                <a:latin typeface="Noto Serif"/>
              </a:defRPr>
            </a:lvl1pPr>
          </a:lstStyle>
          <a:p>
            <a:pPr indent="0" algn="r">
              <a:buNone/>
            </a:pPr>
            <a:r>
              <a:rPr lang="en-US" sz="1400" b="0" u="none" strike="noStrike">
                <a:solidFill>
                  <a:srgbClr val="000000"/>
                </a:solidFill>
                <a:effectLst/>
                <a:uFillTx/>
                <a:latin typeface="Noto Serif"/>
              </a:rPr>
              <a:t>&lt;date/time&gt;</a:t>
            </a:r>
          </a:p>
        </p:txBody>
      </p:sp>
      <p:sp>
        <p:nvSpPr>
          <p:cNvPr id="273" name="PlaceHolder 5"/>
          <p:cNvSpPr>
            <a:spLocks noGrp="1"/>
          </p:cNvSpPr>
          <p:nvPr>
            <p:ph type="ftr" idx="52"/>
          </p:nvPr>
        </p:nvSpPr>
        <p:spPr>
          <a:xfrm>
            <a:off x="0" y="10157400"/>
            <a:ext cx="3280680" cy="534240"/>
          </a:xfrm>
          <a:prstGeom prst="rect">
            <a:avLst/>
          </a:prstGeom>
          <a:noFill/>
          <a:ln w="0">
            <a:noFill/>
          </a:ln>
        </p:spPr>
        <p:txBody>
          <a:bodyPr lIns="0" tIns="0" rIns="0" bIns="0" anchor="b">
            <a:noAutofit/>
          </a:bodyPr>
          <a:lstStyle>
            <a:lvl1pPr indent="0">
              <a:buNone/>
              <a:defRPr lang="en-US" sz="1400" b="0" u="none" strike="noStrike">
                <a:solidFill>
                  <a:srgbClr val="000000"/>
                </a:solidFill>
                <a:effectLst/>
                <a:uFillTx/>
                <a:latin typeface="Noto Serif"/>
              </a:defRPr>
            </a:lvl1pPr>
          </a:lstStyle>
          <a:p>
            <a:pPr indent="0">
              <a:buNone/>
            </a:pPr>
            <a:r>
              <a:rPr lang="en-US" sz="1400" b="0" u="none" strike="noStrike">
                <a:solidFill>
                  <a:srgbClr val="000000"/>
                </a:solidFill>
                <a:effectLst/>
                <a:uFillTx/>
                <a:latin typeface="Noto Serif"/>
              </a:rPr>
              <a:t>&lt;footer&gt;</a:t>
            </a:r>
          </a:p>
        </p:txBody>
      </p:sp>
      <p:sp>
        <p:nvSpPr>
          <p:cNvPr id="274" name="PlaceHolder 6"/>
          <p:cNvSpPr>
            <a:spLocks noGrp="1"/>
          </p:cNvSpPr>
          <p:nvPr>
            <p:ph type="sldNum" idx="53"/>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u="none" strike="noStrike">
                <a:solidFill>
                  <a:srgbClr val="000000"/>
                </a:solidFill>
                <a:effectLst/>
                <a:uFillTx/>
                <a:latin typeface="Noto Serif"/>
              </a:defRPr>
            </a:lvl1pPr>
          </a:lstStyle>
          <a:p>
            <a:pPr indent="0" algn="r">
              <a:buNone/>
            </a:pPr>
            <a:fld id="{72CB5569-F041-4411-B61C-E47EE02F887E}" type="slidenum">
              <a:rPr lang="en-US" sz="1400" b="0" u="none" strike="noStrike">
                <a:solidFill>
                  <a:srgbClr val="000000"/>
                </a:solidFill>
                <a:effectLst/>
                <a:uFillTx/>
                <a:latin typeface="Noto Serif"/>
              </a:rPr>
              <a:t>‹#›</a:t>
            </a:fld>
            <a:endParaRPr lang="en-US" sz="1400" b="0" u="none" strike="noStrik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PlaceHolder 1"/>
          <p:cNvSpPr>
            <a:spLocks noGrp="1" noRot="1" noChangeAspect="1"/>
          </p:cNvSpPr>
          <p:nvPr>
            <p:ph type="sldImg"/>
          </p:nvPr>
        </p:nvSpPr>
        <p:spPr>
          <a:xfrm>
            <a:off x="685800" y="1143000"/>
            <a:ext cx="5486400" cy="3086100"/>
          </a:xfrm>
          <a:prstGeom prst="rect">
            <a:avLst/>
          </a:prstGeom>
          <a:ln w="0">
            <a:noFill/>
          </a:ln>
        </p:spPr>
      </p:sp>
      <p:sp>
        <p:nvSpPr>
          <p:cNvPr id="355"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56" name="PlaceHolder 3"/>
          <p:cNvSpPr>
            <a:spLocks noGrp="1"/>
          </p:cNvSpPr>
          <p:nvPr>
            <p:ph type="sldNum" idx="54"/>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3F4322E6-A867-4427-BA78-7FBD4DB4E417}" type="slidenum">
              <a:rPr lang="en-US" sz="1200" b="0" u="none" strike="noStrike">
                <a:solidFill>
                  <a:srgbClr val="000000"/>
                </a:solidFill>
                <a:effectLst/>
                <a:uFillTx/>
                <a:latin typeface="Noto Serif"/>
              </a:rPr>
              <a:t>7</a:t>
            </a:fld>
            <a:endParaRPr lang="en-US" sz="1200" b="0" u="none" strike="noStrike">
              <a:solidFill>
                <a:srgbClr val="000000"/>
              </a:solidFill>
              <a:effectLst/>
              <a:uFillTx/>
              <a:latin typeface="Noto Serif"/>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noRot="1" noChangeAspect="1"/>
          </p:cNvSpPr>
          <p:nvPr>
            <p:ph type="sldImg"/>
          </p:nvPr>
        </p:nvSpPr>
        <p:spPr>
          <a:xfrm>
            <a:off x="685800" y="1143000"/>
            <a:ext cx="5485680" cy="3085560"/>
          </a:xfrm>
          <a:prstGeom prst="rect">
            <a:avLst/>
          </a:prstGeom>
          <a:ln w="0">
            <a:noFill/>
          </a:ln>
        </p:spPr>
      </p:sp>
      <p:sp>
        <p:nvSpPr>
          <p:cNvPr id="382"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83" name="PlaceHolder 3"/>
          <p:cNvSpPr>
            <a:spLocks noGrp="1"/>
          </p:cNvSpPr>
          <p:nvPr>
            <p:ph type="sldNum" idx="63"/>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D9519F00-A5B1-4850-AE6D-7EE8982F612D}" type="slidenum">
              <a:rPr lang="en-US" sz="1200" b="0" u="none" strike="noStrike">
                <a:solidFill>
                  <a:srgbClr val="000000"/>
                </a:solidFill>
                <a:effectLst/>
                <a:uFillTx/>
                <a:latin typeface="Noto Serif"/>
              </a:rPr>
              <a:t>16</a:t>
            </a:fld>
            <a:endParaRPr lang="en-US" sz="1200" b="0" u="none" strike="noStrike">
              <a:solidFill>
                <a:srgbClr val="000000"/>
              </a:solidFill>
              <a:effectLst/>
              <a:uFillTx/>
              <a:latin typeface="Noto Serif"/>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PlaceHolder 1"/>
          <p:cNvSpPr>
            <a:spLocks noGrp="1" noRot="1" noChangeAspect="1"/>
          </p:cNvSpPr>
          <p:nvPr>
            <p:ph type="sldImg"/>
          </p:nvPr>
        </p:nvSpPr>
        <p:spPr>
          <a:xfrm>
            <a:off x="685800" y="1143000"/>
            <a:ext cx="5485680" cy="3085560"/>
          </a:xfrm>
          <a:prstGeom prst="rect">
            <a:avLst/>
          </a:prstGeom>
          <a:ln w="0">
            <a:noFill/>
          </a:ln>
        </p:spPr>
      </p:sp>
      <p:sp>
        <p:nvSpPr>
          <p:cNvPr id="385"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86" name="PlaceHolder 3"/>
          <p:cNvSpPr>
            <a:spLocks noGrp="1"/>
          </p:cNvSpPr>
          <p:nvPr>
            <p:ph type="sldNum" idx="64"/>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08750BE5-7455-448B-81B0-E30F1F1D914B}" type="slidenum">
              <a:rPr lang="en-US" sz="1200" b="0" u="none" strike="noStrike">
                <a:solidFill>
                  <a:srgbClr val="000000"/>
                </a:solidFill>
                <a:effectLst/>
                <a:uFillTx/>
                <a:latin typeface="Noto Serif"/>
              </a:rPr>
              <a:t>17</a:t>
            </a:fld>
            <a:endParaRPr lang="en-US" sz="1200" b="0" u="none" strike="noStrike">
              <a:solidFill>
                <a:srgbClr val="000000"/>
              </a:solidFill>
              <a:effectLst/>
              <a:uFillTx/>
              <a:latin typeface="Noto Serif"/>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noRot="1" noChangeAspect="1"/>
          </p:cNvSpPr>
          <p:nvPr>
            <p:ph type="sldImg"/>
          </p:nvPr>
        </p:nvSpPr>
        <p:spPr>
          <a:xfrm>
            <a:off x="685800" y="1143000"/>
            <a:ext cx="5486400" cy="3086100"/>
          </a:xfrm>
          <a:prstGeom prst="rect">
            <a:avLst/>
          </a:prstGeom>
          <a:ln w="0">
            <a:noFill/>
          </a:ln>
        </p:spPr>
      </p:sp>
      <p:sp>
        <p:nvSpPr>
          <p:cNvPr id="388"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89" name="PlaceHolder 3"/>
          <p:cNvSpPr>
            <a:spLocks noGrp="1"/>
          </p:cNvSpPr>
          <p:nvPr>
            <p:ph type="sldNum" idx="65"/>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AC3A8936-993B-4B72-9A69-64EEA819BF70}" type="slidenum">
              <a:rPr lang="en-US" sz="1200" b="0" u="none" strike="noStrike">
                <a:solidFill>
                  <a:srgbClr val="000000"/>
                </a:solidFill>
                <a:effectLst/>
                <a:uFillTx/>
                <a:latin typeface="Noto Serif"/>
              </a:rPr>
              <a:t>18</a:t>
            </a:fld>
            <a:endParaRPr lang="en-US" sz="1200" b="0" u="none" strike="noStrike">
              <a:solidFill>
                <a:srgbClr val="000000"/>
              </a:solidFill>
              <a:effectLst/>
              <a:uFillTx/>
              <a:latin typeface="Noto Serif"/>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PlaceHolder 1"/>
          <p:cNvSpPr>
            <a:spLocks noGrp="1" noRot="1" noChangeAspect="1"/>
          </p:cNvSpPr>
          <p:nvPr>
            <p:ph type="sldImg"/>
          </p:nvPr>
        </p:nvSpPr>
        <p:spPr>
          <a:xfrm>
            <a:off x="685800" y="1143000"/>
            <a:ext cx="5485680" cy="3085560"/>
          </a:xfrm>
          <a:prstGeom prst="rect">
            <a:avLst/>
          </a:prstGeom>
          <a:ln w="0">
            <a:noFill/>
          </a:ln>
        </p:spPr>
      </p:sp>
      <p:sp>
        <p:nvSpPr>
          <p:cNvPr id="391"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92" name="PlaceHolder 3"/>
          <p:cNvSpPr>
            <a:spLocks noGrp="1"/>
          </p:cNvSpPr>
          <p:nvPr>
            <p:ph type="sldNum" idx="66"/>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26ECFE48-0B6D-44B2-BA61-0270932E00A9}" type="slidenum">
              <a:rPr lang="en-US" sz="1200" b="0" u="none" strike="noStrike">
                <a:solidFill>
                  <a:srgbClr val="000000"/>
                </a:solidFill>
                <a:effectLst/>
                <a:uFillTx/>
                <a:latin typeface="Noto Serif"/>
              </a:rPr>
              <a:t>19</a:t>
            </a:fld>
            <a:endParaRPr lang="en-US" sz="1200" b="0" u="none" strike="noStrike">
              <a:solidFill>
                <a:srgbClr val="000000"/>
              </a:solidFill>
              <a:effectLst/>
              <a:uFillTx/>
              <a:latin typeface="Noto Serif"/>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 name="PlaceHolder 1"/>
          <p:cNvSpPr>
            <a:spLocks noGrp="1" noRot="1" noChangeAspect="1"/>
          </p:cNvSpPr>
          <p:nvPr>
            <p:ph type="sldImg"/>
          </p:nvPr>
        </p:nvSpPr>
        <p:spPr>
          <a:xfrm>
            <a:off x="685800" y="1143000"/>
            <a:ext cx="5486400" cy="3086100"/>
          </a:xfrm>
          <a:prstGeom prst="rect">
            <a:avLst/>
          </a:prstGeom>
          <a:ln w="0">
            <a:noFill/>
          </a:ln>
        </p:spPr>
      </p:sp>
      <p:sp>
        <p:nvSpPr>
          <p:cNvPr id="394"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95" name="PlaceHolder 3"/>
          <p:cNvSpPr>
            <a:spLocks noGrp="1"/>
          </p:cNvSpPr>
          <p:nvPr>
            <p:ph type="sldNum" idx="67"/>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1BF13A07-7528-4D50-AB95-2D6FEF7656FA}" type="slidenum">
              <a:rPr lang="en-US" sz="1200" b="0" u="none" strike="noStrike">
                <a:solidFill>
                  <a:srgbClr val="000000"/>
                </a:solidFill>
                <a:effectLst/>
                <a:uFillTx/>
                <a:latin typeface="Noto Serif"/>
              </a:rPr>
              <a:t>20</a:t>
            </a:fld>
            <a:endParaRPr lang="en-US" sz="1200" b="0" u="none" strike="noStrike">
              <a:solidFill>
                <a:srgbClr val="000000"/>
              </a:solidFill>
              <a:effectLst/>
              <a:uFillTx/>
              <a:latin typeface="Noto Serif"/>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PlaceHolder 1"/>
          <p:cNvSpPr>
            <a:spLocks noGrp="1" noRot="1" noChangeAspect="1"/>
          </p:cNvSpPr>
          <p:nvPr>
            <p:ph type="sldImg"/>
          </p:nvPr>
        </p:nvSpPr>
        <p:spPr>
          <a:xfrm>
            <a:off x="685800" y="1143000"/>
            <a:ext cx="5485680" cy="3085560"/>
          </a:xfrm>
          <a:prstGeom prst="rect">
            <a:avLst/>
          </a:prstGeom>
          <a:ln w="0">
            <a:noFill/>
          </a:ln>
        </p:spPr>
      </p:sp>
      <p:sp>
        <p:nvSpPr>
          <p:cNvPr id="397"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98" name="PlaceHolder 3"/>
          <p:cNvSpPr>
            <a:spLocks noGrp="1"/>
          </p:cNvSpPr>
          <p:nvPr>
            <p:ph type="sldNum" idx="68"/>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4E5A288E-AFBE-414F-94BE-A2C755E66739}" type="slidenum">
              <a:rPr lang="en-US" sz="1200" b="0" u="none" strike="noStrike">
                <a:solidFill>
                  <a:srgbClr val="000000"/>
                </a:solidFill>
                <a:effectLst/>
                <a:uFillTx/>
                <a:latin typeface="Noto Serif"/>
              </a:rPr>
              <a:t>21</a:t>
            </a:fld>
            <a:endParaRPr lang="en-US" sz="1200" b="0" u="none" strike="noStrike">
              <a:solidFill>
                <a:srgbClr val="000000"/>
              </a:solidFill>
              <a:effectLst/>
              <a:uFillTx/>
              <a:latin typeface="Noto Serif"/>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PlaceHolder 1"/>
          <p:cNvSpPr>
            <a:spLocks noGrp="1" noRot="1" noChangeAspect="1"/>
          </p:cNvSpPr>
          <p:nvPr>
            <p:ph type="sldImg"/>
          </p:nvPr>
        </p:nvSpPr>
        <p:spPr>
          <a:xfrm>
            <a:off x="685800" y="1143000"/>
            <a:ext cx="5485680" cy="3085560"/>
          </a:xfrm>
          <a:prstGeom prst="rect">
            <a:avLst/>
          </a:prstGeom>
          <a:ln w="0">
            <a:noFill/>
          </a:ln>
        </p:spPr>
      </p:sp>
      <p:sp>
        <p:nvSpPr>
          <p:cNvPr id="400"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401" name="PlaceHolder 3"/>
          <p:cNvSpPr>
            <a:spLocks noGrp="1"/>
          </p:cNvSpPr>
          <p:nvPr>
            <p:ph type="sldNum" idx="69"/>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AF5CFBBD-FBD6-4F0E-9E39-BBB47A4714CD}" type="slidenum">
              <a:rPr lang="en-US" sz="1200" b="0" u="none" strike="noStrike">
                <a:solidFill>
                  <a:srgbClr val="000000"/>
                </a:solidFill>
                <a:effectLst/>
                <a:uFillTx/>
                <a:latin typeface="Noto Serif"/>
              </a:rPr>
              <a:t>22</a:t>
            </a:fld>
            <a:endParaRPr lang="en-US" sz="1200" b="0" u="none" strike="noStrike">
              <a:solidFill>
                <a:srgbClr val="000000"/>
              </a:solidFill>
              <a:effectLst/>
              <a:uFillTx/>
              <a:latin typeface="Noto Serif"/>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PlaceHolder 1"/>
          <p:cNvSpPr>
            <a:spLocks noGrp="1" noRot="1" noChangeAspect="1"/>
          </p:cNvSpPr>
          <p:nvPr>
            <p:ph type="sldImg"/>
          </p:nvPr>
        </p:nvSpPr>
        <p:spPr>
          <a:xfrm>
            <a:off x="685800" y="1143000"/>
            <a:ext cx="5485680" cy="3085560"/>
          </a:xfrm>
          <a:prstGeom prst="rect">
            <a:avLst/>
          </a:prstGeom>
          <a:ln w="0">
            <a:noFill/>
          </a:ln>
        </p:spPr>
      </p:sp>
      <p:sp>
        <p:nvSpPr>
          <p:cNvPr id="403"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404" name="PlaceHolder 3"/>
          <p:cNvSpPr>
            <a:spLocks noGrp="1"/>
          </p:cNvSpPr>
          <p:nvPr>
            <p:ph type="sldNum" idx="70"/>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20B4E26E-1B8D-4724-B912-BF09CC93E894}" type="slidenum">
              <a:rPr lang="en-US" sz="1200" b="0" u="none" strike="noStrike">
                <a:solidFill>
                  <a:srgbClr val="000000"/>
                </a:solidFill>
                <a:effectLst/>
                <a:uFillTx/>
                <a:latin typeface="Noto Serif"/>
              </a:rPr>
              <a:t>23</a:t>
            </a:fld>
            <a:endParaRPr lang="en-US" sz="1200" b="0" u="none" strike="noStrike">
              <a:solidFill>
                <a:srgbClr val="000000"/>
              </a:solidFill>
              <a:effectLst/>
              <a:uFillTx/>
              <a:latin typeface="Noto Serif"/>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685800" y="1143000"/>
            <a:ext cx="5486400" cy="3086100"/>
          </a:xfrm>
          <a:prstGeom prst="rect">
            <a:avLst/>
          </a:prstGeom>
          <a:ln w="0">
            <a:noFill/>
          </a:ln>
        </p:spPr>
      </p:sp>
      <p:sp>
        <p:nvSpPr>
          <p:cNvPr id="358"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59" name="PlaceHolder 3"/>
          <p:cNvSpPr>
            <a:spLocks noGrp="1"/>
          </p:cNvSpPr>
          <p:nvPr>
            <p:ph type="sldNum" idx="55"/>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BA3DB5A0-8CC0-4EB1-A79E-18F14B3E6102}" type="slidenum">
              <a:rPr lang="en-US" sz="1200" b="0" u="none" strike="noStrike">
                <a:solidFill>
                  <a:srgbClr val="000000"/>
                </a:solidFill>
                <a:effectLst/>
                <a:uFillTx/>
                <a:latin typeface="Noto Serif"/>
              </a:rPr>
              <a:t>8</a:t>
            </a:fld>
            <a:endParaRPr lang="en-US" sz="1200" b="0" u="none" strike="noStrike">
              <a:solidFill>
                <a:srgbClr val="000000"/>
              </a:solidFill>
              <a:effectLst/>
              <a:uFillTx/>
              <a:latin typeface="Noto Serif"/>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PlaceHolder 1"/>
          <p:cNvSpPr>
            <a:spLocks noGrp="1" noRot="1" noChangeAspect="1"/>
          </p:cNvSpPr>
          <p:nvPr>
            <p:ph type="sldImg"/>
          </p:nvPr>
        </p:nvSpPr>
        <p:spPr>
          <a:xfrm>
            <a:off x="685800" y="1143000"/>
            <a:ext cx="5485680" cy="3085560"/>
          </a:xfrm>
          <a:prstGeom prst="rect">
            <a:avLst/>
          </a:prstGeom>
          <a:ln w="0">
            <a:noFill/>
          </a:ln>
        </p:spPr>
      </p:sp>
      <p:sp>
        <p:nvSpPr>
          <p:cNvPr id="361"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62" name="PlaceHolder 3"/>
          <p:cNvSpPr>
            <a:spLocks noGrp="1"/>
          </p:cNvSpPr>
          <p:nvPr>
            <p:ph type="sldNum" idx="56"/>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CAA281B9-C088-40EA-98B5-3567364E4C95}" type="slidenum">
              <a:rPr lang="en-US" sz="1200" b="0" u="none" strike="noStrike">
                <a:solidFill>
                  <a:srgbClr val="000000"/>
                </a:solidFill>
                <a:effectLst/>
                <a:uFillTx/>
                <a:latin typeface="Noto Serif"/>
              </a:rPr>
              <a:t>9</a:t>
            </a:fld>
            <a:endParaRPr lang="en-US" sz="1200" b="0" u="none" strike="noStrike">
              <a:solidFill>
                <a:srgbClr val="000000"/>
              </a:solidFill>
              <a:effectLst/>
              <a:uFillTx/>
              <a:latin typeface="Noto Serif"/>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PlaceHolder 1"/>
          <p:cNvSpPr>
            <a:spLocks noGrp="1" noRot="1" noChangeAspect="1"/>
          </p:cNvSpPr>
          <p:nvPr>
            <p:ph type="sldImg"/>
          </p:nvPr>
        </p:nvSpPr>
        <p:spPr>
          <a:xfrm>
            <a:off x="685800" y="1143000"/>
            <a:ext cx="5486400" cy="3086100"/>
          </a:xfrm>
          <a:prstGeom prst="rect">
            <a:avLst/>
          </a:prstGeom>
          <a:ln w="0">
            <a:noFill/>
          </a:ln>
        </p:spPr>
      </p:sp>
      <p:sp>
        <p:nvSpPr>
          <p:cNvPr id="364"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65" name="PlaceHolder 3"/>
          <p:cNvSpPr>
            <a:spLocks noGrp="1"/>
          </p:cNvSpPr>
          <p:nvPr>
            <p:ph type="sldNum" idx="57"/>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155A58DB-8EB6-46BB-80DC-A4D458FE4963}" type="slidenum">
              <a:rPr lang="en-US" sz="1200" b="0" u="none" strike="noStrike">
                <a:solidFill>
                  <a:srgbClr val="000000"/>
                </a:solidFill>
                <a:effectLst/>
                <a:uFillTx/>
                <a:latin typeface="Noto Serif"/>
              </a:rPr>
              <a:t>10</a:t>
            </a:fld>
            <a:endParaRPr lang="en-US" sz="1200" b="0" u="none" strike="noStrike">
              <a:solidFill>
                <a:srgbClr val="000000"/>
              </a:solidFill>
              <a:effectLst/>
              <a:uFillTx/>
              <a:latin typeface="Noto Serif"/>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 name="PlaceHolder 1"/>
          <p:cNvSpPr>
            <a:spLocks noGrp="1" noRot="1" noChangeAspect="1"/>
          </p:cNvSpPr>
          <p:nvPr>
            <p:ph type="sldImg"/>
          </p:nvPr>
        </p:nvSpPr>
        <p:spPr>
          <a:xfrm>
            <a:off x="685800" y="1143000"/>
            <a:ext cx="5485680" cy="3085560"/>
          </a:xfrm>
          <a:prstGeom prst="rect">
            <a:avLst/>
          </a:prstGeom>
          <a:ln w="0">
            <a:noFill/>
          </a:ln>
        </p:spPr>
      </p:sp>
      <p:sp>
        <p:nvSpPr>
          <p:cNvPr id="367"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68" name="PlaceHolder 3"/>
          <p:cNvSpPr>
            <a:spLocks noGrp="1"/>
          </p:cNvSpPr>
          <p:nvPr>
            <p:ph type="sldNum" idx="58"/>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52FACA5A-602B-4827-9E57-6936CBF13522}" type="slidenum">
              <a:rPr lang="en-US" sz="1200" b="0" u="none" strike="noStrike">
                <a:solidFill>
                  <a:srgbClr val="000000"/>
                </a:solidFill>
                <a:effectLst/>
                <a:uFillTx/>
                <a:latin typeface="Noto Serif"/>
              </a:rPr>
              <a:t>11</a:t>
            </a:fld>
            <a:endParaRPr lang="en-US" sz="1200" b="0" u="none" strike="noStrike">
              <a:solidFill>
                <a:srgbClr val="000000"/>
              </a:solidFill>
              <a:effectLst/>
              <a:uFillTx/>
              <a:latin typeface="Noto Serif"/>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noRot="1" noChangeAspect="1"/>
          </p:cNvSpPr>
          <p:nvPr>
            <p:ph type="sldImg"/>
          </p:nvPr>
        </p:nvSpPr>
        <p:spPr>
          <a:xfrm>
            <a:off x="685800" y="1143000"/>
            <a:ext cx="5485680" cy="3085560"/>
          </a:xfrm>
          <a:prstGeom prst="rect">
            <a:avLst/>
          </a:prstGeom>
          <a:ln w="0">
            <a:noFill/>
          </a:ln>
        </p:spPr>
      </p:sp>
      <p:sp>
        <p:nvSpPr>
          <p:cNvPr id="370"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71" name="PlaceHolder 3"/>
          <p:cNvSpPr>
            <a:spLocks noGrp="1"/>
          </p:cNvSpPr>
          <p:nvPr>
            <p:ph type="sldNum" idx="59"/>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971168AC-E7D6-4EA7-8E3A-F0AABDA00E95}" type="slidenum">
              <a:rPr lang="en-US" sz="1200" b="0" u="none" strike="noStrike">
                <a:solidFill>
                  <a:srgbClr val="000000"/>
                </a:solidFill>
                <a:effectLst/>
                <a:uFillTx/>
                <a:latin typeface="Noto Serif"/>
              </a:rPr>
              <a:t>12</a:t>
            </a:fld>
            <a:endParaRPr lang="en-US" sz="1200" b="0" u="none" strike="noStrike">
              <a:solidFill>
                <a:srgbClr val="000000"/>
              </a:solidFill>
              <a:effectLst/>
              <a:uFillTx/>
              <a:latin typeface="Noto Serif"/>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noRot="1" noChangeAspect="1"/>
          </p:cNvSpPr>
          <p:nvPr>
            <p:ph type="sldImg"/>
          </p:nvPr>
        </p:nvSpPr>
        <p:spPr>
          <a:xfrm>
            <a:off x="685800" y="1143000"/>
            <a:ext cx="5485680" cy="3085560"/>
          </a:xfrm>
          <a:prstGeom prst="rect">
            <a:avLst/>
          </a:prstGeom>
          <a:ln w="0">
            <a:noFill/>
          </a:ln>
        </p:spPr>
      </p:sp>
      <p:sp>
        <p:nvSpPr>
          <p:cNvPr id="373"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74" name="PlaceHolder 3"/>
          <p:cNvSpPr>
            <a:spLocks noGrp="1"/>
          </p:cNvSpPr>
          <p:nvPr>
            <p:ph type="sldNum" idx="60"/>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2D8B1EF7-D047-4113-9146-4288C0C57EEE}" type="slidenum">
              <a:rPr lang="en-US" sz="1200" b="0" u="none" strike="noStrike">
                <a:solidFill>
                  <a:srgbClr val="000000"/>
                </a:solidFill>
                <a:effectLst/>
                <a:uFillTx/>
                <a:latin typeface="Noto Serif"/>
              </a:rPr>
              <a:t>13</a:t>
            </a:fld>
            <a:endParaRPr lang="en-US" sz="1200" b="0" u="none" strike="noStrike">
              <a:solidFill>
                <a:srgbClr val="000000"/>
              </a:solidFill>
              <a:effectLst/>
              <a:uFillTx/>
              <a:latin typeface="Noto Serif"/>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noRot="1" noChangeAspect="1"/>
          </p:cNvSpPr>
          <p:nvPr>
            <p:ph type="sldImg"/>
          </p:nvPr>
        </p:nvSpPr>
        <p:spPr>
          <a:xfrm>
            <a:off x="685800" y="1143000"/>
            <a:ext cx="5485680" cy="3085560"/>
          </a:xfrm>
          <a:prstGeom prst="rect">
            <a:avLst/>
          </a:prstGeom>
          <a:ln w="0">
            <a:noFill/>
          </a:ln>
        </p:spPr>
      </p:sp>
      <p:sp>
        <p:nvSpPr>
          <p:cNvPr id="376"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77" name="PlaceHolder 3"/>
          <p:cNvSpPr>
            <a:spLocks noGrp="1"/>
          </p:cNvSpPr>
          <p:nvPr>
            <p:ph type="sldNum" idx="61"/>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0063C3D4-14DB-4A0E-A661-3E95E0061E67}" type="slidenum">
              <a:rPr lang="en-US" sz="1200" b="0" u="none" strike="noStrike">
                <a:solidFill>
                  <a:srgbClr val="000000"/>
                </a:solidFill>
                <a:effectLst/>
                <a:uFillTx/>
                <a:latin typeface="Noto Serif"/>
              </a:rPr>
              <a:t>14</a:t>
            </a:fld>
            <a:endParaRPr lang="en-US" sz="1200" b="0" u="none" strike="noStrike">
              <a:solidFill>
                <a:srgbClr val="000000"/>
              </a:solidFill>
              <a:effectLst/>
              <a:uFillTx/>
              <a:latin typeface="Noto Serif"/>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laceHolder 1"/>
          <p:cNvSpPr>
            <a:spLocks noGrp="1" noRot="1" noChangeAspect="1"/>
          </p:cNvSpPr>
          <p:nvPr>
            <p:ph type="sldImg"/>
          </p:nvPr>
        </p:nvSpPr>
        <p:spPr>
          <a:xfrm>
            <a:off x="685800" y="1143000"/>
            <a:ext cx="5485680" cy="3085560"/>
          </a:xfrm>
          <a:prstGeom prst="rect">
            <a:avLst/>
          </a:prstGeom>
          <a:ln w="0">
            <a:noFill/>
          </a:ln>
        </p:spPr>
      </p:sp>
      <p:sp>
        <p:nvSpPr>
          <p:cNvPr id="379" name="PlaceHolder 2"/>
          <p:cNvSpPr>
            <a:spLocks noGrp="1"/>
          </p:cNvSpPr>
          <p:nvPr>
            <p:ph type="body"/>
          </p:nvPr>
        </p:nvSpPr>
        <p:spPr>
          <a:xfrm>
            <a:off x="685800" y="4400640"/>
            <a:ext cx="5485680" cy="3599640"/>
          </a:xfrm>
          <a:prstGeom prst="rect">
            <a:avLst/>
          </a:prstGeom>
          <a:noFill/>
          <a:ln w="0">
            <a:noFill/>
          </a:ln>
        </p:spPr>
        <p:txBody>
          <a:bodyPr lIns="91440" tIns="45720" rIns="91440" bIns="45720" anchor="t">
            <a:noAutofit/>
          </a:bodyPr>
          <a:lstStyle/>
          <a:p>
            <a:pPr indent="0">
              <a:buNone/>
            </a:pPr>
            <a:endParaRPr lang="en-US" sz="1800" b="0" u="none" strike="noStrike">
              <a:solidFill>
                <a:srgbClr val="000000"/>
              </a:solidFill>
              <a:effectLst/>
              <a:uFillTx/>
              <a:latin typeface="Noto Serif"/>
            </a:endParaRPr>
          </a:p>
        </p:txBody>
      </p:sp>
      <p:sp>
        <p:nvSpPr>
          <p:cNvPr id="380" name="PlaceHolder 3"/>
          <p:cNvSpPr>
            <a:spLocks noGrp="1"/>
          </p:cNvSpPr>
          <p:nvPr>
            <p:ph type="sldNum" idx="62"/>
          </p:nvPr>
        </p:nvSpPr>
        <p:spPr>
          <a:xfrm>
            <a:off x="3884760" y="8685360"/>
            <a:ext cx="2971080" cy="457920"/>
          </a:xfrm>
          <a:prstGeom prst="rect">
            <a:avLst/>
          </a:prstGeom>
          <a:noFill/>
          <a:ln w="0">
            <a:noFill/>
          </a:ln>
        </p:spPr>
        <p:txBody>
          <a:bodyPr lIns="91440" tIns="45720" rIns="91440" bIns="45720" anchor="b">
            <a:noAutofit/>
          </a:bodyPr>
          <a:lstStyle>
            <a:lvl1pPr indent="0" algn="r">
              <a:lnSpc>
                <a:spcPct val="100000"/>
              </a:lnSpc>
              <a:buNone/>
              <a:tabLst>
                <a:tab pos="0" algn="l"/>
              </a:tabLst>
              <a:defRPr lang="en-US" sz="1200" b="0" u="none" strike="noStrike">
                <a:solidFill>
                  <a:srgbClr val="000000"/>
                </a:solidFill>
                <a:effectLst/>
                <a:uFillTx/>
                <a:latin typeface="Noto Serif"/>
              </a:defRPr>
            </a:lvl1pPr>
          </a:lstStyle>
          <a:p>
            <a:pPr indent="0" algn="r">
              <a:lnSpc>
                <a:spcPct val="100000"/>
              </a:lnSpc>
              <a:buNone/>
              <a:tabLst>
                <a:tab pos="0" algn="l"/>
              </a:tabLst>
            </a:pPr>
            <a:fld id="{5928BC47-DD40-4529-BE4D-278EA7390534}" type="slidenum">
              <a:rPr lang="en-US" sz="1200" b="0" u="none" strike="noStrike">
                <a:solidFill>
                  <a:srgbClr val="000000"/>
                </a:solidFill>
                <a:effectLst/>
                <a:uFillTx/>
                <a:latin typeface="Noto Serif"/>
              </a:rPr>
              <a:t>15</a:t>
            </a:fld>
            <a:endParaRPr lang="en-US" sz="1200" b="0" u="none" strike="noStrike">
              <a:solidFill>
                <a:srgbClr val="000000"/>
              </a:solidFill>
              <a:effectLst/>
              <a:uFillTx/>
              <a:latin typeface="Noto Serif"/>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reserve="1">
  <p:cSld name="Blank">
    <p:spTree>
      <p:nvGrpSpPr>
        <p:cNvPr id="1" name=""/>
        <p:cNvGrpSpPr/>
        <p:nvPr/>
      </p:nvGrpSpPr>
      <p:grpSpPr>
        <a:xfrm>
          <a:off x="0" y="0"/>
          <a:ext cx="0" cy="0"/>
          <a:chOff x="0" y="0"/>
          <a:chExt cx="0" cy="0"/>
        </a:xfrm>
      </p:grpSpPr>
      <p:sp>
        <p:nvSpPr>
          <p:cNvPr id="3" name="PlaceHolder 1"/>
          <p:cNvSpPr>
            <a:spLocks noGrp="1"/>
          </p:cNvSpPr>
          <p:nvPr>
            <p:ph type="title"/>
          </p:nvPr>
        </p:nvSpPr>
        <p:spPr>
          <a:xfrm>
            <a:off x="2584800" y="6377400"/>
            <a:ext cx="19677600" cy="5957280"/>
          </a:xfrm>
          <a:prstGeom prst="rect">
            <a:avLst/>
          </a:prstGeom>
          <a:noFill/>
          <a:ln w="0">
            <a:noFill/>
          </a:ln>
        </p:spPr>
        <p:txBody>
          <a:bodyPr lIns="0" tIns="0" rIns="0" bIns="0" anchor="ctr">
            <a:spAutoFit/>
          </a:bodyPr>
          <a:lstStyle/>
          <a:p>
            <a:pPr indent="0" algn="ctr">
              <a:buNone/>
            </a:pPr>
            <a:endParaRPr lang="en-US" sz="4400" b="0" u="none" strike="noStrike">
              <a:solidFill>
                <a:srgbClr val="000000"/>
              </a:solidFill>
              <a:effectLst/>
              <a:uFillTx/>
              <a:latin typeface="Noto Serif"/>
            </a:endParaRPr>
          </a:p>
        </p:txBody>
      </p:sp>
      <p:sp>
        <p:nvSpPr>
          <p:cNvPr id="4" name="PlaceHolder 2"/>
          <p:cNvSpPr>
            <a:spLocks noGrp="1"/>
          </p:cNvSpPr>
          <p:nvPr>
            <p:ph/>
          </p:nvPr>
        </p:nvSpPr>
        <p:spPr>
          <a:xfrm>
            <a:off x="1218960" y="3209400"/>
            <a:ext cx="21944520" cy="795456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effectLst/>
              <a:uFillTx/>
              <a:latin typeface="Noto Serif"/>
            </a:endParaRPr>
          </a:p>
        </p:txBody>
      </p:sp>
      <p:sp>
        <p:nvSpPr>
          <p:cNvPr id="2" name="PlaceHolder 3"/>
          <p:cNvSpPr>
            <a:spLocks noGrp="1"/>
          </p:cNvSpPr>
          <p:nvPr>
            <p:ph type="sldNum" idx="1"/>
          </p:nvPr>
        </p:nvSpPr>
        <p:spPr/>
        <p:txBody>
          <a:bodyPr/>
          <a:lstStyle/>
          <a:p>
            <a:fld id="{CAF69542-6576-4C92-9EBF-9476E05EF666}"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Default 24">
    <p:bg>
      <p:bgPr>
        <a:solidFill>
          <a:srgbClr val="192B37"/>
        </a:solidFill>
        <a:effectLst/>
      </p:bgPr>
    </p:bg>
    <p:spTree>
      <p:nvGrpSpPr>
        <p:cNvPr id="1" name=""/>
        <p:cNvGrpSpPr/>
        <p:nvPr/>
      </p:nvGrpSpPr>
      <p:grpSpPr>
        <a:xfrm>
          <a:off x="0" y="0"/>
          <a:ext cx="0" cy="0"/>
          <a:chOff x="0" y="0"/>
          <a:chExt cx="0" cy="0"/>
        </a:xfrm>
      </p:grpSpPr>
      <p:pic>
        <p:nvPicPr>
          <p:cNvPr id="222"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3" name="PlaceHolder 1"/>
          <p:cNvSpPr>
            <a:spLocks noGrp="1"/>
          </p:cNvSpPr>
          <p:nvPr>
            <p:ph type="sldNum" idx="42"/>
          </p:nvPr>
        </p:nvSpPr>
        <p:spPr>
          <a:xfrm>
            <a:off x="11878560" y="13080960"/>
            <a:ext cx="306360" cy="398160"/>
          </a:xfrm>
          <a:prstGeom prst="rect">
            <a:avLst/>
          </a:prstGeom>
          <a:noFill/>
          <a:ln w="12600">
            <a:noFill/>
          </a:ln>
        </p:spPr>
        <p:txBody>
          <a:bodyPr lIns="50760" tIns="50760" rIns="50760" bIns="50760" anchor="ctr">
            <a:noAutofit/>
          </a:bodyPr>
          <a:lstStyle>
            <a:lvl1pPr indent="0" algn="r" defTabSz="825480">
              <a:lnSpc>
                <a:spcPct val="100000"/>
              </a:lnSpc>
              <a:buNone/>
              <a:tabLst>
                <a:tab pos="0" algn="l"/>
              </a:tabLst>
              <a:defRPr lang="en-US" sz="1600" b="0" u="none" strike="noStrike">
                <a:solidFill>
                  <a:srgbClr val="8C959B"/>
                </a:solidFill>
                <a:effectLst/>
                <a:uFillTx/>
                <a:latin typeface="Dava Sans"/>
              </a:defRPr>
            </a:lvl1pPr>
          </a:lstStyle>
          <a:p>
            <a:pPr indent="0" algn="r" defTabSz="825480">
              <a:lnSpc>
                <a:spcPct val="100000"/>
              </a:lnSpc>
              <a:buNone/>
              <a:tabLst>
                <a:tab pos="0" algn="l"/>
              </a:tabLst>
            </a:pPr>
            <a:fld id="{974B6CB0-B1F6-45B6-91A1-9C6E75AE295A}" type="slidenum">
              <a:rPr lang="en-US" sz="1600" b="0" u="none" strike="noStrike">
                <a:solidFill>
                  <a:srgbClr val="8C959B"/>
                </a:solidFill>
                <a:effectLst/>
                <a:uFillTx/>
                <a:latin typeface="Dava Sans"/>
              </a:rPr>
              <a:t>‹#›</a:t>
            </a:fld>
            <a:endParaRPr lang="en-US" sz="1600" b="0" u="none" strike="noStrike">
              <a:solidFill>
                <a:srgbClr val="FFFFFF"/>
              </a:solidFill>
              <a:effectLst/>
              <a:uFillTx/>
              <a:latin typeface="Noto Serif"/>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Default 25">
    <p:bg>
      <p:bgPr>
        <a:solidFill>
          <a:srgbClr val="192B37"/>
        </a:solidFill>
        <a:effectLst/>
      </p:bgPr>
    </p:bg>
    <p:spTree>
      <p:nvGrpSpPr>
        <p:cNvPr id="1" name=""/>
        <p:cNvGrpSpPr/>
        <p:nvPr/>
      </p:nvGrpSpPr>
      <p:grpSpPr>
        <a:xfrm>
          <a:off x="0" y="0"/>
          <a:ext cx="0" cy="0"/>
          <a:chOff x="0" y="0"/>
          <a:chExt cx="0" cy="0"/>
        </a:xfrm>
      </p:grpSpPr>
      <p:pic>
        <p:nvPicPr>
          <p:cNvPr id="228"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9" name="PlaceHolder 1"/>
          <p:cNvSpPr>
            <a:spLocks noGrp="1"/>
          </p:cNvSpPr>
          <p:nvPr>
            <p:ph type="title"/>
          </p:nvPr>
        </p:nvSpPr>
        <p:spPr>
          <a:xfrm>
            <a:off x="2584800" y="6377400"/>
            <a:ext cx="19677600" cy="5957280"/>
          </a:xfrm>
          <a:prstGeom prst="rect">
            <a:avLst/>
          </a:prstGeom>
          <a:noFill/>
          <a:ln w="0">
            <a:noFill/>
          </a:ln>
        </p:spPr>
        <p:txBody>
          <a:bodyPr lIns="0" tIns="0" rIns="0" bIns="0" anchor="ctr">
            <a:noAutofit/>
          </a:bodyPr>
          <a:lstStyle/>
          <a:p>
            <a:pPr indent="0">
              <a:buNone/>
            </a:pPr>
            <a:r>
              <a:rPr lang="en-US" sz="1800" b="0" u="none" strike="noStrike">
                <a:solidFill>
                  <a:srgbClr val="FFFFFF"/>
                </a:solidFill>
                <a:effectLst/>
                <a:uFillTx/>
                <a:latin typeface="Noto Serif"/>
              </a:rPr>
              <a:t>Click to edit the title text format</a:t>
            </a:r>
          </a:p>
        </p:txBody>
      </p:sp>
      <p:sp>
        <p:nvSpPr>
          <p:cNvPr id="230" name="PlaceHolder 2"/>
          <p:cNvSpPr>
            <a:spLocks noGrp="1"/>
          </p:cNvSpPr>
          <p:nvPr>
            <p:ph type="body"/>
          </p:nvPr>
        </p:nvSpPr>
        <p:spPr>
          <a:xfrm>
            <a:off x="1218960" y="3209400"/>
            <a:ext cx="21944520" cy="79545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effectLst/>
                <a:uFillTx/>
                <a:latin typeface="Noto Serif"/>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effectLst/>
                <a:uFillTx/>
                <a:latin typeface="Noto Serif"/>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effectLst/>
                <a:uFillTx/>
                <a:latin typeface="Noto Serif"/>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effectLst/>
                <a:uFillTx/>
                <a:latin typeface="Noto Serif"/>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Seventh Outline Level</a:t>
            </a:r>
          </a:p>
        </p:txBody>
      </p:sp>
      <p:sp>
        <p:nvSpPr>
          <p:cNvPr id="231" name="PlaceHolder 3"/>
          <p:cNvSpPr>
            <a:spLocks noGrp="1"/>
          </p:cNvSpPr>
          <p:nvPr>
            <p:ph type="sldNum" idx="44"/>
          </p:nvPr>
        </p:nvSpPr>
        <p:spPr>
          <a:xfrm>
            <a:off x="11878560" y="13080960"/>
            <a:ext cx="306360" cy="398160"/>
          </a:xfrm>
          <a:prstGeom prst="rect">
            <a:avLst/>
          </a:prstGeom>
          <a:noFill/>
          <a:ln w="12600">
            <a:noFill/>
          </a:ln>
        </p:spPr>
        <p:txBody>
          <a:bodyPr lIns="50760" tIns="50760" rIns="50760" bIns="50760" anchor="ctr">
            <a:noAutofit/>
          </a:bodyPr>
          <a:lstStyle>
            <a:lvl1pPr indent="0" algn="r" defTabSz="825480">
              <a:lnSpc>
                <a:spcPct val="100000"/>
              </a:lnSpc>
              <a:buNone/>
              <a:tabLst>
                <a:tab pos="0" algn="l"/>
              </a:tabLst>
              <a:defRPr lang="en-US" sz="1600" b="0" u="none" strike="noStrike">
                <a:solidFill>
                  <a:srgbClr val="8C959B"/>
                </a:solidFill>
                <a:effectLst/>
                <a:uFillTx/>
                <a:latin typeface="Dava Sans"/>
              </a:defRPr>
            </a:lvl1pPr>
          </a:lstStyle>
          <a:p>
            <a:pPr indent="0" algn="r" defTabSz="825480">
              <a:lnSpc>
                <a:spcPct val="100000"/>
              </a:lnSpc>
              <a:buNone/>
              <a:tabLst>
                <a:tab pos="0" algn="l"/>
              </a:tabLst>
            </a:pPr>
            <a:fld id="{076AF8CC-3DE2-4FDA-B4B3-9BD94FAA0864}" type="slidenum">
              <a:rPr lang="en-US" sz="1600" b="0" u="none" strike="noStrike">
                <a:solidFill>
                  <a:srgbClr val="8C959B"/>
                </a:solidFill>
                <a:effectLst/>
                <a:uFillTx/>
                <a:latin typeface="Dava Sans"/>
              </a:rPr>
              <a:t>‹#›</a:t>
            </a:fld>
            <a:endParaRPr lang="en-US" sz="1600" b="0" u="none" strike="noStrike">
              <a:solidFill>
                <a:srgbClr val="FFFFFF"/>
              </a:solidFill>
              <a:effectLst/>
              <a:uFillTx/>
              <a:latin typeface="Noto Serif"/>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Default 25">
    <p:bg>
      <p:bgPr>
        <a:solidFill>
          <a:srgbClr val="192B37"/>
        </a:solidFill>
        <a:effectLst/>
      </p:bgPr>
    </p:bg>
    <p:spTree>
      <p:nvGrpSpPr>
        <p:cNvPr id="1" name=""/>
        <p:cNvGrpSpPr/>
        <p:nvPr/>
      </p:nvGrpSpPr>
      <p:grpSpPr>
        <a:xfrm>
          <a:off x="0" y="0"/>
          <a:ext cx="0" cy="0"/>
          <a:chOff x="0" y="0"/>
          <a:chExt cx="0" cy="0"/>
        </a:xfrm>
      </p:grpSpPr>
      <p:pic>
        <p:nvPicPr>
          <p:cNvPr id="224" name="endava_logo_neg_RGB.png" descr="endava_logo_neg_RGB.png"/>
          <p:cNvPicPr/>
          <p:nvPr/>
        </p:nvPicPr>
        <p:blipFill>
          <a:blip r:embed="rId2"/>
          <a:stretch/>
        </p:blipFill>
        <p:spPr>
          <a:xfrm>
            <a:off x="2593080" y="607320"/>
            <a:ext cx="2479680" cy="420840"/>
          </a:xfrm>
          <a:prstGeom prst="rect">
            <a:avLst/>
          </a:prstGeom>
          <a:noFill/>
          <a:ln w="12700">
            <a:noFill/>
          </a:ln>
        </p:spPr>
      </p:pic>
      <p:sp>
        <p:nvSpPr>
          <p:cNvPr id="225" name="PlaceHolder 1"/>
          <p:cNvSpPr>
            <a:spLocks noGrp="1"/>
          </p:cNvSpPr>
          <p:nvPr>
            <p:ph type="title"/>
          </p:nvPr>
        </p:nvSpPr>
        <p:spPr>
          <a:xfrm>
            <a:off x="2584800" y="6377400"/>
            <a:ext cx="19677600" cy="5957280"/>
          </a:xfrm>
          <a:prstGeom prst="rect">
            <a:avLst/>
          </a:prstGeom>
          <a:noFill/>
          <a:ln w="0">
            <a:noFill/>
          </a:ln>
        </p:spPr>
        <p:txBody>
          <a:bodyPr lIns="0" tIns="0" rIns="0" bIns="0" anchor="ctr">
            <a:noAutofit/>
          </a:bodyPr>
          <a:lstStyle/>
          <a:p>
            <a:pPr indent="0">
              <a:buNone/>
            </a:pPr>
            <a:r>
              <a:rPr lang="en-US" sz="1800" b="0" u="none" strike="noStrike">
                <a:solidFill>
                  <a:srgbClr val="FFFFFF"/>
                </a:solidFill>
                <a:effectLst/>
                <a:uFillTx/>
                <a:latin typeface="Noto Serif"/>
              </a:rPr>
              <a:t>Click to edit the title text format</a:t>
            </a:r>
          </a:p>
        </p:txBody>
      </p:sp>
      <p:sp>
        <p:nvSpPr>
          <p:cNvPr id="226" name="PlaceHolder 2"/>
          <p:cNvSpPr>
            <a:spLocks noGrp="1"/>
          </p:cNvSpPr>
          <p:nvPr>
            <p:ph type="body"/>
          </p:nvPr>
        </p:nvSpPr>
        <p:spPr>
          <a:xfrm>
            <a:off x="1218960" y="3209400"/>
            <a:ext cx="21944520" cy="79545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1800" b="0" u="none" strike="noStrike">
                <a:solidFill>
                  <a:srgbClr val="FFFFFF"/>
                </a:solidFill>
                <a:effectLst/>
                <a:uFillTx/>
                <a:latin typeface="Noto Serif"/>
              </a:rPr>
              <a:t>Click to edit the outline text format</a:t>
            </a:r>
          </a:p>
          <a:p>
            <a:pPr marL="864000" lvl="1" indent="-324000">
              <a:spcBef>
                <a:spcPts val="1134"/>
              </a:spcBef>
              <a:buClr>
                <a:srgbClr val="FFFFFF"/>
              </a:buClr>
              <a:buSzPct val="75000"/>
              <a:buFont typeface="Symbol" charset="2"/>
              <a:buChar char=""/>
            </a:pPr>
            <a:r>
              <a:rPr lang="en-US" sz="1800" b="0" u="none" strike="noStrike">
                <a:solidFill>
                  <a:srgbClr val="FFFFFF"/>
                </a:solidFill>
                <a:effectLst/>
                <a:uFillTx/>
                <a:latin typeface="Noto Serif"/>
              </a:rPr>
              <a:t>Second Outline Level</a:t>
            </a:r>
          </a:p>
          <a:p>
            <a:pPr marL="1296000" lvl="2" indent="-288000">
              <a:spcBef>
                <a:spcPts val="850"/>
              </a:spcBef>
              <a:buClr>
                <a:srgbClr val="FFFFFF"/>
              </a:buClr>
              <a:buSzPct val="45000"/>
              <a:buFont typeface="Wingdings" charset="2"/>
              <a:buChar char=""/>
            </a:pPr>
            <a:r>
              <a:rPr lang="en-US" sz="1800" b="0" u="none" strike="noStrike">
                <a:solidFill>
                  <a:srgbClr val="FFFFFF"/>
                </a:solidFill>
                <a:effectLst/>
                <a:uFillTx/>
                <a:latin typeface="Noto Serif"/>
              </a:rPr>
              <a:t>Third Outline Level</a:t>
            </a:r>
          </a:p>
          <a:p>
            <a:pPr marL="1728000" lvl="3" indent="-216000">
              <a:spcBef>
                <a:spcPts val="567"/>
              </a:spcBef>
              <a:buClr>
                <a:srgbClr val="FFFFFF"/>
              </a:buClr>
              <a:buSzPct val="75000"/>
              <a:buFont typeface="Symbol" charset="2"/>
              <a:buChar char=""/>
            </a:pPr>
            <a:r>
              <a:rPr lang="en-US" sz="1800" b="0" u="none" strike="noStrike">
                <a:solidFill>
                  <a:srgbClr val="FFFFFF"/>
                </a:solidFill>
                <a:effectLst/>
                <a:uFillTx/>
                <a:latin typeface="Noto Serif"/>
              </a:rPr>
              <a:t>Fourth Outline Level</a:t>
            </a:r>
          </a:p>
          <a:p>
            <a:pPr marL="2160000" lvl="4"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Fifth Outline Level</a:t>
            </a:r>
          </a:p>
          <a:p>
            <a:pPr marL="2592000" lvl="5"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Sixth Outline Level</a:t>
            </a:r>
          </a:p>
          <a:p>
            <a:pPr marL="3024000" lvl="6" indent="-216000">
              <a:spcBef>
                <a:spcPts val="283"/>
              </a:spcBef>
              <a:buClr>
                <a:srgbClr val="FFFFFF"/>
              </a:buClr>
              <a:buSzPct val="45000"/>
              <a:buFont typeface="Wingdings" charset="2"/>
              <a:buChar char=""/>
            </a:pPr>
            <a:r>
              <a:rPr lang="en-US" sz="1800" b="0" u="none" strike="noStrike">
                <a:solidFill>
                  <a:srgbClr val="FFFFFF"/>
                </a:solidFill>
                <a:effectLst/>
                <a:uFillTx/>
                <a:latin typeface="Noto Serif"/>
              </a:rPr>
              <a:t>Seventh Outline Level</a:t>
            </a:r>
          </a:p>
        </p:txBody>
      </p:sp>
      <p:sp>
        <p:nvSpPr>
          <p:cNvPr id="227" name="PlaceHolder 3"/>
          <p:cNvSpPr>
            <a:spLocks noGrp="1"/>
          </p:cNvSpPr>
          <p:nvPr>
            <p:ph type="sldNum" idx="43"/>
          </p:nvPr>
        </p:nvSpPr>
        <p:spPr>
          <a:xfrm>
            <a:off x="11878560" y="13080960"/>
            <a:ext cx="306360" cy="398160"/>
          </a:xfrm>
          <a:prstGeom prst="rect">
            <a:avLst/>
          </a:prstGeom>
          <a:noFill/>
          <a:ln w="12600">
            <a:noFill/>
          </a:ln>
        </p:spPr>
        <p:txBody>
          <a:bodyPr lIns="50760" tIns="50760" rIns="50760" bIns="50760" anchor="ctr">
            <a:noAutofit/>
          </a:bodyPr>
          <a:lstStyle>
            <a:lvl1pPr indent="0" algn="r" defTabSz="825480">
              <a:lnSpc>
                <a:spcPct val="100000"/>
              </a:lnSpc>
              <a:buNone/>
              <a:tabLst>
                <a:tab pos="0" algn="l"/>
              </a:tabLst>
              <a:defRPr lang="en-US" sz="1600" b="0" u="none" strike="noStrike">
                <a:solidFill>
                  <a:srgbClr val="8C959B"/>
                </a:solidFill>
                <a:effectLst/>
                <a:uFillTx/>
                <a:latin typeface="Dava Sans"/>
              </a:defRPr>
            </a:lvl1pPr>
          </a:lstStyle>
          <a:p>
            <a:pPr indent="0" algn="r" defTabSz="825480">
              <a:lnSpc>
                <a:spcPct val="100000"/>
              </a:lnSpc>
              <a:buNone/>
              <a:tabLst>
                <a:tab pos="0" algn="l"/>
              </a:tabLst>
            </a:pPr>
            <a:fld id="{EE78F03B-27D1-463E-9709-CFA0CAC62C7C}" type="slidenum">
              <a:rPr lang="en-US" sz="1600" b="0" u="none" strike="noStrike">
                <a:solidFill>
                  <a:srgbClr val="8C959B"/>
                </a:solidFill>
                <a:effectLst/>
                <a:uFillTx/>
                <a:latin typeface="Dava Sans"/>
              </a:rPr>
              <a:t>‹#›</a:t>
            </a:fld>
            <a:endParaRPr lang="en-US" sz="1600" b="0" u="none" strike="noStrike">
              <a:solidFill>
                <a:srgbClr val="FFFFFF"/>
              </a:solidFill>
              <a:effectLst/>
              <a:uFillTx/>
              <a:latin typeface="Noto Serif"/>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584800" y="6377400"/>
            <a:ext cx="19677600" cy="5957280"/>
          </a:xfrm>
          <a:prstGeom prst="rect">
            <a:avLst/>
          </a:prstGeom>
          <a:noFill/>
          <a:ln w="0">
            <a:noFill/>
          </a:ln>
        </p:spPr>
        <p:txBody>
          <a:bodyPr lIns="0" tIns="0" rIns="0" bIns="0" anchor="ctr">
            <a:noAutofit/>
          </a:bodyPr>
          <a:lstStyle/>
          <a:p>
            <a:pPr indent="0">
              <a:buNone/>
            </a:pPr>
            <a:r>
              <a:rPr lang="en-US" sz="1800" b="0" u="none" strike="noStrike">
                <a:solidFill>
                  <a:srgbClr val="000000"/>
                </a:solidFill>
                <a:effectLst/>
                <a:uFillTx/>
                <a:latin typeface="Noto Serif"/>
              </a:rPr>
              <a:t>Click to edit the title text format</a:t>
            </a:r>
          </a:p>
        </p:txBody>
      </p:sp>
      <p:sp>
        <p:nvSpPr>
          <p:cNvPr id="4" name="PlaceHolder 2"/>
          <p:cNvSpPr>
            <a:spLocks noGrp="1"/>
          </p:cNvSpPr>
          <p:nvPr>
            <p:ph type="body"/>
          </p:nvPr>
        </p:nvSpPr>
        <p:spPr>
          <a:xfrm>
            <a:off x="1218960" y="3209400"/>
            <a:ext cx="21944520" cy="79545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effectLst/>
                <a:uFillTx/>
                <a:latin typeface="Noto Serif"/>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effectLst/>
                <a:uFillTx/>
                <a:latin typeface="Noto Serif"/>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effectLst/>
                <a:uFillTx/>
                <a:latin typeface="Noto Serif"/>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effectLst/>
                <a:uFillTx/>
                <a:latin typeface="Noto Serif"/>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effectLst/>
                <a:uFillTx/>
                <a:latin typeface="Noto Serif"/>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effectLst/>
                <a:uFillTx/>
                <a:latin typeface="Noto Serif"/>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effectLst/>
                <a:uFillTx/>
                <a:latin typeface="Noto Serif"/>
              </a:rPr>
              <a:t>Seventh Outline Level</a:t>
            </a:r>
          </a:p>
        </p:txBody>
      </p:sp>
      <p:sp>
        <p:nvSpPr>
          <p:cNvPr id="2" name="PlaceHolder 3"/>
          <p:cNvSpPr>
            <a:spLocks noGrp="1"/>
          </p:cNvSpPr>
          <p:nvPr>
            <p:ph type="sldNum" idx="1"/>
          </p:nvPr>
        </p:nvSpPr>
        <p:spPr>
          <a:xfrm>
            <a:off x="23633640" y="13194360"/>
            <a:ext cx="143640" cy="122400"/>
          </a:xfrm>
          <a:prstGeom prst="rect">
            <a:avLst/>
          </a:prstGeom>
          <a:noFill/>
          <a:ln w="12600">
            <a:noFill/>
          </a:ln>
        </p:spPr>
        <p:txBody>
          <a:bodyPr lIns="0" tIns="0" rIns="0" bIns="0" anchor="ctr">
            <a:noAutofit/>
          </a:bodyPr>
          <a:lstStyle>
            <a:lvl1pPr indent="0" algn="r" defTabSz="412920">
              <a:lnSpc>
                <a:spcPct val="100000"/>
              </a:lnSpc>
              <a:buNone/>
              <a:tabLst>
                <a:tab pos="0" algn="l"/>
              </a:tabLst>
              <a:defRPr lang="en-US" sz="800" b="0" u="none" strike="noStrike">
                <a:solidFill>
                  <a:srgbClr val="8C959B"/>
                </a:solidFill>
                <a:effectLst/>
                <a:uFillTx/>
                <a:latin typeface="Dava Sans"/>
              </a:defRPr>
            </a:lvl1pPr>
          </a:lstStyle>
          <a:p>
            <a:pPr indent="0" algn="r" defTabSz="412920">
              <a:lnSpc>
                <a:spcPct val="100000"/>
              </a:lnSpc>
              <a:buNone/>
              <a:tabLst>
                <a:tab pos="0" algn="l"/>
              </a:tabLst>
            </a:pPr>
            <a:fld id="{17D51437-BE23-4E59-A31C-18C121E73213}" type="slidenum">
              <a:rPr lang="en-US" sz="800" b="0" u="none" strike="noStrike">
                <a:solidFill>
                  <a:srgbClr val="8C959B"/>
                </a:solidFill>
                <a:effectLst/>
                <a:uFillTx/>
                <a:latin typeface="Dava Sans"/>
              </a:rPr>
              <a:t>‹#›</a:t>
            </a:fld>
            <a:endParaRPr lang="en-US" sz="800" b="0" u="none" strike="noStrike">
              <a:solidFill>
                <a:srgbClr val="000000"/>
              </a:solidFill>
              <a:effectLst/>
              <a:uFillTx/>
              <a:latin typeface="Noto Serif"/>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dl/Endava-DesignPatterns/tree/main/Adapter"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Finite-state_machine"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Daniel-Laurentiu.Schmidt@endava.com"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amsdl/GMRV-Modelator3DCuGesturi/tree/master/Assets/Scripts"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75" name="PlaceHolder 1"/>
          <p:cNvSpPr>
            <a:spLocks noGrp="1"/>
          </p:cNvSpPr>
          <p:nvPr>
            <p:ph type="title"/>
          </p:nvPr>
        </p:nvSpPr>
        <p:spPr>
          <a:xfrm>
            <a:off x="2584800" y="6377400"/>
            <a:ext cx="19677600" cy="5957280"/>
          </a:xfrm>
          <a:prstGeom prst="rect">
            <a:avLst/>
          </a:prstGeom>
          <a:noFill/>
          <a:ln w="12600">
            <a:noFill/>
          </a:ln>
        </p:spPr>
        <p:txBody>
          <a:bodyPr lIns="0" tIns="0" rIns="0" bIns="0" anchor="t">
            <a:noAutofit/>
          </a:bodyPr>
          <a:lstStyle/>
          <a:p>
            <a:pPr indent="0" defTabSz="470160">
              <a:lnSpc>
                <a:spcPct val="100000"/>
              </a:lnSpc>
              <a:buNone/>
              <a:tabLst>
                <a:tab pos="0" algn="l"/>
              </a:tabLst>
            </a:pPr>
            <a:r>
              <a:rPr lang="en-US" sz="9600" b="0" u="none" strike="noStrike">
                <a:solidFill>
                  <a:srgbClr val="FFFFFF"/>
                </a:solidFill>
                <a:effectLst/>
                <a:uFillTx/>
                <a:latin typeface="Dava Sans Med"/>
              </a:rPr>
              <a:t>Back to the basics:</a:t>
            </a:r>
            <a:br>
              <a:rPr sz="9600"/>
            </a:br>
            <a:r>
              <a:rPr lang="en-US" sz="9600" b="0" u="none" strike="noStrike">
                <a:solidFill>
                  <a:srgbClr val="FFFFFF"/>
                </a:solidFill>
                <a:effectLst/>
                <a:uFillTx/>
                <a:latin typeface="Dava Sans Med"/>
              </a:rPr>
              <a:t>			Adapter &amp; State</a:t>
            </a:r>
            <a:r>
              <a:rPr lang="en-US" sz="9600" b="0" u="none" strike="noStrike">
                <a:solidFill>
                  <a:srgbClr val="FF5640"/>
                </a:solidFill>
                <a:effectLst/>
                <a:uFillTx/>
                <a:latin typeface="Dava Sans Med"/>
              </a:rPr>
              <a:t>.</a:t>
            </a:r>
            <a:endParaRPr lang="en-US" sz="9600" b="0" u="none" strike="noStrike">
              <a:solidFill>
                <a:srgbClr val="FFFFFF"/>
              </a:solidFill>
              <a:effectLst/>
              <a:uFillTx/>
              <a:latin typeface="Noto Serif"/>
            </a:endParaRPr>
          </a:p>
        </p:txBody>
      </p:sp>
      <p:pic>
        <p:nvPicPr>
          <p:cNvPr id="276" name="arrow.svg" descr="arrow.svg"/>
          <p:cNvPicPr/>
          <p:nvPr/>
        </p:nvPicPr>
        <p:blipFill>
          <a:blip r:embed="rId2"/>
          <a:stretch/>
        </p:blipFill>
        <p:spPr>
          <a:xfrm>
            <a:off x="2613240" y="8042400"/>
            <a:ext cx="1187640" cy="1130400"/>
          </a:xfrm>
          <a:prstGeom prst="rect">
            <a:avLst/>
          </a:prstGeom>
          <a:noFill/>
          <a:ln w="12700">
            <a:noFill/>
          </a:ln>
        </p:spPr>
      </p:pic>
      <p:sp>
        <p:nvSpPr>
          <p:cNvPr id="277" name="Insert subtitle here if needed"/>
          <p:cNvSpPr/>
          <p:nvPr/>
        </p:nvSpPr>
        <p:spPr>
          <a:xfrm>
            <a:off x="2606040" y="5786280"/>
            <a:ext cx="12948480" cy="415800"/>
          </a:xfrm>
          <a:prstGeom prst="rect">
            <a:avLst/>
          </a:prstGeom>
          <a:noFill/>
          <a:ln w="12700">
            <a:noFill/>
          </a:ln>
        </p:spPr>
        <p:style>
          <a:lnRef idx="0">
            <a:scrgbClr r="0" g="0" b="0"/>
          </a:lnRef>
          <a:fillRef idx="0">
            <a:scrgbClr r="0" g="0" b="0"/>
          </a:fillRef>
          <a:effectRef idx="0">
            <a:scrgbClr r="0" g="0" b="0"/>
          </a:effectRef>
          <a:fontRef idx="minor"/>
        </p:style>
        <p:txBody>
          <a:bodyPr lIns="50760" tIns="50760" rIns="50760" bIns="0" anchor="ctr">
            <a:spAutoFit/>
          </a:bodyPr>
          <a:lstStyle/>
          <a:p>
            <a:pPr defTabSz="821520">
              <a:lnSpc>
                <a:spcPct val="100000"/>
              </a:lnSpc>
              <a:tabLst>
                <a:tab pos="0" algn="l"/>
              </a:tabLst>
            </a:pPr>
            <a:r>
              <a:rPr lang="en-US" sz="2400" b="0" u="none" strike="noStrike">
                <a:solidFill>
                  <a:srgbClr val="FFFFFF"/>
                </a:solidFill>
                <a:effectLst/>
                <a:uFillTx/>
                <a:latin typeface="Dava Sans"/>
              </a:rPr>
              <a:t>Explaining design patterns with real life examples</a:t>
            </a:r>
            <a:endParaRPr lang="en-US" sz="2400" b="0" u="none" strike="noStrike">
              <a:solidFill>
                <a:srgbClr val="FFFFFF"/>
              </a:solidFill>
              <a:effectLst/>
              <a:uFillTx/>
              <a:latin typeface="Noto Serif"/>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PlaceHolder 1"/>
          <p:cNvSpPr>
            <a:spLocks noGrp="1"/>
          </p:cNvSpPr>
          <p:nvPr>
            <p:ph type="title"/>
          </p:nvPr>
        </p:nvSpPr>
        <p:spPr>
          <a:xfrm>
            <a:off x="1005840" y="1735560"/>
            <a:ext cx="7670520" cy="120636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Adapter</a:t>
            </a:r>
            <a:endParaRPr lang="en-US" sz="9600" b="0" u="none" strike="noStrike">
              <a:solidFill>
                <a:srgbClr val="FFFFFF"/>
              </a:solidFill>
              <a:effectLst/>
              <a:uFillTx/>
              <a:latin typeface="Noto Serif"/>
            </a:endParaRPr>
          </a:p>
        </p:txBody>
      </p:sp>
      <p:sp>
        <p:nvSpPr>
          <p:cNvPr id="314"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Real life application context:</a:t>
            </a:r>
            <a:endParaRPr lang="en-US" sz="6000" b="0" u="none" strike="noStrike">
              <a:solidFill>
                <a:srgbClr val="FFFFFF"/>
              </a:solidFill>
              <a:effectLst/>
              <a:uFillTx/>
              <a:latin typeface="Noto Serif"/>
            </a:endParaRPr>
          </a:p>
        </p:txBody>
      </p:sp>
      <p:sp>
        <p:nvSpPr>
          <p:cNvPr id="315" name="TextBox 1"/>
          <p:cNvSpPr/>
          <p:nvPr/>
        </p:nvSpPr>
        <p:spPr>
          <a:xfrm>
            <a:off x="1005840" y="4282200"/>
            <a:ext cx="22371120" cy="515052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A medical booth for remote consultations equipped with medical devices for performing various </a:t>
            </a:r>
            <a:endParaRPr lang="en-US" sz="3200" b="0" u="none" strike="noStrike" dirty="0">
              <a:solidFill>
                <a:srgbClr val="FFFFFF"/>
              </a:solidFill>
              <a:effectLst/>
              <a:uFillTx/>
              <a:latin typeface="Noto Serif"/>
            </a:endParaRPr>
          </a:p>
          <a:p>
            <a:pPr defTabSz="821520">
              <a:lnSpc>
                <a:spcPct val="120000"/>
              </a:lnSpc>
              <a:spcBef>
                <a:spcPts val="1500"/>
              </a:spcBef>
              <a:tabLst>
                <a:tab pos="0" algn="l"/>
              </a:tabLst>
            </a:pPr>
            <a:r>
              <a:rPr lang="en-US" sz="3200" b="0" u="none" strike="noStrike" dirty="0">
                <a:solidFill>
                  <a:schemeClr val="lt2"/>
                </a:solidFill>
                <a:effectLst/>
                <a:uFillTx/>
                <a:latin typeface="Dava Sans"/>
              </a:rPr>
              <a:t>measurements (blood pressure, oximetry, weight).</a:t>
            </a:r>
            <a:endParaRPr lang="en-US" sz="3200" b="0" u="none" strike="noStrike" dirty="0">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pos="0" algn="l"/>
              </a:tabLst>
            </a:pPr>
            <a:r>
              <a:rPr lang="en-US" sz="3200" b="0" u="none" strike="noStrike" dirty="0">
                <a:solidFill>
                  <a:schemeClr val="lt2"/>
                </a:solidFill>
                <a:effectLst/>
                <a:uFillTx/>
                <a:latin typeface="Dava Sans"/>
              </a:rPr>
              <a:t>An admin dashboard used to define cabin and doctor schedules.</a:t>
            </a:r>
            <a:endParaRPr lang="en-US" sz="3200" b="0" u="none" strike="noStrike" dirty="0">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pos="0" algn="l"/>
              </a:tabLst>
            </a:pPr>
            <a:r>
              <a:rPr lang="en-US" sz="3200" b="0" u="none" strike="noStrike" dirty="0">
                <a:solidFill>
                  <a:schemeClr val="lt2"/>
                </a:solidFill>
                <a:effectLst/>
                <a:uFillTx/>
                <a:latin typeface="Dava Sans"/>
              </a:rPr>
              <a:t>A patient application allowing patients to make appointments for cabins and doctors.</a:t>
            </a:r>
            <a:endParaRPr lang="en-US" sz="3200" b="0" u="none" strike="noStrike" dirty="0">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pos="0" algn="l"/>
              </a:tabLst>
            </a:pPr>
            <a:r>
              <a:rPr lang="en-US" sz="3200" b="0" u="none" strike="noStrike" dirty="0">
                <a:solidFill>
                  <a:schemeClr val="lt2"/>
                </a:solidFill>
                <a:effectLst/>
                <a:uFillTx/>
                <a:latin typeface="Dava Sans"/>
              </a:rPr>
              <a:t>An integration with a third party doctor database and schedule/appointment management application.</a:t>
            </a:r>
            <a:endParaRPr lang="en-US" sz="3200" b="0" u="none" strike="noStrike" dirty="0">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tabLst>
                <a:tab pos="0" algn="l"/>
              </a:tabLst>
            </a:pPr>
            <a:r>
              <a:rPr lang="en-US" sz="3200" b="0" u="none" strike="noStrike" dirty="0">
                <a:solidFill>
                  <a:srgbClr val="FEFFFF"/>
                </a:solidFill>
                <a:effectLst/>
                <a:uFillTx/>
                <a:latin typeface="Dava Sans"/>
              </a:rPr>
              <a:t>The requirements were for our schedules and appointments to be synchronized into the third party system, so the doctors could see them there.</a:t>
            </a:r>
            <a:endParaRPr lang="en-US" sz="3200" b="0" u="none" strike="noStrike" dirty="0">
              <a:solidFill>
                <a:srgbClr val="FFFFFF"/>
              </a:solidFill>
              <a:effectLst/>
              <a:uFillTx/>
              <a:latin typeface="Noto Serif"/>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PlaceHolder 1"/>
          <p:cNvSpPr>
            <a:spLocks noGrp="1"/>
          </p:cNvSpPr>
          <p:nvPr>
            <p:ph type="title"/>
          </p:nvPr>
        </p:nvSpPr>
        <p:spPr>
          <a:xfrm>
            <a:off x="1005840" y="1626480"/>
            <a:ext cx="70005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Adapter</a:t>
            </a:r>
            <a:endParaRPr lang="en-US" sz="9600" b="0" u="none" strike="noStrike">
              <a:solidFill>
                <a:srgbClr val="FFFFFF"/>
              </a:solidFill>
              <a:effectLst/>
              <a:uFillTx/>
              <a:latin typeface="Noto Serif"/>
            </a:endParaRPr>
          </a:p>
        </p:txBody>
      </p:sp>
      <p:sp>
        <p:nvSpPr>
          <p:cNvPr id="317"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The problems</a:t>
            </a:r>
            <a:endParaRPr lang="en-US" sz="6000" b="0" u="none" strike="noStrike">
              <a:solidFill>
                <a:srgbClr val="FFFFFF"/>
              </a:solidFill>
              <a:effectLst/>
              <a:uFillTx/>
              <a:latin typeface="Noto Serif"/>
            </a:endParaRPr>
          </a:p>
        </p:txBody>
      </p:sp>
      <p:sp>
        <p:nvSpPr>
          <p:cNvPr id="318" name="TextBox 1"/>
          <p:cNvSpPr/>
          <p:nvPr/>
        </p:nvSpPr>
        <p:spPr>
          <a:xfrm>
            <a:off x="1005840" y="4582440"/>
            <a:ext cx="22372200" cy="455004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pPr>
            <a:r>
              <a:rPr lang="en-US" sz="3200" b="0" u="none" strike="noStrike">
                <a:solidFill>
                  <a:srgbClr val="FEFFFF"/>
                </a:solidFill>
                <a:effectLst/>
                <a:uFillTx/>
                <a:latin typeface="Dava Sans"/>
              </a:rPr>
              <a:t>The naïve solution would be to just write the code for this integration inline, where needed. The problem with this approach is that the code loses focus, as the processing required for integration could get quite big. Then, assuming you need the same code in multiple places, you’d have code duplication.</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none" strike="noStrike">
                <a:solidFill>
                  <a:srgbClr val="FEFFFF"/>
                </a:solidFill>
                <a:effectLst/>
                <a:uFillTx/>
                <a:latin typeface="Dava Sans"/>
              </a:rPr>
              <a:t>A step in the right direction is extracting the code into methods.</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none" strike="noStrike">
                <a:solidFill>
                  <a:srgbClr val="FEFFFF"/>
                </a:solidFill>
                <a:effectLst/>
                <a:uFillTx/>
                <a:latin typeface="Dava Sans"/>
              </a:rPr>
              <a:t>But go one step further and you arrive at the Adapter design pattern</a:t>
            </a:r>
            <a:endParaRPr lang="en-US" sz="3200" b="0" u="none" strike="noStrike">
              <a:solidFill>
                <a:srgbClr val="FFFFFF"/>
              </a:solidFill>
              <a:effectLst/>
              <a:uFillTx/>
              <a:latin typeface="Noto Serif"/>
            </a:endParaRPr>
          </a:p>
          <a:p>
            <a:pPr defTabSz="821520">
              <a:lnSpc>
                <a:spcPct val="120000"/>
              </a:lnSpc>
              <a:spcBef>
                <a:spcPts val="1500"/>
              </a:spcBef>
            </a:pPr>
            <a:endParaRPr lang="en-US" sz="3200" b="0" u="none" strike="noStrike">
              <a:solidFill>
                <a:srgbClr val="FFFFFF"/>
              </a:solidFill>
              <a:effectLst/>
              <a:uFillTx/>
              <a:latin typeface="Noto Serif"/>
            </a:endParaRPr>
          </a:p>
          <a:p>
            <a:pPr defTabSz="821520">
              <a:lnSpc>
                <a:spcPct val="120000"/>
              </a:lnSpc>
              <a:spcBef>
                <a:spcPts val="1500"/>
              </a:spcBef>
              <a:tabLst>
                <a:tab pos="0" algn="l"/>
              </a:tabLst>
            </a:pPr>
            <a:endParaRPr lang="en-US" sz="2000" b="0" u="none" strike="noStrike">
              <a:solidFill>
                <a:srgbClr val="FFFFFF"/>
              </a:solidFill>
              <a:effectLst/>
              <a:uFillTx/>
              <a:latin typeface="Noto Serif"/>
            </a:endParaRPr>
          </a:p>
        </p:txBody>
      </p:sp>
      <p:pic>
        <p:nvPicPr>
          <p:cNvPr id="319" name="Picture 7"/>
          <p:cNvPicPr/>
          <p:nvPr/>
        </p:nvPicPr>
        <p:blipFill>
          <a:blip r:embed="rId3"/>
          <a:stretch/>
        </p:blipFill>
        <p:spPr>
          <a:xfrm>
            <a:off x="6932520" y="8308440"/>
            <a:ext cx="10518480" cy="4978440"/>
          </a:xfrm>
          <a:prstGeom prst="rect">
            <a:avLst/>
          </a:prstGeom>
          <a:noFill/>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PlaceHolder 1"/>
          <p:cNvSpPr>
            <a:spLocks noGrp="1"/>
          </p:cNvSpPr>
          <p:nvPr>
            <p:ph type="title"/>
          </p:nvPr>
        </p:nvSpPr>
        <p:spPr>
          <a:xfrm>
            <a:off x="1005840" y="1566720"/>
            <a:ext cx="954612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Adapter</a:t>
            </a:r>
            <a:endParaRPr lang="en-US" sz="9600" b="0" u="none" strike="noStrike">
              <a:solidFill>
                <a:srgbClr val="FFFFFF"/>
              </a:solidFill>
              <a:effectLst/>
              <a:uFillTx/>
              <a:latin typeface="Noto Serif"/>
            </a:endParaRPr>
          </a:p>
        </p:txBody>
      </p:sp>
      <p:sp>
        <p:nvSpPr>
          <p:cNvPr id="321"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The solution</a:t>
            </a:r>
            <a:endParaRPr lang="en-US" sz="6000" b="0" u="none" strike="noStrike">
              <a:solidFill>
                <a:srgbClr val="FFFFFF"/>
              </a:solidFill>
              <a:effectLst/>
              <a:uFillTx/>
              <a:latin typeface="Noto Serif"/>
            </a:endParaRPr>
          </a:p>
        </p:txBody>
      </p:sp>
      <p:sp>
        <p:nvSpPr>
          <p:cNvPr id="322" name="TextBox 3"/>
          <p:cNvSpPr/>
          <p:nvPr/>
        </p:nvSpPr>
        <p:spPr>
          <a:xfrm>
            <a:off x="1005840" y="4212000"/>
            <a:ext cx="7420680" cy="185688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Create a dedicated class that encapsulates the integration logic between the two systems.</a:t>
            </a:r>
            <a:endParaRPr lang="en-US" sz="3200" b="0" u="none" strike="noStrike">
              <a:solidFill>
                <a:srgbClr val="FFFFFF"/>
              </a:solidFill>
              <a:effectLst/>
              <a:uFillTx/>
              <a:latin typeface="Noto Serif"/>
            </a:endParaRPr>
          </a:p>
        </p:txBody>
      </p:sp>
      <p:pic>
        <p:nvPicPr>
          <p:cNvPr id="323" name="Picture 6"/>
          <p:cNvPicPr/>
          <p:nvPr/>
        </p:nvPicPr>
        <p:blipFill>
          <a:blip r:embed="rId3"/>
          <a:stretch/>
        </p:blipFill>
        <p:spPr>
          <a:xfrm>
            <a:off x="9026640" y="2276280"/>
            <a:ext cx="14622480" cy="916236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p:cNvSpPr>
          <p:nvPr>
            <p:ph type="title"/>
          </p:nvPr>
        </p:nvSpPr>
        <p:spPr>
          <a:xfrm>
            <a:off x="1005840" y="1508760"/>
            <a:ext cx="65307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Adapter</a:t>
            </a:r>
            <a:endParaRPr lang="en-US" sz="9600" b="0" u="none" strike="noStrike">
              <a:solidFill>
                <a:srgbClr val="FFFFFF"/>
              </a:solidFill>
              <a:effectLst/>
              <a:uFillTx/>
              <a:latin typeface="Noto Serif"/>
            </a:endParaRPr>
          </a:p>
        </p:txBody>
      </p:sp>
      <p:sp>
        <p:nvSpPr>
          <p:cNvPr id="325"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Implementation</a:t>
            </a:r>
            <a:endParaRPr lang="en-US" sz="6000" b="0" u="none" strike="noStrike">
              <a:solidFill>
                <a:srgbClr val="FFFFFF"/>
              </a:solidFill>
              <a:effectLst/>
              <a:uFillTx/>
              <a:latin typeface="Noto Serif"/>
            </a:endParaRPr>
          </a:p>
        </p:txBody>
      </p:sp>
      <p:sp>
        <p:nvSpPr>
          <p:cNvPr id="326" name="TextBox 3"/>
          <p:cNvSpPr/>
          <p:nvPr/>
        </p:nvSpPr>
        <p:spPr>
          <a:xfrm>
            <a:off x="1005840" y="4949280"/>
            <a:ext cx="19926720" cy="93096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4000" b="0" u="none" strike="noStrike">
                <a:solidFill>
                  <a:schemeClr val="lt2"/>
                </a:solidFill>
                <a:effectLst/>
                <a:uFillTx/>
                <a:latin typeface="Dava Sans"/>
                <a:hlinkClick r:id="rId3"/>
              </a:rPr>
              <a:t>https://github.com/Iamsdl/Endava-DesignPatterns/tree/main/Adapter</a:t>
            </a:r>
            <a:endParaRPr lang="en-US" sz="4000" b="0" u="none" strike="noStrike">
              <a:solidFill>
                <a:srgbClr val="FFFFFF"/>
              </a:solidFill>
              <a:effectLst/>
              <a:uFillTx/>
              <a:latin typeface="Noto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005840" y="1623600"/>
            <a:ext cx="65307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28"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Definition</a:t>
            </a:r>
            <a:endParaRPr lang="en-US" sz="6000" b="0" u="none" strike="noStrike">
              <a:solidFill>
                <a:srgbClr val="FFFFFF"/>
              </a:solidFill>
              <a:effectLst/>
              <a:uFillTx/>
              <a:latin typeface="Noto Serif"/>
            </a:endParaRPr>
          </a:p>
        </p:txBody>
      </p:sp>
      <p:sp>
        <p:nvSpPr>
          <p:cNvPr id="329" name="TextBox 1"/>
          <p:cNvSpPr/>
          <p:nvPr/>
        </p:nvSpPr>
        <p:spPr>
          <a:xfrm>
            <a:off x="1005840" y="4469400"/>
            <a:ext cx="22371120" cy="135000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pPr>
            <a:r>
              <a:rPr lang="en-US" sz="3200" b="0" u="none" strike="noStrike">
                <a:solidFill>
                  <a:schemeClr val="lt2"/>
                </a:solidFill>
                <a:effectLst/>
                <a:uFillTx/>
                <a:latin typeface="Dava Sans"/>
              </a:rPr>
              <a:t>State is a behavioral design pattern that lets an object alter its behavior when its internal state changes. It’s the proper way to model a </a:t>
            </a:r>
            <a:r>
              <a:rPr lang="en-US" sz="3200" b="0" u="sng" strike="noStrike">
                <a:solidFill>
                  <a:srgbClr val="FF422F"/>
                </a:solidFill>
                <a:effectLst/>
                <a:uFillTx/>
                <a:latin typeface="Dava Sans"/>
                <a:hlinkClick r:id="rId3"/>
              </a:rPr>
              <a:t>Finite-state machine - Wikipedia</a:t>
            </a:r>
            <a:r>
              <a:rPr lang="en-US" sz="3200" b="0" u="none" strike="noStrike">
                <a:solidFill>
                  <a:schemeClr val="lt2"/>
                </a:solidFill>
                <a:effectLst/>
                <a:uFillTx/>
                <a:latin typeface="Dava Sans"/>
              </a:rPr>
              <a:t> in code.</a:t>
            </a:r>
            <a:endParaRPr lang="en-US" sz="3200" b="0" u="none" strike="noStrike">
              <a:solidFill>
                <a:srgbClr val="FFFFFF"/>
              </a:solidFill>
              <a:effectLst/>
              <a:uFillTx/>
              <a:latin typeface="Noto Serif"/>
            </a:endParaRPr>
          </a:p>
        </p:txBody>
      </p:sp>
      <p:sp>
        <p:nvSpPr>
          <p:cNvPr id="330" name="TextBox 4"/>
          <p:cNvSpPr/>
          <p:nvPr/>
        </p:nvSpPr>
        <p:spPr>
          <a:xfrm>
            <a:off x="1005840" y="628092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Pros</a:t>
            </a:r>
            <a:endParaRPr lang="en-US" sz="6000" b="0" u="none" strike="noStrike">
              <a:solidFill>
                <a:srgbClr val="FFFFFF"/>
              </a:solidFill>
              <a:effectLst/>
              <a:uFillTx/>
              <a:latin typeface="Noto Serif"/>
            </a:endParaRPr>
          </a:p>
        </p:txBody>
      </p:sp>
      <p:sp>
        <p:nvSpPr>
          <p:cNvPr id="331" name="TextBox 6"/>
          <p:cNvSpPr/>
          <p:nvPr/>
        </p:nvSpPr>
        <p:spPr>
          <a:xfrm>
            <a:off x="1005840" y="7551000"/>
            <a:ext cx="22371120" cy="282312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pPr>
            <a:r>
              <a:rPr lang="en-US" sz="3200" b="0" u="sng" strike="noStrike">
                <a:solidFill>
                  <a:schemeClr val="lt2"/>
                </a:solidFill>
                <a:effectLst/>
                <a:uFillTx/>
                <a:latin typeface="Dava Sans"/>
              </a:rPr>
              <a:t>Single Responsibility and Encapsulation</a:t>
            </a:r>
            <a:r>
              <a:rPr lang="en-US" sz="3200" b="0" u="none" strike="noStrike">
                <a:solidFill>
                  <a:schemeClr val="lt2"/>
                </a:solidFill>
                <a:effectLst/>
                <a:uFillTx/>
                <a:latin typeface="Dava Sans"/>
              </a:rPr>
              <a:t> – Behaviors are contained in State classes. The only reason for a state class to change is if the state machine changes.</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sng" strike="noStrike">
                <a:solidFill>
                  <a:schemeClr val="lt2"/>
                </a:solidFill>
                <a:effectLst/>
                <a:uFillTx/>
                <a:latin typeface="Dava Sans"/>
              </a:rPr>
              <a:t>Open-Closed Principle</a:t>
            </a:r>
            <a:r>
              <a:rPr lang="en-US" sz="3200" b="0" u="none" strike="noStrike">
                <a:solidFill>
                  <a:schemeClr val="lt2"/>
                </a:solidFill>
                <a:effectLst/>
                <a:uFillTx/>
                <a:latin typeface="Dava Sans"/>
              </a:rPr>
              <a:t> – New states can be added to the machine with minimal effort.</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sng" strike="noStrike">
                <a:solidFill>
                  <a:schemeClr val="lt2"/>
                </a:solidFill>
                <a:effectLst/>
                <a:uFillTx/>
                <a:latin typeface="Dava Sans"/>
              </a:rPr>
              <a:t>Liskov Substitution Principle (LSP)</a:t>
            </a:r>
            <a:r>
              <a:rPr lang="en-US" sz="3200" b="0" u="none" strike="noStrike">
                <a:solidFill>
                  <a:schemeClr val="lt2"/>
                </a:solidFill>
                <a:effectLst/>
                <a:uFillTx/>
                <a:latin typeface="Dava Sans"/>
              </a:rPr>
              <a:t> – The whole pattern revolves around it. States are interchangeable.</a:t>
            </a:r>
            <a:endParaRPr lang="en-US" sz="3200" b="0" u="none" strike="noStrike">
              <a:solidFill>
                <a:srgbClr val="FFFFFF"/>
              </a:solidFill>
              <a:effectLst/>
              <a:uFillTx/>
              <a:latin typeface="Noto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laceHolder 1"/>
          <p:cNvSpPr>
            <a:spLocks noGrp="1"/>
          </p:cNvSpPr>
          <p:nvPr>
            <p:ph type="title"/>
          </p:nvPr>
        </p:nvSpPr>
        <p:spPr>
          <a:xfrm>
            <a:off x="1005840" y="1508760"/>
            <a:ext cx="789012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33"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Real life application context:</a:t>
            </a:r>
            <a:endParaRPr lang="en-US" sz="6000" b="0" u="none" strike="noStrike">
              <a:solidFill>
                <a:srgbClr val="FFFFFF"/>
              </a:solidFill>
              <a:effectLst/>
              <a:uFillTx/>
              <a:latin typeface="Noto Serif"/>
            </a:endParaRPr>
          </a:p>
        </p:txBody>
      </p:sp>
      <p:sp>
        <p:nvSpPr>
          <p:cNvPr id="334" name="TextBox 1"/>
          <p:cNvSpPr/>
          <p:nvPr/>
        </p:nvSpPr>
        <p:spPr>
          <a:xfrm>
            <a:off x="1005840" y="4670280"/>
            <a:ext cx="22371120" cy="437472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A “Blender” style </a:t>
            </a:r>
            <a:r>
              <a:rPr lang="en-US" sz="3200" b="1" u="none" strike="noStrike">
                <a:solidFill>
                  <a:schemeClr val="lt2"/>
                </a:solidFill>
                <a:effectLst/>
                <a:uFillTx/>
                <a:latin typeface="Dava Sans"/>
              </a:rPr>
              <a:t>VR</a:t>
            </a:r>
            <a:r>
              <a:rPr lang="en-US" sz="3200" b="0" u="none" strike="noStrike">
                <a:solidFill>
                  <a:schemeClr val="lt2"/>
                </a:solidFill>
                <a:effectLst/>
                <a:uFillTx/>
                <a:latin typeface="Dava Sans"/>
              </a:rPr>
              <a:t> 3D modelling application featuring:</a:t>
            </a:r>
            <a:endParaRPr lang="en-US" sz="3200" b="0" u="none" strike="noStrike">
              <a:solidFill>
                <a:srgbClr val="FFFFFF"/>
              </a:solidFill>
              <a:effectLst/>
              <a:uFillTx/>
              <a:latin typeface="Noto Serif"/>
            </a:endParaRPr>
          </a:p>
          <a:p>
            <a:pPr marL="914400" lvl="1"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An “Object Mode”, allowing the user to manipulate (move, rotate, scale) of objects in the scene</a:t>
            </a:r>
            <a:endParaRPr lang="en-US" sz="3200" b="0" u="none" strike="noStrike">
              <a:solidFill>
                <a:srgbClr val="FFFFFF"/>
              </a:solidFill>
              <a:effectLst/>
              <a:uFillTx/>
              <a:latin typeface="Noto Serif"/>
            </a:endParaRPr>
          </a:p>
          <a:p>
            <a:pPr marL="914400" lvl="1"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An “Edit Mode” allowing the user to edit (add vertices, faces, extrude) a single object</a:t>
            </a:r>
            <a:endParaRPr lang="en-US" sz="3200" b="0" u="none" strike="noStrike">
              <a:solidFill>
                <a:srgbClr val="FFFFFF"/>
              </a:solidFill>
              <a:effectLst/>
              <a:uFillTx/>
              <a:latin typeface="Noto Serif"/>
            </a:endParaRPr>
          </a:p>
          <a:p>
            <a:pPr marL="914400" lvl="1"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A “Particle mode” allowing the user to play around with particles</a:t>
            </a:r>
            <a:endParaRPr lang="en-US" sz="3200" b="0" u="none" strike="noStrik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pPr>
            <a:r>
              <a:rPr lang="en-US" sz="3200" b="0" u="none" strike="noStrike">
                <a:solidFill>
                  <a:schemeClr val="lt2"/>
                </a:solidFill>
                <a:effectLst/>
                <a:uFillTx/>
                <a:latin typeface="Dava Sans"/>
              </a:rPr>
              <a:t>Being in VR, the application had to use a small number of gestures to implement a larger number of functionalities.</a:t>
            </a:r>
            <a:endParaRPr lang="en-US" sz="3200" b="0" u="none" strike="noStrike">
              <a:solidFill>
                <a:srgbClr val="FFFFFF"/>
              </a:solidFill>
              <a:effectLst/>
              <a:uFillTx/>
              <a:latin typeface="Noto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p:cNvSpPr>
          <p:nvPr>
            <p:ph type="title"/>
          </p:nvPr>
        </p:nvSpPr>
        <p:spPr>
          <a:xfrm>
            <a:off x="1005840" y="1621800"/>
            <a:ext cx="67287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36" name="TextBox 5"/>
          <p:cNvSpPr/>
          <p:nvPr/>
        </p:nvSpPr>
        <p:spPr>
          <a:xfrm>
            <a:off x="1005840" y="2810160"/>
            <a:ext cx="1562544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The problems</a:t>
            </a:r>
            <a:endParaRPr lang="en-US" sz="6000" b="0" u="none" strike="noStrike">
              <a:solidFill>
                <a:srgbClr val="FFFFFF"/>
              </a:solidFill>
              <a:effectLst/>
              <a:uFillTx/>
              <a:latin typeface="Noto Serif"/>
            </a:endParaRPr>
          </a:p>
        </p:txBody>
      </p:sp>
      <p:sp>
        <p:nvSpPr>
          <p:cNvPr id="337" name="Text Placeholder 1"/>
          <p:cNvSpPr/>
          <p:nvPr/>
        </p:nvSpPr>
        <p:spPr>
          <a:xfrm>
            <a:off x="1050480" y="4682160"/>
            <a:ext cx="21119400" cy="77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defTabSz="821520">
              <a:lnSpc>
                <a:spcPct val="120000"/>
              </a:lnSpc>
              <a:spcBef>
                <a:spcPts val="1500"/>
              </a:spcBef>
              <a:buClr>
                <a:srgbClr val="FEFFFF"/>
              </a:buClr>
              <a:buSzPct val="120000"/>
              <a:buFont typeface="Arial"/>
              <a:buChar char="•"/>
            </a:pPr>
            <a:r>
              <a:rPr lang="en-US" sz="4400" b="0" u="none" strike="noStrike">
                <a:solidFill>
                  <a:schemeClr val="lt2"/>
                </a:solidFill>
                <a:effectLst/>
                <a:uFillTx/>
                <a:latin typeface="Dava Sans"/>
              </a:rPr>
              <a:t>Having few inputs but many outputs means the code has many branching paths</a:t>
            </a:r>
            <a:endParaRPr lang="en-US" sz="4400" b="0" u="none" strike="noStrike">
              <a:solidFill>
                <a:srgbClr val="FFFFFF"/>
              </a:solidFill>
              <a:effectLst/>
              <a:uFillTx/>
              <a:latin typeface="Noto Serif"/>
            </a:endParaRPr>
          </a:p>
          <a:p>
            <a:pPr marL="343080" indent="-343080" defTabSz="821520">
              <a:lnSpc>
                <a:spcPct val="120000"/>
              </a:lnSpc>
              <a:spcBef>
                <a:spcPts val="1500"/>
              </a:spcBef>
              <a:buClr>
                <a:srgbClr val="FEFFFF"/>
              </a:buClr>
              <a:buSzPct val="120000"/>
              <a:buFont typeface="Arial"/>
              <a:buChar char="•"/>
            </a:pPr>
            <a:r>
              <a:rPr lang="en-US" sz="4400" b="0" u="none" strike="noStrike">
                <a:solidFill>
                  <a:schemeClr val="lt2"/>
                </a:solidFill>
                <a:effectLst/>
                <a:uFillTx/>
                <a:latin typeface="Dava Sans"/>
              </a:rPr>
              <a:t>Writing these paths with plain enums, ifs and switches becomes hard to read and maintain</a:t>
            </a:r>
            <a:endParaRPr lang="en-US" sz="4400" b="0" u="none" strike="noStrike">
              <a:solidFill>
                <a:srgbClr val="FFFFFF"/>
              </a:solidFill>
              <a:effectLst/>
              <a:uFillTx/>
              <a:latin typeface="Noto Serif"/>
            </a:endParaRPr>
          </a:p>
          <a:p>
            <a:pPr marL="343080" indent="-343080" defTabSz="821520">
              <a:lnSpc>
                <a:spcPct val="120000"/>
              </a:lnSpc>
              <a:spcBef>
                <a:spcPts val="1500"/>
              </a:spcBef>
              <a:buClr>
                <a:srgbClr val="FEFFFF"/>
              </a:buClr>
              <a:buSzPct val="120000"/>
              <a:buFont typeface="Arial"/>
              <a:buChar char="•"/>
            </a:pPr>
            <a:r>
              <a:rPr lang="en-US" sz="4400" b="0" u="none" strike="noStrike">
                <a:solidFill>
                  <a:schemeClr val="lt2"/>
                </a:solidFill>
                <a:effectLst/>
                <a:uFillTx/>
                <a:latin typeface="Dava Sans"/>
              </a:rPr>
              <a:t>Both changing and extending the behavior is difficult and means going back to the if/switch conditions</a:t>
            </a:r>
            <a:endParaRPr lang="en-US" sz="4400" b="0" u="none" strike="noStrike">
              <a:solidFill>
                <a:srgbClr val="FFFFFF"/>
              </a:solidFill>
              <a:effectLst/>
              <a:uFillTx/>
              <a:latin typeface="Noto Serif"/>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PlaceHolder 1"/>
          <p:cNvSpPr>
            <a:spLocks noGrp="1"/>
          </p:cNvSpPr>
          <p:nvPr>
            <p:ph type="title"/>
          </p:nvPr>
        </p:nvSpPr>
        <p:spPr>
          <a:xfrm>
            <a:off x="1005840" y="1621800"/>
            <a:ext cx="83397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39" name="TextBox 7"/>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The solution</a:t>
            </a:r>
            <a:endParaRPr lang="en-US" sz="6000" b="0" u="none" strike="noStrike">
              <a:solidFill>
                <a:srgbClr val="FFFFFF"/>
              </a:solidFill>
              <a:effectLst/>
              <a:uFillTx/>
              <a:latin typeface="Noto Serif"/>
            </a:endParaRPr>
          </a:p>
        </p:txBody>
      </p:sp>
      <p:sp>
        <p:nvSpPr>
          <p:cNvPr id="340" name="Text Placeholder 2"/>
          <p:cNvSpPr/>
          <p:nvPr/>
        </p:nvSpPr>
        <p:spPr>
          <a:xfrm>
            <a:off x="1050480" y="4682160"/>
            <a:ext cx="21119400" cy="77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marL="343080" indent="-343080" defTabSz="821520">
              <a:lnSpc>
                <a:spcPct val="120000"/>
              </a:lnSpc>
              <a:spcBef>
                <a:spcPts val="1500"/>
              </a:spcBef>
              <a:buClr>
                <a:srgbClr val="FEFFFF"/>
              </a:buClr>
              <a:buSzPct val="120000"/>
              <a:buFont typeface="Arial"/>
              <a:buChar char="•"/>
            </a:pPr>
            <a:r>
              <a:rPr lang="en-US" sz="4400" b="0" u="none" strike="noStrike">
                <a:solidFill>
                  <a:schemeClr val="lt2"/>
                </a:solidFill>
                <a:effectLst/>
                <a:uFillTx/>
                <a:latin typeface="Dava Sans"/>
              </a:rPr>
              <a:t>Move each branching path in a “state” class.</a:t>
            </a:r>
            <a:endParaRPr lang="en-US" sz="4400" b="0" u="none" strike="noStrike">
              <a:solidFill>
                <a:srgbClr val="FFFFFF"/>
              </a:solidFill>
              <a:effectLst/>
              <a:uFillTx/>
              <a:latin typeface="Noto Serif"/>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PlaceHolder 1"/>
          <p:cNvSpPr>
            <a:spLocks noGrp="1"/>
          </p:cNvSpPr>
          <p:nvPr>
            <p:ph type="title"/>
          </p:nvPr>
        </p:nvSpPr>
        <p:spPr>
          <a:xfrm>
            <a:off x="1005840" y="1582920"/>
            <a:ext cx="60861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42" name="TextBox 2"/>
          <p:cNvSpPr/>
          <p:nvPr/>
        </p:nvSpPr>
        <p:spPr>
          <a:xfrm>
            <a:off x="590040" y="2971800"/>
            <a:ext cx="14268960" cy="119952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Real life application context:</a:t>
            </a:r>
            <a:endParaRPr lang="en-US" sz="6000" b="0" u="none" strike="noStrike">
              <a:solidFill>
                <a:srgbClr val="FFFFFF"/>
              </a:solidFill>
              <a:effectLst/>
              <a:uFillTx/>
              <a:latin typeface="Noto Serif"/>
            </a:endParaRPr>
          </a:p>
        </p:txBody>
      </p:sp>
      <p:pic>
        <p:nvPicPr>
          <p:cNvPr id="343" name="Picture 342"/>
          <p:cNvPicPr/>
          <p:nvPr/>
        </p:nvPicPr>
        <p:blipFill>
          <a:blip r:embed="rId3"/>
          <a:stretch/>
        </p:blipFill>
        <p:spPr>
          <a:xfrm>
            <a:off x="3247920" y="4551480"/>
            <a:ext cx="17554680" cy="8935920"/>
          </a:xfrm>
          <a:prstGeom prst="rect">
            <a:avLst/>
          </a:prstGeom>
          <a:noFill/>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1005840" y="1582920"/>
            <a:ext cx="608616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45" name="TextBox 8"/>
          <p:cNvSpPr/>
          <p:nvPr/>
        </p:nvSpPr>
        <p:spPr>
          <a:xfrm>
            <a:off x="590040" y="3200400"/>
            <a:ext cx="7410600" cy="229536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Real life application context:</a:t>
            </a:r>
            <a:endParaRPr lang="en-US" sz="6000" b="0" u="none" strike="noStrike">
              <a:solidFill>
                <a:srgbClr val="FFFFFF"/>
              </a:solidFill>
              <a:effectLst/>
              <a:uFillTx/>
              <a:latin typeface="Noto Serif"/>
            </a:endParaRPr>
          </a:p>
        </p:txBody>
      </p:sp>
      <p:pic>
        <p:nvPicPr>
          <p:cNvPr id="346" name="Picture 345"/>
          <p:cNvPicPr/>
          <p:nvPr/>
        </p:nvPicPr>
        <p:blipFill>
          <a:blip r:embed="rId3"/>
          <a:stretch/>
        </p:blipFill>
        <p:spPr>
          <a:xfrm>
            <a:off x="8229600" y="918000"/>
            <a:ext cx="15644520" cy="11883240"/>
          </a:xfrm>
          <a:prstGeom prst="rect">
            <a:avLst/>
          </a:prstGeom>
          <a:noFill/>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357920" y="1593360"/>
            <a:ext cx="6302520" cy="167868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About me</a:t>
            </a:r>
            <a:endParaRPr lang="en-US" sz="9600" b="0" u="none" strike="noStrike">
              <a:solidFill>
                <a:srgbClr val="FFFFFF"/>
              </a:solidFill>
              <a:effectLst/>
              <a:uFillTx/>
              <a:latin typeface="Noto Serif"/>
            </a:endParaRPr>
          </a:p>
        </p:txBody>
      </p:sp>
      <p:sp>
        <p:nvSpPr>
          <p:cNvPr id="279" name="TextBox 2"/>
          <p:cNvSpPr/>
          <p:nvPr/>
        </p:nvSpPr>
        <p:spPr>
          <a:xfrm>
            <a:off x="254520" y="8550000"/>
            <a:ext cx="7641000" cy="197316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algn="ctr" defTabSz="821520">
              <a:lnSpc>
                <a:spcPct val="120000"/>
              </a:lnSpc>
              <a:spcBef>
                <a:spcPts val="1500"/>
              </a:spcBef>
              <a:tabLst>
                <a:tab pos="0" algn="l"/>
              </a:tabLst>
            </a:pPr>
            <a:r>
              <a:rPr lang="en-US" sz="4800" b="0" u="none" strike="noStrike">
                <a:solidFill>
                  <a:schemeClr val="lt2"/>
                </a:solidFill>
                <a:effectLst/>
                <a:uFillTx/>
                <a:latin typeface="Dava Sans"/>
              </a:rPr>
              <a:t>Senior Developer</a:t>
            </a:r>
            <a:endParaRPr lang="en-US" sz="4800" b="0" u="none" strike="noStrike">
              <a:solidFill>
                <a:srgbClr val="FFFFFF"/>
              </a:solidFill>
              <a:effectLst/>
              <a:uFillTx/>
              <a:latin typeface="Noto Serif"/>
            </a:endParaRPr>
          </a:p>
          <a:p>
            <a:pPr algn="ctr" defTabSz="821520">
              <a:lnSpc>
                <a:spcPct val="120000"/>
              </a:lnSpc>
              <a:spcBef>
                <a:spcPts val="1500"/>
              </a:spcBef>
              <a:tabLst>
                <a:tab pos="0" algn="l"/>
              </a:tabLst>
            </a:pPr>
            <a:r>
              <a:rPr lang="en-US" sz="4400" b="0" u="none" strike="noStrike">
                <a:solidFill>
                  <a:schemeClr val="lt2"/>
                </a:solidFill>
                <a:effectLst/>
                <a:uFillTx/>
                <a:latin typeface="Dava Sans"/>
              </a:rPr>
              <a:t>Daniel Schmidt</a:t>
            </a:r>
            <a:endParaRPr lang="en-US" sz="4400" b="0" u="none" strike="noStrike">
              <a:solidFill>
                <a:srgbClr val="FFFFFF"/>
              </a:solidFill>
              <a:effectLst/>
              <a:uFillTx/>
              <a:latin typeface="Noto Serif"/>
            </a:endParaRPr>
          </a:p>
        </p:txBody>
      </p:sp>
      <p:sp>
        <p:nvSpPr>
          <p:cNvPr id="280" name="TextBox 3"/>
          <p:cNvSpPr/>
          <p:nvPr/>
        </p:nvSpPr>
        <p:spPr>
          <a:xfrm>
            <a:off x="9218160" y="2857320"/>
            <a:ext cx="13807440" cy="800064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3600" b="0" u="none" strike="noStrike">
                <a:solidFill>
                  <a:schemeClr val="lt2"/>
                </a:solidFill>
                <a:effectLst/>
                <a:uFillTx/>
                <a:latin typeface="Dava Sans"/>
              </a:rPr>
              <a:t>I am a software engineer with more than 8 years of experience. I joined Endava near the end of 2024.</a:t>
            </a:r>
            <a:endParaRPr lang="en-US" sz="3600" b="0" u="none" strike="noStrike">
              <a:solidFill>
                <a:srgbClr val="FFFFFF"/>
              </a:solidFill>
              <a:effectLst/>
              <a:uFillTx/>
              <a:latin typeface="Noto Serif"/>
            </a:endParaRPr>
          </a:p>
          <a:p>
            <a:pPr defTabSz="821520">
              <a:lnSpc>
                <a:spcPct val="120000"/>
              </a:lnSpc>
              <a:spcBef>
                <a:spcPts val="1500"/>
              </a:spcBef>
              <a:tabLst>
                <a:tab pos="0" algn="l"/>
              </a:tabLst>
            </a:pPr>
            <a:r>
              <a:rPr lang="en-US" sz="3600" b="0" u="none" strike="noStrike">
                <a:solidFill>
                  <a:schemeClr val="lt2"/>
                </a:solidFill>
                <a:effectLst/>
                <a:uFillTx/>
                <a:latin typeface="Dava Sans"/>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endParaRPr lang="en-US" sz="3600" b="0" u="none" strike="noStrike">
              <a:solidFill>
                <a:srgbClr val="FFFFFF"/>
              </a:solidFill>
              <a:effectLst/>
              <a:uFillTx/>
              <a:latin typeface="Noto Serif"/>
            </a:endParaRPr>
          </a:p>
          <a:p>
            <a:pPr defTabSz="821520">
              <a:lnSpc>
                <a:spcPct val="120000"/>
              </a:lnSpc>
              <a:spcBef>
                <a:spcPts val="1500"/>
              </a:spcBef>
              <a:tabLst>
                <a:tab pos="0" algn="l"/>
              </a:tabLst>
            </a:pPr>
            <a:r>
              <a:rPr lang="en-US" sz="3600" b="0" u="none" strike="noStrike">
                <a:solidFill>
                  <a:schemeClr val="lt2"/>
                </a:solidFill>
                <a:effectLst/>
                <a:uFillTx/>
                <a:latin typeface="Dava Sans"/>
              </a:rPr>
              <a:t>Outside of work I’m passionate about programming, video games, and piano.</a:t>
            </a:r>
            <a:endParaRPr lang="en-US" sz="3600" b="0" u="none" strike="noStrike">
              <a:solidFill>
                <a:srgbClr val="FFFFFF"/>
              </a:solidFill>
              <a:effectLst/>
              <a:uFillTx/>
              <a:latin typeface="Noto Serif"/>
            </a:endParaRPr>
          </a:p>
          <a:p>
            <a:pPr defTabSz="821520">
              <a:lnSpc>
                <a:spcPct val="120000"/>
              </a:lnSpc>
              <a:spcBef>
                <a:spcPts val="1500"/>
              </a:spcBef>
              <a:tabLst>
                <a:tab pos="0" algn="l"/>
              </a:tabLst>
            </a:pPr>
            <a:r>
              <a:rPr lang="en-US" sz="3600" b="0" u="sng" strike="noStrike">
                <a:solidFill>
                  <a:schemeClr val="lt2"/>
                </a:solidFill>
                <a:effectLst/>
                <a:uFillTx/>
                <a:latin typeface="Dava Sans"/>
                <a:hlinkClick r:id="rId2"/>
              </a:rPr>
              <a:t>Daniel-Laurentiu.Schmidt@endava.com</a:t>
            </a:r>
            <a:endParaRPr lang="en-US" sz="3600" b="0" u="none" strike="noStrike">
              <a:solidFill>
                <a:srgbClr val="FFFFFF"/>
              </a:solidFill>
              <a:effectLst/>
              <a:uFillTx/>
              <a:latin typeface="Noto Serif"/>
            </a:endParaRPr>
          </a:p>
        </p:txBody>
      </p:sp>
      <p:sp>
        <p:nvSpPr>
          <p:cNvPr id="281" name="Picture 4"/>
          <p:cNvSpPr/>
          <p:nvPr/>
        </p:nvSpPr>
        <p:spPr>
          <a:xfrm>
            <a:off x="2368080" y="4000680"/>
            <a:ext cx="3413160" cy="4442040"/>
          </a:xfrm>
          <a:prstGeom prst="ellipse">
            <a:avLst/>
          </a:prstGeom>
          <a:blipFill rotWithShape="0">
            <a:blip r:embed="rId3"/>
            <a:srcRect/>
            <a:stretch/>
          </a:blipFill>
          <a:ln w="0">
            <a:noFill/>
          </a:ln>
          <a:effectLst>
            <a:softEdge rad="112680"/>
          </a:effectLst>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endParaRPr lang="en-US" sz="1800" b="0" u="none" strike="noStrike">
              <a:solidFill>
                <a:srgbClr val="000000"/>
              </a:solidFill>
              <a:effectLst/>
              <a:uFillTx/>
              <a:latin typeface="Noto Serif"/>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PlaceHolder 1"/>
          <p:cNvSpPr>
            <a:spLocks noGrp="1"/>
          </p:cNvSpPr>
          <p:nvPr>
            <p:ph type="title"/>
          </p:nvPr>
        </p:nvSpPr>
        <p:spPr>
          <a:xfrm>
            <a:off x="1005840" y="1628640"/>
            <a:ext cx="766764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State</a:t>
            </a:r>
            <a:endParaRPr lang="en-US" sz="9600" b="0" u="none" strike="noStrike">
              <a:solidFill>
                <a:srgbClr val="FFFFFF"/>
              </a:solidFill>
              <a:effectLst/>
              <a:uFillTx/>
              <a:latin typeface="Noto Serif"/>
            </a:endParaRPr>
          </a:p>
        </p:txBody>
      </p:sp>
      <p:sp>
        <p:nvSpPr>
          <p:cNvPr id="348"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Implementation</a:t>
            </a:r>
            <a:endParaRPr lang="en-US" sz="6000" b="0" u="none" strike="noStrike">
              <a:solidFill>
                <a:srgbClr val="FFFFFF"/>
              </a:solidFill>
              <a:effectLst/>
              <a:uFillTx/>
              <a:latin typeface="Noto Serif"/>
            </a:endParaRPr>
          </a:p>
        </p:txBody>
      </p:sp>
      <p:sp>
        <p:nvSpPr>
          <p:cNvPr id="349" name="TextBox 3"/>
          <p:cNvSpPr/>
          <p:nvPr/>
        </p:nvSpPr>
        <p:spPr>
          <a:xfrm>
            <a:off x="1005840" y="4645359"/>
            <a:ext cx="19926720" cy="1538802"/>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4000" b="0" u="none" strike="noStrike" dirty="0">
                <a:solidFill>
                  <a:schemeClr val="lt2"/>
                </a:solidFill>
                <a:effectLst/>
                <a:uFillTx/>
                <a:latin typeface="Dava Sans"/>
                <a:hlinkClick r:id="rId3"/>
              </a:rPr>
              <a:t>https://github.com/Iamsdl/GMRV-Modelator3DCuGesturi/tree/master/Assets/Scripts</a:t>
            </a:r>
            <a:endParaRPr lang="en-US" sz="4000" b="0" u="none" strike="noStrike" dirty="0">
              <a:solidFill>
                <a:schemeClr val="lt2"/>
              </a:solidFill>
              <a:effectLst/>
              <a:uFillTx/>
              <a:latin typeface="Dava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005840" y="1601640"/>
            <a:ext cx="7715880" cy="151128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Bibliography</a:t>
            </a:r>
            <a:endParaRPr lang="en-US" sz="9600" b="0" u="none" strike="noStrike">
              <a:solidFill>
                <a:srgbClr val="FFFFFF"/>
              </a:solidFill>
              <a:effectLst/>
              <a:uFillTx/>
              <a:latin typeface="Noto Serif"/>
            </a:endParaRPr>
          </a:p>
        </p:txBody>
      </p:sp>
      <p:sp>
        <p:nvSpPr>
          <p:cNvPr id="351" name="TextBox 3"/>
          <p:cNvSpPr/>
          <p:nvPr/>
        </p:nvSpPr>
        <p:spPr>
          <a:xfrm>
            <a:off x="1005840" y="4536720"/>
            <a:ext cx="19926720" cy="175500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457200" indent="-457200" defTabSz="821520">
              <a:lnSpc>
                <a:spcPct val="120000"/>
              </a:lnSpc>
              <a:spcBef>
                <a:spcPts val="1500"/>
              </a:spcBef>
              <a:buClr>
                <a:srgbClr val="FEFFFF"/>
              </a:buClr>
              <a:buFont typeface="Arial"/>
              <a:buChar char="•"/>
            </a:pPr>
            <a:r>
              <a:rPr lang="en-US" sz="4000" b="0" u="none" strike="noStrike">
                <a:solidFill>
                  <a:schemeClr val="lt2"/>
                </a:solidFill>
                <a:effectLst/>
                <a:uFillTx/>
                <a:latin typeface="Dava Sans"/>
              </a:rPr>
              <a:t>https://refactoring.guru/design-patterns/adapter</a:t>
            </a:r>
            <a:endParaRPr lang="en-US" sz="4000" b="0" u="none" strike="noStrike">
              <a:solidFill>
                <a:srgbClr val="FFFFFF"/>
              </a:solidFill>
              <a:effectLst/>
              <a:uFillTx/>
              <a:latin typeface="Noto Serif"/>
            </a:endParaRPr>
          </a:p>
          <a:p>
            <a:pPr marL="457200" indent="-457200" defTabSz="821520">
              <a:lnSpc>
                <a:spcPct val="120000"/>
              </a:lnSpc>
              <a:spcBef>
                <a:spcPts val="1500"/>
              </a:spcBef>
              <a:buClr>
                <a:srgbClr val="FEFFFF"/>
              </a:buClr>
              <a:buFont typeface="Arial"/>
              <a:buChar char="•"/>
            </a:pPr>
            <a:r>
              <a:rPr lang="en-US" sz="4000" b="0" u="none" strike="noStrike">
                <a:solidFill>
                  <a:schemeClr val="lt2"/>
                </a:solidFill>
                <a:effectLst/>
                <a:uFillTx/>
                <a:latin typeface="Dava Sans"/>
              </a:rPr>
              <a:t>https://refactoring.guru/design-patterns/state</a:t>
            </a:r>
            <a:endParaRPr lang="en-US" sz="4000" b="0" u="none" strike="noStrike">
              <a:solidFill>
                <a:srgbClr val="FFFFFF"/>
              </a:solidFill>
              <a:effectLst/>
              <a:uFillTx/>
              <a:latin typeface="Noto Serif"/>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PlaceHolder 1"/>
          <p:cNvSpPr>
            <a:spLocks noGrp="1"/>
          </p:cNvSpPr>
          <p:nvPr>
            <p:ph type="title"/>
          </p:nvPr>
        </p:nvSpPr>
        <p:spPr>
          <a:xfrm>
            <a:off x="2352960" y="5709960"/>
            <a:ext cx="19677600" cy="5957280"/>
          </a:xfrm>
          <a:prstGeom prst="rect">
            <a:avLst/>
          </a:prstGeom>
          <a:noFill/>
          <a:ln w="12600">
            <a:noFill/>
          </a:ln>
        </p:spPr>
        <p:txBody>
          <a:bodyPr lIns="0" tIns="0" rIns="0" bIns="0" anchor="t">
            <a:noAutofit/>
          </a:bodyPr>
          <a:lstStyle/>
          <a:p>
            <a:pPr indent="0" algn="ctr" defTabSz="470160">
              <a:lnSpc>
                <a:spcPct val="80000"/>
              </a:lnSpc>
              <a:buNone/>
              <a:tabLst>
                <a:tab pos="0" algn="l"/>
              </a:tabLst>
            </a:pPr>
            <a:r>
              <a:rPr lang="en-US" sz="9600" b="0" u="none" strike="noStrike">
                <a:solidFill>
                  <a:srgbClr val="FFFFFF"/>
                </a:solidFill>
                <a:effectLst/>
                <a:uFillTx/>
                <a:latin typeface="Dava Sans Med"/>
              </a:rPr>
              <a:t>Q &amp; A</a:t>
            </a:r>
            <a:endParaRPr lang="en-US" sz="9600" b="0" u="none" strike="noStrike">
              <a:solidFill>
                <a:srgbClr val="FFFFFF"/>
              </a:solidFill>
              <a:effectLst/>
              <a:uFillTx/>
              <a:latin typeface="Noto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p:cNvSpPr>
          <p:nvPr>
            <p:ph type="title"/>
          </p:nvPr>
        </p:nvSpPr>
        <p:spPr>
          <a:xfrm>
            <a:off x="2352960" y="5709960"/>
            <a:ext cx="19677600" cy="5957280"/>
          </a:xfrm>
          <a:prstGeom prst="rect">
            <a:avLst/>
          </a:prstGeom>
          <a:noFill/>
          <a:ln w="12600">
            <a:noFill/>
          </a:ln>
        </p:spPr>
        <p:txBody>
          <a:bodyPr lIns="0" tIns="0" rIns="0" bIns="0" anchor="t">
            <a:noAutofit/>
          </a:bodyPr>
          <a:lstStyle/>
          <a:p>
            <a:pPr indent="0" algn="ctr" defTabSz="470160">
              <a:lnSpc>
                <a:spcPct val="80000"/>
              </a:lnSpc>
              <a:buNone/>
              <a:tabLst>
                <a:tab pos="0" algn="l"/>
              </a:tabLst>
            </a:pPr>
            <a:r>
              <a:rPr lang="en-US" sz="9600" b="0" u="none" strike="noStrike">
                <a:solidFill>
                  <a:srgbClr val="FFFFFF"/>
                </a:solidFill>
                <a:effectLst/>
                <a:uFillTx/>
                <a:latin typeface="Dava Sans Med"/>
              </a:rPr>
              <a:t>Thank you</a:t>
            </a:r>
            <a:endParaRPr lang="en-US" sz="9600" b="0" u="none" strike="noStrike">
              <a:solidFill>
                <a:srgbClr val="FFFFFF"/>
              </a:solidFill>
              <a:effectLst/>
              <a:uFillTx/>
              <a:latin typeface="Noto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1625760"/>
            <a:ext cx="22084560" cy="2285280"/>
          </a:xfrm>
          <a:prstGeom prst="rect">
            <a:avLst/>
          </a:prstGeom>
          <a:noFill/>
          <a:ln w="12600">
            <a:noFill/>
          </a:ln>
        </p:spPr>
        <p:txBody>
          <a:bodyPr lIns="0" tIns="0" rIns="0" bIns="0" anchor="ctr">
            <a:normAutofit/>
          </a:bodyPr>
          <a:lstStyle/>
          <a:p>
            <a:pPr indent="0" defTabSz="470160">
              <a:lnSpc>
                <a:spcPct val="80000"/>
              </a:lnSpc>
              <a:buNone/>
              <a:tabLst>
                <a:tab pos="0" algn="l"/>
              </a:tabLst>
            </a:pPr>
            <a:r>
              <a:rPr lang="en-US" sz="9600" b="0" u="none" strike="noStrike">
                <a:solidFill>
                  <a:srgbClr val="FFFFFF"/>
                </a:solidFill>
                <a:effectLst/>
                <a:uFillTx/>
                <a:latin typeface="Dava Sans Med"/>
              </a:rPr>
              <a:t>Target audience</a:t>
            </a:r>
            <a:endParaRPr lang="en-US" sz="9600" b="0" u="none" strike="noStrike">
              <a:solidFill>
                <a:srgbClr val="FFFFFF"/>
              </a:solidFill>
              <a:effectLst/>
              <a:uFillTx/>
              <a:latin typeface="Noto Serif"/>
            </a:endParaRPr>
          </a:p>
        </p:txBody>
      </p:sp>
      <p:sp>
        <p:nvSpPr>
          <p:cNvPr id="283" name="TextBox 1"/>
          <p:cNvSpPr/>
          <p:nvPr/>
        </p:nvSpPr>
        <p:spPr>
          <a:xfrm>
            <a:off x="609480" y="4102200"/>
            <a:ext cx="10851480" cy="870444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t">
            <a:normAutofit/>
          </a:bodyPr>
          <a:lstStyle/>
          <a:p>
            <a:pPr marL="216000" indent="-571680" defTabSz="914400">
              <a:lnSpc>
                <a:spcPct val="100000"/>
              </a:lnSpc>
              <a:spcBef>
                <a:spcPts val="1500"/>
              </a:spcBef>
              <a:buClr>
                <a:srgbClr val="FFFFFF"/>
              </a:buClr>
              <a:buFont typeface="Arial"/>
              <a:buChar char="•"/>
            </a:pPr>
            <a:r>
              <a:rPr lang="en-US" sz="4000" b="0" u="none" strike="noStrike">
                <a:solidFill>
                  <a:srgbClr val="FFFFFF"/>
                </a:solidFill>
                <a:effectLst/>
                <a:uFillTx/>
                <a:latin typeface="Dava Sans"/>
              </a:rPr>
              <a:t>Developers</a:t>
            </a:r>
            <a:endParaRPr lang="en-US" sz="4000" b="0" u="none" strike="noStrike">
              <a:solidFill>
                <a:srgbClr val="FFFFFF"/>
              </a:solidFill>
              <a:effectLst/>
              <a:uFillTx/>
              <a:latin typeface="Noto Serif"/>
            </a:endParaRPr>
          </a:p>
          <a:p>
            <a:pPr marL="216000" indent="-571680" defTabSz="914400">
              <a:lnSpc>
                <a:spcPct val="100000"/>
              </a:lnSpc>
              <a:spcBef>
                <a:spcPts val="1500"/>
              </a:spcBef>
              <a:buClr>
                <a:srgbClr val="FFFFFF"/>
              </a:buClr>
              <a:buFont typeface="Arial"/>
              <a:buChar char="•"/>
            </a:pPr>
            <a:r>
              <a:rPr lang="en-US" sz="4000" b="0" u="none" strike="noStrike">
                <a:solidFill>
                  <a:srgbClr val="FFFFFF"/>
                </a:solidFill>
                <a:effectLst/>
                <a:uFillTx/>
                <a:latin typeface="Dava Sans"/>
              </a:rPr>
              <a:t>Technical leads</a:t>
            </a:r>
            <a:endParaRPr lang="en-US" sz="4000" b="0" u="none" strike="noStrike">
              <a:solidFill>
                <a:srgbClr val="FFFFFF"/>
              </a:solidFill>
              <a:effectLst/>
              <a:uFillTx/>
              <a:latin typeface="Noto Serif"/>
            </a:endParaRPr>
          </a:p>
        </p:txBody>
      </p:sp>
      <p:pic>
        <p:nvPicPr>
          <p:cNvPr id="284" name="Picture 2" descr="Some Great Tips for Graphic Designers as Per New Trends | Articles ..."/>
          <p:cNvPicPr/>
          <p:nvPr/>
        </p:nvPicPr>
        <p:blipFill>
          <a:blip r:embed="rId2"/>
          <a:srcRect l="6704" r="10082"/>
          <a:stretch/>
        </p:blipFill>
        <p:spPr>
          <a:xfrm>
            <a:off x="11842920" y="4102200"/>
            <a:ext cx="10851480" cy="8704440"/>
          </a:xfrm>
          <a:prstGeom prst="rect">
            <a:avLst/>
          </a:prstGeom>
          <a:solidFill>
            <a:srgbClr val="FFFFFF"/>
          </a:solidFill>
          <a:ln w="1270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p:cNvSpPr>
          <p:nvPr>
            <p:ph type="title"/>
          </p:nvPr>
        </p:nvSpPr>
        <p:spPr>
          <a:xfrm>
            <a:off x="1008360" y="1305000"/>
            <a:ext cx="1085868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Introduction</a:t>
            </a:r>
            <a:endParaRPr lang="en-US" sz="9600" b="0" u="none" strike="noStrike">
              <a:solidFill>
                <a:srgbClr val="FFFFFF"/>
              </a:solidFill>
              <a:effectLst/>
              <a:uFillTx/>
              <a:latin typeface="Noto Serif"/>
            </a:endParaRPr>
          </a:p>
        </p:txBody>
      </p:sp>
      <p:sp>
        <p:nvSpPr>
          <p:cNvPr id="286" name="TextBox 2"/>
          <p:cNvSpPr/>
          <p:nvPr/>
        </p:nvSpPr>
        <p:spPr>
          <a:xfrm>
            <a:off x="1008360" y="2810160"/>
            <a:ext cx="1055736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What are design patterns?</a:t>
            </a:r>
            <a:endParaRPr lang="en-US" sz="6000" b="0" u="none" strike="noStrike">
              <a:solidFill>
                <a:srgbClr val="FFFFFF"/>
              </a:solidFill>
              <a:effectLst/>
              <a:uFillTx/>
              <a:latin typeface="Noto Serif"/>
            </a:endParaRPr>
          </a:p>
        </p:txBody>
      </p:sp>
      <p:sp>
        <p:nvSpPr>
          <p:cNvPr id="287" name="TextBox 3"/>
          <p:cNvSpPr/>
          <p:nvPr/>
        </p:nvSpPr>
        <p:spPr>
          <a:xfrm>
            <a:off x="1025280" y="4971600"/>
            <a:ext cx="21080520" cy="377208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3600" b="0" u="none" strike="noStrike">
                <a:solidFill>
                  <a:schemeClr val="lt2"/>
                </a:solidFill>
                <a:effectLst/>
                <a:uFillTx/>
                <a:latin typeface="Dava Sans"/>
              </a:rPr>
              <a:t>In software engineering, a design pattern is a repeatable solution to a commonly occurring problem in software design.</a:t>
            </a:r>
            <a:endParaRPr lang="en-US" sz="3600" b="0" u="none" strike="noStrike">
              <a:solidFill>
                <a:srgbClr val="FFFFFF"/>
              </a:solidFill>
              <a:effectLst/>
              <a:uFillTx/>
              <a:latin typeface="Noto Serif"/>
            </a:endParaRPr>
          </a:p>
          <a:p>
            <a:pPr defTabSz="821520">
              <a:lnSpc>
                <a:spcPct val="120000"/>
              </a:lnSpc>
              <a:spcBef>
                <a:spcPts val="1500"/>
              </a:spcBef>
              <a:tabLst>
                <a:tab pos="0" algn="l"/>
              </a:tabLst>
            </a:pPr>
            <a:endParaRPr lang="en-US" sz="3600" b="0" u="none" strike="noStrike">
              <a:solidFill>
                <a:srgbClr val="FFFFFF"/>
              </a:solidFill>
              <a:effectLst/>
              <a:uFillTx/>
              <a:latin typeface="Noto Serif"/>
            </a:endParaRPr>
          </a:p>
          <a:p>
            <a:pPr defTabSz="821520">
              <a:lnSpc>
                <a:spcPct val="120000"/>
              </a:lnSpc>
              <a:spcBef>
                <a:spcPts val="1500"/>
              </a:spcBef>
              <a:tabLst>
                <a:tab pos="0" algn="l"/>
              </a:tabLst>
            </a:pPr>
            <a:r>
              <a:rPr lang="en-US" sz="3600" b="0" u="none" strike="noStrike">
                <a:solidFill>
                  <a:schemeClr val="lt2"/>
                </a:solidFill>
                <a:effectLst/>
                <a:uFillTx/>
                <a:latin typeface="Dava Sans"/>
              </a:rPr>
              <a:t>The pattern is not a specific piece of code, but a general concept for solving a particular problem (that can be used in many different situations).</a:t>
            </a:r>
            <a:endParaRPr lang="en-US" sz="3600" b="0" u="none" strike="noStrike">
              <a:solidFill>
                <a:srgbClr val="FFFFFF"/>
              </a:solidFill>
              <a:effectLst/>
              <a:uFillTx/>
              <a:latin typeface="Noto Serif"/>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p:cNvSpPr>
          <p:nvPr>
            <p:ph type="title"/>
          </p:nvPr>
        </p:nvSpPr>
        <p:spPr>
          <a:xfrm>
            <a:off x="1005840" y="1566000"/>
            <a:ext cx="11185200" cy="136332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Introduction</a:t>
            </a:r>
            <a:endParaRPr lang="en-US" sz="9600" b="0" u="none" strike="noStrike">
              <a:solidFill>
                <a:srgbClr val="FFFFFF"/>
              </a:solidFill>
              <a:effectLst/>
              <a:uFillTx/>
              <a:latin typeface="Noto Serif"/>
            </a:endParaRPr>
          </a:p>
        </p:txBody>
      </p:sp>
      <p:sp>
        <p:nvSpPr>
          <p:cNvPr id="289"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Categories of design patterns</a:t>
            </a:r>
            <a:endParaRPr lang="en-US" sz="6000" b="0" u="none" strike="noStrike">
              <a:solidFill>
                <a:srgbClr val="FFFFFF"/>
              </a:solidFill>
              <a:effectLst/>
              <a:uFillTx/>
              <a:latin typeface="Noto Serif"/>
            </a:endParaRPr>
          </a:p>
        </p:txBody>
      </p:sp>
      <p:sp>
        <p:nvSpPr>
          <p:cNvPr id="290" name="TextBox 3"/>
          <p:cNvSpPr/>
          <p:nvPr/>
        </p:nvSpPr>
        <p:spPr>
          <a:xfrm>
            <a:off x="1005840" y="5681520"/>
            <a:ext cx="21085200" cy="443016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571680" indent="-571680" defTabSz="821520">
              <a:lnSpc>
                <a:spcPct val="120000"/>
              </a:lnSpc>
              <a:spcBef>
                <a:spcPts val="1500"/>
              </a:spcBef>
              <a:buClr>
                <a:srgbClr val="FEFFFF"/>
              </a:buClr>
              <a:buFont typeface="Arial"/>
              <a:buChar char="•"/>
            </a:pPr>
            <a:r>
              <a:rPr lang="en-US" sz="3600" b="0" u="none" strike="noStrike">
                <a:solidFill>
                  <a:schemeClr val="lt2"/>
                </a:solidFill>
                <a:effectLst/>
                <a:uFillTx/>
                <a:latin typeface="Dava Sans"/>
              </a:rPr>
              <a:t>Creational patterns: provide object creation mechanisms that increase flexibility and reuse of existing code.</a:t>
            </a:r>
            <a:endParaRPr lang="en-US" sz="3600" b="0" u="none" strike="noStrik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a:solidFill>
                  <a:schemeClr val="lt2"/>
                </a:solidFill>
                <a:effectLst/>
                <a:uFillTx/>
                <a:latin typeface="Dava Sans"/>
              </a:rPr>
              <a:t>Structural patterns: explain how to assemble classes into structures, while keeping these structures flexible.</a:t>
            </a:r>
            <a:endParaRPr lang="en-US" sz="3600" b="0" u="none" strike="noStrike">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a:solidFill>
                  <a:schemeClr val="lt2"/>
                </a:solidFill>
                <a:effectLst/>
                <a:uFillTx/>
                <a:latin typeface="Dava Sans"/>
              </a:rPr>
              <a:t>Behavioral patterns: provide solution for the better interaction between objects, lose coupling, and flexibility to extend easily</a:t>
            </a:r>
            <a:endParaRPr lang="en-US" sz="3600" b="0" u="none" strike="noStrike">
              <a:solidFill>
                <a:srgbClr val="FFFFFF"/>
              </a:solidFill>
              <a:effectLst/>
              <a:uFillTx/>
              <a:latin typeface="Noto Serif"/>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p:cNvSpPr>
          <p:nvPr>
            <p:ph type="title"/>
          </p:nvPr>
        </p:nvSpPr>
        <p:spPr>
          <a:xfrm>
            <a:off x="1040400" y="1597320"/>
            <a:ext cx="6867000" cy="1294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Introduction</a:t>
            </a:r>
            <a:endParaRPr lang="en-US" sz="9600" b="0" u="none" strike="noStrike">
              <a:solidFill>
                <a:srgbClr val="FFFFFF"/>
              </a:solidFill>
              <a:effectLst/>
              <a:uFillTx/>
              <a:latin typeface="Noto Serif"/>
            </a:endParaRPr>
          </a:p>
        </p:txBody>
      </p:sp>
      <p:sp>
        <p:nvSpPr>
          <p:cNvPr id="292"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Creational patterns</a:t>
            </a:r>
            <a:endParaRPr lang="en-US" sz="6000" b="0" u="none" strike="noStrike">
              <a:solidFill>
                <a:srgbClr val="FFFFFF"/>
              </a:solidFill>
              <a:effectLst/>
              <a:uFillTx/>
              <a:latin typeface="Noto Serif"/>
            </a:endParaRPr>
          </a:p>
        </p:txBody>
      </p:sp>
      <p:sp>
        <p:nvSpPr>
          <p:cNvPr id="293" name="TextBox 3"/>
          <p:cNvSpPr/>
          <p:nvPr/>
        </p:nvSpPr>
        <p:spPr>
          <a:xfrm>
            <a:off x="1040400" y="6019200"/>
            <a:ext cx="21085200" cy="546912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Singleton – Ensures a class has only one instance and provides a global point of access to it.</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Factory Method – Uses factory methods to deal with the problem of creating objects without having to specify their exact classes.</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Abstract Factory – Provides an interface for creating families of related or dependent objects without specifying their concrete classes.</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Builder – Separates the construction of a complex object from its representation.</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Prototype – Creates new objects by copying an existing object (a prototype)</a:t>
            </a:r>
            <a:endParaRPr lang="en-US" sz="3600" b="0" u="none" strike="noStrike" dirty="0">
              <a:solidFill>
                <a:srgbClr val="FFFFFF"/>
              </a:solidFill>
              <a:effectLst/>
              <a:uFillTx/>
              <a:latin typeface="Noto Serif"/>
            </a:endParaRPr>
          </a:p>
        </p:txBody>
      </p:sp>
      <p:pic>
        <p:nvPicPr>
          <p:cNvPr id="294" name="Graphic 10" descr="Badge Tick with solid fill"/>
          <p:cNvPicPr/>
          <p:nvPr/>
        </p:nvPicPr>
        <p:blipFill>
          <a:blip r:embed="rId2">
            <a:extLst>
              <a:ext uri="{96DAC541-7B7A-43D3-8B79-37D633B846F1}">
                <asvg:svgBlip xmlns:asvg="http://schemas.microsoft.com/office/drawing/2016/SVG/main" r:embed="rId3"/>
              </a:ext>
            </a:extLst>
          </a:blip>
          <a:stretch/>
        </p:blipFill>
        <p:spPr>
          <a:xfrm>
            <a:off x="11936895" y="7840080"/>
            <a:ext cx="913680" cy="913680"/>
          </a:xfrm>
          <a:prstGeom prst="rect">
            <a:avLst/>
          </a:prstGeom>
          <a:noFill/>
          <a:ln w="0">
            <a:noFill/>
          </a:ln>
        </p:spPr>
      </p:pic>
      <p:pic>
        <p:nvPicPr>
          <p:cNvPr id="295" name="Graphic 11" descr="Badge Tick with solid fill"/>
          <p:cNvPicPr/>
          <p:nvPr/>
        </p:nvPicPr>
        <p:blipFill>
          <a:blip r:embed="rId2">
            <a:extLst>
              <a:ext uri="{96DAC541-7B7A-43D3-8B79-37D633B846F1}">
                <asvg:svgBlip xmlns:asvg="http://schemas.microsoft.com/office/drawing/2016/SVG/main" r:embed="rId3"/>
              </a:ext>
            </a:extLst>
          </a:blip>
          <a:stretch/>
        </p:blipFill>
        <p:spPr>
          <a:xfrm>
            <a:off x="13011042" y="9382539"/>
            <a:ext cx="913680" cy="913680"/>
          </a:xfrm>
          <a:prstGeom prst="rect">
            <a:avLst/>
          </a:prstGeom>
          <a:noFill/>
          <a:ln w="0">
            <a:noFill/>
          </a:ln>
        </p:spPr>
      </p:pic>
      <p:pic>
        <p:nvPicPr>
          <p:cNvPr id="296" name="Graphic 1" descr="Badge Tick with solid fill"/>
          <p:cNvPicPr/>
          <p:nvPr/>
        </p:nvPicPr>
        <p:blipFill>
          <a:blip r:embed="rId2">
            <a:extLst>
              <a:ext uri="{96DAC541-7B7A-43D3-8B79-37D633B846F1}">
                <asvg:svgBlip xmlns:asvg="http://schemas.microsoft.com/office/drawing/2016/SVG/main" r:embed="rId3"/>
              </a:ext>
            </a:extLst>
          </a:blip>
          <a:stretch/>
        </p:blipFill>
        <p:spPr>
          <a:xfrm>
            <a:off x="19192461" y="11031480"/>
            <a:ext cx="913680" cy="913680"/>
          </a:xfrm>
          <a:prstGeom prst="rect">
            <a:avLst/>
          </a:prstGeom>
          <a:noFill/>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p:cNvSpPr>
          <p:nvPr>
            <p:ph type="title"/>
          </p:nvPr>
        </p:nvSpPr>
        <p:spPr>
          <a:xfrm>
            <a:off x="1005840" y="1619640"/>
            <a:ext cx="7485120" cy="145116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Introduction</a:t>
            </a:r>
            <a:endParaRPr lang="en-US" sz="9600" b="0" u="none" strike="noStrike">
              <a:solidFill>
                <a:srgbClr val="FFFFFF"/>
              </a:solidFill>
              <a:effectLst/>
              <a:uFillTx/>
              <a:latin typeface="Noto Serif"/>
            </a:endParaRPr>
          </a:p>
        </p:txBody>
      </p:sp>
      <p:sp>
        <p:nvSpPr>
          <p:cNvPr id="298"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Structural patterns</a:t>
            </a:r>
            <a:endParaRPr lang="en-US" sz="6000" b="0" u="none" strike="noStrike">
              <a:solidFill>
                <a:srgbClr val="FFFFFF"/>
              </a:solidFill>
              <a:effectLst/>
              <a:uFillTx/>
              <a:latin typeface="Noto Serif"/>
            </a:endParaRPr>
          </a:p>
        </p:txBody>
      </p:sp>
      <p:sp>
        <p:nvSpPr>
          <p:cNvPr id="299" name="TextBox 3"/>
          <p:cNvSpPr/>
          <p:nvPr/>
        </p:nvSpPr>
        <p:spPr>
          <a:xfrm>
            <a:off x="1040400" y="5064480"/>
            <a:ext cx="21085200" cy="716616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Adapter – Allows incompatible interfaces to work together.</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Bridge – Separates an object’s abstraction from its implementation so the two can vary independently.</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Composite – Composes objects into tree structures to represent part-whole hierarchies.</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Decorator – Adds responsibilities to objects dynamically without changing their code.</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Facade – Provides a unified interface to a set of interfaces in a subsystem.</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Flyweight – Reduces memory usage by sharing common parts of objects instead of creating duplicates.</a:t>
            </a:r>
            <a:endParaRPr lang="en-US" sz="36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600" b="0" u="none" strike="noStrike" dirty="0">
                <a:solidFill>
                  <a:schemeClr val="lt2"/>
                </a:solidFill>
                <a:effectLst/>
                <a:uFillTx/>
                <a:latin typeface="Dava Sans"/>
              </a:rPr>
              <a:t>Proxy – Provides a substitute or placeholder to control access to another object</a:t>
            </a:r>
            <a:endParaRPr lang="en-US" sz="3600" b="0" u="none" strike="noStrike" dirty="0">
              <a:solidFill>
                <a:srgbClr val="FFFFFF"/>
              </a:solidFill>
              <a:effectLst/>
              <a:uFillTx/>
              <a:latin typeface="Noto Serif"/>
            </a:endParaRPr>
          </a:p>
        </p:txBody>
      </p:sp>
      <p:pic>
        <p:nvPicPr>
          <p:cNvPr id="300" name="Graphic 4" descr="Badge Tick with solid fill"/>
          <p:cNvPicPr/>
          <p:nvPr/>
        </p:nvPicPr>
        <p:blipFill>
          <a:blip r:embed="rId3">
            <a:extLst>
              <a:ext uri="{96DAC541-7B7A-43D3-8B79-37D633B846F1}">
                <asvg:svgBlip xmlns:asvg="http://schemas.microsoft.com/office/drawing/2016/SVG/main" r:embed="rId4"/>
              </a:ext>
            </a:extLst>
          </a:blip>
          <a:stretch/>
        </p:blipFill>
        <p:spPr>
          <a:xfrm>
            <a:off x="5177520" y="6653520"/>
            <a:ext cx="913680" cy="913680"/>
          </a:xfrm>
          <a:prstGeom prst="rect">
            <a:avLst/>
          </a:prstGeom>
          <a:noFill/>
          <a:ln w="0">
            <a:noFill/>
          </a:ln>
        </p:spPr>
      </p:pic>
      <p:pic>
        <p:nvPicPr>
          <p:cNvPr id="301" name="Graphic 7" descr="Badge Tick outline"/>
          <p:cNvPicPr/>
          <p:nvPr/>
        </p:nvPicPr>
        <p:blipFill>
          <a:blip r:embed="rId5">
            <a:extLst>
              <a:ext uri="{96DAC541-7B7A-43D3-8B79-37D633B846F1}">
                <asvg:svgBlip xmlns:asvg="http://schemas.microsoft.com/office/drawing/2016/SVG/main" r:embed="rId6"/>
              </a:ext>
            </a:extLst>
          </a:blip>
          <a:stretch/>
        </p:blipFill>
        <p:spPr>
          <a:xfrm>
            <a:off x="15118138" y="5064480"/>
            <a:ext cx="913680" cy="913680"/>
          </a:xfrm>
          <a:prstGeom prst="rect">
            <a:avLst/>
          </a:prstGeom>
          <a:noFill/>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PlaceHolder 1"/>
          <p:cNvSpPr>
            <a:spLocks noGrp="1"/>
          </p:cNvSpPr>
          <p:nvPr>
            <p:ph type="title"/>
          </p:nvPr>
        </p:nvSpPr>
        <p:spPr>
          <a:xfrm>
            <a:off x="1005840" y="1575000"/>
            <a:ext cx="687672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Introduction</a:t>
            </a:r>
            <a:endParaRPr lang="en-US" sz="9600" b="0" u="none" strike="noStrike">
              <a:solidFill>
                <a:srgbClr val="FFFFFF"/>
              </a:solidFill>
              <a:effectLst/>
              <a:uFillTx/>
              <a:latin typeface="Noto Serif"/>
            </a:endParaRPr>
          </a:p>
        </p:txBody>
      </p:sp>
      <p:sp>
        <p:nvSpPr>
          <p:cNvPr id="303"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Behavioral patterns</a:t>
            </a:r>
            <a:endParaRPr lang="en-US" sz="6000" b="0" u="none" strike="noStrike">
              <a:solidFill>
                <a:srgbClr val="FFFFFF"/>
              </a:solidFill>
              <a:effectLst/>
              <a:uFillTx/>
              <a:latin typeface="Noto Serif"/>
            </a:endParaRPr>
          </a:p>
        </p:txBody>
      </p:sp>
      <p:sp>
        <p:nvSpPr>
          <p:cNvPr id="304" name="TextBox 3"/>
          <p:cNvSpPr/>
          <p:nvPr/>
        </p:nvSpPr>
        <p:spPr>
          <a:xfrm>
            <a:off x="1040400" y="5134320"/>
            <a:ext cx="21085200" cy="844416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Chain of Responsibility – Passes a request along a chain of handlers until one handles it.</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Command –Encapsulates a request as an object, allowing for parameterization and queuing.</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Interpreter – Defines a grammar for a language and provides an interpreter to process it.</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Iterator –Provides a way to access elements of a collection without exposing its structure.</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Mediator – Centralizes communication between objects to reduce direct dependencies.</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Memento – Captures and restores an object’s internal state without violating encapsulation.</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Observer –Allows objects to be notified when another object changes state.</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State –Allows an object to alter its behavior when its internal state changes.</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Strategy – Defines a family of algorithms and makes them interchangeable.</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Template Method – Defines the skeleton of an algorithm, deferring some steps to subclasses.</a:t>
            </a:r>
            <a:endParaRPr lang="en-US" sz="3200" b="0" u="none" strike="noStrike" dirty="0">
              <a:solidFill>
                <a:srgbClr val="FFFFFF"/>
              </a:solidFill>
              <a:effectLst/>
              <a:uFillTx/>
              <a:latin typeface="Noto Serif"/>
            </a:endParaRPr>
          </a:p>
          <a:p>
            <a:pPr marL="571680" indent="-571680" defTabSz="821520">
              <a:lnSpc>
                <a:spcPct val="120000"/>
              </a:lnSpc>
              <a:spcBef>
                <a:spcPts val="1500"/>
              </a:spcBef>
              <a:buClr>
                <a:srgbClr val="FEFFFF"/>
              </a:buClr>
              <a:buFont typeface="Arial"/>
              <a:buChar char="•"/>
            </a:pPr>
            <a:r>
              <a:rPr lang="en-US" sz="3200" b="0" u="none" strike="noStrike" dirty="0">
                <a:solidFill>
                  <a:schemeClr val="lt2"/>
                </a:solidFill>
                <a:effectLst/>
                <a:uFillTx/>
                <a:latin typeface="Dava Sans"/>
              </a:rPr>
              <a:t>Visitor –Separates an algorithm from the objects it operates on</a:t>
            </a:r>
            <a:endParaRPr lang="en-US" sz="3200" b="0" u="none" strike="noStrike" dirty="0">
              <a:solidFill>
                <a:srgbClr val="FFFFFF"/>
              </a:solidFill>
              <a:effectLst/>
              <a:uFillTx/>
              <a:latin typeface="Noto Serif"/>
            </a:endParaRPr>
          </a:p>
        </p:txBody>
      </p:sp>
      <p:pic>
        <p:nvPicPr>
          <p:cNvPr id="305" name="Graphic 1" descr="Badge Tick with solid fill"/>
          <p:cNvPicPr/>
          <p:nvPr/>
        </p:nvPicPr>
        <p:blipFill>
          <a:blip r:embed="rId3">
            <a:extLst>
              <a:ext uri="{96DAC541-7B7A-43D3-8B79-37D633B846F1}">
                <asvg:svgBlip xmlns:asvg="http://schemas.microsoft.com/office/drawing/2016/SVG/main" r:embed="rId4"/>
              </a:ext>
            </a:extLst>
          </a:blip>
          <a:stretch/>
        </p:blipFill>
        <p:spPr>
          <a:xfrm>
            <a:off x="17260020" y="11324520"/>
            <a:ext cx="913680" cy="913680"/>
          </a:xfrm>
          <a:prstGeom prst="rect">
            <a:avLst/>
          </a:prstGeom>
          <a:noFill/>
          <a:ln w="0">
            <a:noFill/>
          </a:ln>
        </p:spPr>
      </p:pic>
      <p:pic>
        <p:nvPicPr>
          <p:cNvPr id="306" name="Graphic 4" descr="Badge Tick with solid fill"/>
          <p:cNvPicPr/>
          <p:nvPr/>
        </p:nvPicPr>
        <p:blipFill>
          <a:blip r:embed="rId3">
            <a:extLst>
              <a:ext uri="{96DAC541-7B7A-43D3-8B79-37D633B846F1}">
                <asvg:svgBlip xmlns:asvg="http://schemas.microsoft.com/office/drawing/2016/SVG/main" r:embed="rId4"/>
              </a:ext>
            </a:extLst>
          </a:blip>
          <a:stretch/>
        </p:blipFill>
        <p:spPr>
          <a:xfrm>
            <a:off x="20504426" y="12017128"/>
            <a:ext cx="913680" cy="913680"/>
          </a:xfrm>
          <a:prstGeom prst="rect">
            <a:avLst/>
          </a:prstGeom>
          <a:noFill/>
          <a:ln w="0">
            <a:noFill/>
          </a:ln>
        </p:spPr>
      </p:pic>
      <p:pic>
        <p:nvPicPr>
          <p:cNvPr id="307" name="Graphic 6" descr="Badge Tick outline"/>
          <p:cNvPicPr/>
          <p:nvPr/>
        </p:nvPicPr>
        <p:blipFill>
          <a:blip r:embed="rId5">
            <a:extLst>
              <a:ext uri="{96DAC541-7B7A-43D3-8B79-37D633B846F1}">
                <asvg:svgBlip xmlns:asvg="http://schemas.microsoft.com/office/drawing/2016/SVG/main" r:embed="rId6"/>
              </a:ext>
            </a:extLst>
          </a:blip>
          <a:stretch/>
        </p:blipFill>
        <p:spPr>
          <a:xfrm>
            <a:off x="17260020" y="10410840"/>
            <a:ext cx="913680" cy="913680"/>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PlaceHolder 1"/>
          <p:cNvSpPr>
            <a:spLocks noGrp="1"/>
          </p:cNvSpPr>
          <p:nvPr>
            <p:ph type="title"/>
          </p:nvPr>
        </p:nvSpPr>
        <p:spPr>
          <a:xfrm>
            <a:off x="1005840" y="1623600"/>
            <a:ext cx="6407280" cy="1402200"/>
          </a:xfrm>
          <a:prstGeom prst="rect">
            <a:avLst/>
          </a:prstGeom>
          <a:noFill/>
          <a:ln w="12600">
            <a:noFill/>
          </a:ln>
        </p:spPr>
        <p:txBody>
          <a:bodyPr lIns="0" tIns="0" rIns="0" bIns="0" anchor="t">
            <a:noAutofit/>
          </a:bodyPr>
          <a:lstStyle/>
          <a:p>
            <a:pPr indent="0" defTabSz="470160">
              <a:lnSpc>
                <a:spcPct val="80000"/>
              </a:lnSpc>
              <a:buNone/>
              <a:tabLst>
                <a:tab pos="0" algn="l"/>
              </a:tabLst>
            </a:pPr>
            <a:r>
              <a:rPr lang="en-US" sz="9600" b="0" u="none" strike="noStrike">
                <a:solidFill>
                  <a:srgbClr val="FFFFFF"/>
                </a:solidFill>
                <a:effectLst/>
                <a:uFillTx/>
                <a:latin typeface="Dava Sans Med"/>
              </a:rPr>
              <a:t>Adapter</a:t>
            </a:r>
            <a:endParaRPr lang="en-US" sz="9600" b="0" u="none" strike="noStrike">
              <a:solidFill>
                <a:srgbClr val="FFFFFF"/>
              </a:solidFill>
              <a:effectLst/>
              <a:uFillTx/>
              <a:latin typeface="Noto Serif"/>
            </a:endParaRPr>
          </a:p>
        </p:txBody>
      </p:sp>
      <p:sp>
        <p:nvSpPr>
          <p:cNvPr id="309" name="TextBox 2"/>
          <p:cNvSpPr/>
          <p:nvPr/>
        </p:nvSpPr>
        <p:spPr>
          <a:xfrm>
            <a:off x="1005840" y="281016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Definition</a:t>
            </a:r>
            <a:endParaRPr lang="en-US" sz="6000" b="0" u="none" strike="noStrike">
              <a:solidFill>
                <a:srgbClr val="FFFFFF"/>
              </a:solidFill>
              <a:effectLst/>
              <a:uFillTx/>
              <a:latin typeface="Noto Serif"/>
            </a:endParaRPr>
          </a:p>
        </p:txBody>
      </p:sp>
      <p:sp>
        <p:nvSpPr>
          <p:cNvPr id="310" name="TextBox 1"/>
          <p:cNvSpPr/>
          <p:nvPr/>
        </p:nvSpPr>
        <p:spPr>
          <a:xfrm>
            <a:off x="1005840" y="4571640"/>
            <a:ext cx="22371120" cy="68616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3200" b="0" u="none" strike="noStrike">
                <a:solidFill>
                  <a:schemeClr val="lt2"/>
                </a:solidFill>
                <a:effectLst/>
                <a:uFillTx/>
                <a:latin typeface="Dava Sans"/>
              </a:rPr>
              <a:t>Adapter is a structural design pattern that allows incompatible interfaces to collaborate.</a:t>
            </a:r>
            <a:endParaRPr lang="en-US" sz="3200" b="0" u="none" strike="noStrike">
              <a:solidFill>
                <a:srgbClr val="FFFFFF"/>
              </a:solidFill>
              <a:effectLst/>
              <a:uFillTx/>
              <a:latin typeface="Noto Serif"/>
            </a:endParaRPr>
          </a:p>
        </p:txBody>
      </p:sp>
      <p:sp>
        <p:nvSpPr>
          <p:cNvPr id="311" name="TextBox 4"/>
          <p:cNvSpPr/>
          <p:nvPr/>
        </p:nvSpPr>
        <p:spPr>
          <a:xfrm>
            <a:off x="914400" y="6574320"/>
            <a:ext cx="13811400" cy="1198080"/>
          </a:xfrm>
          <a:prstGeom prst="rect">
            <a:avLst/>
          </a:prstGeom>
          <a:noFill/>
          <a:ln w="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tabLst>
                <a:tab pos="0" algn="l"/>
              </a:tabLst>
            </a:pPr>
            <a:r>
              <a:rPr lang="en-US" sz="6000" b="0" u="none" strike="noStrike">
                <a:solidFill>
                  <a:schemeClr val="lt2"/>
                </a:solidFill>
                <a:effectLst/>
                <a:uFillTx/>
                <a:latin typeface="Dava Sans"/>
              </a:rPr>
              <a:t>Pros</a:t>
            </a:r>
            <a:endParaRPr lang="en-US" sz="6000" b="0" u="none" strike="noStrike">
              <a:solidFill>
                <a:srgbClr val="FFFFFF"/>
              </a:solidFill>
              <a:effectLst/>
              <a:uFillTx/>
              <a:latin typeface="Noto Serif"/>
            </a:endParaRPr>
          </a:p>
        </p:txBody>
      </p:sp>
      <p:sp>
        <p:nvSpPr>
          <p:cNvPr id="312" name="TextBox 6"/>
          <p:cNvSpPr/>
          <p:nvPr/>
        </p:nvSpPr>
        <p:spPr>
          <a:xfrm>
            <a:off x="914400" y="8001000"/>
            <a:ext cx="22371120" cy="2823120"/>
          </a:xfrm>
          <a:prstGeom prst="rect">
            <a:avLst/>
          </a:prstGeom>
          <a:noFill/>
          <a:ln w="12700">
            <a:noFill/>
          </a:ln>
        </p:spPr>
        <p:style>
          <a:lnRef idx="0">
            <a:scrgbClr r="0" g="0" b="0"/>
          </a:lnRef>
          <a:fillRef idx="0">
            <a:scrgbClr r="0" g="0" b="0"/>
          </a:fillRef>
          <a:effectRef idx="0">
            <a:scrgbClr r="0" g="0" b="0"/>
          </a:effectRef>
          <a:fontRef idx="minor"/>
        </p:style>
        <p:txBody>
          <a:bodyPr horzOverflow="overflow" lIns="50760" tIns="50760" rIns="50760" bIns="50760" numCol="1" spcCol="38160" anchor="ctr">
            <a:spAutoFit/>
          </a:bodyPr>
          <a:lstStyle/>
          <a:p>
            <a:pPr defTabSz="821520">
              <a:lnSpc>
                <a:spcPct val="120000"/>
              </a:lnSpc>
              <a:spcBef>
                <a:spcPts val="1500"/>
              </a:spcBef>
            </a:pPr>
            <a:r>
              <a:rPr lang="en-US" sz="3200" b="0" u="sng" strike="noStrike">
                <a:solidFill>
                  <a:schemeClr val="lt2"/>
                </a:solidFill>
                <a:effectLst/>
                <a:uFillTx/>
                <a:latin typeface="Dava Sans"/>
              </a:rPr>
              <a:t>Separation of Concerns</a:t>
            </a:r>
            <a:r>
              <a:rPr lang="en-US" sz="3200" b="0" u="none" strike="noStrike">
                <a:solidFill>
                  <a:schemeClr val="lt2"/>
                </a:solidFill>
                <a:effectLst/>
                <a:uFillTx/>
                <a:latin typeface="Dava Sans"/>
              </a:rPr>
              <a:t> - The adapting code is extracted in a separate class (the adapter).</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sng" strike="noStrike">
                <a:solidFill>
                  <a:schemeClr val="lt2"/>
                </a:solidFill>
                <a:effectLst/>
                <a:uFillTx/>
                <a:latin typeface="Dava Sans"/>
              </a:rPr>
              <a:t>Open/Closed Principle (OCP)</a:t>
            </a:r>
            <a:r>
              <a:rPr lang="en-US" sz="3200" b="0" u="none" strike="noStrike">
                <a:solidFill>
                  <a:schemeClr val="lt2"/>
                </a:solidFill>
                <a:effectLst/>
                <a:uFillTx/>
                <a:latin typeface="Dava Sans"/>
              </a:rPr>
              <a:t> – You can add multiple adapters sharing the same interface but adapting different systems.</a:t>
            </a:r>
            <a:endParaRPr lang="en-US" sz="3200" b="0" u="none" strike="noStrike">
              <a:solidFill>
                <a:srgbClr val="FFFFFF"/>
              </a:solidFill>
              <a:effectLst/>
              <a:uFillTx/>
              <a:latin typeface="Noto Serif"/>
            </a:endParaRPr>
          </a:p>
          <a:p>
            <a:pPr defTabSz="821520">
              <a:lnSpc>
                <a:spcPct val="120000"/>
              </a:lnSpc>
              <a:spcBef>
                <a:spcPts val="1500"/>
              </a:spcBef>
            </a:pPr>
            <a:r>
              <a:rPr lang="en-US" sz="3200" b="0" u="sng" strike="noStrike">
                <a:solidFill>
                  <a:schemeClr val="lt2"/>
                </a:solidFill>
                <a:effectLst/>
                <a:uFillTx/>
                <a:latin typeface="Dava Sans"/>
              </a:rPr>
              <a:t>Single Responsibility Principle (SRP)</a:t>
            </a:r>
            <a:r>
              <a:rPr lang="en-US" sz="3200" b="0" u="none" strike="noStrike">
                <a:solidFill>
                  <a:schemeClr val="lt2"/>
                </a:solidFill>
                <a:effectLst/>
                <a:uFillTx/>
                <a:latin typeface="Dava Sans"/>
              </a:rPr>
              <a:t> – The adapter has only one reason to change. If the system it adapts changes.</a:t>
            </a:r>
            <a:endParaRPr lang="en-US" sz="3200" b="0" u="none" strike="noStrike">
              <a:solidFill>
                <a:srgbClr val="FFFFFF"/>
              </a:solidFill>
              <a:effectLst/>
              <a:uFillTx/>
              <a:latin typeface="Noto Serif"/>
            </a:endParaRPr>
          </a:p>
        </p:txBody>
      </p:sp>
    </p:spTree>
  </p:cSld>
  <p:clrMapOvr>
    <a:masterClrMapping/>
  </p:clrMapOvr>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8795</TotalTime>
  <Words>1219</Words>
  <Application>Microsoft Office PowerPoint</Application>
  <PresentationFormat>Custom</PresentationFormat>
  <Paragraphs>128</Paragraphs>
  <Slides>23</Slides>
  <Notes>17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Arial</vt:lpstr>
      <vt:lpstr>Dava Sans</vt:lpstr>
      <vt:lpstr>Dava Sans Med</vt:lpstr>
      <vt:lpstr>Noto Serif</vt:lpstr>
      <vt:lpstr>Symbol</vt:lpstr>
      <vt:lpstr>Wingdings</vt:lpstr>
      <vt:lpstr>White</vt:lpstr>
      <vt:lpstr>2_White</vt:lpstr>
      <vt:lpstr>Back to the basics:    Adapter &amp; State.</vt:lpstr>
      <vt:lpstr>About me</vt:lpstr>
      <vt:lpstr>Target audience</vt:lpstr>
      <vt:lpstr>Introduction</vt:lpstr>
      <vt:lpstr>Introduction</vt:lpstr>
      <vt:lpstr>Introduction</vt:lpstr>
      <vt:lpstr>Introduction</vt:lpstr>
      <vt:lpstr>Introduction</vt:lpstr>
      <vt:lpstr>Adapter</vt:lpstr>
      <vt:lpstr>Adapter</vt:lpstr>
      <vt:lpstr>Adapter</vt:lpstr>
      <vt:lpstr>Adapter</vt:lpstr>
      <vt:lpstr>Adapter</vt:lpstr>
      <vt:lpstr>State</vt:lpstr>
      <vt:lpstr>State</vt:lpstr>
      <vt:lpstr>State</vt:lpstr>
      <vt:lpstr>State</vt:lpstr>
      <vt:lpstr>State</vt:lpstr>
      <vt:lpstr>State</vt:lpstr>
      <vt:lpstr>State</vt:lpstr>
      <vt:lpstr>Bibliography</vt:lpstr>
      <vt:lpstr>Q &amp; A</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Daniel Laurentiu Schmidt</dc:creator>
  <dc:description/>
  <cp:lastModifiedBy>Daniel Laurentiu Schmidt</cp:lastModifiedBy>
  <cp:revision>4</cp:revision>
  <dcterms:created xsi:type="dcterms:W3CDTF">2025-06-15T11:23:17Z</dcterms:created>
  <dcterms:modified xsi:type="dcterms:W3CDTF">2025-08-28T12:31:11Z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16</vt:i4>
  </property>
  <property fmtid="{D5CDD505-2E9C-101B-9397-08002B2CF9AE}" pid="3" name="PresentationFormat">
    <vt:lpwstr>Custom</vt:lpwstr>
  </property>
  <property fmtid="{D5CDD505-2E9C-101B-9397-08002B2CF9AE}" pid="4" name="Slides">
    <vt:i4>22</vt:i4>
  </property>
</Properties>
</file>