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3" r:id="rId4"/>
    <p:sldId id="262" r:id="rId5"/>
    <p:sldId id="267" r:id="rId6"/>
    <p:sldId id="261" r:id="rId7"/>
    <p:sldId id="259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33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urentiu Schmidt" userId="9ab8f5a0-558d-473f-8210-f04e6f74bedf" providerId="ADAL" clId="{BE5C0F29-CD42-4EFC-BD6A-CB1C660E766B}"/>
    <pc:docChg chg="undo custSel addSld modSld sldOrd">
      <pc:chgData name="Daniel Laurentiu Schmidt" userId="9ab8f5a0-558d-473f-8210-f04e6f74bedf" providerId="ADAL" clId="{BE5C0F29-CD42-4EFC-BD6A-CB1C660E766B}" dt="2024-12-02T16:33:37.861" v="1593"/>
      <pc:docMkLst>
        <pc:docMk/>
      </pc:docMkLst>
      <pc:sldChg chg="addSp delSp modSp new mod modClrScheme chgLayout">
        <pc:chgData name="Daniel Laurentiu Schmidt" userId="9ab8f5a0-558d-473f-8210-f04e6f74bedf" providerId="ADAL" clId="{BE5C0F29-CD42-4EFC-BD6A-CB1C660E766B}" dt="2024-12-02T16:02:50.839" v="918" actId="20577"/>
        <pc:sldMkLst>
          <pc:docMk/>
          <pc:sldMk cId="2870232562" sldId="264"/>
        </pc:sldMkLst>
      </pc:sldChg>
      <pc:sldChg chg="modSp add mod">
        <pc:chgData name="Daniel Laurentiu Schmidt" userId="9ab8f5a0-558d-473f-8210-f04e6f74bedf" providerId="ADAL" clId="{BE5C0F29-CD42-4EFC-BD6A-CB1C660E766B}" dt="2024-12-02T16:06:49.763" v="1566" actId="20577"/>
        <pc:sldMkLst>
          <pc:docMk/>
          <pc:sldMk cId="3360945930" sldId="265"/>
        </pc:sldMkLst>
      </pc:sldChg>
      <pc:sldChg chg="addSp delSp modSp add mod ord">
        <pc:chgData name="Daniel Laurentiu Schmidt" userId="9ab8f5a0-558d-473f-8210-f04e6f74bedf" providerId="ADAL" clId="{BE5C0F29-CD42-4EFC-BD6A-CB1C660E766B}" dt="2024-12-02T16:33:37.861" v="1593"/>
        <pc:sldMkLst>
          <pc:docMk/>
          <pc:sldMk cId="1860017092" sldId="266"/>
        </pc:sldMkLst>
      </pc:sldChg>
    </pc:docChg>
  </pc:docChgLst>
  <pc:docChgLst>
    <pc:chgData name="Daniel Laurentiu Schmidt" userId="9ab8f5a0-558d-473f-8210-f04e6f74bedf" providerId="ADAL" clId="{02CA65CF-53C2-431D-A0E2-41E3FB630CC8}"/>
    <pc:docChg chg="undo custSel addSld delSld modSld">
      <pc:chgData name="Daniel Laurentiu Schmidt" userId="9ab8f5a0-558d-473f-8210-f04e6f74bedf" providerId="ADAL" clId="{02CA65CF-53C2-431D-A0E2-41E3FB630CC8}" dt="2025-03-28T10:12:45.662" v="1727" actId="2696"/>
      <pc:docMkLst>
        <pc:docMk/>
      </pc:docMkLst>
      <pc:sldChg chg="addSp delSp modSp mod">
        <pc:chgData name="Daniel Laurentiu Schmidt" userId="9ab8f5a0-558d-473f-8210-f04e6f74bedf" providerId="ADAL" clId="{02CA65CF-53C2-431D-A0E2-41E3FB630CC8}" dt="2024-12-02T18:37:34.993" v="1273" actId="20577"/>
        <pc:sldMkLst>
          <pc:docMk/>
          <pc:sldMk cId="4162966423" sldId="259"/>
        </pc:sldMkLst>
      </pc:sldChg>
      <pc:sldChg chg="del">
        <pc:chgData name="Daniel Laurentiu Schmidt" userId="9ab8f5a0-558d-473f-8210-f04e6f74bedf" providerId="ADAL" clId="{02CA65CF-53C2-431D-A0E2-41E3FB630CC8}" dt="2024-12-02T17:20:18.338" v="281" actId="2696"/>
        <pc:sldMkLst>
          <pc:docMk/>
          <pc:sldMk cId="2979638274" sldId="260"/>
        </pc:sldMkLst>
      </pc:sldChg>
      <pc:sldChg chg="modSp mod">
        <pc:chgData name="Daniel Laurentiu Schmidt" userId="9ab8f5a0-558d-473f-8210-f04e6f74bedf" providerId="ADAL" clId="{02CA65CF-53C2-431D-A0E2-41E3FB630CC8}" dt="2024-12-02T18:16:29.039" v="707" actId="20577"/>
        <pc:sldMkLst>
          <pc:docMk/>
          <pc:sldMk cId="2791998406" sldId="261"/>
        </pc:sldMkLst>
      </pc:sldChg>
      <pc:sldChg chg="modSp mod">
        <pc:chgData name="Daniel Laurentiu Schmidt" userId="9ab8f5a0-558d-473f-8210-f04e6f74bedf" providerId="ADAL" clId="{02CA65CF-53C2-431D-A0E2-41E3FB630CC8}" dt="2024-12-02T17:20:12.779" v="280" actId="20577"/>
        <pc:sldMkLst>
          <pc:docMk/>
          <pc:sldMk cId="1486995766" sldId="262"/>
        </pc:sldMkLst>
      </pc:sldChg>
      <pc:sldChg chg="modSp mod">
        <pc:chgData name="Daniel Laurentiu Schmidt" userId="9ab8f5a0-558d-473f-8210-f04e6f74bedf" providerId="ADAL" clId="{02CA65CF-53C2-431D-A0E2-41E3FB630CC8}" dt="2024-12-02T17:13:02.772" v="10" actId="20577"/>
        <pc:sldMkLst>
          <pc:docMk/>
          <pc:sldMk cId="942304370" sldId="263"/>
        </pc:sldMkLst>
      </pc:sldChg>
      <pc:sldChg chg="del">
        <pc:chgData name="Daniel Laurentiu Schmidt" userId="9ab8f5a0-558d-473f-8210-f04e6f74bedf" providerId="ADAL" clId="{02CA65CF-53C2-431D-A0E2-41E3FB630CC8}" dt="2024-12-02T19:24:52.689" v="1519" actId="2696"/>
        <pc:sldMkLst>
          <pc:docMk/>
          <pc:sldMk cId="2870232562" sldId="264"/>
        </pc:sldMkLst>
      </pc:sldChg>
      <pc:sldChg chg="addSp delSp modSp mod setBg">
        <pc:chgData name="Daniel Laurentiu Schmidt" userId="9ab8f5a0-558d-473f-8210-f04e6f74bedf" providerId="ADAL" clId="{02CA65CF-53C2-431D-A0E2-41E3FB630CC8}" dt="2024-12-02T19:35:41.947" v="1723" actId="1076"/>
        <pc:sldMkLst>
          <pc:docMk/>
          <pc:sldMk cId="3360945930" sldId="265"/>
        </pc:sldMkLst>
      </pc:sldChg>
      <pc:sldChg chg="addSp delSp modSp mod">
        <pc:chgData name="Daniel Laurentiu Schmidt" userId="9ab8f5a0-558d-473f-8210-f04e6f74bedf" providerId="ADAL" clId="{02CA65CF-53C2-431D-A0E2-41E3FB630CC8}" dt="2024-12-02T19:24:26.975" v="1518" actId="14100"/>
        <pc:sldMkLst>
          <pc:docMk/>
          <pc:sldMk cId="1860017092" sldId="266"/>
        </pc:sldMkLst>
      </pc:sldChg>
      <pc:sldChg chg="addSp delSp modSp new mod modClrScheme chgLayout">
        <pc:chgData name="Daniel Laurentiu Schmidt" userId="9ab8f5a0-558d-473f-8210-f04e6f74bedf" providerId="ADAL" clId="{02CA65CF-53C2-431D-A0E2-41E3FB630CC8}" dt="2024-12-02T17:24:09.719" v="573" actId="20577"/>
        <pc:sldMkLst>
          <pc:docMk/>
          <pc:sldMk cId="1420705001" sldId="267"/>
        </pc:sldMkLst>
      </pc:sldChg>
      <pc:sldChg chg="addSp delSp modSp new del mod modClrScheme chgLayout">
        <pc:chgData name="Daniel Laurentiu Schmidt" userId="9ab8f5a0-558d-473f-8210-f04e6f74bedf" providerId="ADAL" clId="{02CA65CF-53C2-431D-A0E2-41E3FB630CC8}" dt="2025-03-28T10:12:45.662" v="1727" actId="2696"/>
        <pc:sldMkLst>
          <pc:docMk/>
          <pc:sldMk cId="1516771001" sldId="268"/>
        </pc:sldMkLst>
      </pc:sldChg>
    </pc:docChg>
  </pc:docChgLst>
  <pc:docChgLst>
    <pc:chgData name="Daniel Laurentiu Schmidt" userId="9ab8f5a0-558d-473f-8210-f04e6f74bedf" providerId="ADAL" clId="{DB13FCC8-C7B2-412B-8082-E0DA0FD57876}"/>
    <pc:docChg chg="modSld">
      <pc:chgData name="Daniel Laurentiu Schmidt" userId="9ab8f5a0-558d-473f-8210-f04e6f74bedf" providerId="ADAL" clId="{DB13FCC8-C7B2-412B-8082-E0DA0FD57876}" dt="2025-06-15T20:16:00.718" v="0" actId="14100"/>
      <pc:docMkLst>
        <pc:docMk/>
      </pc:docMkLst>
      <pc:sldChg chg="modSp mod">
        <pc:chgData name="Daniel Laurentiu Schmidt" userId="9ab8f5a0-558d-473f-8210-f04e6f74bedf" providerId="ADAL" clId="{DB13FCC8-C7B2-412B-8082-E0DA0FD57876}" dt="2025-06-15T20:16:00.718" v="0" actId="14100"/>
        <pc:sldMkLst>
          <pc:docMk/>
          <pc:sldMk cId="3360945930" sldId="265"/>
        </pc:sldMkLst>
        <pc:spChg chg="mod">
          <ac:chgData name="Daniel Laurentiu Schmidt" userId="9ab8f5a0-558d-473f-8210-f04e6f74bedf" providerId="ADAL" clId="{DB13FCC8-C7B2-412B-8082-E0DA0FD57876}" dt="2025-06-15T20:16:00.718" v="0" actId="14100"/>
          <ac:spMkLst>
            <pc:docMk/>
            <pc:sldMk cId="3360945930" sldId="265"/>
            <ac:spMk id="6" creationId="{C0E60C63-2AE1-7709-4CBB-5E9FD3E18D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04C6-2E4A-4071-A483-93314396B54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4945A-6F7F-4184-854E-CBD6B941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4945A-6F7F-4184-854E-CBD6B941C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3A7D-65DC-BA81-8280-5F4F6744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4039-011D-1ACB-B495-C943E2D3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6BF7-51B1-8C44-D33A-D9BA138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7C65-BCB1-16D3-B398-6128DF27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AABE-B8E7-F1B2-2183-C6F3C3BF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5402-2610-BECE-06D8-36BE490B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FA86-0D5C-D238-023C-B4DDE1D15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B2C9-FD3E-D1C4-627C-AAAEAA8E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0DC9-C75E-1860-4F16-F5C60AAD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67A8-0AE7-D9D5-30CA-6C449E7A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3F8B4-1382-9F3B-1C82-9C8B2968C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ED26E-B6BC-EDC8-9372-C2843D46E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2DD6-E317-7D25-F832-FF44CD0C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870F-97CE-EC2D-693F-3A78EB79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9F57-5E71-D359-2E2E-CF69AFDF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2D1E-6944-8067-1635-18A596F2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72BF-0511-82C9-988D-C02FCFD3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A475-80E2-3D79-8901-45B43305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56D3-9B95-7D95-7316-A0BF68E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A281B-D655-2419-1CF6-8089B7EE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B16C-CBB4-5F41-A4BB-77DAC659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732AD-C5F6-C337-09EC-96F6CC44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9ED5-347D-92B5-F079-E7F2618A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9442-632A-695E-CD46-F8BC0D9E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B67C-1A4F-1105-40EA-FFA440B3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D10C-7DBA-BD5C-56EF-1D8F4BAB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7A20-AA51-6776-4A79-5DC6B2824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0544-FC3B-8187-940C-9E820BFB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63CA-93D3-7F88-64CC-87AC23B8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BF9F-49C7-ECFC-FE01-87C1B823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F5F5D-63F2-8DD9-B7E7-D9234F87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AB1-5EAD-FD88-D633-C55BAEB3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07B93-2633-03BA-2502-8F5A42B4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4A2D-FE5E-EBF2-823D-032134B13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C031C-AA3C-A94D-8264-55F353805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D7B5E-493E-852F-63AA-7D224252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BEB3B-004E-9200-CE0B-4AD058E9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A7BE5-0D8E-A63C-E727-66E99EC5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9B9CF-FB81-533C-D806-6135EC9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1536-0816-287C-04ED-79BF9A5C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27263-DDAD-5963-0961-F0504FDC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01EA6-FEDD-F0E8-D23D-324C1FB4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362A7-1760-C757-1BBA-7863C2A2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AC772-9959-A062-3F77-F2139D62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A56C6-A49B-B9FE-BC73-A8623DB2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883EB-BF12-F8F6-16F6-EDEE6C52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6890-3F57-FE39-B60A-3661640C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D21D-3B93-CF10-5211-237C3A55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2A5A8-F851-4D0C-27F3-C96F199B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F3AF2-E545-7787-1DF0-46779D3D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47B3B-DD27-D323-9127-BE7473E6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55C93-2D9E-26F6-73EC-7CFC990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FF45-BE71-0FA5-69E9-6EAFEF04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D521B-A04A-ABED-D810-61352E7E8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F65E-4D31-71B1-A3C7-C5A175E8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0D092-9BA4-5CC8-194F-59D9DC06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5F44A-5B7F-6973-9B4C-97190563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8BF4-5D65-EEB9-98A6-602196AF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3ADB9-7683-F0AB-B6B6-74310DB3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DD1C0-0D5F-6395-0B9F-2FDFE82B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5824-035A-3DA8-E25E-E22192D9E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F4E4B-8313-416C-92B5-4452D0347AA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4DFB-CAAF-A810-89CA-01FC6F18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1B9E4-DC83-D7A0-4E06-6ED3AAB0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bridg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CA22-CC72-31B9-822D-BD8ADDDFD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to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14B6E-5AE4-BFE8-4178-20CA81A2E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Explaining design patterns with real life examples</a:t>
            </a:r>
          </a:p>
        </p:txBody>
      </p:sp>
    </p:spTree>
    <p:extLst>
      <p:ext uri="{BB962C8B-B14F-4D97-AF65-F5344CB8AC3E}">
        <p14:creationId xmlns:p14="http://schemas.microsoft.com/office/powerpoint/2010/main" val="200542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9EA0DB-D05C-C4B7-A46D-5DA0BE57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Generalties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6DFF5C-07CD-FA76-A277-5B397737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are not a one size fits all solution</a:t>
            </a:r>
          </a:p>
          <a:p>
            <a:r>
              <a:rPr lang="en-US" dirty="0"/>
              <a:t>Each design pattern is a specific solution to a specific problem</a:t>
            </a:r>
          </a:p>
          <a:p>
            <a:r>
              <a:rPr lang="en-US" dirty="0"/>
              <a:t>It’s important to be identify of the </a:t>
            </a:r>
            <a:r>
              <a:rPr lang="en-US" b="1" dirty="0"/>
              <a:t>need</a:t>
            </a:r>
            <a:r>
              <a:rPr lang="en-US" dirty="0"/>
              <a:t> and/or </a:t>
            </a:r>
            <a:r>
              <a:rPr lang="en-US" b="1" dirty="0"/>
              <a:t>problem</a:t>
            </a:r>
            <a:r>
              <a:rPr lang="en-US" dirty="0"/>
              <a:t> that each pattern attempts to solve</a:t>
            </a:r>
          </a:p>
        </p:txBody>
      </p:sp>
    </p:spTree>
    <p:extLst>
      <p:ext uri="{BB962C8B-B14F-4D97-AF65-F5344CB8AC3E}">
        <p14:creationId xmlns:p14="http://schemas.microsoft.com/office/powerpoint/2010/main" val="131563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B61D2-4C11-87F8-157D-6B28167B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6E070-62CC-BD68-B887-8019AF031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https://refactoring.guru/design-patterns/bridge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0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4546-F77C-C234-BD42-222AA8168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13D360-E2CE-E90B-9193-95196C67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0ADD9-D7F0-0BF3-F5DE-F30B5B6D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write a series of classes that end up growing in two different dimensions.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9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F0311-35FC-2775-2E7F-AF869FD58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15102F-8569-751C-638D-A5E71331F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 new shape requires creating as many classes as there are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 new color requires creating as many classes as there are shapes </a:t>
            </a:r>
          </a:p>
        </p:txBody>
      </p:sp>
      <p:pic>
        <p:nvPicPr>
          <p:cNvPr id="1026" name="Picture 2" descr="Bridge pattern problem">
            <a:extLst>
              <a:ext uri="{FF2B5EF4-FFF2-40B4-BE49-F238E27FC236}">
                <a16:creationId xmlns:a16="http://schemas.microsoft.com/office/drawing/2014/main" id="{BDBE12D6-9F21-B6E5-28D1-C105A869867C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" r="1069"/>
          <a:stretch/>
        </p:blipFill>
        <p:spPr bwMode="auto">
          <a:xfrm>
            <a:off x="5235191" y="992187"/>
            <a:ext cx="6742444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70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3662-9B6D-C0E4-8F61-C8774F8FA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D0C4-53E4-6A67-CA7E-A8B975DB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604D-0364-16DB-5E1A-8D1E81EE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composition instead of inheritance (transform the relationship from a “is a” to a “has a”).</a:t>
            </a:r>
          </a:p>
        </p:txBody>
      </p:sp>
    </p:spTree>
    <p:extLst>
      <p:ext uri="{BB962C8B-B14F-4D97-AF65-F5344CB8AC3E}">
        <p14:creationId xmlns:p14="http://schemas.microsoft.com/office/powerpoint/2010/main" val="279199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BEED79-09B5-628B-F567-C46884AF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D82798-2972-BE54-DBC0-CAAAE278A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Identify the two independent dimensions</a:t>
            </a:r>
          </a:p>
          <a:p>
            <a:pPr marL="342900" indent="-342900">
              <a:buAutoNum type="arabicPeriod"/>
            </a:pPr>
            <a:r>
              <a:rPr lang="en-US" dirty="0"/>
              <a:t>Keep one in your class, named formally the “abstraction”</a:t>
            </a:r>
          </a:p>
          <a:p>
            <a:pPr marL="342900" indent="-342900">
              <a:buAutoNum type="arabicPeriod"/>
            </a:pPr>
            <a:r>
              <a:rPr lang="en-US" dirty="0"/>
              <a:t>Move the other in an interface, named formally the “implementation”</a:t>
            </a:r>
          </a:p>
          <a:p>
            <a:pPr marL="342900" indent="-342900">
              <a:buAutoNum type="arabicPeriod"/>
            </a:pPr>
            <a:r>
              <a:rPr lang="en-US" dirty="0"/>
              <a:t>The abstraction will be the class called by the client code, while the implementation will be used by the abstraction to do its job.</a:t>
            </a:r>
          </a:p>
          <a:p>
            <a:pPr marL="342900" indent="-342900">
              <a:buAutoNum type="arabicPeriod"/>
            </a:pPr>
            <a:r>
              <a:rPr lang="en-US" dirty="0"/>
              <a:t>The client code will be the one that has to provide the appropriate implementation to the abstraction.</a:t>
            </a:r>
          </a:p>
        </p:txBody>
      </p:sp>
      <p:pic>
        <p:nvPicPr>
          <p:cNvPr id="2050" name="Picture 2" descr="Bridge design pattern">
            <a:extLst>
              <a:ext uri="{FF2B5EF4-FFF2-40B4-BE49-F238E27FC236}">
                <a16:creationId xmlns:a16="http://schemas.microsoft.com/office/drawing/2014/main" id="{186DE7D3-DA67-199A-B7DC-FEBABD7F07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1614487"/>
            <a:ext cx="5334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6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712A-D10A-AB6C-4D49-BD7DAA547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F640AC-2F03-4006-617B-320D42FC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  <a:br>
              <a:rPr lang="en-US" dirty="0"/>
            </a:br>
            <a:r>
              <a:rPr lang="en-US" dirty="0"/>
              <a:t>Context: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BC342-C58C-0BF2-0776-ED3470E76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was a telemedicine application allowing a patient in a cabin to connect to a remote doctor.</a:t>
            </a:r>
          </a:p>
          <a:p>
            <a:r>
              <a:rPr lang="en-US" dirty="0"/>
              <a:t>The cabin had several devices used to perform measurements on the patient.</a:t>
            </a:r>
          </a:p>
          <a:p>
            <a:endParaRPr lang="en-US" dirty="0"/>
          </a:p>
          <a:p>
            <a:r>
              <a:rPr lang="en-US" dirty="0"/>
              <a:t>The problem: The classes for the devices were extending the functionalities in different directions.</a:t>
            </a:r>
          </a:p>
        </p:txBody>
      </p:sp>
      <p:pic>
        <p:nvPicPr>
          <p:cNvPr id="8" name="Picture Placeholder 7" descr="A diagram of a device&#10;&#10;Description automatically generated">
            <a:extLst>
              <a:ext uri="{FF2B5EF4-FFF2-40B4-BE49-F238E27FC236}">
                <a16:creationId xmlns:a16="http://schemas.microsoft.com/office/drawing/2014/main" id="{3D324B8D-E7C0-6D29-D5C3-321C2300D6A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44" t="-1498" r="-951" b="-2111"/>
          <a:stretch/>
        </p:blipFill>
        <p:spPr>
          <a:xfrm>
            <a:off x="4480986" y="1321582"/>
            <a:ext cx="7507388" cy="4235156"/>
          </a:xfrm>
        </p:spPr>
      </p:pic>
    </p:spTree>
    <p:extLst>
      <p:ext uri="{BB962C8B-B14F-4D97-AF65-F5344CB8AC3E}">
        <p14:creationId xmlns:p14="http://schemas.microsoft.com/office/powerpoint/2010/main" val="186001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1EB90-BE2B-697A-23F6-B79A75582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5EDED5-D06F-1DFC-6347-A3261BB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life example</a:t>
            </a:r>
            <a:br>
              <a:rPr lang="en-US"/>
            </a:br>
            <a:r>
              <a:rPr lang="en-US"/>
              <a:t>The solution: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60C63-2AE1-7709-4CBB-5E9FD3E1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5510770" cy="113306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/>
              <a:t>Identify and isolate the growing directions</a:t>
            </a:r>
          </a:p>
          <a:p>
            <a:pPr marL="342900" indent="-342900">
              <a:buAutoNum type="arabicPeriod"/>
            </a:pPr>
            <a:r>
              <a:rPr lang="en-US" dirty="0"/>
              <a:t>Keep the devices as the abstraction and the different communication methods as the implementation.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E5AE63A8-2C7F-FCA9-0799-567CE9A3157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6" t="-2077" r="-385" b="-1530"/>
          <a:stretch/>
        </p:blipFill>
        <p:spPr>
          <a:xfrm>
            <a:off x="1709894" y="3429000"/>
            <a:ext cx="8595360" cy="2260262"/>
          </a:xfrm>
        </p:spPr>
      </p:pic>
    </p:spTree>
    <p:extLst>
      <p:ext uri="{BB962C8B-B14F-4D97-AF65-F5344CB8AC3E}">
        <p14:creationId xmlns:p14="http://schemas.microsoft.com/office/powerpoint/2010/main" val="336094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291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Back to the basics</vt:lpstr>
      <vt:lpstr>Generalties</vt:lpstr>
      <vt:lpstr>Bridge</vt:lpstr>
      <vt:lpstr>The problem:</vt:lpstr>
      <vt:lpstr>Simple example</vt:lpstr>
      <vt:lpstr>The solution</vt:lpstr>
      <vt:lpstr>How to do it</vt:lpstr>
      <vt:lpstr>Real life example Context:</vt:lpstr>
      <vt:lpstr>Real life example The solution: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Laurentiu Schmidt</dc:creator>
  <cp:lastModifiedBy>Daniel Laurentiu Schmidt</cp:lastModifiedBy>
  <cp:revision>1</cp:revision>
  <dcterms:created xsi:type="dcterms:W3CDTF">2024-12-02T14:22:16Z</dcterms:created>
  <dcterms:modified xsi:type="dcterms:W3CDTF">2025-06-15T20:16:09Z</dcterms:modified>
</cp:coreProperties>
</file>