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3" r:id="rId4"/>
    <p:sldId id="260" r:id="rId5"/>
    <p:sldId id="262" r:id="rId6"/>
    <p:sldId id="261" r:id="rId7"/>
    <p:sldId id="259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5C0F29-CD42-4EFC-BD6A-CB1C660E766B}" v="7" dt="2024-12-03T09:31:23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33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Laurentiu Schmidt" userId="9ab8f5a0-558d-473f-8210-f04e6f74bedf" providerId="ADAL" clId="{BE5C0F29-CD42-4EFC-BD6A-CB1C660E766B}"/>
    <pc:docChg chg="undo custSel addSld modSld sldOrd">
      <pc:chgData name="Daniel Laurentiu Schmidt" userId="9ab8f5a0-558d-473f-8210-f04e6f74bedf" providerId="ADAL" clId="{BE5C0F29-CD42-4EFC-BD6A-CB1C660E766B}" dt="2024-12-03T09:31:20.922" v="1597"/>
      <pc:docMkLst>
        <pc:docMk/>
      </pc:docMkLst>
      <pc:sldChg chg="modSp mod">
        <pc:chgData name="Daniel Laurentiu Schmidt" userId="9ab8f5a0-558d-473f-8210-f04e6f74bedf" providerId="ADAL" clId="{BE5C0F29-CD42-4EFC-BD6A-CB1C660E766B}" dt="2024-12-03T09:31:20.922" v="1597"/>
        <pc:sldMkLst>
          <pc:docMk/>
          <pc:sldMk cId="942304370" sldId="263"/>
        </pc:sldMkLst>
        <pc:spChg chg="mod">
          <ac:chgData name="Daniel Laurentiu Schmidt" userId="9ab8f5a0-558d-473f-8210-f04e6f74bedf" providerId="ADAL" clId="{BE5C0F29-CD42-4EFC-BD6A-CB1C660E766B}" dt="2024-12-03T09:31:20.922" v="1597"/>
          <ac:spMkLst>
            <pc:docMk/>
            <pc:sldMk cId="942304370" sldId="263"/>
            <ac:spMk id="5" creationId="{EEB6E070-62CC-BD68-B887-8019AF031051}"/>
          </ac:spMkLst>
        </pc:spChg>
      </pc:sldChg>
      <pc:sldChg chg="addSp delSp modSp new mod modClrScheme chgLayout">
        <pc:chgData name="Daniel Laurentiu Schmidt" userId="9ab8f5a0-558d-473f-8210-f04e6f74bedf" providerId="ADAL" clId="{BE5C0F29-CD42-4EFC-BD6A-CB1C660E766B}" dt="2024-12-02T16:02:50.839" v="918" actId="20577"/>
        <pc:sldMkLst>
          <pc:docMk/>
          <pc:sldMk cId="2870232562" sldId="264"/>
        </pc:sldMkLst>
        <pc:spChg chg="del mod ord">
          <ac:chgData name="Daniel Laurentiu Schmidt" userId="9ab8f5a0-558d-473f-8210-f04e6f74bedf" providerId="ADAL" clId="{BE5C0F29-CD42-4EFC-BD6A-CB1C660E766B}" dt="2024-12-02T15:37:12.338" v="1" actId="700"/>
          <ac:spMkLst>
            <pc:docMk/>
            <pc:sldMk cId="2870232562" sldId="264"/>
            <ac:spMk id="2" creationId="{79BA026E-05CB-46C8-C177-117881C1A3B1}"/>
          </ac:spMkLst>
        </pc:spChg>
        <pc:spChg chg="del mod ord">
          <ac:chgData name="Daniel Laurentiu Schmidt" userId="9ab8f5a0-558d-473f-8210-f04e6f74bedf" providerId="ADAL" clId="{BE5C0F29-CD42-4EFC-BD6A-CB1C660E766B}" dt="2024-12-02T15:37:12.338" v="1" actId="700"/>
          <ac:spMkLst>
            <pc:docMk/>
            <pc:sldMk cId="2870232562" sldId="264"/>
            <ac:spMk id="3" creationId="{C00AF078-CD23-C68C-B872-E4AC58D54C89}"/>
          </ac:spMkLst>
        </pc:spChg>
        <pc:spChg chg="del">
          <ac:chgData name="Daniel Laurentiu Schmidt" userId="9ab8f5a0-558d-473f-8210-f04e6f74bedf" providerId="ADAL" clId="{BE5C0F29-CD42-4EFC-BD6A-CB1C660E766B}" dt="2024-12-02T15:37:12.338" v="1" actId="700"/>
          <ac:spMkLst>
            <pc:docMk/>
            <pc:sldMk cId="2870232562" sldId="264"/>
            <ac:spMk id="4" creationId="{1EFB276E-8DF7-A0ED-82CB-1DA3B8A3FE17}"/>
          </ac:spMkLst>
        </pc:spChg>
        <pc:spChg chg="add mod ord">
          <ac:chgData name="Daniel Laurentiu Schmidt" userId="9ab8f5a0-558d-473f-8210-f04e6f74bedf" providerId="ADAL" clId="{BE5C0F29-CD42-4EFC-BD6A-CB1C660E766B}" dt="2024-12-02T15:49:43.258" v="522"/>
          <ac:spMkLst>
            <pc:docMk/>
            <pc:sldMk cId="2870232562" sldId="264"/>
            <ac:spMk id="5" creationId="{CAAA216D-A8AD-A02F-90C5-D936B20243B9}"/>
          </ac:spMkLst>
        </pc:spChg>
        <pc:spChg chg="add mod ord">
          <ac:chgData name="Daniel Laurentiu Schmidt" userId="9ab8f5a0-558d-473f-8210-f04e6f74bedf" providerId="ADAL" clId="{BE5C0F29-CD42-4EFC-BD6A-CB1C660E766B}" dt="2024-12-02T16:02:50.839" v="918" actId="20577"/>
          <ac:spMkLst>
            <pc:docMk/>
            <pc:sldMk cId="2870232562" sldId="264"/>
            <ac:spMk id="6" creationId="{A25F89FD-87F6-6C1A-7C62-3FCE1E766F69}"/>
          </ac:spMkLst>
        </pc:spChg>
        <pc:spChg chg="add del mod ord">
          <ac:chgData name="Daniel Laurentiu Schmidt" userId="9ab8f5a0-558d-473f-8210-f04e6f74bedf" providerId="ADAL" clId="{BE5C0F29-CD42-4EFC-BD6A-CB1C660E766B}" dt="2024-12-02T15:43:53.832" v="503" actId="700"/>
          <ac:spMkLst>
            <pc:docMk/>
            <pc:sldMk cId="2870232562" sldId="264"/>
            <ac:spMk id="7" creationId="{03E6B010-8327-3CFA-BBE0-ED4ECFA7AC02}"/>
          </ac:spMkLst>
        </pc:spChg>
        <pc:spChg chg="add del mod ord">
          <ac:chgData name="Daniel Laurentiu Schmidt" userId="9ab8f5a0-558d-473f-8210-f04e6f74bedf" providerId="ADAL" clId="{BE5C0F29-CD42-4EFC-BD6A-CB1C660E766B}" dt="2024-12-02T15:49:06.224" v="505"/>
          <ac:spMkLst>
            <pc:docMk/>
            <pc:sldMk cId="2870232562" sldId="264"/>
            <ac:spMk id="8" creationId="{848924DF-04A7-2E9A-1D16-64C8CE4F4F78}"/>
          </ac:spMkLst>
        </pc:spChg>
        <pc:spChg chg="add del mod">
          <ac:chgData name="Daniel Laurentiu Schmidt" userId="9ab8f5a0-558d-473f-8210-f04e6f74bedf" providerId="ADAL" clId="{BE5C0F29-CD42-4EFC-BD6A-CB1C660E766B}" dt="2024-12-02T15:50:12.405" v="526" actId="931"/>
          <ac:spMkLst>
            <pc:docMk/>
            <pc:sldMk cId="2870232562" sldId="264"/>
            <ac:spMk id="12" creationId="{52B6A2C0-D804-7D9E-CB06-4A477A7CBC80}"/>
          </ac:spMkLst>
        </pc:spChg>
        <pc:spChg chg="add del mod">
          <ac:chgData name="Daniel Laurentiu Schmidt" userId="9ab8f5a0-558d-473f-8210-f04e6f74bedf" providerId="ADAL" clId="{BE5C0F29-CD42-4EFC-BD6A-CB1C660E766B}" dt="2024-12-02T15:53:50.863" v="535" actId="931"/>
          <ac:spMkLst>
            <pc:docMk/>
            <pc:sldMk cId="2870232562" sldId="264"/>
            <ac:spMk id="16" creationId="{F5D911EE-B1DC-0A2F-06D8-E8AF187FCF79}"/>
          </ac:spMkLst>
        </pc:spChg>
        <pc:spChg chg="add del mod">
          <ac:chgData name="Daniel Laurentiu Schmidt" userId="9ab8f5a0-558d-473f-8210-f04e6f74bedf" providerId="ADAL" clId="{BE5C0F29-CD42-4EFC-BD6A-CB1C660E766B}" dt="2024-12-02T15:54:37.231" v="544" actId="931"/>
          <ac:spMkLst>
            <pc:docMk/>
            <pc:sldMk cId="2870232562" sldId="264"/>
            <ac:spMk id="20" creationId="{11D87CDA-66C3-FD4A-4C89-4D8591A4A689}"/>
          </ac:spMkLst>
        </pc:spChg>
        <pc:spChg chg="add del mod">
          <ac:chgData name="Daniel Laurentiu Schmidt" userId="9ab8f5a0-558d-473f-8210-f04e6f74bedf" providerId="ADAL" clId="{BE5C0F29-CD42-4EFC-BD6A-CB1C660E766B}" dt="2024-12-02T15:56:00.148" v="552" actId="931"/>
          <ac:spMkLst>
            <pc:docMk/>
            <pc:sldMk cId="2870232562" sldId="264"/>
            <ac:spMk id="24" creationId="{688242C8-FF47-635D-2603-DD2240631FD3}"/>
          </ac:spMkLst>
        </pc:spChg>
        <pc:picChg chg="add del mod">
          <ac:chgData name="Daniel Laurentiu Schmidt" userId="9ab8f5a0-558d-473f-8210-f04e6f74bedf" providerId="ADAL" clId="{BE5C0F29-CD42-4EFC-BD6A-CB1C660E766B}" dt="2024-12-02T15:49:55.577" v="525" actId="478"/>
          <ac:picMkLst>
            <pc:docMk/>
            <pc:sldMk cId="2870232562" sldId="264"/>
            <ac:picMk id="10" creationId="{77FC0FC9-21DB-221B-3FBB-43D3F784242C}"/>
          </ac:picMkLst>
        </pc:picChg>
        <pc:picChg chg="add del mod modCrop">
          <ac:chgData name="Daniel Laurentiu Schmidt" userId="9ab8f5a0-558d-473f-8210-f04e6f74bedf" providerId="ADAL" clId="{BE5C0F29-CD42-4EFC-BD6A-CB1C660E766B}" dt="2024-12-02T15:53:48.830" v="534" actId="478"/>
          <ac:picMkLst>
            <pc:docMk/>
            <pc:sldMk cId="2870232562" sldId="264"/>
            <ac:picMk id="14" creationId="{B651BBF3-E14F-DF65-CD68-ED9A42E702F3}"/>
          </ac:picMkLst>
        </pc:picChg>
        <pc:picChg chg="add del mod modCrop">
          <ac:chgData name="Daniel Laurentiu Schmidt" userId="9ab8f5a0-558d-473f-8210-f04e6f74bedf" providerId="ADAL" clId="{BE5C0F29-CD42-4EFC-BD6A-CB1C660E766B}" dt="2024-12-02T15:54:35.408" v="543" actId="478"/>
          <ac:picMkLst>
            <pc:docMk/>
            <pc:sldMk cId="2870232562" sldId="264"/>
            <ac:picMk id="18" creationId="{30088D65-FC05-502C-F7BB-7100284679C6}"/>
          </ac:picMkLst>
        </pc:picChg>
        <pc:picChg chg="add del mod modCrop">
          <ac:chgData name="Daniel Laurentiu Schmidt" userId="9ab8f5a0-558d-473f-8210-f04e6f74bedf" providerId="ADAL" clId="{BE5C0F29-CD42-4EFC-BD6A-CB1C660E766B}" dt="2024-12-02T15:55:58.140" v="551" actId="478"/>
          <ac:picMkLst>
            <pc:docMk/>
            <pc:sldMk cId="2870232562" sldId="264"/>
            <ac:picMk id="22" creationId="{24DDAE68-DD48-B3CB-EF88-4021009F49DA}"/>
          </ac:picMkLst>
        </pc:picChg>
        <pc:picChg chg="add mod modCrop">
          <ac:chgData name="Daniel Laurentiu Schmidt" userId="9ab8f5a0-558d-473f-8210-f04e6f74bedf" providerId="ADAL" clId="{BE5C0F29-CD42-4EFC-BD6A-CB1C660E766B}" dt="2024-12-02T15:56:13.935" v="557" actId="1076"/>
          <ac:picMkLst>
            <pc:docMk/>
            <pc:sldMk cId="2870232562" sldId="264"/>
            <ac:picMk id="26" creationId="{970FAA17-D00B-C877-99E4-F00DB5A1AF45}"/>
          </ac:picMkLst>
        </pc:picChg>
      </pc:sldChg>
      <pc:sldChg chg="modSp add mod">
        <pc:chgData name="Daniel Laurentiu Schmidt" userId="9ab8f5a0-558d-473f-8210-f04e6f74bedf" providerId="ADAL" clId="{BE5C0F29-CD42-4EFC-BD6A-CB1C660E766B}" dt="2024-12-02T16:06:49.763" v="1566" actId="20577"/>
        <pc:sldMkLst>
          <pc:docMk/>
          <pc:sldMk cId="3360945930" sldId="265"/>
        </pc:sldMkLst>
        <pc:spChg chg="mod">
          <ac:chgData name="Daniel Laurentiu Schmidt" userId="9ab8f5a0-558d-473f-8210-f04e6f74bedf" providerId="ADAL" clId="{BE5C0F29-CD42-4EFC-BD6A-CB1C660E766B}" dt="2024-12-02T16:03:00.362" v="926" actId="20577"/>
          <ac:spMkLst>
            <pc:docMk/>
            <pc:sldMk cId="3360945930" sldId="265"/>
            <ac:spMk id="5" creationId="{055EDED5-D06F-1DFC-6347-A3261BB13A0C}"/>
          </ac:spMkLst>
        </pc:spChg>
        <pc:spChg chg="mod">
          <ac:chgData name="Daniel Laurentiu Schmidt" userId="9ab8f5a0-558d-473f-8210-f04e6f74bedf" providerId="ADAL" clId="{BE5C0F29-CD42-4EFC-BD6A-CB1C660E766B}" dt="2024-12-02T16:06:49.763" v="1566" actId="20577"/>
          <ac:spMkLst>
            <pc:docMk/>
            <pc:sldMk cId="3360945930" sldId="265"/>
            <ac:spMk id="6" creationId="{C0E60C63-2AE1-7709-4CBB-5E9FD3E18D45}"/>
          </ac:spMkLst>
        </pc:spChg>
      </pc:sldChg>
      <pc:sldChg chg="addSp delSp modSp add mod ord">
        <pc:chgData name="Daniel Laurentiu Schmidt" userId="9ab8f5a0-558d-473f-8210-f04e6f74bedf" providerId="ADAL" clId="{BE5C0F29-CD42-4EFC-BD6A-CB1C660E766B}" dt="2024-12-02T16:33:37.861" v="1593"/>
        <pc:sldMkLst>
          <pc:docMk/>
          <pc:sldMk cId="1860017092" sldId="266"/>
        </pc:sldMkLst>
        <pc:spChg chg="add del mod">
          <ac:chgData name="Daniel Laurentiu Schmidt" userId="9ab8f5a0-558d-473f-8210-f04e6f74bedf" providerId="ADAL" clId="{BE5C0F29-CD42-4EFC-BD6A-CB1C660E766B}" dt="2024-12-02T16:31:58.998" v="1572" actId="931"/>
          <ac:spMkLst>
            <pc:docMk/>
            <pc:sldMk cId="1860017092" sldId="266"/>
            <ac:spMk id="3" creationId="{32ED3191-37CB-630E-4F3B-12306F695DDA}"/>
          </ac:spMkLst>
        </pc:spChg>
        <pc:spChg chg="mod">
          <ac:chgData name="Daniel Laurentiu Schmidt" userId="9ab8f5a0-558d-473f-8210-f04e6f74bedf" providerId="ADAL" clId="{BE5C0F29-CD42-4EFC-BD6A-CB1C660E766B}" dt="2024-12-02T16:22:36.501" v="1570" actId="20577"/>
          <ac:spMkLst>
            <pc:docMk/>
            <pc:sldMk cId="1860017092" sldId="266"/>
            <ac:spMk id="6" creationId="{F12BC342-C58C-0BF2-0776-ED3470E767DC}"/>
          </ac:spMkLst>
        </pc:spChg>
        <pc:picChg chg="add mod modCrop">
          <ac:chgData name="Daniel Laurentiu Schmidt" userId="9ab8f5a0-558d-473f-8210-f04e6f74bedf" providerId="ADAL" clId="{BE5C0F29-CD42-4EFC-BD6A-CB1C660E766B}" dt="2024-12-02T16:33:11.372" v="1591" actId="1076"/>
          <ac:picMkLst>
            <pc:docMk/>
            <pc:sldMk cId="1860017092" sldId="266"/>
            <ac:picMk id="7" creationId="{A5444810-7D42-AA26-6654-ACD2FA84970B}"/>
          </ac:picMkLst>
        </pc:picChg>
        <pc:picChg chg="del">
          <ac:chgData name="Daniel Laurentiu Schmidt" userId="9ab8f5a0-558d-473f-8210-f04e6f74bedf" providerId="ADAL" clId="{BE5C0F29-CD42-4EFC-BD6A-CB1C660E766B}" dt="2024-12-02T16:31:56.559" v="1571" actId="478"/>
          <ac:picMkLst>
            <pc:docMk/>
            <pc:sldMk cId="1860017092" sldId="266"/>
            <ac:picMk id="26" creationId="{F313FE52-2B00-A8FE-2D7E-2CF09E0B2F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9804C6-2E4A-4071-A483-93314396B54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4945A-6F7F-4184-854E-CBD6B941CE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358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4945A-6F7F-4184-854E-CBD6B941CE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26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3A7D-65DC-BA81-8280-5F4F67446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24039-011D-1ACB-B495-C943E2D35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86BF7-51B1-8C44-D33A-D9BA13804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7C65-BCB1-16D3-B398-6128DF27A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3AABE-B8E7-F1B2-2183-C6F3C3BF1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25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A5402-2610-BECE-06D8-36BE490B6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FA86-0D5C-D238-023C-B4DDE1D15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AB2C9-FD3E-D1C4-627C-AAAEAA8E1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00DC9-C75E-1860-4F16-F5C60AAD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967A8-0AE7-D9D5-30CA-6C449E7A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2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3F8B4-1382-9F3B-1C82-9C8B2968C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4ED26E-B6BC-EDC8-9372-C2843D46E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42DD6-E317-7D25-F832-FF44CD0C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4870F-97CE-EC2D-693F-3A78EB79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9F57-5E71-D359-2E2E-CF69AFDF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84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92D1E-6944-8067-1635-18A596F28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072BF-0511-82C9-988D-C02FCFD34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8A475-80E2-3D79-8901-45B43305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56D3-9B95-7D95-7316-A0BF68E6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A281B-D655-2419-1CF6-8089B7EE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0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B16C-CBB4-5F41-A4BB-77DAC6595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732AD-C5F6-C337-09EC-96F6CC444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49ED5-347D-92B5-F079-E7F2618A1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49442-632A-695E-CD46-F8BC0D9E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B67C-1A4F-1105-40EA-FFA440B3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1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8D10C-7DBA-BD5C-56EF-1D8F4BAB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07A20-AA51-6776-4A79-5DC6B2824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30544-FC3B-8187-940C-9E820BFBE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363CA-93D3-7F88-64CC-87AC23B8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1BF9F-49C7-ECFC-FE01-87C1B823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F5F5D-63F2-8DD9-B7E7-D9234F877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04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BAB1-5EAD-FD88-D633-C55BAEB3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407B93-2633-03BA-2502-8F5A42B4E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B4A2D-FE5E-EBF2-823D-032134B13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C031C-AA3C-A94D-8264-55F353805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3D7B5E-493E-852F-63AA-7D224252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BEB3B-004E-9200-CE0B-4AD058E99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A7BE5-0D8E-A63C-E727-66E99EC50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D9B9CF-FB81-533C-D806-6135EC93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15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1536-0816-287C-04ED-79BF9A5C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D27263-DDAD-5963-0961-F0504FDC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01EA6-FEDD-F0E8-D23D-324C1FB4D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362A7-1760-C757-1BBA-7863C2A2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2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5AC772-9959-A062-3F77-F2139D621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8A56C6-A49B-B9FE-BC73-A8623DB2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883EB-BF12-F8F6-16F6-EDEE6C52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6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A6890-3F57-FE39-B60A-3661640C8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1D21D-3B93-CF10-5211-237C3A55C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2A5A8-F851-4D0C-27F3-C96F199B9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F3AF2-E545-7787-1DF0-46779D3D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47B3B-DD27-D323-9127-BE7473E6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55C93-2D9E-26F6-73EC-7CFC990E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550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FF45-BE71-0FA5-69E9-6EAFEF04E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D521B-A04A-ABED-D810-61352E7E89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55F65E-4D31-71B1-A3C7-C5A175E8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D092-9BA4-5CC8-194F-59D9DC06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5F44A-5B7F-6973-9B4C-97190563A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68BF4-5D65-EEB9-98A6-602196AF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5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03ADB9-7683-F0AB-B6B6-74310DB3A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DD1C0-0D5F-6395-0B9F-2FDFE82B3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85824-035A-3DA8-E25E-E22192D9E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F4E4B-8313-416C-92B5-4452D0347AA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34DFB-CAAF-A810-89CA-01FC6F18B3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1B9E4-DC83-D7A0-4E06-6ED3AAB0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9D322D-A00C-4A2B-A735-637004C9F3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27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design-patterns/prototype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ECA22-CC72-31B9-822D-BD8ADDDFD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 to the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14B6E-5AE4-BFE8-4178-20CA81A2E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Explaining design patterns with real life examples</a:t>
            </a:r>
          </a:p>
        </p:txBody>
      </p:sp>
    </p:spTree>
    <p:extLst>
      <p:ext uri="{BB962C8B-B14F-4D97-AF65-F5344CB8AC3E}">
        <p14:creationId xmlns:p14="http://schemas.microsoft.com/office/powerpoint/2010/main" val="200542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1EB90-BE2B-697A-23F6-B79A75582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5EDED5-D06F-1DFC-6347-A3261BB13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br>
              <a:rPr lang="en-US" dirty="0"/>
            </a:br>
            <a:r>
              <a:rPr lang="en-US" dirty="0"/>
              <a:t>The solution: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60C63-2AE1-7709-4CBB-5E9FD3E18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Exactly as the pattern suggests:</a:t>
            </a:r>
          </a:p>
          <a:p>
            <a:pPr marL="342900" indent="-342900">
              <a:buAutoNum type="arabicPeriod"/>
            </a:pPr>
            <a:r>
              <a:rPr lang="en-US" dirty="0"/>
              <a:t>Implemented the </a:t>
            </a:r>
            <a:r>
              <a:rPr lang="en-US" dirty="0" err="1"/>
              <a:t>.Net</a:t>
            </a:r>
            <a:r>
              <a:rPr lang="en-US" dirty="0"/>
              <a:t> </a:t>
            </a:r>
            <a:r>
              <a:rPr lang="en-US" dirty="0" err="1"/>
              <a:t>ICloneable</a:t>
            </a:r>
            <a:r>
              <a:rPr lang="en-US" dirty="0"/>
              <a:t> interface in the Appointment class.</a:t>
            </a:r>
          </a:p>
          <a:p>
            <a:pPr marL="342900" indent="-342900">
              <a:buAutoNum type="arabicPeriod"/>
            </a:pPr>
            <a:r>
              <a:rPr lang="en-US" dirty="0"/>
              <a:t>Implemented the Clone() method as required</a:t>
            </a:r>
          </a:p>
          <a:p>
            <a:pPr marL="342900" indent="-342900">
              <a:buAutoNum type="arabicPeriod"/>
            </a:pPr>
            <a:r>
              <a:rPr lang="en-US" dirty="0"/>
              <a:t>The client code remained clean and focused, simply calling </a:t>
            </a:r>
            <a:r>
              <a:rPr lang="en-US" dirty="0" err="1"/>
              <a:t>appointment.Clone</a:t>
            </a:r>
            <a:r>
              <a:rPr lang="en-US" dirty="0"/>
              <a:t>() and adjusting the new object as needed.</a:t>
            </a:r>
          </a:p>
          <a:p>
            <a:endParaRPr lang="en-US" dirty="0"/>
          </a:p>
        </p:txBody>
      </p:sp>
      <p:pic>
        <p:nvPicPr>
          <p:cNvPr id="26" name="Picture Placeholder 25" descr="A schedule of appointment time&#10;&#10;Description automatically generated">
            <a:extLst>
              <a:ext uri="{FF2B5EF4-FFF2-40B4-BE49-F238E27FC236}">
                <a16:creationId xmlns:a16="http://schemas.microsoft.com/office/drawing/2014/main" id="{17AF5303-9B95-9C8D-0FC8-B0BA6036DE3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" t="-457" r="-794" b="-1902"/>
          <a:stretch/>
        </p:blipFill>
        <p:spPr>
          <a:xfrm>
            <a:off x="5090160" y="934720"/>
            <a:ext cx="6746240" cy="4988559"/>
          </a:xfrm>
        </p:spPr>
      </p:pic>
    </p:spTree>
    <p:extLst>
      <p:ext uri="{BB962C8B-B14F-4D97-AF65-F5344CB8AC3E}">
        <p14:creationId xmlns:p14="http://schemas.microsoft.com/office/powerpoint/2010/main" val="336094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A9EA0DB-D05C-C4B7-A46D-5DA0BE573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Generalties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6DFF5C-07CD-FA76-A277-5B3977379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patterns are not a one size fits all solution</a:t>
            </a:r>
          </a:p>
          <a:p>
            <a:r>
              <a:rPr lang="en-US" dirty="0"/>
              <a:t>Each design pattern is a specific solution to a specific problem</a:t>
            </a:r>
          </a:p>
          <a:p>
            <a:r>
              <a:rPr lang="en-US" dirty="0"/>
              <a:t>It’s important to be identify of the </a:t>
            </a:r>
            <a:r>
              <a:rPr lang="en-US" b="1" dirty="0"/>
              <a:t>need</a:t>
            </a:r>
            <a:r>
              <a:rPr lang="en-US" dirty="0"/>
              <a:t> and/or </a:t>
            </a:r>
            <a:r>
              <a:rPr lang="en-US" b="1" dirty="0"/>
              <a:t>problem</a:t>
            </a:r>
            <a:r>
              <a:rPr lang="en-US" dirty="0"/>
              <a:t> that each pattern attempts to solve</a:t>
            </a:r>
          </a:p>
        </p:txBody>
      </p:sp>
    </p:spTree>
    <p:extLst>
      <p:ext uri="{BB962C8B-B14F-4D97-AF65-F5344CB8AC3E}">
        <p14:creationId xmlns:p14="http://schemas.microsoft.com/office/powerpoint/2010/main" val="131563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5B61D2-4C11-87F8-157D-6B28167B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6E070-62CC-BD68-B887-8019AF031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https://refactoring.guru/design-patterns/prototype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304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5E87F-7478-2C79-8FE2-70A04DAA0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69E9B2-1A9C-DCE4-DD1C-B166646E7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one reason or another, you reach a point in your application where you need to duplicate/clone an object.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63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54546-F77C-C234-BD42-222AA8168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3D360-E2CE-E90B-9193-95196C67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0ADD9-D7F0-0BF3-F5DE-F30B5B6D3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Cloning the object directly “pollutes” the code.</a:t>
            </a:r>
            <a:br>
              <a:rPr lang="en-US" dirty="0"/>
            </a:br>
            <a:r>
              <a:rPr lang="en-US" dirty="0"/>
              <a:t>The client code shouldn’t be the one responsible for cloning the object.</a:t>
            </a:r>
          </a:p>
          <a:p>
            <a:r>
              <a:rPr lang="en-US" dirty="0"/>
              <a:t>The bigger the object, the more lines you need to clone it, the more it impacts code readability.</a:t>
            </a:r>
          </a:p>
          <a:p>
            <a:r>
              <a:rPr lang="en-US" dirty="0"/>
              <a:t>Cloning the object means knowing how to clone it. This couples the client code to the class.</a:t>
            </a:r>
          </a:p>
          <a:p>
            <a:r>
              <a:rPr lang="en-US" dirty="0"/>
              <a:t>You can’t clone private or protected fields, let alone interfaces or abstract classes.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995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3662-9B6D-C0E4-8F61-C8774F8FA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D0C4-53E4-6A67-CA7E-A8B975DB8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and why it’s recommended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2604D-0364-16DB-5E1A-8D1E81EE8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the object handle its own cloning!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Code is not polluted.</a:t>
            </a:r>
          </a:p>
          <a:p>
            <a:pPr lvl="1"/>
            <a:r>
              <a:rPr lang="en-US" dirty="0"/>
              <a:t>All the lines (no matter how many) are inside a Clone() method. Doesn’t impact readability.</a:t>
            </a:r>
          </a:p>
          <a:p>
            <a:pPr lvl="1"/>
            <a:r>
              <a:rPr lang="en-US" dirty="0"/>
              <a:t>Client code doesn’t need to know what’s inside the object.</a:t>
            </a:r>
          </a:p>
          <a:p>
            <a:pPr lvl="1"/>
            <a:r>
              <a:rPr lang="en-US" dirty="0"/>
              <a:t>The Clone() method can see private/protected fields.</a:t>
            </a:r>
          </a:p>
          <a:p>
            <a:pPr lvl="1"/>
            <a:r>
              <a:rPr lang="en-US" dirty="0"/>
              <a:t>The Clone() method can be overwritten in child classes.</a:t>
            </a:r>
          </a:p>
        </p:txBody>
      </p:sp>
    </p:spTree>
    <p:extLst>
      <p:ext uri="{BB962C8B-B14F-4D97-AF65-F5344CB8AC3E}">
        <p14:creationId xmlns:p14="http://schemas.microsoft.com/office/powerpoint/2010/main" val="2791998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BEED79-09B5-628B-F567-C46884AF1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do it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D82798-2972-BE54-DBC0-CAAAE278A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dirty="0"/>
              <a:t>Create  the “Prototype” interface having a Clone() method</a:t>
            </a:r>
          </a:p>
          <a:p>
            <a:pPr marL="342900" indent="-342900">
              <a:buAutoNum type="arabicPeriod"/>
            </a:pPr>
            <a:r>
              <a:rPr lang="en-US" dirty="0"/>
              <a:t>Implement this interface and its method in your class.</a:t>
            </a:r>
          </a:p>
          <a:p>
            <a:pPr marL="342900" indent="-342900">
              <a:buAutoNum type="arabicPeriod"/>
            </a:pPr>
            <a:r>
              <a:rPr lang="en-US" dirty="0"/>
              <a:t>Replace the cloning in the client code with </a:t>
            </a:r>
            <a:r>
              <a:rPr lang="en-US" dirty="0" err="1"/>
              <a:t>object.Clone</a:t>
            </a:r>
            <a:r>
              <a:rPr lang="en-US" dirty="0"/>
              <a:t>()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Note: It is up to you if the clone method should perform a shallow copy or a deep copy.</a:t>
            </a:r>
          </a:p>
          <a:p>
            <a:r>
              <a:rPr lang="en-US" dirty="0"/>
              <a:t>Alternatively, your interface could expose both “</a:t>
            </a:r>
            <a:r>
              <a:rPr lang="en-US" dirty="0" err="1"/>
              <a:t>ShallowCopy</a:t>
            </a:r>
            <a:r>
              <a:rPr lang="en-US" dirty="0"/>
              <a:t>()” and “</a:t>
            </a:r>
            <a:r>
              <a:rPr lang="en-US" dirty="0" err="1"/>
              <a:t>DeepCopy</a:t>
            </a:r>
            <a:r>
              <a:rPr lang="en-US" dirty="0"/>
              <a:t>()”.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F588C8E-3CC3-A6D7-CB07-C553A57F03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070" y="793663"/>
            <a:ext cx="6576436" cy="526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6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A712A-D10A-AB6C-4D49-BD7DAA547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F640AC-2F03-4006-617B-320D42FCF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br>
              <a:rPr lang="en-US" dirty="0"/>
            </a:br>
            <a:r>
              <a:rPr lang="en-US" dirty="0"/>
              <a:t>Context: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2BC342-C58C-0BF2-0776-ED3470E76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was a telemedicine application allowing a patient in a cabin to connect to a remote doctor.</a:t>
            </a:r>
          </a:p>
          <a:p>
            <a:r>
              <a:rPr lang="en-US" dirty="0"/>
              <a:t>The system supported cabin and doctor schedules, and a patient appointment required both.</a:t>
            </a:r>
          </a:p>
        </p:txBody>
      </p:sp>
      <p:pic>
        <p:nvPicPr>
          <p:cNvPr id="7" name="Picture Placeholder 6" descr="A diagram of a application&#10;&#10;Description automatically generated">
            <a:extLst>
              <a:ext uri="{FF2B5EF4-FFF2-40B4-BE49-F238E27FC236}">
                <a16:creationId xmlns:a16="http://schemas.microsoft.com/office/drawing/2014/main" id="{A5444810-7D42-AA26-6654-ACD2FA8497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77" t="-1707" r="-748" b="-2528"/>
          <a:stretch/>
        </p:blipFill>
        <p:spPr>
          <a:xfrm>
            <a:off x="4772025" y="1085139"/>
            <a:ext cx="7284720" cy="4687722"/>
          </a:xfrm>
        </p:spPr>
      </p:pic>
    </p:spTree>
    <p:extLst>
      <p:ext uri="{BB962C8B-B14F-4D97-AF65-F5344CB8AC3E}">
        <p14:creationId xmlns:p14="http://schemas.microsoft.com/office/powerpoint/2010/main" val="1860017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A216D-A8AD-A02F-90C5-D936B2024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</a:t>
            </a:r>
            <a:br>
              <a:rPr lang="en-US" dirty="0"/>
            </a:br>
            <a:r>
              <a:rPr lang="en-US" dirty="0"/>
              <a:t>Context: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5F89FD-87F6-6C1A-7C62-3FCE1E76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project was a telemedicine application allowing a patient in a cabin to connect to a remote doctor.</a:t>
            </a:r>
          </a:p>
          <a:p>
            <a:r>
              <a:rPr lang="en-US" dirty="0"/>
              <a:t>The system supported cabin and doctor schedules, and a patient appointment required both.</a:t>
            </a:r>
          </a:p>
          <a:p>
            <a:r>
              <a:rPr lang="en-US" dirty="0"/>
              <a:t>On the admin dashboard was a “calendar” view, allowing an admin to see cabin and doctor schedules + appointments on the same page.</a:t>
            </a:r>
          </a:p>
          <a:p>
            <a:endParaRPr lang="en-US" dirty="0"/>
          </a:p>
          <a:p>
            <a:r>
              <a:rPr lang="en-US" dirty="0"/>
              <a:t>The problem: The same appointment entity had to be rendered in two places on the same page.</a:t>
            </a:r>
          </a:p>
        </p:txBody>
      </p:sp>
      <p:pic>
        <p:nvPicPr>
          <p:cNvPr id="26" name="Picture Placeholder 25" descr="A schedule of appointment time&#10;&#10;Description automatically generated">
            <a:extLst>
              <a:ext uri="{FF2B5EF4-FFF2-40B4-BE49-F238E27FC236}">
                <a16:creationId xmlns:a16="http://schemas.microsoft.com/office/drawing/2014/main" id="{970FAA17-D00B-C877-99E4-F00DB5A1AF4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6" t="-457" r="-794" b="-1902"/>
          <a:stretch/>
        </p:blipFill>
        <p:spPr>
          <a:xfrm>
            <a:off x="5090160" y="934720"/>
            <a:ext cx="6746240" cy="4988559"/>
          </a:xfrm>
        </p:spPr>
      </p:pic>
    </p:spTree>
    <p:extLst>
      <p:ext uri="{BB962C8B-B14F-4D97-AF65-F5344CB8AC3E}">
        <p14:creationId xmlns:p14="http://schemas.microsoft.com/office/powerpoint/2010/main" val="287023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495</Words>
  <Application>Microsoft Office PowerPoint</Application>
  <PresentationFormat>Widescreen</PresentationFormat>
  <Paragraphs>44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Back to the basics</vt:lpstr>
      <vt:lpstr>Generalties</vt:lpstr>
      <vt:lpstr>Prototype</vt:lpstr>
      <vt:lpstr>The need:</vt:lpstr>
      <vt:lpstr>The problems:</vt:lpstr>
      <vt:lpstr>The solution, and why it’s recommended</vt:lpstr>
      <vt:lpstr>How to do it</vt:lpstr>
      <vt:lpstr>Real life example Context:</vt:lpstr>
      <vt:lpstr>Real life example Context:</vt:lpstr>
      <vt:lpstr>Real life example The solution:</vt:lpstr>
    </vt:vector>
  </TitlesOfParts>
  <Company>Endava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Laurentiu Schmidt</dc:creator>
  <cp:lastModifiedBy>Daniel Laurentiu Schmidt</cp:lastModifiedBy>
  <cp:revision>1</cp:revision>
  <dcterms:created xsi:type="dcterms:W3CDTF">2024-12-02T14:22:16Z</dcterms:created>
  <dcterms:modified xsi:type="dcterms:W3CDTF">2024-12-03T09:31:25Z</dcterms:modified>
</cp:coreProperties>
</file>