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</p:sldMasterIdLst>
  <p:notesMasterIdLst>
    <p:notesMasterId r:id="rId19"/>
  </p:notesMasterIdLst>
  <p:sldIdLst>
    <p:sldId id="266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8" r:id="rId14"/>
    <p:sldId id="277" r:id="rId15"/>
    <p:sldId id="278" r:id="rId16"/>
    <p:sldId id="279" r:id="rId17"/>
    <p:sldId id="280" r:id="rId18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A0EBD-EE11-445B-8AB6-F630743B4943}" v="111" dt="2025-06-16T19:16:20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02" autoAdjust="0"/>
  </p:normalViewPr>
  <p:slideViewPr>
    <p:cSldViewPr snapToGrid="0">
      <p:cViewPr varScale="1">
        <p:scale>
          <a:sx n="31" d="100"/>
          <a:sy n="31" d="100"/>
        </p:scale>
        <p:origin x="145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D80A0EBD-EE11-445B-8AB6-F630743B4943}"/>
    <pc:docChg chg="undo redo custSel addSld delSld modSld sldOrd delMainMaster">
      <pc:chgData name="Daniel Laurentiu Schmidt" userId="9ab8f5a0-558d-473f-8210-f04e6f74bedf" providerId="ADAL" clId="{D80A0EBD-EE11-445B-8AB6-F630743B4943}" dt="2025-06-16T19:19:50.029" v="941" actId="478"/>
      <pc:docMkLst>
        <pc:docMk/>
      </pc:docMkLst>
      <pc:sldChg chg="new del">
        <pc:chgData name="Daniel Laurentiu Schmidt" userId="9ab8f5a0-558d-473f-8210-f04e6f74bedf" providerId="ADAL" clId="{D80A0EBD-EE11-445B-8AB6-F630743B4943}" dt="2025-06-15T11:33:36.452" v="11" actId="2696"/>
        <pc:sldMkLst>
          <pc:docMk/>
          <pc:sldMk cId="3835718155" sldId="256"/>
        </pc:sldMkLst>
      </pc:sldChg>
      <pc:sldChg chg="delSp modSp add del mod">
        <pc:chgData name="Daniel Laurentiu Schmidt" userId="9ab8f5a0-558d-473f-8210-f04e6f74bedf" providerId="ADAL" clId="{D80A0EBD-EE11-445B-8AB6-F630743B4943}" dt="2025-06-15T11:54:40.791" v="100" actId="2696"/>
        <pc:sldMkLst>
          <pc:docMk/>
          <pc:sldMk cId="0" sldId="259"/>
        </pc:sldMkLst>
        <pc:spChg chg="mod">
          <ac:chgData name="Daniel Laurentiu Schmidt" userId="9ab8f5a0-558d-473f-8210-f04e6f74bedf" providerId="ADAL" clId="{D80A0EBD-EE11-445B-8AB6-F630743B4943}" dt="2025-06-15T11:46:01.324" v="28"/>
          <ac:spMkLst>
            <pc:docMk/>
            <pc:sldMk cId="0" sldId="259"/>
            <ac:spMk id="3" creationId="{75761519-73CD-674D-6679-ABE98663BB52}"/>
          </ac:spMkLst>
        </pc:spChg>
        <pc:spChg chg="mod">
          <ac:chgData name="Daniel Laurentiu Schmidt" userId="9ab8f5a0-558d-473f-8210-f04e6f74bedf" providerId="ADAL" clId="{D80A0EBD-EE11-445B-8AB6-F630743B4943}" dt="2025-06-15T11:47:53.712" v="66" actId="207"/>
          <ac:spMkLst>
            <pc:docMk/>
            <pc:sldMk cId="0" sldId="259"/>
            <ac:spMk id="200" creationId="{00000000-0000-0000-0000-000000000000}"/>
          </ac:spMkLst>
        </pc:spChg>
        <pc:grpChg chg="del">
          <ac:chgData name="Daniel Laurentiu Schmidt" userId="9ab8f5a0-558d-473f-8210-f04e6f74bedf" providerId="ADAL" clId="{D80A0EBD-EE11-445B-8AB6-F630743B4943}" dt="2025-06-15T11:34:47.190" v="23" actId="478"/>
          <ac:grpSpMkLst>
            <pc:docMk/>
            <pc:sldMk cId="0" sldId="259"/>
            <ac:grpSpMk id="4" creationId="{00901CB0-BC91-192D-6964-EE4F5143FD51}"/>
          </ac:grpSpMkLst>
        </pc:grpChg>
      </pc:sldChg>
      <pc:sldChg chg="new del">
        <pc:chgData name="Daniel Laurentiu Schmidt" userId="9ab8f5a0-558d-473f-8210-f04e6f74bedf" providerId="ADAL" clId="{D80A0EBD-EE11-445B-8AB6-F630743B4943}" dt="2025-06-15T11:49:16.967" v="72" actId="2696"/>
        <pc:sldMkLst>
          <pc:docMk/>
          <pc:sldMk cId="997192623" sldId="260"/>
        </pc:sldMkLst>
      </pc:sldChg>
      <pc:sldChg chg="modSp add del mod modClrScheme chgLayout">
        <pc:chgData name="Daniel Laurentiu Schmidt" userId="9ab8f5a0-558d-473f-8210-f04e6f74bedf" providerId="ADAL" clId="{D80A0EBD-EE11-445B-8AB6-F630743B4943}" dt="2025-06-15T15:38:58.519" v="123" actId="2696"/>
        <pc:sldMkLst>
          <pc:docMk/>
          <pc:sldMk cId="0" sldId="265"/>
        </pc:sldMkLst>
        <pc:spChg chg="mod ord">
          <ac:chgData name="Daniel Laurentiu Schmidt" userId="9ab8f5a0-558d-473f-8210-f04e6f74bedf" providerId="ADAL" clId="{D80A0EBD-EE11-445B-8AB6-F630743B4943}" dt="2025-06-15T11:58:43.312" v="122" actId="700"/>
          <ac:spMkLst>
            <pc:docMk/>
            <pc:sldMk cId="0" sldId="265"/>
            <ac:spMk id="241" creationId="{00000000-0000-0000-0000-000000000000}"/>
          </ac:spMkLst>
        </pc:spChg>
        <pc:spChg chg="mod ord">
          <ac:chgData name="Daniel Laurentiu Schmidt" userId="9ab8f5a0-558d-473f-8210-f04e6f74bedf" providerId="ADAL" clId="{D80A0EBD-EE11-445B-8AB6-F630743B4943}" dt="2025-06-15T11:58:43.312" v="122" actId="700"/>
          <ac:spMkLst>
            <pc:docMk/>
            <pc:sldMk cId="0" sldId="265"/>
            <ac:spMk id="242" creationId="{00000000-0000-0000-0000-000000000000}"/>
          </ac:spMkLst>
        </pc:spChg>
        <pc:spChg chg="mod ord">
          <ac:chgData name="Daniel Laurentiu Schmidt" userId="9ab8f5a0-558d-473f-8210-f04e6f74bedf" providerId="ADAL" clId="{D80A0EBD-EE11-445B-8AB6-F630743B4943}" dt="2025-06-15T11:58:43.312" v="122" actId="700"/>
          <ac:spMkLst>
            <pc:docMk/>
            <pc:sldMk cId="0" sldId="265"/>
            <ac:spMk id="243" creationId="{00000000-0000-0000-0000-000000000000}"/>
          </ac:spMkLst>
        </pc:spChg>
      </pc:sldChg>
      <pc:sldChg chg="delSp modSp add del mod ord setBg">
        <pc:chgData name="Daniel Laurentiu Schmidt" userId="9ab8f5a0-558d-473f-8210-f04e6f74bedf" providerId="ADAL" clId="{D80A0EBD-EE11-445B-8AB6-F630743B4943}" dt="2025-06-15T15:39:56.983" v="129"/>
        <pc:sldMkLst>
          <pc:docMk/>
          <pc:sldMk cId="0" sldId="266"/>
        </pc:sldMkLst>
        <pc:spChg chg="mod">
          <ac:chgData name="Daniel Laurentiu Schmidt" userId="9ab8f5a0-558d-473f-8210-f04e6f74bedf" providerId="ADAL" clId="{D80A0EBD-EE11-445B-8AB6-F630743B4943}" dt="2025-06-15T11:54:34.525" v="99"/>
          <ac:spMkLst>
            <pc:docMk/>
            <pc:sldMk cId="0" sldId="266"/>
            <ac:spMk id="3" creationId="{75761519-73CD-674D-6679-ABE98663BB52}"/>
          </ac:spMkLst>
        </pc:spChg>
        <pc:spChg chg="mod">
          <ac:chgData name="Daniel Laurentiu Schmidt" userId="9ab8f5a0-558d-473f-8210-f04e6f74bedf" providerId="ADAL" clId="{D80A0EBD-EE11-445B-8AB6-F630743B4943}" dt="2025-06-15T11:54:12.554" v="96"/>
          <ac:spMkLst>
            <pc:docMk/>
            <pc:sldMk cId="0" sldId="266"/>
            <ac:spMk id="200" creationId="{00000000-0000-0000-0000-000000000000}"/>
          </ac:spMkLst>
        </pc:spChg>
        <pc:grpChg chg="del">
          <ac:chgData name="Daniel Laurentiu Schmidt" userId="9ab8f5a0-558d-473f-8210-f04e6f74bedf" providerId="ADAL" clId="{D80A0EBD-EE11-445B-8AB6-F630743B4943}" dt="2025-06-15T11:57:23.531" v="114" actId="478"/>
          <ac:grpSpMkLst>
            <pc:docMk/>
            <pc:sldMk cId="0" sldId="266"/>
            <ac:grpSpMk id="4" creationId="{00901CB0-BC91-192D-6964-EE4F5143FD51}"/>
          </ac:grpSpMkLst>
        </pc:grpChg>
      </pc:sldChg>
      <pc:sldChg chg="new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304234132" sldId="267"/>
        </pc:sldMkLst>
      </pc:sldChg>
      <pc:sldChg chg="add del setBg">
        <pc:chgData name="Daniel Laurentiu Schmidt" userId="9ab8f5a0-558d-473f-8210-f04e6f74bedf" providerId="ADAL" clId="{D80A0EBD-EE11-445B-8AB6-F630743B4943}" dt="2025-06-15T15:42:11.628" v="130" actId="2696"/>
        <pc:sldMkLst>
          <pc:docMk/>
          <pc:sldMk cId="1616162148" sldId="267"/>
        </pc:sldMkLst>
      </pc:sldChg>
      <pc:sldChg chg="addSp delSp modSp new del mod modClrScheme chgLayout">
        <pc:chgData name="Daniel Laurentiu Schmidt" userId="9ab8f5a0-558d-473f-8210-f04e6f74bedf" providerId="ADAL" clId="{D80A0EBD-EE11-445B-8AB6-F630743B4943}" dt="2025-06-15T15:39:01.552" v="124" actId="2696"/>
        <pc:sldMkLst>
          <pc:docMk/>
          <pc:sldMk cId="1671190096" sldId="267"/>
        </pc:sldMkLst>
        <pc:spChg chg="del">
          <ac:chgData name="Daniel Laurentiu Schmidt" userId="9ab8f5a0-558d-473f-8210-f04e6f74bedf" providerId="ADAL" clId="{D80A0EBD-EE11-445B-8AB6-F630743B4943}" dt="2025-06-15T11:56:11.909" v="102" actId="700"/>
          <ac:spMkLst>
            <pc:docMk/>
            <pc:sldMk cId="1671190096" sldId="267"/>
            <ac:spMk id="2" creationId="{3B8D2051-05D9-FF02-0D42-76DDA2712B95}"/>
          </ac:spMkLst>
        </pc:spChg>
        <pc:spChg chg="del">
          <ac:chgData name="Daniel Laurentiu Schmidt" userId="9ab8f5a0-558d-473f-8210-f04e6f74bedf" providerId="ADAL" clId="{D80A0EBD-EE11-445B-8AB6-F630743B4943}" dt="2025-06-15T11:56:11.909" v="102" actId="700"/>
          <ac:spMkLst>
            <pc:docMk/>
            <pc:sldMk cId="1671190096" sldId="267"/>
            <ac:spMk id="3" creationId="{07396743-9FA5-D141-B5B5-C8812B3C4E79}"/>
          </ac:spMkLst>
        </pc:spChg>
        <pc:spChg chg="del">
          <ac:chgData name="Daniel Laurentiu Schmidt" userId="9ab8f5a0-558d-473f-8210-f04e6f74bedf" providerId="ADAL" clId="{D80A0EBD-EE11-445B-8AB6-F630743B4943}" dt="2025-06-15T11:56:11.909" v="102" actId="700"/>
          <ac:spMkLst>
            <pc:docMk/>
            <pc:sldMk cId="1671190096" sldId="267"/>
            <ac:spMk id="4" creationId="{52430842-9C2A-AD4A-CB1C-3428CB844017}"/>
          </ac:spMkLst>
        </pc:spChg>
        <pc:spChg chg="add del mod ord">
          <ac:chgData name="Daniel Laurentiu Schmidt" userId="9ab8f5a0-558d-473f-8210-f04e6f74bedf" providerId="ADAL" clId="{D80A0EBD-EE11-445B-8AB6-F630743B4943}" dt="2025-06-15T11:57:08.280" v="112" actId="700"/>
          <ac:spMkLst>
            <pc:docMk/>
            <pc:sldMk cId="1671190096" sldId="267"/>
            <ac:spMk id="5" creationId="{002BB51E-49D7-8CA5-7764-297B5D807AD4}"/>
          </ac:spMkLst>
        </pc:spChg>
        <pc:spChg chg="add del mod">
          <ac:chgData name="Daniel Laurentiu Schmidt" userId="9ab8f5a0-558d-473f-8210-f04e6f74bedf" providerId="ADAL" clId="{D80A0EBD-EE11-445B-8AB6-F630743B4943}" dt="2025-06-15T11:56:28.488" v="104" actId="26606"/>
          <ac:spMkLst>
            <pc:docMk/>
            <pc:sldMk cId="1671190096" sldId="267"/>
            <ac:spMk id="6" creationId="{56F769F7-99C3-0606-6365-636CCC89533A}"/>
          </ac:spMkLst>
        </pc:spChg>
        <pc:spChg chg="add del mod">
          <ac:chgData name="Daniel Laurentiu Schmidt" userId="9ab8f5a0-558d-473f-8210-f04e6f74bedf" providerId="ADAL" clId="{D80A0EBD-EE11-445B-8AB6-F630743B4943}" dt="2025-06-15T11:57:08.280" v="112" actId="700"/>
          <ac:spMkLst>
            <pc:docMk/>
            <pc:sldMk cId="1671190096" sldId="267"/>
            <ac:spMk id="7" creationId="{4340EDDC-F9F0-6774-5A04-1DFA196A7EDC}"/>
          </ac:spMkLst>
        </pc:spChg>
        <pc:spChg chg="add del mod">
          <ac:chgData name="Daniel Laurentiu Schmidt" userId="9ab8f5a0-558d-473f-8210-f04e6f74bedf" providerId="ADAL" clId="{D80A0EBD-EE11-445B-8AB6-F630743B4943}" dt="2025-06-15T11:56:28.488" v="104" actId="26606"/>
          <ac:spMkLst>
            <pc:docMk/>
            <pc:sldMk cId="1671190096" sldId="267"/>
            <ac:spMk id="8" creationId="{4D9523C6-30B4-EE41-79BB-79B38A7CF279}"/>
          </ac:spMkLst>
        </pc:spChg>
        <pc:spChg chg="add del mod">
          <ac:chgData name="Daniel Laurentiu Schmidt" userId="9ab8f5a0-558d-473f-8210-f04e6f74bedf" providerId="ADAL" clId="{D80A0EBD-EE11-445B-8AB6-F630743B4943}" dt="2025-06-15T11:57:02.891" v="111" actId="478"/>
          <ac:spMkLst>
            <pc:docMk/>
            <pc:sldMk cId="1671190096" sldId="267"/>
            <ac:spMk id="9" creationId="{8A80FB62-9F09-F840-2564-A4644B0A6C5C}"/>
          </ac:spMkLst>
        </pc:spChg>
        <pc:spChg chg="add del mod">
          <ac:chgData name="Daniel Laurentiu Schmidt" userId="9ab8f5a0-558d-473f-8210-f04e6f74bedf" providerId="ADAL" clId="{D80A0EBD-EE11-445B-8AB6-F630743B4943}" dt="2025-06-15T11:56:28.488" v="104" actId="26606"/>
          <ac:spMkLst>
            <pc:docMk/>
            <pc:sldMk cId="1671190096" sldId="267"/>
            <ac:spMk id="10" creationId="{59C40EFE-C6C0-6B8F-196E-430865596817}"/>
          </ac:spMkLst>
        </pc:spChg>
        <pc:spChg chg="add del mod ord">
          <ac:chgData name="Daniel Laurentiu Schmidt" userId="9ab8f5a0-558d-473f-8210-f04e6f74bedf" providerId="ADAL" clId="{D80A0EBD-EE11-445B-8AB6-F630743B4943}" dt="2025-06-15T11:57:14.940" v="113" actId="478"/>
          <ac:spMkLst>
            <pc:docMk/>
            <pc:sldMk cId="1671190096" sldId="267"/>
            <ac:spMk id="11" creationId="{721073D7-D12D-5094-3A2D-058B7621C6F4}"/>
          </ac:spMkLst>
        </pc:spChg>
        <pc:spChg chg="add del mod">
          <ac:chgData name="Daniel Laurentiu Schmidt" userId="9ab8f5a0-558d-473f-8210-f04e6f74bedf" providerId="ADAL" clId="{D80A0EBD-EE11-445B-8AB6-F630743B4943}" dt="2025-06-15T11:56:29.432" v="106" actId="26606"/>
          <ac:spMkLst>
            <pc:docMk/>
            <pc:sldMk cId="1671190096" sldId="267"/>
            <ac:spMk id="12" creationId="{4DB33648-8A57-E77A-C314-8F45AF4204DA}"/>
          </ac:spMkLst>
        </pc:spChg>
        <pc:spChg chg="add del mod">
          <ac:chgData name="Daniel Laurentiu Schmidt" userId="9ab8f5a0-558d-473f-8210-f04e6f74bedf" providerId="ADAL" clId="{D80A0EBD-EE11-445B-8AB6-F630743B4943}" dt="2025-06-15T11:56:30.407" v="108" actId="26606"/>
          <ac:spMkLst>
            <pc:docMk/>
            <pc:sldMk cId="1671190096" sldId="267"/>
            <ac:spMk id="14" creationId="{12DF519C-4F77-1CE3-8CE7-29C3DF2963BB}"/>
          </ac:spMkLst>
        </pc:spChg>
        <pc:spChg chg="add del mod">
          <ac:chgData name="Daniel Laurentiu Schmidt" userId="9ab8f5a0-558d-473f-8210-f04e6f74bedf" providerId="ADAL" clId="{D80A0EBD-EE11-445B-8AB6-F630743B4943}" dt="2025-06-15T11:56:43.705" v="110" actId="700"/>
          <ac:spMkLst>
            <pc:docMk/>
            <pc:sldMk cId="1671190096" sldId="267"/>
            <ac:spMk id="16" creationId="{B00AC304-01AA-7800-B5C1-54661BCC9A5D}"/>
          </ac:spMkLst>
        </pc:spChg>
      </pc:sldChg>
      <pc:sldChg chg="addSp delSp modSp new mod modClrScheme chgLayout">
        <pc:chgData name="Daniel Laurentiu Schmidt" userId="9ab8f5a0-558d-473f-8210-f04e6f74bedf" providerId="ADAL" clId="{D80A0EBD-EE11-445B-8AB6-F630743B4943}" dt="2025-06-15T16:04:51.379" v="275" actId="1076"/>
        <pc:sldMkLst>
          <pc:docMk/>
          <pc:sldMk cId="2370860523" sldId="267"/>
        </pc:sldMkLst>
        <pc:spChg chg="del">
          <ac:chgData name="Daniel Laurentiu Schmidt" userId="9ab8f5a0-558d-473f-8210-f04e6f74bedf" providerId="ADAL" clId="{D80A0EBD-EE11-445B-8AB6-F630743B4943}" dt="2025-06-15T15:43:11.686" v="132" actId="700"/>
          <ac:spMkLst>
            <pc:docMk/>
            <pc:sldMk cId="2370860523" sldId="267"/>
            <ac:spMk id="2" creationId="{4B274B10-C252-1192-E65B-4A7D30803EA2}"/>
          </ac:spMkLst>
        </pc:spChg>
        <pc:spChg chg="add mod">
          <ac:chgData name="Daniel Laurentiu Schmidt" userId="9ab8f5a0-558d-473f-8210-f04e6f74bedf" providerId="ADAL" clId="{D80A0EBD-EE11-445B-8AB6-F630743B4943}" dt="2025-06-15T16:04:11.805" v="272" actId="14100"/>
          <ac:spMkLst>
            <pc:docMk/>
            <pc:sldMk cId="2370860523" sldId="267"/>
            <ac:spMk id="3" creationId="{5245B22D-8072-6C69-AC79-EC4038178030}"/>
          </ac:spMkLst>
        </pc:spChg>
        <pc:spChg chg="add mod">
          <ac:chgData name="Daniel Laurentiu Schmidt" userId="9ab8f5a0-558d-473f-8210-f04e6f74bedf" providerId="ADAL" clId="{D80A0EBD-EE11-445B-8AB6-F630743B4943}" dt="2025-06-15T16:04:51.379" v="275" actId="1076"/>
          <ac:spMkLst>
            <pc:docMk/>
            <pc:sldMk cId="2370860523" sldId="267"/>
            <ac:spMk id="4" creationId="{D8ECD6E7-0E54-BCF2-09CA-FCA7772CA821}"/>
          </ac:spMkLst>
        </pc:spChg>
        <pc:spChg chg="add del mod">
          <ac:chgData name="Daniel Laurentiu Schmidt" userId="9ab8f5a0-558d-473f-8210-f04e6f74bedf" providerId="ADAL" clId="{D80A0EBD-EE11-445B-8AB6-F630743B4943}" dt="2025-06-15T15:49:19.373" v="195"/>
          <ac:spMkLst>
            <pc:docMk/>
            <pc:sldMk cId="2370860523" sldId="267"/>
            <ac:spMk id="5" creationId="{E086637A-3EB0-3A12-CCA0-AFBD05FBDE2B}"/>
          </ac:spMkLst>
        </pc:spChg>
        <pc:spChg chg="add mod">
          <ac:chgData name="Daniel Laurentiu Schmidt" userId="9ab8f5a0-558d-473f-8210-f04e6f74bedf" providerId="ADAL" clId="{D80A0EBD-EE11-445B-8AB6-F630743B4943}" dt="2025-06-15T16:04:17.825" v="273" actId="1076"/>
          <ac:spMkLst>
            <pc:docMk/>
            <pc:sldMk cId="2370860523" sldId="267"/>
            <ac:spMk id="6" creationId="{2859F236-A75B-5943-251C-16B07557E927}"/>
          </ac:spMkLst>
        </pc:spChg>
      </pc:sldChg>
      <pc:sldChg chg="add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0" sldId="268"/>
        </pc:sldMkLst>
      </pc:sldChg>
      <pc:sldChg chg="new">
        <pc:chgData name="Daniel Laurentiu Schmidt" userId="9ab8f5a0-558d-473f-8210-f04e6f74bedf" providerId="ADAL" clId="{D80A0EBD-EE11-445B-8AB6-F630743B4943}" dt="2025-06-15T16:00:11.246" v="243" actId="680"/>
        <pc:sldMkLst>
          <pc:docMk/>
          <pc:sldMk cId="3772312407" sldId="268"/>
        </pc:sldMkLst>
      </pc:sldChg>
      <pc:sldChg chg="modSp add mod">
        <pc:chgData name="Daniel Laurentiu Schmidt" userId="9ab8f5a0-558d-473f-8210-f04e6f74bedf" providerId="ADAL" clId="{D80A0EBD-EE11-445B-8AB6-F630743B4943}" dt="2025-06-15T16:08:06.274" v="320" actId="1076"/>
        <pc:sldMkLst>
          <pc:docMk/>
          <pc:sldMk cId="280009781" sldId="269"/>
        </pc:sldMkLst>
        <pc:spChg chg="mod">
          <ac:chgData name="Daniel Laurentiu Schmidt" userId="9ab8f5a0-558d-473f-8210-f04e6f74bedf" providerId="ADAL" clId="{D80A0EBD-EE11-445B-8AB6-F630743B4943}" dt="2025-06-15T16:02:27.722" v="248" actId="14100"/>
          <ac:spMkLst>
            <pc:docMk/>
            <pc:sldMk cId="280009781" sldId="269"/>
            <ac:spMk id="3" creationId="{56C2A37D-7E3A-FF53-9540-EB0E562CACEF}"/>
          </ac:spMkLst>
        </pc:spChg>
        <pc:spChg chg="mod">
          <ac:chgData name="Daniel Laurentiu Schmidt" userId="9ab8f5a0-558d-473f-8210-f04e6f74bedf" providerId="ADAL" clId="{D80A0EBD-EE11-445B-8AB6-F630743B4943}" dt="2025-06-15T16:08:06.274" v="320" actId="1076"/>
          <ac:spMkLst>
            <pc:docMk/>
            <pc:sldMk cId="280009781" sldId="269"/>
            <ac:spMk id="4" creationId="{15DDD5E3-ACCD-1D5C-2748-F57C24350788}"/>
          </ac:spMkLst>
        </pc:spChg>
      </pc:sldChg>
      <pc:sldChg chg="addSp delSp modSp add mod">
        <pc:chgData name="Daniel Laurentiu Schmidt" userId="9ab8f5a0-558d-473f-8210-f04e6f74bedf" providerId="ADAL" clId="{D80A0EBD-EE11-445B-8AB6-F630743B4943}" dt="2025-06-15T19:56:24.719" v="626"/>
        <pc:sldMkLst>
          <pc:docMk/>
          <pc:sldMk cId="3445509486" sldId="270"/>
        </pc:sldMkLst>
        <pc:spChg chg="mod">
          <ac:chgData name="Daniel Laurentiu Schmidt" userId="9ab8f5a0-558d-473f-8210-f04e6f74bedf" providerId="ADAL" clId="{D80A0EBD-EE11-445B-8AB6-F630743B4943}" dt="2025-06-15T19:55:44.705" v="596" actId="1076"/>
          <ac:spMkLst>
            <pc:docMk/>
            <pc:sldMk cId="3445509486" sldId="270"/>
            <ac:spMk id="3" creationId="{01ACE176-AF55-697C-B607-E44FF730E3C4}"/>
          </ac:spMkLst>
        </pc:spChg>
        <pc:spChg chg="mod">
          <ac:chgData name="Daniel Laurentiu Schmidt" userId="9ab8f5a0-558d-473f-8210-f04e6f74bedf" providerId="ADAL" clId="{D80A0EBD-EE11-445B-8AB6-F630743B4943}" dt="2025-06-15T19:54:30.954" v="589" actId="6549"/>
          <ac:spMkLst>
            <pc:docMk/>
            <pc:sldMk cId="3445509486" sldId="270"/>
            <ac:spMk id="4" creationId="{A1AE92E2-EFC2-411F-FCBB-B8E2A7165C61}"/>
          </ac:spMkLst>
        </pc:spChg>
        <pc:picChg chg="add del mod">
          <ac:chgData name="Daniel Laurentiu Schmidt" userId="9ab8f5a0-558d-473f-8210-f04e6f74bedf" providerId="ADAL" clId="{D80A0EBD-EE11-445B-8AB6-F630743B4943}" dt="2025-06-15T19:56:03.659" v="620" actId="478"/>
          <ac:picMkLst>
            <pc:docMk/>
            <pc:sldMk cId="3445509486" sldId="270"/>
            <ac:picMk id="5" creationId="{28A44DB1-B015-4548-1E28-2525EF54404C}"/>
          </ac:picMkLst>
        </pc:picChg>
        <pc:picChg chg="add del mod">
          <ac:chgData name="Daniel Laurentiu Schmidt" userId="9ab8f5a0-558d-473f-8210-f04e6f74bedf" providerId="ADAL" clId="{D80A0EBD-EE11-445B-8AB6-F630743B4943}" dt="2025-06-15T19:56:06.159" v="621" actId="478"/>
          <ac:picMkLst>
            <pc:docMk/>
            <pc:sldMk cId="3445509486" sldId="270"/>
            <ac:picMk id="7" creationId="{1F9BF1CE-A53C-30DF-5BCA-38E78F5BAC34}"/>
          </ac:picMkLst>
        </pc:picChg>
        <pc:picChg chg="add mod">
          <ac:chgData name="Daniel Laurentiu Schmidt" userId="9ab8f5a0-558d-473f-8210-f04e6f74bedf" providerId="ADAL" clId="{D80A0EBD-EE11-445B-8AB6-F630743B4943}" dt="2025-06-15T19:56:20.148" v="625" actId="1076"/>
          <ac:picMkLst>
            <pc:docMk/>
            <pc:sldMk cId="3445509486" sldId="270"/>
            <ac:picMk id="9" creationId="{48C4FCCF-A736-C84D-3C4F-CADA346E22FF}"/>
          </ac:picMkLst>
        </pc:picChg>
        <pc:picChg chg="add mod">
          <ac:chgData name="Daniel Laurentiu Schmidt" userId="9ab8f5a0-558d-473f-8210-f04e6f74bedf" providerId="ADAL" clId="{D80A0EBD-EE11-445B-8AB6-F630743B4943}" dt="2025-06-15T19:56:10.726" v="622" actId="1076"/>
          <ac:picMkLst>
            <pc:docMk/>
            <pc:sldMk cId="3445509486" sldId="270"/>
            <ac:picMk id="11" creationId="{947AF9E9-B9C1-81EF-5681-991859646642}"/>
          </ac:picMkLst>
        </pc:picChg>
        <pc:picChg chg="add mod">
          <ac:chgData name="Daniel Laurentiu Schmidt" userId="9ab8f5a0-558d-473f-8210-f04e6f74bedf" providerId="ADAL" clId="{D80A0EBD-EE11-445B-8AB6-F630743B4943}" dt="2025-06-15T19:56:14.742" v="624" actId="1076"/>
          <ac:picMkLst>
            <pc:docMk/>
            <pc:sldMk cId="3445509486" sldId="270"/>
            <ac:picMk id="12" creationId="{E6B21B0C-BEC5-DFA0-E158-0E27AD478F93}"/>
          </ac:picMkLst>
        </pc:picChg>
        <pc:picChg chg="add mod">
          <ac:chgData name="Daniel Laurentiu Schmidt" userId="9ab8f5a0-558d-473f-8210-f04e6f74bedf" providerId="ADAL" clId="{D80A0EBD-EE11-445B-8AB6-F630743B4943}" dt="2025-06-15T19:56:24.719" v="626"/>
          <ac:picMkLst>
            <pc:docMk/>
            <pc:sldMk cId="3445509486" sldId="270"/>
            <ac:picMk id="13" creationId="{479A80EF-2DDA-D3A6-AB26-FEE5D7881F6E}"/>
          </ac:picMkLst>
        </pc:picChg>
      </pc:sldChg>
      <pc:sldChg chg="addSp modSp add mod">
        <pc:chgData name="Daniel Laurentiu Schmidt" userId="9ab8f5a0-558d-473f-8210-f04e6f74bedf" providerId="ADAL" clId="{D80A0EBD-EE11-445B-8AB6-F630743B4943}" dt="2025-06-15T19:56:41.148" v="628" actId="1076"/>
        <pc:sldMkLst>
          <pc:docMk/>
          <pc:sldMk cId="2710007919" sldId="271"/>
        </pc:sldMkLst>
        <pc:spChg chg="mod">
          <ac:chgData name="Daniel Laurentiu Schmidt" userId="9ab8f5a0-558d-473f-8210-f04e6f74bedf" providerId="ADAL" clId="{D80A0EBD-EE11-445B-8AB6-F630743B4943}" dt="2025-06-15T16:11:31.196" v="361" actId="1076"/>
          <ac:spMkLst>
            <pc:docMk/>
            <pc:sldMk cId="2710007919" sldId="271"/>
            <ac:spMk id="3" creationId="{1AC76438-FF4A-DCD7-E2FD-EAA631CC3665}"/>
          </ac:spMkLst>
        </pc:spChg>
        <pc:spChg chg="mod">
          <ac:chgData name="Daniel Laurentiu Schmidt" userId="9ab8f5a0-558d-473f-8210-f04e6f74bedf" providerId="ADAL" clId="{D80A0EBD-EE11-445B-8AB6-F630743B4943}" dt="2025-06-15T16:11:05.915" v="359" actId="1076"/>
          <ac:spMkLst>
            <pc:docMk/>
            <pc:sldMk cId="2710007919" sldId="271"/>
            <ac:spMk id="4" creationId="{1FE94DAC-5937-57D4-FB1B-677312132390}"/>
          </ac:spMkLst>
        </pc:spChg>
        <pc:picChg chg="add mod">
          <ac:chgData name="Daniel Laurentiu Schmidt" userId="9ab8f5a0-558d-473f-8210-f04e6f74bedf" providerId="ADAL" clId="{D80A0EBD-EE11-445B-8AB6-F630743B4943}" dt="2025-06-15T19:56:41.148" v="628" actId="1076"/>
          <ac:picMkLst>
            <pc:docMk/>
            <pc:sldMk cId="2710007919" sldId="271"/>
            <ac:picMk id="2" creationId="{A6396533-CC07-BAFB-3AFE-1580A4E1B219}"/>
          </ac:picMkLst>
        </pc:picChg>
      </pc:sldChg>
      <pc:sldChg chg="modSp add mod">
        <pc:chgData name="Daniel Laurentiu Schmidt" userId="9ab8f5a0-558d-473f-8210-f04e6f74bedf" providerId="ADAL" clId="{D80A0EBD-EE11-445B-8AB6-F630743B4943}" dt="2025-06-15T16:12:08.225" v="365" actId="20577"/>
        <pc:sldMkLst>
          <pc:docMk/>
          <pc:sldMk cId="1716428159" sldId="272"/>
        </pc:sldMkLst>
        <pc:spChg chg="mod">
          <ac:chgData name="Daniel Laurentiu Schmidt" userId="9ab8f5a0-558d-473f-8210-f04e6f74bedf" providerId="ADAL" clId="{D80A0EBD-EE11-445B-8AB6-F630743B4943}" dt="2025-06-15T16:11:23.446" v="360" actId="1076"/>
          <ac:spMkLst>
            <pc:docMk/>
            <pc:sldMk cId="1716428159" sldId="272"/>
            <ac:spMk id="3" creationId="{B6871649-49F7-7115-5C53-39A8873A4674}"/>
          </ac:spMkLst>
        </pc:spChg>
        <pc:spChg chg="mod">
          <ac:chgData name="Daniel Laurentiu Schmidt" userId="9ab8f5a0-558d-473f-8210-f04e6f74bedf" providerId="ADAL" clId="{D80A0EBD-EE11-445B-8AB6-F630743B4943}" dt="2025-06-15T16:12:08.225" v="365" actId="20577"/>
          <ac:spMkLst>
            <pc:docMk/>
            <pc:sldMk cId="1716428159" sldId="272"/>
            <ac:spMk id="4" creationId="{8A7ECE28-2F05-7A42-875B-230E4F852BF2}"/>
          </ac:spMkLst>
        </pc:spChg>
      </pc:sldChg>
      <pc:sldChg chg="addSp delSp modSp add mod">
        <pc:chgData name="Daniel Laurentiu Schmidt" userId="9ab8f5a0-558d-473f-8210-f04e6f74bedf" providerId="ADAL" clId="{D80A0EBD-EE11-445B-8AB6-F630743B4943}" dt="2025-06-15T16:49:03.059" v="520" actId="1076"/>
        <pc:sldMkLst>
          <pc:docMk/>
          <pc:sldMk cId="1656584900" sldId="273"/>
        </pc:sldMkLst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2" creationId="{8A784BD6-A65B-7875-365E-663E7B77087A}"/>
          </ac:spMkLst>
        </pc:spChg>
        <pc:spChg chg="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3" creationId="{54BF6C7B-208A-5AC4-CF35-8A50E6CE5EB3}"/>
          </ac:spMkLst>
        </pc:spChg>
        <pc:spChg chg="del mod">
          <ac:chgData name="Daniel Laurentiu Schmidt" userId="9ab8f5a0-558d-473f-8210-f04e6f74bedf" providerId="ADAL" clId="{D80A0EBD-EE11-445B-8AB6-F630743B4943}" dt="2025-06-15T16:12:49.818" v="385"/>
          <ac:spMkLst>
            <pc:docMk/>
            <pc:sldMk cId="1656584900" sldId="273"/>
            <ac:spMk id="4" creationId="{C831D49F-49B4-E9A3-5CEB-E2771F236CAB}"/>
          </ac:spMkLst>
        </pc:spChg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5" creationId="{9B596C4E-3C62-3307-6DBD-0D2B112586A0}"/>
          </ac:spMkLst>
        </pc:spChg>
        <pc:spChg chg="mod">
          <ac:chgData name="Daniel Laurentiu Schmidt" userId="9ab8f5a0-558d-473f-8210-f04e6f74bedf" providerId="ADAL" clId="{D80A0EBD-EE11-445B-8AB6-F630743B4943}" dt="2025-06-15T16:12:34.925" v="372" actId="20577"/>
          <ac:spMkLst>
            <pc:docMk/>
            <pc:sldMk cId="1656584900" sldId="273"/>
            <ac:spMk id="6" creationId="{0F33FA05-C034-27DE-6F7E-9DE2B995CCFF}"/>
          </ac:spMkLst>
        </pc:spChg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7" creationId="{C4D165F4-B37A-E559-568A-A1BB027F987B}"/>
          </ac:spMkLst>
        </pc:spChg>
        <pc:spChg chg="add del mod">
          <ac:chgData name="Daniel Laurentiu Schmidt" userId="9ab8f5a0-558d-473f-8210-f04e6f74bedf" providerId="ADAL" clId="{D80A0EBD-EE11-445B-8AB6-F630743B4943}" dt="2025-06-15T16:45:24.936" v="441" actId="478"/>
          <ac:spMkLst>
            <pc:docMk/>
            <pc:sldMk cId="1656584900" sldId="273"/>
            <ac:spMk id="8" creationId="{695F7A50-31A1-B3E8-2D3F-DD36A448BCEC}"/>
          </ac:spMkLst>
        </pc:spChg>
        <pc:spChg chg="add mod">
          <ac:chgData name="Daniel Laurentiu Schmidt" userId="9ab8f5a0-558d-473f-8210-f04e6f74bedf" providerId="ADAL" clId="{D80A0EBD-EE11-445B-8AB6-F630743B4943}" dt="2025-06-15T16:44:27.616" v="427"/>
          <ac:spMkLst>
            <pc:docMk/>
            <pc:sldMk cId="1656584900" sldId="273"/>
            <ac:spMk id="9" creationId="{C234F2E7-E994-D0D3-A397-D132D39A4D48}"/>
          </ac:spMkLst>
        </pc:spChg>
        <pc:spChg chg="add mod">
          <ac:chgData name="Daniel Laurentiu Schmidt" userId="9ab8f5a0-558d-473f-8210-f04e6f74bedf" providerId="ADAL" clId="{D80A0EBD-EE11-445B-8AB6-F630743B4943}" dt="2025-06-15T16:44:27.168" v="426"/>
          <ac:spMkLst>
            <pc:docMk/>
            <pc:sldMk cId="1656584900" sldId="273"/>
            <ac:spMk id="10" creationId="{A44807E4-0052-6C50-4707-8005CE50DB23}"/>
          </ac:spMkLst>
        </pc:spChg>
        <pc:spChg chg="add del mod">
          <ac:chgData name="Daniel Laurentiu Schmidt" userId="9ab8f5a0-558d-473f-8210-f04e6f74bedf" providerId="ADAL" clId="{D80A0EBD-EE11-445B-8AB6-F630743B4943}" dt="2025-06-15T16:45:35.448" v="443" actId="478"/>
          <ac:spMkLst>
            <pc:docMk/>
            <pc:sldMk cId="1656584900" sldId="273"/>
            <ac:spMk id="11" creationId="{C23DBD93-F897-5E00-14E6-1EE2659ABB9C}"/>
          </ac:spMkLst>
        </pc:spChg>
        <pc:spChg chg="add del mod">
          <ac:chgData name="Daniel Laurentiu Schmidt" userId="9ab8f5a0-558d-473f-8210-f04e6f74bedf" providerId="ADAL" clId="{D80A0EBD-EE11-445B-8AB6-F630743B4943}" dt="2025-06-15T16:45:13.161" v="438"/>
          <ac:spMkLst>
            <pc:docMk/>
            <pc:sldMk cId="1656584900" sldId="273"/>
            <ac:spMk id="12" creationId="{59AF21D9-4B42-3CA9-EE78-5DE35150F5E9}"/>
          </ac:spMkLst>
        </pc:spChg>
        <pc:spChg chg="add">
          <ac:chgData name="Daniel Laurentiu Schmidt" userId="9ab8f5a0-558d-473f-8210-f04e6f74bedf" providerId="ADAL" clId="{D80A0EBD-EE11-445B-8AB6-F630743B4943}" dt="2025-06-15T16:47:06.442" v="478"/>
          <ac:spMkLst>
            <pc:docMk/>
            <pc:sldMk cId="1656584900" sldId="273"/>
            <ac:spMk id="13" creationId="{C8327723-06EB-47FD-F471-2EEA6FAE8D1B}"/>
          </ac:spMkLst>
        </pc:spChg>
      </pc:sldChg>
      <pc:sldChg chg="addSp delSp modSp add mod">
        <pc:chgData name="Daniel Laurentiu Schmidt" userId="9ab8f5a0-558d-473f-8210-f04e6f74bedf" providerId="ADAL" clId="{D80A0EBD-EE11-445B-8AB6-F630743B4943}" dt="2025-06-16T18:43:10.342" v="839" actId="20577"/>
        <pc:sldMkLst>
          <pc:docMk/>
          <pc:sldMk cId="3767381252" sldId="274"/>
        </pc:sldMkLst>
        <pc:spChg chg="add del mod">
          <ac:chgData name="Daniel Laurentiu Schmidt" userId="9ab8f5a0-558d-473f-8210-f04e6f74bedf" providerId="ADAL" clId="{D80A0EBD-EE11-445B-8AB6-F630743B4943}" dt="2025-06-16T18:43:10.342" v="839" actId="20577"/>
          <ac:spMkLst>
            <pc:docMk/>
            <pc:sldMk cId="3767381252" sldId="274"/>
            <ac:spMk id="2" creationId="{3D890230-94CE-6452-273D-D57E6FA9EF88}"/>
          </ac:spMkLst>
        </pc:spChg>
        <pc:spChg chg="mod">
          <ac:chgData name="Daniel Laurentiu Schmidt" userId="9ab8f5a0-558d-473f-8210-f04e6f74bedf" providerId="ADAL" clId="{D80A0EBD-EE11-445B-8AB6-F630743B4943}" dt="2025-06-15T19:50:42.076" v="557" actId="20577"/>
          <ac:spMkLst>
            <pc:docMk/>
            <pc:sldMk cId="3767381252" sldId="274"/>
            <ac:spMk id="3" creationId="{1626B9A1-5239-6F2E-FE25-89AA3967ED7B}"/>
          </ac:spMkLst>
        </pc:spChg>
        <pc:spChg chg="del">
          <ac:chgData name="Daniel Laurentiu Schmidt" userId="9ab8f5a0-558d-473f-8210-f04e6f74bedf" providerId="ADAL" clId="{D80A0EBD-EE11-445B-8AB6-F630743B4943}" dt="2025-06-15T19:50:53.028" v="561" actId="478"/>
          <ac:spMkLst>
            <pc:docMk/>
            <pc:sldMk cId="3767381252" sldId="274"/>
            <ac:spMk id="5" creationId="{3A4568B3-456C-283D-0591-F4F9F8C2C686}"/>
          </ac:spMkLst>
        </pc:spChg>
        <pc:spChg chg="del">
          <ac:chgData name="Daniel Laurentiu Schmidt" userId="9ab8f5a0-558d-473f-8210-f04e6f74bedf" providerId="ADAL" clId="{D80A0EBD-EE11-445B-8AB6-F630743B4943}" dt="2025-06-15T19:50:51.480" v="560" actId="478"/>
          <ac:spMkLst>
            <pc:docMk/>
            <pc:sldMk cId="3767381252" sldId="274"/>
            <ac:spMk id="7" creationId="{DC86F7EE-0EA3-B058-EAC5-616715BA5E82}"/>
          </ac:spMkLst>
        </pc:spChg>
      </pc:sldChg>
      <pc:sldChg chg="addSp delSp modSp add mod">
        <pc:chgData name="Daniel Laurentiu Schmidt" userId="9ab8f5a0-558d-473f-8210-f04e6f74bedf" providerId="ADAL" clId="{D80A0EBD-EE11-445B-8AB6-F630743B4943}" dt="2025-06-15T20:15:21.368" v="781" actId="1076"/>
        <pc:sldMkLst>
          <pc:docMk/>
          <pc:sldMk cId="3640432184" sldId="275"/>
        </pc:sldMkLst>
        <pc:spChg chg="del">
          <ac:chgData name="Daniel Laurentiu Schmidt" userId="9ab8f5a0-558d-473f-8210-f04e6f74bedf" providerId="ADAL" clId="{D80A0EBD-EE11-445B-8AB6-F630743B4943}" dt="2025-06-15T19:57:07.900" v="630" actId="478"/>
          <ac:spMkLst>
            <pc:docMk/>
            <pc:sldMk cId="3640432184" sldId="275"/>
            <ac:spMk id="2" creationId="{C8613C2B-66B7-1692-7779-5F7864F416BF}"/>
          </ac:spMkLst>
        </pc:spChg>
        <pc:spChg chg="add del mod">
          <ac:chgData name="Daniel Laurentiu Schmidt" userId="9ab8f5a0-558d-473f-8210-f04e6f74bedf" providerId="ADAL" clId="{D80A0EBD-EE11-445B-8AB6-F630743B4943}" dt="2025-06-15T19:57:47.650" v="661" actId="20577"/>
          <ac:spMkLst>
            <pc:docMk/>
            <pc:sldMk cId="3640432184" sldId="275"/>
            <ac:spMk id="3" creationId="{708520F1-5CB1-3E72-1463-566343371991}"/>
          </ac:spMkLst>
        </pc:spChg>
        <pc:spChg chg="add del mod">
          <ac:chgData name="Daniel Laurentiu Schmidt" userId="9ab8f5a0-558d-473f-8210-f04e6f74bedf" providerId="ADAL" clId="{D80A0EBD-EE11-445B-8AB6-F630743B4943}" dt="2025-06-15T20:11:11.088" v="691"/>
          <ac:spMkLst>
            <pc:docMk/>
            <pc:sldMk cId="3640432184" sldId="275"/>
            <ac:spMk id="5" creationId="{8B58C7E6-467D-5F33-B470-27599460C5E5}"/>
          </ac:spMkLst>
        </pc:spChg>
        <pc:spChg chg="add del">
          <ac:chgData name="Daniel Laurentiu Schmidt" userId="9ab8f5a0-558d-473f-8210-f04e6f74bedf" providerId="ADAL" clId="{D80A0EBD-EE11-445B-8AB6-F630743B4943}" dt="2025-06-15T20:14:40.474" v="774" actId="22"/>
          <ac:spMkLst>
            <pc:docMk/>
            <pc:sldMk cId="3640432184" sldId="275"/>
            <ac:spMk id="9" creationId="{E7A085D9-66F1-02CE-B7AF-38F02DF7C6CD}"/>
          </ac:spMkLst>
        </pc:spChg>
        <pc:picChg chg="add mod">
          <ac:chgData name="Daniel Laurentiu Schmidt" userId="9ab8f5a0-558d-473f-8210-f04e6f74bedf" providerId="ADAL" clId="{D80A0EBD-EE11-445B-8AB6-F630743B4943}" dt="2025-06-15T19:57:43.483" v="649"/>
          <ac:picMkLst>
            <pc:docMk/>
            <pc:sldMk cId="3640432184" sldId="275"/>
            <ac:picMk id="4" creationId="{7A213A40-6EF6-D9FA-B317-77721E8D01B9}"/>
          </ac:picMkLst>
        </pc:picChg>
        <pc:picChg chg="add del mod">
          <ac:chgData name="Daniel Laurentiu Schmidt" userId="9ab8f5a0-558d-473f-8210-f04e6f74bedf" providerId="ADAL" clId="{D80A0EBD-EE11-445B-8AB6-F630743B4943}" dt="2025-06-15T20:11:07.338" v="688" actId="478"/>
          <ac:picMkLst>
            <pc:docMk/>
            <pc:sldMk cId="3640432184" sldId="275"/>
            <ac:picMk id="7" creationId="{B124FD6A-430C-3F5F-DD17-1DF763CD009E}"/>
          </ac:picMkLst>
        </pc:picChg>
        <pc:picChg chg="add mod">
          <ac:chgData name="Daniel Laurentiu Schmidt" userId="9ab8f5a0-558d-473f-8210-f04e6f74bedf" providerId="ADAL" clId="{D80A0EBD-EE11-445B-8AB6-F630743B4943}" dt="2025-06-15T20:15:21.368" v="781" actId="1076"/>
          <ac:picMkLst>
            <pc:docMk/>
            <pc:sldMk cId="3640432184" sldId="275"/>
            <ac:picMk id="10" creationId="{287354BD-7291-E8E8-7CC7-8E1DB2133063}"/>
          </ac:picMkLst>
        </pc:picChg>
      </pc:sldChg>
      <pc:sldChg chg="addSp delSp modSp add mod">
        <pc:chgData name="Daniel Laurentiu Schmidt" userId="9ab8f5a0-558d-473f-8210-f04e6f74bedf" providerId="ADAL" clId="{D80A0EBD-EE11-445B-8AB6-F630743B4943}" dt="2025-06-15T20:16:40.472" v="812" actId="1076"/>
        <pc:sldMkLst>
          <pc:docMk/>
          <pc:sldMk cId="461529983" sldId="276"/>
        </pc:sldMkLst>
        <pc:spChg chg="mod">
          <ac:chgData name="Daniel Laurentiu Schmidt" userId="9ab8f5a0-558d-473f-8210-f04e6f74bedf" providerId="ADAL" clId="{D80A0EBD-EE11-445B-8AB6-F630743B4943}" dt="2025-06-15T20:15:32.759" v="794" actId="20577"/>
          <ac:spMkLst>
            <pc:docMk/>
            <pc:sldMk cId="461529983" sldId="276"/>
            <ac:spMk id="3" creationId="{7B8BDE39-8371-CEAC-41A8-06956D8C3F4B}"/>
          </ac:spMkLst>
        </pc:spChg>
        <pc:spChg chg="add mod">
          <ac:chgData name="Daniel Laurentiu Schmidt" userId="9ab8f5a0-558d-473f-8210-f04e6f74bedf" providerId="ADAL" clId="{D80A0EBD-EE11-445B-8AB6-F630743B4943}" dt="2025-06-15T20:16:40.472" v="812" actId="1076"/>
          <ac:spMkLst>
            <pc:docMk/>
            <pc:sldMk cId="461529983" sldId="276"/>
            <ac:spMk id="4" creationId="{5E222A1E-4BEB-3F11-F1B8-12D2F2429707}"/>
          </ac:spMkLst>
        </pc:spChg>
        <pc:picChg chg="add mod">
          <ac:chgData name="Daniel Laurentiu Schmidt" userId="9ab8f5a0-558d-473f-8210-f04e6f74bedf" providerId="ADAL" clId="{D80A0EBD-EE11-445B-8AB6-F630743B4943}" dt="2025-06-15T20:15:42.195" v="799" actId="1076"/>
          <ac:picMkLst>
            <pc:docMk/>
            <pc:sldMk cId="461529983" sldId="276"/>
            <ac:picMk id="2" creationId="{E40E035D-5ABF-97C3-30B8-966E10D43B79}"/>
          </ac:picMkLst>
        </pc:picChg>
        <pc:picChg chg="del">
          <ac:chgData name="Daniel Laurentiu Schmidt" userId="9ab8f5a0-558d-473f-8210-f04e6f74bedf" providerId="ADAL" clId="{D80A0EBD-EE11-445B-8AB6-F630743B4943}" dt="2025-06-15T20:15:34.229" v="795" actId="478"/>
          <ac:picMkLst>
            <pc:docMk/>
            <pc:sldMk cId="461529983" sldId="276"/>
            <ac:picMk id="10" creationId="{85015803-C002-E9D5-878A-078F01C28778}"/>
          </ac:picMkLst>
        </pc:picChg>
      </pc:sldChg>
      <pc:sldChg chg="addSp modSp add mod ord">
        <pc:chgData name="Daniel Laurentiu Schmidt" userId="9ab8f5a0-558d-473f-8210-f04e6f74bedf" providerId="ADAL" clId="{D80A0EBD-EE11-445B-8AB6-F630743B4943}" dt="2025-06-16T18:55:29.035" v="865" actId="1076"/>
        <pc:sldMkLst>
          <pc:docMk/>
          <pc:sldMk cId="3184352506" sldId="277"/>
        </pc:sldMkLst>
        <pc:spChg chg="mod">
          <ac:chgData name="Daniel Laurentiu Schmidt" userId="9ab8f5a0-558d-473f-8210-f04e6f74bedf" providerId="ADAL" clId="{D80A0EBD-EE11-445B-8AB6-F630743B4943}" dt="2025-06-16T18:38:09.848" v="833"/>
          <ac:spMkLst>
            <pc:docMk/>
            <pc:sldMk cId="3184352506" sldId="277"/>
            <ac:spMk id="2" creationId="{D42E4777-6320-484D-35B8-4FC90A20ACE2}"/>
          </ac:spMkLst>
        </pc:spChg>
        <pc:spChg chg="add">
          <ac:chgData name="Daniel Laurentiu Schmidt" userId="9ab8f5a0-558d-473f-8210-f04e6f74bedf" providerId="ADAL" clId="{D80A0EBD-EE11-445B-8AB6-F630743B4943}" dt="2025-06-16T18:47:19.064" v="853"/>
          <ac:spMkLst>
            <pc:docMk/>
            <pc:sldMk cId="3184352506" sldId="277"/>
            <ac:spMk id="4" creationId="{35A230F2-3DA0-8A3E-2962-69B85CA05C37}"/>
          </ac:spMkLst>
        </pc:spChg>
        <pc:spChg chg="mod">
          <ac:chgData name="Daniel Laurentiu Schmidt" userId="9ab8f5a0-558d-473f-8210-f04e6f74bedf" providerId="ADAL" clId="{D80A0EBD-EE11-445B-8AB6-F630743B4943}" dt="2025-06-16T18:37:46.956" v="828" actId="20577"/>
          <ac:spMkLst>
            <pc:docMk/>
            <pc:sldMk cId="3184352506" sldId="277"/>
            <ac:spMk id="6" creationId="{2F5EFE83-2DD6-A206-ED36-C0484C6E088D}"/>
          </ac:spMkLst>
        </pc:spChg>
        <pc:spChg chg="mod">
          <ac:chgData name="Daniel Laurentiu Schmidt" userId="9ab8f5a0-558d-473f-8210-f04e6f74bedf" providerId="ADAL" clId="{D80A0EBD-EE11-445B-8AB6-F630743B4943}" dt="2025-06-16T18:55:29.035" v="865" actId="1076"/>
          <ac:spMkLst>
            <pc:docMk/>
            <pc:sldMk cId="3184352506" sldId="277"/>
            <ac:spMk id="7" creationId="{8113B97D-B264-A6C4-ABA6-F079C3841A2C}"/>
          </ac:spMkLst>
        </pc:spChg>
        <pc:spChg chg="add">
          <ac:chgData name="Daniel Laurentiu Schmidt" userId="9ab8f5a0-558d-473f-8210-f04e6f74bedf" providerId="ADAL" clId="{D80A0EBD-EE11-445B-8AB6-F630743B4943}" dt="2025-06-16T18:47:30.014" v="854"/>
          <ac:spMkLst>
            <pc:docMk/>
            <pc:sldMk cId="3184352506" sldId="277"/>
            <ac:spMk id="8" creationId="{788CEA1E-3452-4BED-E77B-A481EF0A1989}"/>
          </ac:spMkLst>
        </pc:spChg>
        <pc:spChg chg="add">
          <ac:chgData name="Daniel Laurentiu Schmidt" userId="9ab8f5a0-558d-473f-8210-f04e6f74bedf" providerId="ADAL" clId="{D80A0EBD-EE11-445B-8AB6-F630743B4943}" dt="2025-06-16T18:47:40.564" v="855"/>
          <ac:spMkLst>
            <pc:docMk/>
            <pc:sldMk cId="3184352506" sldId="277"/>
            <ac:spMk id="9" creationId="{D6995FB5-08A1-033E-B432-7D4ABCA8F758}"/>
          </ac:spMkLst>
        </pc:spChg>
        <pc:spChg chg="add">
          <ac:chgData name="Daniel Laurentiu Schmidt" userId="9ab8f5a0-558d-473f-8210-f04e6f74bedf" providerId="ADAL" clId="{D80A0EBD-EE11-445B-8AB6-F630743B4943}" dt="2025-06-16T18:47:49.770" v="856"/>
          <ac:spMkLst>
            <pc:docMk/>
            <pc:sldMk cId="3184352506" sldId="277"/>
            <ac:spMk id="10" creationId="{C79C73F3-6C3C-88E0-C19C-617DA5D77ACD}"/>
          </ac:spMkLst>
        </pc:spChg>
        <pc:spChg chg="add">
          <ac:chgData name="Daniel Laurentiu Schmidt" userId="9ab8f5a0-558d-473f-8210-f04e6f74bedf" providerId="ADAL" clId="{D80A0EBD-EE11-445B-8AB6-F630743B4943}" dt="2025-06-16T18:47:52.879" v="857"/>
          <ac:spMkLst>
            <pc:docMk/>
            <pc:sldMk cId="3184352506" sldId="277"/>
            <ac:spMk id="11" creationId="{DC5F3C65-826E-FAF7-0E1A-63FF84A6F5A4}"/>
          </ac:spMkLst>
        </pc:spChg>
        <pc:spChg chg="add">
          <ac:chgData name="Daniel Laurentiu Schmidt" userId="9ab8f5a0-558d-473f-8210-f04e6f74bedf" providerId="ADAL" clId="{D80A0EBD-EE11-445B-8AB6-F630743B4943}" dt="2025-06-16T18:47:54.132" v="858"/>
          <ac:spMkLst>
            <pc:docMk/>
            <pc:sldMk cId="3184352506" sldId="277"/>
            <ac:spMk id="12" creationId="{1F80A373-D029-8EF8-45AB-9AD8D8B3E61C}"/>
          </ac:spMkLst>
        </pc:spChg>
      </pc:sldChg>
      <pc:sldChg chg="addSp delSp modSp add mod">
        <pc:chgData name="Daniel Laurentiu Schmidt" userId="9ab8f5a0-558d-473f-8210-f04e6f74bedf" providerId="ADAL" clId="{D80A0EBD-EE11-445B-8AB6-F630743B4943}" dt="2025-06-16T19:13:31.426" v="903" actId="12"/>
        <pc:sldMkLst>
          <pc:docMk/>
          <pc:sldMk cId="2893984340" sldId="278"/>
        </pc:sldMkLst>
        <pc:spChg chg="del">
          <ac:chgData name="Daniel Laurentiu Schmidt" userId="9ab8f5a0-558d-473f-8210-f04e6f74bedf" providerId="ADAL" clId="{D80A0EBD-EE11-445B-8AB6-F630743B4943}" dt="2025-06-16T19:12:06.742" v="887" actId="478"/>
          <ac:spMkLst>
            <pc:docMk/>
            <pc:sldMk cId="2893984340" sldId="278"/>
            <ac:spMk id="2" creationId="{8CB6CA55-D81E-56AC-17C4-9721D0E33161}"/>
          </ac:spMkLst>
        </pc:spChg>
        <pc:spChg chg="mod">
          <ac:chgData name="Daniel Laurentiu Schmidt" userId="9ab8f5a0-558d-473f-8210-f04e6f74bedf" providerId="ADAL" clId="{D80A0EBD-EE11-445B-8AB6-F630743B4943}" dt="2025-06-16T18:59:15.523" v="886" actId="20577"/>
          <ac:spMkLst>
            <pc:docMk/>
            <pc:sldMk cId="2893984340" sldId="278"/>
            <ac:spMk id="3" creationId="{732C3C5B-AD08-F1C9-CA74-CDE4AC3D08A4}"/>
          </ac:spMkLst>
        </pc:spChg>
        <pc:spChg chg="add mod">
          <ac:chgData name="Daniel Laurentiu Schmidt" userId="9ab8f5a0-558d-473f-8210-f04e6f74bedf" providerId="ADAL" clId="{D80A0EBD-EE11-445B-8AB6-F630743B4943}" dt="2025-06-16T19:13:31.426" v="903" actId="12"/>
          <ac:spMkLst>
            <pc:docMk/>
            <pc:sldMk cId="2893984340" sldId="278"/>
            <ac:spMk id="4" creationId="{7BD96063-02C3-5E2D-7C84-051C0ADE8839}"/>
          </ac:spMkLst>
        </pc:spChg>
        <pc:spChg chg="del">
          <ac:chgData name="Daniel Laurentiu Schmidt" userId="9ab8f5a0-558d-473f-8210-f04e6f74bedf" providerId="ADAL" clId="{D80A0EBD-EE11-445B-8AB6-F630743B4943}" dt="2025-06-16T19:12:06.742" v="887" actId="478"/>
          <ac:spMkLst>
            <pc:docMk/>
            <pc:sldMk cId="2893984340" sldId="278"/>
            <ac:spMk id="5" creationId="{9A938B64-601F-DE3C-EE56-83FE0D9FF1C2}"/>
          </ac:spMkLst>
        </pc:spChg>
        <pc:spChg chg="del">
          <ac:chgData name="Daniel Laurentiu Schmidt" userId="9ab8f5a0-558d-473f-8210-f04e6f74bedf" providerId="ADAL" clId="{D80A0EBD-EE11-445B-8AB6-F630743B4943}" dt="2025-06-16T19:12:06.742" v="887" actId="478"/>
          <ac:spMkLst>
            <pc:docMk/>
            <pc:sldMk cId="2893984340" sldId="278"/>
            <ac:spMk id="7" creationId="{5A781E5D-9639-6FFB-B3B7-40228FCB71E1}"/>
          </ac:spMkLst>
        </pc:spChg>
      </pc:sldChg>
      <pc:sldChg chg="addSp delSp modSp add del mod">
        <pc:chgData name="Daniel Laurentiu Schmidt" userId="9ab8f5a0-558d-473f-8210-f04e6f74bedf" providerId="ADAL" clId="{D80A0EBD-EE11-445B-8AB6-F630743B4943}" dt="2025-06-16T19:16:24.315" v="939" actId="20577"/>
        <pc:sldMkLst>
          <pc:docMk/>
          <pc:sldMk cId="1667982708" sldId="279"/>
        </pc:sldMkLst>
        <pc:spChg chg="mod">
          <ac:chgData name="Daniel Laurentiu Schmidt" userId="9ab8f5a0-558d-473f-8210-f04e6f74bedf" providerId="ADAL" clId="{D80A0EBD-EE11-445B-8AB6-F630743B4943}" dt="2025-06-16T19:16:24.315" v="939" actId="20577"/>
          <ac:spMkLst>
            <pc:docMk/>
            <pc:sldMk cId="1667982708" sldId="279"/>
            <ac:spMk id="3" creationId="{05F56E37-126A-3466-8B00-89C49AAFD85B}"/>
          </ac:spMkLst>
        </pc:spChg>
        <pc:spChg chg="mod">
          <ac:chgData name="Daniel Laurentiu Schmidt" userId="9ab8f5a0-558d-473f-8210-f04e6f74bedf" providerId="ADAL" clId="{D80A0EBD-EE11-445B-8AB6-F630743B4943}" dt="2025-06-16T19:16:20.276" v="931"/>
          <ac:spMkLst>
            <pc:docMk/>
            <pc:sldMk cId="1667982708" sldId="279"/>
            <ac:spMk id="4" creationId="{99A145CF-A727-429B-0396-E9FA4AB03608}"/>
          </ac:spMkLst>
        </pc:spChg>
        <pc:picChg chg="add del">
          <ac:chgData name="Daniel Laurentiu Schmidt" userId="9ab8f5a0-558d-473f-8210-f04e6f74bedf" providerId="ADAL" clId="{D80A0EBD-EE11-445B-8AB6-F630743B4943}" dt="2025-06-16T19:15:52.771" v="919" actId="22"/>
          <ac:picMkLst>
            <pc:docMk/>
            <pc:sldMk cId="1667982708" sldId="279"/>
            <ac:picMk id="5" creationId="{A4CE65BB-A6BF-BB38-E35A-6FD0B2E1D821}"/>
          </ac:picMkLst>
        </pc:picChg>
      </pc:sldChg>
      <pc:sldChg chg="addSp delSp modSp add mod">
        <pc:chgData name="Daniel Laurentiu Schmidt" userId="9ab8f5a0-558d-473f-8210-f04e6f74bedf" providerId="ADAL" clId="{D80A0EBD-EE11-445B-8AB6-F630743B4943}" dt="2025-06-16T19:19:50.029" v="941" actId="478"/>
        <pc:sldMkLst>
          <pc:docMk/>
          <pc:sldMk cId="2601877011" sldId="280"/>
        </pc:sldMkLst>
        <pc:spChg chg="del">
          <ac:chgData name="Daniel Laurentiu Schmidt" userId="9ab8f5a0-558d-473f-8210-f04e6f74bedf" providerId="ADAL" clId="{D80A0EBD-EE11-445B-8AB6-F630743B4943}" dt="2025-06-16T19:19:50.029" v="941" actId="478"/>
          <ac:spMkLst>
            <pc:docMk/>
            <pc:sldMk cId="2601877011" sldId="280"/>
            <ac:spMk id="3" creationId="{19BB658B-65CF-EF2B-1E13-C4928AF2AA81}"/>
          </ac:spMkLst>
        </pc:spChg>
        <pc:spChg chg="del">
          <ac:chgData name="Daniel Laurentiu Schmidt" userId="9ab8f5a0-558d-473f-8210-f04e6f74bedf" providerId="ADAL" clId="{D80A0EBD-EE11-445B-8AB6-F630743B4943}" dt="2025-06-16T19:19:50.029" v="941" actId="478"/>
          <ac:spMkLst>
            <pc:docMk/>
            <pc:sldMk cId="2601877011" sldId="280"/>
            <ac:spMk id="4" creationId="{520BD3AD-BE94-98A9-6D39-22BE8DA700BD}"/>
          </ac:spMkLst>
        </pc:spChg>
        <pc:spChg chg="add mod">
          <ac:chgData name="Daniel Laurentiu Schmidt" userId="9ab8f5a0-558d-473f-8210-f04e6f74bedf" providerId="ADAL" clId="{D80A0EBD-EE11-445B-8AB6-F630743B4943}" dt="2025-06-16T19:19:50.029" v="941" actId="478"/>
          <ac:spMkLst>
            <pc:docMk/>
            <pc:sldMk cId="2601877011" sldId="280"/>
            <ac:spMk id="5" creationId="{36C170B6-A7B9-F491-43BB-A27B9BAA1F8E}"/>
          </ac:spMkLst>
        </pc:spChg>
        <pc:spChg chg="del">
          <ac:chgData name="Daniel Laurentiu Schmidt" userId="9ab8f5a0-558d-473f-8210-f04e6f74bedf" providerId="ADAL" clId="{D80A0EBD-EE11-445B-8AB6-F630743B4943}" dt="2025-06-16T19:19:50.029" v="941" actId="478"/>
          <ac:spMkLst>
            <pc:docMk/>
            <pc:sldMk cId="2601877011" sldId="280"/>
            <ac:spMk id="6" creationId="{8EB7FF48-1656-FBB2-274D-315CEE1AAECD}"/>
          </ac:spMkLst>
        </pc:spChg>
      </pc:sldChg>
      <pc:sldMasterChg chg="del delSldLayout">
        <pc:chgData name="Daniel Laurentiu Schmidt" userId="9ab8f5a0-558d-473f-8210-f04e6f74bedf" providerId="ADAL" clId="{D80A0EBD-EE11-445B-8AB6-F630743B4943}" dt="2025-06-15T11:33:36.452" v="11" actId="2696"/>
        <pc:sldMasterMkLst>
          <pc:docMk/>
          <pc:sldMasterMk cId="1847577672" sldId="2147483648"/>
        </pc:sldMasterMkLst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72983850" sldId="2147483649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023463982" sldId="2147483650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87438322" sldId="2147483651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75532926" sldId="2147483652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563114704" sldId="214748365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09220354" sldId="2147483654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68965955" sldId="214748365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17694119" sldId="2147483656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1411047362" sldId="2147483657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567143428" sldId="2147483658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388407558" sldId="2147483659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4:40.791" v="100" actId="2696"/>
        <pc:sldMasterMkLst>
          <pc:docMk/>
          <pc:sldMasterMk cId="2689429688" sldId="2147483660"/>
        </pc:sldMasterMkLst>
        <pc:sldLayoutChg chg="del">
          <pc:chgData name="Daniel Laurentiu Schmidt" userId="9ab8f5a0-558d-473f-8210-f04e6f74bedf" providerId="ADAL" clId="{D80A0EBD-EE11-445B-8AB6-F630743B4943}" dt="2025-06-15T11:54:40.791" v="100" actId="2696"/>
          <pc:sldLayoutMkLst>
            <pc:docMk/>
            <pc:sldMasterMk cId="2689429688" sldId="2147483660"/>
            <pc:sldLayoutMk cId="1244070193" sldId="214748366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25.088" v="74" actId="47"/>
          <pc:sldLayoutMkLst>
            <pc:docMk/>
            <pc:sldMasterMk cId="2689429688" sldId="2147483660"/>
            <pc:sldLayoutMk cId="2341215347" sldId="214748366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14.376" v="71" actId="2696"/>
          <pc:sldLayoutMkLst>
            <pc:docMk/>
            <pc:sldMasterMk cId="2689429688" sldId="2147483660"/>
            <pc:sldLayoutMk cId="4223575897" sldId="2147483666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3:30.053" v="84" actId="47"/>
        <pc:sldMasterMkLst>
          <pc:docMk/>
          <pc:sldMasterMk cId="358638411" sldId="2147483679"/>
        </pc:sldMasterMkLst>
        <pc:sldLayoutChg chg="del">
          <pc:chgData name="Daniel Laurentiu Schmidt" userId="9ab8f5a0-558d-473f-8210-f04e6f74bedf" providerId="ADAL" clId="{D80A0EBD-EE11-445B-8AB6-F630743B4943}" dt="2025-06-15T11:53:30.053" v="84" actId="47"/>
          <pc:sldLayoutMkLst>
            <pc:docMk/>
            <pc:sldMasterMk cId="358638411" sldId="2147483679"/>
            <pc:sldLayoutMk cId="2704232725" sldId="2147483685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5:39:01.552" v="124" actId="2696"/>
        <pc:sldMasterMkLst>
          <pc:docMk/>
          <pc:sldMasterMk cId="1587414880" sldId="2147483698"/>
        </pc:sldMasterMkLst>
        <pc:sldLayoutChg chg="del">
          <pc:chgData name="Daniel Laurentiu Schmidt" userId="9ab8f5a0-558d-473f-8210-f04e6f74bedf" providerId="ADAL" clId="{D80A0EBD-EE11-445B-8AB6-F630743B4943}" dt="2025-06-15T15:38:58.519" v="123" actId="2696"/>
          <pc:sldLayoutMkLst>
            <pc:docMk/>
            <pc:sldMasterMk cId="1587414880" sldId="2147483698"/>
            <pc:sldLayoutMk cId="861526556" sldId="2147483704"/>
          </pc:sldLayoutMkLst>
        </pc:sldLayoutChg>
        <pc:sldLayoutChg chg="del">
          <pc:chgData name="Daniel Laurentiu Schmidt" userId="9ab8f5a0-558d-473f-8210-f04e6f74bedf" providerId="ADAL" clId="{D80A0EBD-EE11-445B-8AB6-F630743B4943}" dt="2025-06-15T15:39:01.552" v="124" actId="2696"/>
          <pc:sldLayoutMkLst>
            <pc:docMk/>
            <pc:sldMasterMk cId="1587414880" sldId="2147483698"/>
            <pc:sldLayoutMk cId="2347257134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8F04-716F-4EA1-8D94-EE650D13863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2F96-FB4F-4FE3-9775-2EE627221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6745-D84C-9988-78AF-118BB3B6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F087D-1482-E11C-D816-69FF8933C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1C2CEB-0220-1509-749F-2DE5A82A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613A4-0089-56E7-5F4F-73DEC863C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4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217A-15D0-FDBC-D88D-32367D05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A9D0-0D0E-4632-6D5E-B03315AF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8B5E9-B10A-480F-E9DF-019431B2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48245-72CA-2608-532F-1C4B349E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ACB05-28F2-3706-FDF8-97E9F3ED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4D565-580D-10C4-B2FC-31ACB5E1A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A4EDA-106D-38A4-E4DC-D0BC492F8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78B6-FCDE-CC4F-6777-FEDA5DB9D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FAAA-711B-3846-672C-993884D2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C8E54-22FC-4E60-0D51-0F72E6445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92632-F31D-7BAC-011D-9DC62066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614C-72A7-8F28-0F64-D520E049D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23B4-D8D5-EFBB-FA95-0738B183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E3493-88A0-A15D-229F-E0F2050B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5215C-9960-05AF-7CBE-5D091EEE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46C1-026A-3A40-D911-20521F4C5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4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295B9-D2CE-0BC2-3CAA-6E8AC4490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BAD1E-6BBA-0AE7-9C35-C8DFDF6F6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40C0-4A21-789E-0980-9AE8C7171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7294-927B-EC21-AD9F-C7F8DBE80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34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A1477-0123-42A0-0A83-E19DB7DA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8C9B2-F92F-7119-0531-CBE79B5B9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CA2E8-182F-9CC9-62D4-2E320239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6DED-3A43-85DB-8CAD-96B318F46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6DB7-345B-1F96-9596-5F61A790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045C1-E130-6549-8F0D-B597AAEE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ED211-A17D-4212-891F-A467E794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048D-0C21-F7B2-80F7-64A4BCB23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9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99AE-E440-7260-0D3E-E9FCB0C3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EAFE7-AB00-9872-D5EB-03E7EFC79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BBF1-3B22-275E-DEE0-065E5CF07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62E7-9272-51D7-5F37-E495287C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975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242618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3983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956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43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1097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347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6481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09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5331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0714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7321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72" y="2073271"/>
            <a:ext cx="609602" cy="24384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1" y="1941404"/>
            <a:ext cx="3357490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 sz="2800"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9"/>
            <a:ext cx="9263708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1" y="4630429"/>
            <a:ext cx="1217274" cy="37425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280000"/>
              </a:lnSpc>
              <a:buClrTx/>
              <a:buSzTx/>
              <a:buNone/>
              <a:defRPr sz="1600"/>
            </a:lvl1pPr>
          </a:lstStyle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1" y="4389129"/>
            <a:ext cx="1328094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72780404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60088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676522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28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8322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577713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1571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86074466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7478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04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6887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2791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28575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30295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62772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3157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26399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79374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69" y="2073270"/>
            <a:ext cx="609601" cy="2438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5"/>
            <a:ext cx="9263708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0" y="4630425"/>
            <a:ext cx="1217274" cy="44688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4389125"/>
            <a:ext cx="1328093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12722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2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6592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55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77947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84637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4586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13188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96843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76729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27513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8457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6521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29544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6379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81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44997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28094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6574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263231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796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894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6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7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ransition spd="med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ert presentatio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 to the basics:</a:t>
            </a:r>
            <a:br>
              <a:rPr lang="en-US" dirty="0"/>
            </a:br>
            <a:r>
              <a:rPr lang="en-US" dirty="0"/>
              <a:t>			Bridge &amp; Prototype</a:t>
            </a:r>
            <a:r>
              <a:rPr lang="en-US" dirty="0">
                <a:solidFill>
                  <a:srgbClr val="FF5640"/>
                </a:solidFill>
              </a:rPr>
              <a:t>.</a:t>
            </a:r>
            <a:endParaRPr dirty="0">
              <a:solidFill>
                <a:srgbClr val="FF5640"/>
              </a:solidFill>
            </a:endParaRPr>
          </a:p>
        </p:txBody>
      </p:sp>
      <p:pic>
        <p:nvPicPr>
          <p:cNvPr id="2" name="arrow.svg" descr="arrow.svg">
            <a:extLst>
              <a:ext uri="{FF2B5EF4-FFF2-40B4-BE49-F238E27FC236}">
                <a16:creationId xmlns:a16="http://schemas.microsoft.com/office/drawing/2014/main" id="{708F5AB2-FD10-8B2A-82AB-6CFC810712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13404" y="8042557"/>
            <a:ext cx="1188452" cy="11310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subtitle here if needed">
            <a:extLst>
              <a:ext uri="{FF2B5EF4-FFF2-40B4-BE49-F238E27FC236}">
                <a16:creationId xmlns:a16="http://schemas.microsoft.com/office/drawing/2014/main" id="{75761519-73CD-674D-6679-ABE98663BB52}"/>
              </a:ext>
            </a:extLst>
          </p:cNvPr>
          <p:cNvSpPr txBox="1"/>
          <p:nvPr/>
        </p:nvSpPr>
        <p:spPr>
          <a:xfrm>
            <a:off x="2605937" y="5784070"/>
            <a:ext cx="129491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50800" tIns="50800" rIns="5080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 marL="0" marR="0" lvl="0" indent="0" algn="l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ava Sans"/>
                <a:ea typeface="+mn-ea"/>
                <a:cs typeface="+mn-cs"/>
                <a:sym typeface="Poppins Regular"/>
              </a:rPr>
              <a:t>Explaining design patterns with real life examples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FECF-7943-77B5-05C5-08DAAA6C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9151F1-770D-04B3-4CE8-069D1F67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BDE39-8371-CEAC-41A8-06956D8C3F4B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The solution</a:t>
            </a:r>
          </a:p>
        </p:txBody>
      </p:sp>
      <p:pic>
        <p:nvPicPr>
          <p:cNvPr id="2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0E035D-5ABF-97C3-30B8-966E10D43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t="-2077" r="-385" b="-1530"/>
          <a:stretch/>
        </p:blipFill>
        <p:spPr>
          <a:xfrm>
            <a:off x="2228214" y="7772399"/>
            <a:ext cx="19927572" cy="5240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22A1E-4BEB-3F11-F1B8-12D2F2429707}"/>
              </a:ext>
            </a:extLst>
          </p:cNvPr>
          <p:cNvSpPr txBox="1"/>
          <p:nvPr/>
        </p:nvSpPr>
        <p:spPr>
          <a:xfrm>
            <a:off x="1006004" y="4284772"/>
            <a:ext cx="19927572" cy="226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Identify and isolate the growing directions</a:t>
            </a:r>
          </a:p>
          <a:p>
            <a:pPr marL="457200" marR="0" indent="-4572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Keep the devices as the abstraction and the different communication methods as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615299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FCDC-A302-3F53-2EF3-AD4ABC1F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240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8445-6BCB-6D83-C3CC-B89546DB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5EFE83-2DD6-A206-ED36-C0484C6E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C3F1F-06E1-3330-2C9F-1DD0A81BAE4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E4777-6320-484D-35B8-4FC90A20ACE2}"/>
              </a:ext>
            </a:extLst>
          </p:cNvPr>
          <p:cNvSpPr txBox="1"/>
          <p:nvPr/>
        </p:nvSpPr>
        <p:spPr>
          <a:xfrm>
            <a:off x="1006004" y="4406246"/>
            <a:ext cx="22371992" cy="1476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Prototype is a creational design pattern that lets you copy existing objects without making your code dependent on their classes.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9312E-2BE7-9C47-B735-FB2E0FAEA47C}"/>
              </a:ext>
            </a:extLst>
          </p:cNvPr>
          <p:cNvSpPr txBox="1"/>
          <p:nvPr/>
        </p:nvSpPr>
        <p:spPr>
          <a:xfrm>
            <a:off x="1006004" y="6178527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Pros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3B97D-B264-A6C4-ABA6-F079C3841A2C}"/>
              </a:ext>
            </a:extLst>
          </p:cNvPr>
          <p:cNvSpPr txBox="1"/>
          <p:nvPr/>
        </p:nvSpPr>
        <p:spPr>
          <a:xfrm>
            <a:off x="1006004" y="7832940"/>
            <a:ext cx="22371992" cy="2260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Encapsulation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The Prototype pattern encapsulates the knowledge of which concrete class to instantiate.</a:t>
            </a:r>
          </a:p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Liskov</a:t>
            </a: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Substitution Principle (LSP)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Since clones are returned via a common interface (e.g., Prototype), they can be used interchangeably with the originals.</a:t>
            </a:r>
          </a:p>
        </p:txBody>
      </p:sp>
    </p:spTree>
    <p:extLst>
      <p:ext uri="{BB962C8B-B14F-4D97-AF65-F5344CB8AC3E}">
        <p14:creationId xmlns:p14="http://schemas.microsoft.com/office/powerpoint/2010/main" val="318435250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F4AE3-885A-AAFC-E910-DD251B2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D48B61-D1ED-AAD8-AB8E-D7E1B8B9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C3C5B-AD08-F1C9-CA74-CDE4AC3D08A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The problems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BD96063-02C3-5E2D-7C84-051C0ADE8839}"/>
              </a:ext>
            </a:extLst>
          </p:cNvPr>
          <p:cNvSpPr txBox="1">
            <a:spLocks/>
          </p:cNvSpPr>
          <p:nvPr/>
        </p:nvSpPr>
        <p:spPr>
          <a:xfrm>
            <a:off x="1050519" y="4682331"/>
            <a:ext cx="21120231" cy="77778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 typeface="Arial" panose="020B0604020202020204" pitchFamily="34" charset="0"/>
              <a:buChar char="•"/>
              <a:tabLst/>
              <a:defRPr lang="en-US" sz="2400" b="0" i="0" u="none" strike="noStrike" cap="none" spc="0" baseline="0" dirty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1pPr>
            <a:lvl2pPr marL="89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153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216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280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343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407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470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534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Cloning the object directly “pollutes” the code.</a:t>
            </a:r>
            <a:br>
              <a:rPr lang="en-US" sz="4400" kern="0" dirty="0">
                <a:solidFill>
                  <a:schemeClr val="bg2"/>
                </a:solidFill>
              </a:rPr>
            </a:br>
            <a:r>
              <a:rPr lang="en-US" sz="4400" kern="0" dirty="0">
                <a:solidFill>
                  <a:schemeClr val="bg2"/>
                </a:solidFill>
              </a:rPr>
              <a:t>The client code shouldn’t be the one responsible for cloning the object.</a:t>
            </a: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The bigger the object, the more lines you need to clone it, the more it impacts code readability.</a:t>
            </a: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Cloning the object means knowing how to clone it. This couples the client code to the class.</a:t>
            </a: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You can’t clone private or protected fields, let alone interfaces or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8939843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E222-1E8B-F62E-CDAC-5E940510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F0546C-AAFE-7E85-77F9-DC36665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56E37-126A-3466-8B00-89C49AAFD85B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The solution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9A145CF-A727-429B-0396-E9FA4AB03608}"/>
              </a:ext>
            </a:extLst>
          </p:cNvPr>
          <p:cNvSpPr txBox="1">
            <a:spLocks/>
          </p:cNvSpPr>
          <p:nvPr/>
        </p:nvSpPr>
        <p:spPr>
          <a:xfrm>
            <a:off x="1050519" y="4682331"/>
            <a:ext cx="21120231" cy="77778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 typeface="Arial" panose="020B0604020202020204" pitchFamily="34" charset="0"/>
              <a:buChar char="•"/>
              <a:tabLst/>
              <a:defRPr lang="en-US" sz="2400" b="0" i="0" u="none" strike="noStrike" cap="none" spc="0" baseline="0" dirty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1pPr>
            <a:lvl2pPr marL="89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153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216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280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343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407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470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534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Let the object handle its own cloning!</a:t>
            </a:r>
          </a:p>
        </p:txBody>
      </p:sp>
    </p:spTree>
    <p:extLst>
      <p:ext uri="{BB962C8B-B14F-4D97-AF65-F5344CB8AC3E}">
        <p14:creationId xmlns:p14="http://schemas.microsoft.com/office/powerpoint/2010/main" val="16679827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CCB4-FAD6-8BCA-37B8-DF3C0330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C170B6-A7B9-F491-43BB-A27B9BAA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770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59F236-A75B-5943-251C-16B0755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255829"/>
            <a:ext cx="21115870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B22D-8072-6C69-AC79-EC4038178030}"/>
              </a:ext>
            </a:extLst>
          </p:cNvPr>
          <p:cNvSpPr txBox="1"/>
          <p:nvPr/>
        </p:nvSpPr>
        <p:spPr>
          <a:xfrm>
            <a:off x="1008184" y="2707833"/>
            <a:ext cx="1055793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What are design patterns?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CD6E7-0E54-BCF2-09CA-FCA7772CA821}"/>
              </a:ext>
            </a:extLst>
          </p:cNvPr>
          <p:cNvSpPr txBox="1"/>
          <p:nvPr/>
        </p:nvSpPr>
        <p:spPr>
          <a:xfrm>
            <a:off x="1042652" y="5562785"/>
            <a:ext cx="21081402" cy="4860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In software engineering, a design pattern is a repeatable solution to a commonly occurring problem in software design.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bg2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The pattern is not a specific piece of code, but a general concept for solving a particular problem (that can be used in many different situations).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7086052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4F84-4E8D-81B2-38F5-ADBB18BB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0E883-C319-3767-4DFA-1725EC29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A37D-7E3A-FF53-9540-EB0E562CACEF}"/>
              </a:ext>
            </a:extLst>
          </p:cNvPr>
          <p:cNvSpPr txBox="1"/>
          <p:nvPr/>
        </p:nvSpPr>
        <p:spPr>
          <a:xfrm>
            <a:off x="1006003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Categories of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D5E3-ACCD-1D5C-2748-F57C24350788}"/>
              </a:ext>
            </a:extLst>
          </p:cNvPr>
          <p:cNvSpPr txBox="1"/>
          <p:nvPr/>
        </p:nvSpPr>
        <p:spPr>
          <a:xfrm>
            <a:off x="1006003" y="5562785"/>
            <a:ext cx="21085757" cy="4668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Creational patterns: provide object creation mechanisms that increase flexibility and reuse of existing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Structural patterns: explain how to assemble classes into structures, while keeping these structures flexible.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Behavioral patterns: provide solution for the better interaction between objects, lose coupling, and flexibility to extend easily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009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2633-B31B-62DC-64B3-25534BF2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3596-B749-34C7-5866-8F0936E6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CE176-AF55-697C-B607-E44FF730E3C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Creational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E92E2-EFC2-411F-FCBB-B8E2A7165C61}"/>
              </a:ext>
            </a:extLst>
          </p:cNvPr>
          <p:cNvSpPr txBox="1"/>
          <p:nvPr/>
        </p:nvSpPr>
        <p:spPr>
          <a:xfrm>
            <a:off x="1040479" y="5562785"/>
            <a:ext cx="21085757" cy="6382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Singleton – Ensures a class has only one instance and provides a global point of access to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Factory Method – Uses factory methods to deal with the problem of creating objects without having to specify their exact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Abstract Factory – Provides an interface for creating families of related or dependent objects without specifying their concrete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Builder – Separates the construction of a complex object from its representation.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Prototype – Creates new objects by copying an existing object (a prototype)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9" name="Graphic 8" descr="Badge Tick outline">
            <a:extLst>
              <a:ext uri="{FF2B5EF4-FFF2-40B4-BE49-F238E27FC236}">
                <a16:creationId xmlns:a16="http://schemas.microsoft.com/office/drawing/2014/main" id="{48C4FCCF-A736-C84D-3C4F-CADA346E2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87178" y="11031158"/>
            <a:ext cx="914400" cy="914400"/>
          </a:xfrm>
          <a:prstGeom prst="rect">
            <a:avLst/>
          </a:prstGeom>
        </p:spPr>
      </p:pic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947AF9E9-B9C1-81EF-5681-991859646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24270" y="7839771"/>
            <a:ext cx="914400" cy="914400"/>
          </a:xfrm>
          <a:prstGeom prst="rect">
            <a:avLst/>
          </a:prstGeom>
        </p:spPr>
      </p:pic>
      <p:pic>
        <p:nvPicPr>
          <p:cNvPr id="12" name="Graphic 11" descr="Badge Tick with solid fill">
            <a:extLst>
              <a:ext uri="{FF2B5EF4-FFF2-40B4-BE49-F238E27FC236}">
                <a16:creationId xmlns:a16="http://schemas.microsoft.com/office/drawing/2014/main" id="{E6B21B0C-BEC5-DFA0-E158-0E27AD478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98735" y="9450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94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C663-BF18-E738-D6E8-352FD66A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BCA33E-784D-979D-CCF7-8CFFBE1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76438-FF4A-DCD7-E2FD-EAA631CC3665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Structural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DAC-5937-57D4-FB1B-677312132390}"/>
              </a:ext>
            </a:extLst>
          </p:cNvPr>
          <p:cNvSpPr txBox="1"/>
          <p:nvPr/>
        </p:nvSpPr>
        <p:spPr>
          <a:xfrm>
            <a:off x="1040479" y="4835520"/>
            <a:ext cx="21085757" cy="7624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Adapter – Allows incompatible interfaces to work together.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Bridge – Separates an object’s abstraction from its implementation so the two can vary independently.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Composite – Composes objects into tree structures to represent part-whole hierarchies.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Decorator – Adds responsibilities to objects dynamically without changing their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Facade – Provides a unified interface to a set of interfaces in a subsystem.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Flyweight – Reduces memory usage by sharing common parts of objects instead of creating duplicates.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Proxy – Provides a substitute or placeholder to control access to another </a:t>
            </a:r>
            <a:r>
              <a:rPr lang="en-US" sz="3600" dirty="0" err="1">
                <a:solidFill>
                  <a:schemeClr val="bg2"/>
                </a:solidFill>
              </a:rPr>
              <a:t>objec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2" name="Graphic 1" descr="Badge Tick outline">
            <a:extLst>
              <a:ext uri="{FF2B5EF4-FFF2-40B4-BE49-F238E27FC236}">
                <a16:creationId xmlns:a16="http://schemas.microsoft.com/office/drawing/2014/main" id="{A6396533-CC07-BAFB-3AFE-1580A4E1B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5762" y="66321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79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0CD6-89FD-0CB5-5D8C-BC514FDB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A6F348-D4E4-CA75-23C9-30A6D095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1649-49F7-7115-5C53-39A8873A467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Behavioral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ECE28-2F05-7A42-875B-230E4F852BF2}"/>
              </a:ext>
            </a:extLst>
          </p:cNvPr>
          <p:cNvSpPr txBox="1"/>
          <p:nvPr/>
        </p:nvSpPr>
        <p:spPr>
          <a:xfrm>
            <a:off x="1040479" y="4997203"/>
            <a:ext cx="21085757" cy="8718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Chain of Responsibility – Passes a request along a chain of handlers until one handles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Command –Encapsulates a request as an object, allowing for parameterization and queuing.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Interpreter – Defines a grammar for a language and provides an interpreter to process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Iterator –Provides a way to access elements of a collection without exposing its structure.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Mediator – Centralizes communication between objects to reduce direct dependencies.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Memento – Captures and restores an object’s internal state without violating encapsulation.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Observer –Allows objects to be notified when another object changes state.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State –Allows an object to alter its behavior when its internal state changes.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Strategy – Defines a family of algorithms and makes them interchangeable.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Template Method – Defines the skeleton of an algorithm, deferring some steps to subclasses.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Visitor –Separates an algorithm from the objects it operates 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16428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EFD-2AA3-21EC-70C6-50269981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33FA05-C034-27DE-6F7E-9DE2B99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6C7B-208A-5AC4-CF35-8A50E6CE5EB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84BD6-A65B-7875-365E-663E7B77087A}"/>
              </a:ext>
            </a:extLst>
          </p:cNvPr>
          <p:cNvSpPr txBox="1"/>
          <p:nvPr/>
        </p:nvSpPr>
        <p:spPr>
          <a:xfrm>
            <a:off x="1006004" y="4110781"/>
            <a:ext cx="22371992" cy="2067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Bridge is a structural design pattern that lets you split a large class or a set of closely related classes into two separate hierarchies—abstraction and implementation—which can be developed independently of each other.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596C4E-3C62-3307-6DBD-0D2B112586A0}"/>
              </a:ext>
            </a:extLst>
          </p:cNvPr>
          <p:cNvSpPr txBox="1"/>
          <p:nvPr/>
        </p:nvSpPr>
        <p:spPr>
          <a:xfrm>
            <a:off x="1006004" y="6178527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Pros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165F4-B37A-E559-568A-A1BB027F987B}"/>
              </a:ext>
            </a:extLst>
          </p:cNvPr>
          <p:cNvSpPr txBox="1"/>
          <p:nvPr/>
        </p:nvSpPr>
        <p:spPr>
          <a:xfrm>
            <a:off x="1006004" y="7581475"/>
            <a:ext cx="22371992" cy="57918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Separation of Concerns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Abstraction and Implementation are split into separate hierarchies</a:t>
            </a:r>
          </a:p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Open/Closed Principle (OCP)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You can add new abstractions or implementations without changing the existing code base</a:t>
            </a:r>
          </a:p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Dependency Inversion Principle (DIP)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The abstraction depends on an interface, not a concrete implementation</a:t>
            </a:r>
          </a:p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Favor Composition Over Inheritance</a:t>
            </a:r>
            <a:endParaRPr lang="en-US" sz="3200" u="sng" dirty="0">
              <a:solidFill>
                <a:schemeClr val="bg2"/>
              </a:solidFill>
              <a:sym typeface="Poppins Regular"/>
            </a:endParaRPr>
          </a:p>
          <a:p>
            <a:pPr marR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3200" i="0" u="sng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Single Responsibility Principle (SRP)</a:t>
            </a:r>
            <a:r>
              <a:rPr kumimoji="0" lang="en-US" sz="3200" i="0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 - Each class has a single reason to change: the abstraction changes independently of the implementation.</a:t>
            </a:r>
            <a:endParaRPr kumimoji="0" lang="en-US" sz="3200" i="0" u="sng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6584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754E-F329-12FE-2EC3-5CA42947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15503E-6998-4268-C1F5-6AFA21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6B9A1-5239-6F2E-FE25-89AA3967ED7B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Real life application context: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90230-94CE-6452-273D-D57E6FA9EF88}"/>
              </a:ext>
            </a:extLst>
          </p:cNvPr>
          <p:cNvSpPr txBox="1"/>
          <p:nvPr/>
        </p:nvSpPr>
        <p:spPr>
          <a:xfrm>
            <a:off x="1006004" y="4848476"/>
            <a:ext cx="22371992" cy="40190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57200" marR="0" indent="-4572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A medical booth for remote consultations equipped with medical devices for performing various 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measurements (blood pressure, oximetry, weight).</a:t>
            </a:r>
          </a:p>
          <a:p>
            <a:pPr marL="457200" marR="0" indent="-4572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The booth communicates with each device using a C# driver (which implements the 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communication protocol provided by manufacturer).</a:t>
            </a:r>
          </a:p>
          <a:p>
            <a:pPr marL="457200" indent="-457200" defTabSz="821531" hangingPunct="0">
              <a:lnSpc>
                <a:spcPct val="12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The problem: </a:t>
            </a:r>
            <a:r>
              <a:rPr lang="en-US" sz="3200" dirty="0">
                <a:solidFill>
                  <a:schemeClr val="bg2"/>
                </a:solidFill>
                <a:sym typeface="Poppins Regular"/>
              </a:rPr>
              <a:t>The drivers were evolving in different dimensions.</a:t>
            </a:r>
          </a:p>
        </p:txBody>
      </p:sp>
    </p:spTree>
    <p:extLst>
      <p:ext uri="{BB962C8B-B14F-4D97-AF65-F5344CB8AC3E}">
        <p14:creationId xmlns:p14="http://schemas.microsoft.com/office/powerpoint/2010/main" val="37673812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7DE0-7813-7B38-8A01-827AB2DA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9FF163-2E35-9F16-6224-D4C5E67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255829"/>
            <a:ext cx="21120232" cy="1452004"/>
          </a:xfrm>
        </p:spPr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520F1-5CB1-3E72-1463-566343371991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The problem</a:t>
            </a:r>
          </a:p>
        </p:txBody>
      </p:sp>
      <p:pic>
        <p:nvPicPr>
          <p:cNvPr id="10" name="Picture Placeholder 7" descr="A diagram of a device&#10;&#10;Description automatically generated">
            <a:extLst>
              <a:ext uri="{FF2B5EF4-FFF2-40B4-BE49-F238E27FC236}">
                <a16:creationId xmlns:a16="http://schemas.microsoft.com/office/drawing/2014/main" id="{287354BD-7291-E8E8-7CC7-8E1DB2133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1498" r="-951" b="-2111"/>
          <a:stretch/>
        </p:blipFill>
        <p:spPr>
          <a:xfrm>
            <a:off x="4516284" y="4605314"/>
            <a:ext cx="15351431" cy="8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321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858</Words>
  <Application>Microsoft Office PowerPoint</Application>
  <PresentationFormat>Custom</PresentationFormat>
  <Paragraphs>88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Dava Sans</vt:lpstr>
      <vt:lpstr>Dava Sans Med</vt:lpstr>
      <vt:lpstr>Poppins Regular</vt:lpstr>
      <vt:lpstr>White</vt:lpstr>
      <vt:lpstr>1_White</vt:lpstr>
      <vt:lpstr>2_White</vt:lpstr>
      <vt:lpstr>Back to the basics:    Bridge &amp; Prototype.</vt:lpstr>
      <vt:lpstr>Introduction</vt:lpstr>
      <vt:lpstr>Introduction</vt:lpstr>
      <vt:lpstr>Introduction</vt:lpstr>
      <vt:lpstr>Introduction</vt:lpstr>
      <vt:lpstr>Introduction</vt:lpstr>
      <vt:lpstr>Bridge</vt:lpstr>
      <vt:lpstr>Bridge</vt:lpstr>
      <vt:lpstr>Bridge</vt:lpstr>
      <vt:lpstr>Bridge</vt:lpstr>
      <vt:lpstr>PowerPoint Presentation</vt:lpstr>
      <vt:lpstr>Prototype</vt:lpstr>
      <vt:lpstr>Prototype</vt:lpstr>
      <vt:lpstr>Prototype</vt:lpstr>
      <vt:lpstr>PowerPoint Presentation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Daniel Laurentiu Schmidt</cp:lastModifiedBy>
  <cp:revision>1</cp:revision>
  <dcterms:created xsi:type="dcterms:W3CDTF">2025-06-15T11:23:17Z</dcterms:created>
  <dcterms:modified xsi:type="dcterms:W3CDTF">2025-06-16T19:19:51Z</dcterms:modified>
</cp:coreProperties>
</file>