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9" r:id="rId2"/>
    <p:sldMasterId id="2147483698" r:id="rId3"/>
  </p:sldMasterIdLst>
  <p:notesMasterIdLst>
    <p:notesMasterId r:id="rId26"/>
  </p:notesMasterIdLst>
  <p:sldIdLst>
    <p:sldId id="266" r:id="rId4"/>
    <p:sldId id="267" r:id="rId5"/>
    <p:sldId id="287" r:id="rId6"/>
    <p:sldId id="286" r:id="rId7"/>
    <p:sldId id="269" r:id="rId8"/>
    <p:sldId id="270" r:id="rId9"/>
    <p:sldId id="271" r:id="rId10"/>
    <p:sldId id="272" r:id="rId11"/>
    <p:sldId id="273" r:id="rId12"/>
    <p:sldId id="274" r:id="rId13"/>
    <p:sldId id="275" r:id="rId14"/>
    <p:sldId id="276" r:id="rId15"/>
    <p:sldId id="281" r:id="rId16"/>
    <p:sldId id="277" r:id="rId17"/>
    <p:sldId id="283" r:id="rId18"/>
    <p:sldId id="284" r:id="rId19"/>
    <p:sldId id="278" r:id="rId20"/>
    <p:sldId id="279" r:id="rId21"/>
    <p:sldId id="285" r:id="rId22"/>
    <p:sldId id="288" r:id="rId23"/>
    <p:sldId id="289" r:id="rId24"/>
    <p:sldId id="290" r:id="rId25"/>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0A0EBD-EE11-445B-8AB6-F630743B4943}" v="150" dt="2025-06-24T20:31:21.8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902" autoAdjust="0"/>
  </p:normalViewPr>
  <p:slideViewPr>
    <p:cSldViewPr snapToGrid="0">
      <p:cViewPr varScale="1">
        <p:scale>
          <a:sx n="31" d="100"/>
          <a:sy n="31" d="100"/>
        </p:scale>
        <p:origin x="58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microsoft.com/office/2015/10/relationships/revisionInfo" Target="revisionInfo.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6/11/relationships/changesInfo" Target="changesInfos/changesInfo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Laurentiu Schmidt" userId="9ab8f5a0-558d-473f-8210-f04e6f74bedf" providerId="ADAL" clId="{D80A0EBD-EE11-445B-8AB6-F630743B4943}"/>
    <pc:docChg chg="undo redo custSel addSld delSld modSld sldOrd delMainMaster">
      <pc:chgData name="Daniel Laurentiu Schmidt" userId="9ab8f5a0-558d-473f-8210-f04e6f74bedf" providerId="ADAL" clId="{D80A0EBD-EE11-445B-8AB6-F630743B4943}" dt="2025-06-24T20:43:19.765" v="2316" actId="20577"/>
      <pc:docMkLst>
        <pc:docMk/>
      </pc:docMkLst>
      <pc:sldChg chg="new del">
        <pc:chgData name="Daniel Laurentiu Schmidt" userId="9ab8f5a0-558d-473f-8210-f04e6f74bedf" providerId="ADAL" clId="{D80A0EBD-EE11-445B-8AB6-F630743B4943}" dt="2025-06-15T11:33:36.452" v="11" actId="2696"/>
        <pc:sldMkLst>
          <pc:docMk/>
          <pc:sldMk cId="3835718155" sldId="256"/>
        </pc:sldMkLst>
      </pc:sldChg>
      <pc:sldChg chg="delSp modSp add del mod">
        <pc:chgData name="Daniel Laurentiu Schmidt" userId="9ab8f5a0-558d-473f-8210-f04e6f74bedf" providerId="ADAL" clId="{D80A0EBD-EE11-445B-8AB6-F630743B4943}" dt="2025-06-15T11:54:40.791" v="100" actId="2696"/>
        <pc:sldMkLst>
          <pc:docMk/>
          <pc:sldMk cId="0" sldId="259"/>
        </pc:sldMkLst>
      </pc:sldChg>
      <pc:sldChg chg="new del">
        <pc:chgData name="Daniel Laurentiu Schmidt" userId="9ab8f5a0-558d-473f-8210-f04e6f74bedf" providerId="ADAL" clId="{D80A0EBD-EE11-445B-8AB6-F630743B4943}" dt="2025-06-15T11:49:16.967" v="72" actId="2696"/>
        <pc:sldMkLst>
          <pc:docMk/>
          <pc:sldMk cId="997192623" sldId="260"/>
        </pc:sldMkLst>
      </pc:sldChg>
      <pc:sldChg chg="modSp add del mod modClrScheme chgLayout">
        <pc:chgData name="Daniel Laurentiu Schmidt" userId="9ab8f5a0-558d-473f-8210-f04e6f74bedf" providerId="ADAL" clId="{D80A0EBD-EE11-445B-8AB6-F630743B4943}" dt="2025-06-15T15:38:58.519" v="123" actId="2696"/>
        <pc:sldMkLst>
          <pc:docMk/>
          <pc:sldMk cId="0" sldId="265"/>
        </pc:sldMkLst>
      </pc:sldChg>
      <pc:sldChg chg="delSp modSp add del mod ord setBg">
        <pc:chgData name="Daniel Laurentiu Schmidt" userId="9ab8f5a0-558d-473f-8210-f04e6f74bedf" providerId="ADAL" clId="{D80A0EBD-EE11-445B-8AB6-F630743B4943}" dt="2025-06-15T15:39:56.983" v="129"/>
        <pc:sldMkLst>
          <pc:docMk/>
          <pc:sldMk cId="0" sldId="266"/>
        </pc:sldMkLst>
        <pc:spChg chg="mod">
          <ac:chgData name="Daniel Laurentiu Schmidt" userId="9ab8f5a0-558d-473f-8210-f04e6f74bedf" providerId="ADAL" clId="{D80A0EBD-EE11-445B-8AB6-F630743B4943}" dt="2025-06-15T11:54:34.525" v="99"/>
          <ac:spMkLst>
            <pc:docMk/>
            <pc:sldMk cId="0" sldId="266"/>
            <ac:spMk id="3" creationId="{75761519-73CD-674D-6679-ABE98663BB52}"/>
          </ac:spMkLst>
        </pc:spChg>
        <pc:spChg chg="mod">
          <ac:chgData name="Daniel Laurentiu Schmidt" userId="9ab8f5a0-558d-473f-8210-f04e6f74bedf" providerId="ADAL" clId="{D80A0EBD-EE11-445B-8AB6-F630743B4943}" dt="2025-06-15T11:54:12.554" v="96"/>
          <ac:spMkLst>
            <pc:docMk/>
            <pc:sldMk cId="0" sldId="266"/>
            <ac:spMk id="200" creationId="{00000000-0000-0000-0000-000000000000}"/>
          </ac:spMkLst>
        </pc:spChg>
      </pc:sldChg>
      <pc:sldChg chg="new del">
        <pc:chgData name="Daniel Laurentiu Schmidt" userId="9ab8f5a0-558d-473f-8210-f04e6f74bedf" providerId="ADAL" clId="{D80A0EBD-EE11-445B-8AB6-F630743B4943}" dt="2025-06-15T11:49:14.376" v="71" actId="2696"/>
        <pc:sldMkLst>
          <pc:docMk/>
          <pc:sldMk cId="304234132" sldId="267"/>
        </pc:sldMkLst>
      </pc:sldChg>
      <pc:sldChg chg="add del setBg">
        <pc:chgData name="Daniel Laurentiu Schmidt" userId="9ab8f5a0-558d-473f-8210-f04e6f74bedf" providerId="ADAL" clId="{D80A0EBD-EE11-445B-8AB6-F630743B4943}" dt="2025-06-15T15:42:11.628" v="130" actId="2696"/>
        <pc:sldMkLst>
          <pc:docMk/>
          <pc:sldMk cId="1616162148" sldId="267"/>
        </pc:sldMkLst>
      </pc:sldChg>
      <pc:sldChg chg="addSp delSp modSp new del mod modClrScheme chgLayout">
        <pc:chgData name="Daniel Laurentiu Schmidt" userId="9ab8f5a0-558d-473f-8210-f04e6f74bedf" providerId="ADAL" clId="{D80A0EBD-EE11-445B-8AB6-F630743B4943}" dt="2025-06-15T15:39:01.552" v="124" actId="2696"/>
        <pc:sldMkLst>
          <pc:docMk/>
          <pc:sldMk cId="1671190096" sldId="267"/>
        </pc:sldMkLst>
      </pc:sldChg>
      <pc:sldChg chg="addSp delSp modSp new mod modClrScheme chgLayout">
        <pc:chgData name="Daniel Laurentiu Schmidt" userId="9ab8f5a0-558d-473f-8210-f04e6f74bedf" providerId="ADAL" clId="{D80A0EBD-EE11-445B-8AB6-F630743B4943}" dt="2025-06-24T20:34:04.577" v="2208" actId="1076"/>
        <pc:sldMkLst>
          <pc:docMk/>
          <pc:sldMk cId="2370860523" sldId="267"/>
        </pc:sldMkLst>
        <pc:spChg chg="add mod">
          <ac:chgData name="Daniel Laurentiu Schmidt" userId="9ab8f5a0-558d-473f-8210-f04e6f74bedf" providerId="ADAL" clId="{D80A0EBD-EE11-445B-8AB6-F630743B4943}" dt="2025-06-24T20:18:03.416" v="2026" actId="1076"/>
          <ac:spMkLst>
            <pc:docMk/>
            <pc:sldMk cId="2370860523" sldId="267"/>
            <ac:spMk id="3" creationId="{5245B22D-8072-6C69-AC79-EC4038178030}"/>
          </ac:spMkLst>
        </pc:spChg>
        <pc:spChg chg="add mod">
          <ac:chgData name="Daniel Laurentiu Schmidt" userId="9ab8f5a0-558d-473f-8210-f04e6f74bedf" providerId="ADAL" clId="{D80A0EBD-EE11-445B-8AB6-F630743B4943}" dt="2025-06-24T20:11:17.997" v="1937" actId="120"/>
          <ac:spMkLst>
            <pc:docMk/>
            <pc:sldMk cId="2370860523" sldId="267"/>
            <ac:spMk id="4" creationId="{D8ECD6E7-0E54-BCF2-09CA-FCA7772CA821}"/>
          </ac:spMkLst>
        </pc:spChg>
        <pc:spChg chg="add mod ord">
          <ac:chgData name="Daniel Laurentiu Schmidt" userId="9ab8f5a0-558d-473f-8210-f04e6f74bedf" providerId="ADAL" clId="{D80A0EBD-EE11-445B-8AB6-F630743B4943}" dt="2025-06-24T20:34:04.577" v="2208" actId="1076"/>
          <ac:spMkLst>
            <pc:docMk/>
            <pc:sldMk cId="2370860523" sldId="267"/>
            <ac:spMk id="6" creationId="{2859F236-A75B-5943-251C-16B07557E927}"/>
          </ac:spMkLst>
        </pc:spChg>
        <pc:spChg chg="add del mod ord">
          <ac:chgData name="Daniel Laurentiu Schmidt" userId="9ab8f5a0-558d-473f-8210-f04e6f74bedf" providerId="ADAL" clId="{D80A0EBD-EE11-445B-8AB6-F630743B4943}" dt="2025-06-24T20:33:38.683" v="2202" actId="700"/>
          <ac:spMkLst>
            <pc:docMk/>
            <pc:sldMk cId="2370860523" sldId="267"/>
            <ac:spMk id="7" creationId="{F39B5B02-15E2-CFD1-DA02-CDF3DD0D865D}"/>
          </ac:spMkLst>
        </pc:spChg>
        <pc:spChg chg="add del mod ord">
          <ac:chgData name="Daniel Laurentiu Schmidt" userId="9ab8f5a0-558d-473f-8210-f04e6f74bedf" providerId="ADAL" clId="{D80A0EBD-EE11-445B-8AB6-F630743B4943}" dt="2025-06-24T20:33:47.772" v="2204" actId="700"/>
          <ac:spMkLst>
            <pc:docMk/>
            <pc:sldMk cId="2370860523" sldId="267"/>
            <ac:spMk id="8" creationId="{EE6690AC-D9BC-58C5-A9E9-AB4C11A2C2E2}"/>
          </ac:spMkLst>
        </pc:spChg>
        <pc:spChg chg="add del mod ord">
          <ac:chgData name="Daniel Laurentiu Schmidt" userId="9ab8f5a0-558d-473f-8210-f04e6f74bedf" providerId="ADAL" clId="{D80A0EBD-EE11-445B-8AB6-F630743B4943}" dt="2025-06-24T20:33:47.772" v="2204" actId="700"/>
          <ac:spMkLst>
            <pc:docMk/>
            <pc:sldMk cId="2370860523" sldId="267"/>
            <ac:spMk id="9" creationId="{F012D1BE-2430-C0D4-414D-3B5867F3C208}"/>
          </ac:spMkLst>
        </pc:spChg>
        <pc:picChg chg="add mod">
          <ac:chgData name="Daniel Laurentiu Schmidt" userId="9ab8f5a0-558d-473f-8210-f04e6f74bedf" providerId="ADAL" clId="{D80A0EBD-EE11-445B-8AB6-F630743B4943}" dt="2025-06-24T20:18:08.009" v="2027" actId="1076"/>
          <ac:picMkLst>
            <pc:docMk/>
            <pc:sldMk cId="2370860523" sldId="267"/>
            <ac:picMk id="5" creationId="{E00D265B-D4B2-46FD-4198-84F6C2604817}"/>
          </ac:picMkLst>
        </pc:picChg>
        <pc:picChg chg="add del mod">
          <ac:chgData name="Daniel Laurentiu Schmidt" userId="9ab8f5a0-558d-473f-8210-f04e6f74bedf" providerId="ADAL" clId="{D80A0EBD-EE11-445B-8AB6-F630743B4943}" dt="2025-06-24T20:13:03.814" v="1970" actId="478"/>
          <ac:picMkLst>
            <pc:docMk/>
            <pc:sldMk cId="2370860523" sldId="267"/>
            <ac:picMk id="1026" creationId="{8CFB9353-404C-06EE-4F1B-2D8F6DB52900}"/>
          </ac:picMkLst>
        </pc:picChg>
      </pc:sldChg>
      <pc:sldChg chg="add del">
        <pc:chgData name="Daniel Laurentiu Schmidt" userId="9ab8f5a0-558d-473f-8210-f04e6f74bedf" providerId="ADAL" clId="{D80A0EBD-EE11-445B-8AB6-F630743B4943}" dt="2025-06-15T11:49:14.376" v="71" actId="2696"/>
        <pc:sldMkLst>
          <pc:docMk/>
          <pc:sldMk cId="0" sldId="268"/>
        </pc:sldMkLst>
      </pc:sldChg>
      <pc:sldChg chg="new del">
        <pc:chgData name="Daniel Laurentiu Schmidt" userId="9ab8f5a0-558d-473f-8210-f04e6f74bedf" providerId="ADAL" clId="{D80A0EBD-EE11-445B-8AB6-F630743B4943}" dt="2025-06-23T08:01:09.187" v="972" actId="2696"/>
        <pc:sldMkLst>
          <pc:docMk/>
          <pc:sldMk cId="3772312407" sldId="268"/>
        </pc:sldMkLst>
      </pc:sldChg>
      <pc:sldChg chg="modSp add mod modClrScheme chgLayout">
        <pc:chgData name="Daniel Laurentiu Schmidt" userId="9ab8f5a0-558d-473f-8210-f04e6f74bedf" providerId="ADAL" clId="{D80A0EBD-EE11-445B-8AB6-F630743B4943}" dt="2025-06-24T20:37:59.129" v="2240" actId="1076"/>
        <pc:sldMkLst>
          <pc:docMk/>
          <pc:sldMk cId="280009781" sldId="269"/>
        </pc:sldMkLst>
        <pc:spChg chg="mod">
          <ac:chgData name="Daniel Laurentiu Schmidt" userId="9ab8f5a0-558d-473f-8210-f04e6f74bedf" providerId="ADAL" clId="{D80A0EBD-EE11-445B-8AB6-F630743B4943}" dt="2025-06-15T16:02:27.722" v="248" actId="14100"/>
          <ac:spMkLst>
            <pc:docMk/>
            <pc:sldMk cId="280009781" sldId="269"/>
            <ac:spMk id="3" creationId="{56C2A37D-7E3A-FF53-9540-EB0E562CACEF}"/>
          </ac:spMkLst>
        </pc:spChg>
        <pc:spChg chg="mod">
          <ac:chgData name="Daniel Laurentiu Schmidt" userId="9ab8f5a0-558d-473f-8210-f04e6f74bedf" providerId="ADAL" clId="{D80A0EBD-EE11-445B-8AB6-F630743B4943}" dt="2025-06-15T16:08:06.274" v="320" actId="1076"/>
          <ac:spMkLst>
            <pc:docMk/>
            <pc:sldMk cId="280009781" sldId="269"/>
            <ac:spMk id="4" creationId="{15DDD5E3-ACCD-1D5C-2748-F57C24350788}"/>
          </ac:spMkLst>
        </pc:spChg>
        <pc:spChg chg="mod ord">
          <ac:chgData name="Daniel Laurentiu Schmidt" userId="9ab8f5a0-558d-473f-8210-f04e6f74bedf" providerId="ADAL" clId="{D80A0EBD-EE11-445B-8AB6-F630743B4943}" dt="2025-06-24T20:37:59.129" v="2240" actId="1076"/>
          <ac:spMkLst>
            <pc:docMk/>
            <pc:sldMk cId="280009781" sldId="269"/>
            <ac:spMk id="6" creationId="{D630E883-C319-3767-4DFA-1725EC299DC9}"/>
          </ac:spMkLst>
        </pc:spChg>
      </pc:sldChg>
      <pc:sldChg chg="addSp delSp modSp add mod modClrScheme chgLayout">
        <pc:chgData name="Daniel Laurentiu Schmidt" userId="9ab8f5a0-558d-473f-8210-f04e6f74bedf" providerId="ADAL" clId="{D80A0EBD-EE11-445B-8AB6-F630743B4943}" dt="2025-06-24T20:37:54.401" v="2239" actId="1076"/>
        <pc:sldMkLst>
          <pc:docMk/>
          <pc:sldMk cId="3445509486" sldId="270"/>
        </pc:sldMkLst>
        <pc:spChg chg="mod">
          <ac:chgData name="Daniel Laurentiu Schmidt" userId="9ab8f5a0-558d-473f-8210-f04e6f74bedf" providerId="ADAL" clId="{D80A0EBD-EE11-445B-8AB6-F630743B4943}" dt="2025-06-15T19:55:44.705" v="596" actId="1076"/>
          <ac:spMkLst>
            <pc:docMk/>
            <pc:sldMk cId="3445509486" sldId="270"/>
            <ac:spMk id="3" creationId="{01ACE176-AF55-697C-B607-E44FF730E3C4}"/>
          </ac:spMkLst>
        </pc:spChg>
        <pc:spChg chg="mod">
          <ac:chgData name="Daniel Laurentiu Schmidt" userId="9ab8f5a0-558d-473f-8210-f04e6f74bedf" providerId="ADAL" clId="{D80A0EBD-EE11-445B-8AB6-F630743B4943}" dt="2025-06-15T19:54:30.954" v="589" actId="6549"/>
          <ac:spMkLst>
            <pc:docMk/>
            <pc:sldMk cId="3445509486" sldId="270"/>
            <ac:spMk id="4" creationId="{A1AE92E2-EFC2-411F-FCBB-B8E2A7165C61}"/>
          </ac:spMkLst>
        </pc:spChg>
        <pc:spChg chg="mod ord">
          <ac:chgData name="Daniel Laurentiu Schmidt" userId="9ab8f5a0-558d-473f-8210-f04e6f74bedf" providerId="ADAL" clId="{D80A0EBD-EE11-445B-8AB6-F630743B4943}" dt="2025-06-24T20:37:54.401" v="2239" actId="1076"/>
          <ac:spMkLst>
            <pc:docMk/>
            <pc:sldMk cId="3445509486" sldId="270"/>
            <ac:spMk id="6" creationId="{827A3596-B749-34C7-5866-8F0936E6197D}"/>
          </ac:spMkLst>
        </pc:spChg>
        <pc:picChg chg="add mod">
          <ac:chgData name="Daniel Laurentiu Schmidt" userId="9ab8f5a0-558d-473f-8210-f04e6f74bedf" providerId="ADAL" clId="{D80A0EBD-EE11-445B-8AB6-F630743B4943}" dt="2025-06-15T19:56:20.148" v="625" actId="1076"/>
          <ac:picMkLst>
            <pc:docMk/>
            <pc:sldMk cId="3445509486" sldId="270"/>
            <ac:picMk id="9" creationId="{48C4FCCF-A736-C84D-3C4F-CADA346E22FF}"/>
          </ac:picMkLst>
        </pc:picChg>
        <pc:picChg chg="add mod">
          <ac:chgData name="Daniel Laurentiu Schmidt" userId="9ab8f5a0-558d-473f-8210-f04e6f74bedf" providerId="ADAL" clId="{D80A0EBD-EE11-445B-8AB6-F630743B4943}" dt="2025-06-15T19:56:10.726" v="622" actId="1076"/>
          <ac:picMkLst>
            <pc:docMk/>
            <pc:sldMk cId="3445509486" sldId="270"/>
            <ac:picMk id="11" creationId="{947AF9E9-B9C1-81EF-5681-991859646642}"/>
          </ac:picMkLst>
        </pc:picChg>
        <pc:picChg chg="add mod">
          <ac:chgData name="Daniel Laurentiu Schmidt" userId="9ab8f5a0-558d-473f-8210-f04e6f74bedf" providerId="ADAL" clId="{D80A0EBD-EE11-445B-8AB6-F630743B4943}" dt="2025-06-15T19:56:14.742" v="624" actId="1076"/>
          <ac:picMkLst>
            <pc:docMk/>
            <pc:sldMk cId="3445509486" sldId="270"/>
            <ac:picMk id="12" creationId="{E6B21B0C-BEC5-DFA0-E158-0E27AD478F93}"/>
          </ac:picMkLst>
        </pc:picChg>
      </pc:sldChg>
      <pc:sldChg chg="addSp modSp add mod modClrScheme chgLayout">
        <pc:chgData name="Daniel Laurentiu Schmidt" userId="9ab8f5a0-558d-473f-8210-f04e6f74bedf" providerId="ADAL" clId="{D80A0EBD-EE11-445B-8AB6-F630743B4943}" dt="2025-06-24T20:37:41.462" v="2237" actId="1076"/>
        <pc:sldMkLst>
          <pc:docMk/>
          <pc:sldMk cId="2710007919" sldId="271"/>
        </pc:sldMkLst>
        <pc:spChg chg="mod">
          <ac:chgData name="Daniel Laurentiu Schmidt" userId="9ab8f5a0-558d-473f-8210-f04e6f74bedf" providerId="ADAL" clId="{D80A0EBD-EE11-445B-8AB6-F630743B4943}" dt="2025-06-15T16:11:31.196" v="361" actId="1076"/>
          <ac:spMkLst>
            <pc:docMk/>
            <pc:sldMk cId="2710007919" sldId="271"/>
            <ac:spMk id="3" creationId="{1AC76438-FF4A-DCD7-E2FD-EAA631CC3665}"/>
          </ac:spMkLst>
        </pc:spChg>
        <pc:spChg chg="mod">
          <ac:chgData name="Daniel Laurentiu Schmidt" userId="9ab8f5a0-558d-473f-8210-f04e6f74bedf" providerId="ADAL" clId="{D80A0EBD-EE11-445B-8AB6-F630743B4943}" dt="2025-06-24T20:36:29.940" v="2230" actId="20577"/>
          <ac:spMkLst>
            <pc:docMk/>
            <pc:sldMk cId="2710007919" sldId="271"/>
            <ac:spMk id="4" creationId="{1FE94DAC-5937-57D4-FB1B-677312132390}"/>
          </ac:spMkLst>
        </pc:spChg>
        <pc:spChg chg="mod ord">
          <ac:chgData name="Daniel Laurentiu Schmidt" userId="9ab8f5a0-558d-473f-8210-f04e6f74bedf" providerId="ADAL" clId="{D80A0EBD-EE11-445B-8AB6-F630743B4943}" dt="2025-06-24T20:37:41.462" v="2237" actId="1076"/>
          <ac:spMkLst>
            <pc:docMk/>
            <pc:sldMk cId="2710007919" sldId="271"/>
            <ac:spMk id="6" creationId="{ABBCA33E-784D-979D-CCF7-8CFFBE13AD90}"/>
          </ac:spMkLst>
        </pc:spChg>
        <pc:picChg chg="add mod">
          <ac:chgData name="Daniel Laurentiu Schmidt" userId="9ab8f5a0-558d-473f-8210-f04e6f74bedf" providerId="ADAL" clId="{D80A0EBD-EE11-445B-8AB6-F630743B4943}" dt="2025-06-15T19:56:41.148" v="628" actId="1076"/>
          <ac:picMkLst>
            <pc:docMk/>
            <pc:sldMk cId="2710007919" sldId="271"/>
            <ac:picMk id="2" creationId="{A6396533-CC07-BAFB-3AFE-1580A4E1B219}"/>
          </ac:picMkLst>
        </pc:picChg>
      </pc:sldChg>
      <pc:sldChg chg="modSp add mod modClrScheme chgLayout">
        <pc:chgData name="Daniel Laurentiu Schmidt" userId="9ab8f5a0-558d-473f-8210-f04e6f74bedf" providerId="ADAL" clId="{D80A0EBD-EE11-445B-8AB6-F630743B4943}" dt="2025-06-24T20:37:34.886" v="2236" actId="14100"/>
        <pc:sldMkLst>
          <pc:docMk/>
          <pc:sldMk cId="1716428159" sldId="272"/>
        </pc:sldMkLst>
        <pc:spChg chg="mod">
          <ac:chgData name="Daniel Laurentiu Schmidt" userId="9ab8f5a0-558d-473f-8210-f04e6f74bedf" providerId="ADAL" clId="{D80A0EBD-EE11-445B-8AB6-F630743B4943}" dt="2025-06-15T16:11:23.446" v="360" actId="1076"/>
          <ac:spMkLst>
            <pc:docMk/>
            <pc:sldMk cId="1716428159" sldId="272"/>
            <ac:spMk id="3" creationId="{B6871649-49F7-7115-5C53-39A8873A4674}"/>
          </ac:spMkLst>
        </pc:spChg>
        <pc:spChg chg="mod">
          <ac:chgData name="Daniel Laurentiu Schmidt" userId="9ab8f5a0-558d-473f-8210-f04e6f74bedf" providerId="ADAL" clId="{D80A0EBD-EE11-445B-8AB6-F630743B4943}" dt="2025-06-15T16:12:08.225" v="365" actId="20577"/>
          <ac:spMkLst>
            <pc:docMk/>
            <pc:sldMk cId="1716428159" sldId="272"/>
            <ac:spMk id="4" creationId="{8A7ECE28-2F05-7A42-875B-230E4F852BF2}"/>
          </ac:spMkLst>
        </pc:spChg>
        <pc:spChg chg="mod ord">
          <ac:chgData name="Daniel Laurentiu Schmidt" userId="9ab8f5a0-558d-473f-8210-f04e6f74bedf" providerId="ADAL" clId="{D80A0EBD-EE11-445B-8AB6-F630743B4943}" dt="2025-06-24T20:37:34.886" v="2236" actId="14100"/>
          <ac:spMkLst>
            <pc:docMk/>
            <pc:sldMk cId="1716428159" sldId="272"/>
            <ac:spMk id="6" creationId="{0DA6F348-D4E4-CA75-23C9-30A6D0950395}"/>
          </ac:spMkLst>
        </pc:spChg>
      </pc:sldChg>
      <pc:sldChg chg="addSp delSp modSp add mod modClrScheme chgLayout">
        <pc:chgData name="Daniel Laurentiu Schmidt" userId="9ab8f5a0-558d-473f-8210-f04e6f74bedf" providerId="ADAL" clId="{D80A0EBD-EE11-445B-8AB6-F630743B4943}" dt="2025-06-24T20:38:17.546" v="2245" actId="14100"/>
        <pc:sldMkLst>
          <pc:docMk/>
          <pc:sldMk cId="1656584900" sldId="273"/>
        </pc:sldMkLst>
        <pc:spChg chg="add mod">
          <ac:chgData name="Daniel Laurentiu Schmidt" userId="9ab8f5a0-558d-473f-8210-f04e6f74bedf" providerId="ADAL" clId="{D80A0EBD-EE11-445B-8AB6-F630743B4943}" dt="2025-06-15T16:49:03.059" v="520" actId="1076"/>
          <ac:spMkLst>
            <pc:docMk/>
            <pc:sldMk cId="1656584900" sldId="273"/>
            <ac:spMk id="2" creationId="{8A784BD6-A65B-7875-365E-663E7B77087A}"/>
          </ac:spMkLst>
        </pc:spChg>
        <pc:spChg chg="mod">
          <ac:chgData name="Daniel Laurentiu Schmidt" userId="9ab8f5a0-558d-473f-8210-f04e6f74bedf" providerId="ADAL" clId="{D80A0EBD-EE11-445B-8AB6-F630743B4943}" dt="2025-06-15T16:49:03.059" v="520" actId="1076"/>
          <ac:spMkLst>
            <pc:docMk/>
            <pc:sldMk cId="1656584900" sldId="273"/>
            <ac:spMk id="3" creationId="{54BF6C7B-208A-5AC4-CF35-8A50E6CE5EB3}"/>
          </ac:spMkLst>
        </pc:spChg>
        <pc:spChg chg="add mod">
          <ac:chgData name="Daniel Laurentiu Schmidt" userId="9ab8f5a0-558d-473f-8210-f04e6f74bedf" providerId="ADAL" clId="{D80A0EBD-EE11-445B-8AB6-F630743B4943}" dt="2025-06-24T20:38:09.157" v="2243" actId="1076"/>
          <ac:spMkLst>
            <pc:docMk/>
            <pc:sldMk cId="1656584900" sldId="273"/>
            <ac:spMk id="5" creationId="{9B596C4E-3C62-3307-6DBD-0D2B112586A0}"/>
          </ac:spMkLst>
        </pc:spChg>
        <pc:spChg chg="mod ord">
          <ac:chgData name="Daniel Laurentiu Schmidt" userId="9ab8f5a0-558d-473f-8210-f04e6f74bedf" providerId="ADAL" clId="{D80A0EBD-EE11-445B-8AB6-F630743B4943}" dt="2025-06-24T20:38:17.546" v="2245" actId="14100"/>
          <ac:spMkLst>
            <pc:docMk/>
            <pc:sldMk cId="1656584900" sldId="273"/>
            <ac:spMk id="6" creationId="{0F33FA05-C034-27DE-6F7E-9DE2B995CCFF}"/>
          </ac:spMkLst>
        </pc:spChg>
        <pc:spChg chg="add mod">
          <ac:chgData name="Daniel Laurentiu Schmidt" userId="9ab8f5a0-558d-473f-8210-f04e6f74bedf" providerId="ADAL" clId="{D80A0EBD-EE11-445B-8AB6-F630743B4943}" dt="2025-06-15T16:49:03.059" v="520" actId="1076"/>
          <ac:spMkLst>
            <pc:docMk/>
            <pc:sldMk cId="1656584900" sldId="273"/>
            <ac:spMk id="7" creationId="{C4D165F4-B37A-E559-568A-A1BB027F987B}"/>
          </ac:spMkLst>
        </pc:spChg>
      </pc:sldChg>
      <pc:sldChg chg="addSp delSp modSp add mod modClrScheme chgLayout">
        <pc:chgData name="Daniel Laurentiu Schmidt" userId="9ab8f5a0-558d-473f-8210-f04e6f74bedf" providerId="ADAL" clId="{D80A0EBD-EE11-445B-8AB6-F630743B4943}" dt="2025-06-24T20:39:04.346" v="2253" actId="1076"/>
        <pc:sldMkLst>
          <pc:docMk/>
          <pc:sldMk cId="3767381252" sldId="274"/>
        </pc:sldMkLst>
        <pc:spChg chg="add del mod">
          <ac:chgData name="Daniel Laurentiu Schmidt" userId="9ab8f5a0-558d-473f-8210-f04e6f74bedf" providerId="ADAL" clId="{D80A0EBD-EE11-445B-8AB6-F630743B4943}" dt="2025-06-16T18:43:10.342" v="839" actId="20577"/>
          <ac:spMkLst>
            <pc:docMk/>
            <pc:sldMk cId="3767381252" sldId="274"/>
            <ac:spMk id="2" creationId="{3D890230-94CE-6452-273D-D57E6FA9EF88}"/>
          </ac:spMkLst>
        </pc:spChg>
        <pc:spChg chg="mod">
          <ac:chgData name="Daniel Laurentiu Schmidt" userId="9ab8f5a0-558d-473f-8210-f04e6f74bedf" providerId="ADAL" clId="{D80A0EBD-EE11-445B-8AB6-F630743B4943}" dt="2025-06-15T19:50:42.076" v="557" actId="20577"/>
          <ac:spMkLst>
            <pc:docMk/>
            <pc:sldMk cId="3767381252" sldId="274"/>
            <ac:spMk id="3" creationId="{1626B9A1-5239-6F2E-FE25-89AA3967ED7B}"/>
          </ac:spMkLst>
        </pc:spChg>
        <pc:spChg chg="mod ord">
          <ac:chgData name="Daniel Laurentiu Schmidt" userId="9ab8f5a0-558d-473f-8210-f04e6f74bedf" providerId="ADAL" clId="{D80A0EBD-EE11-445B-8AB6-F630743B4943}" dt="2025-06-24T20:39:04.346" v="2253" actId="1076"/>
          <ac:spMkLst>
            <pc:docMk/>
            <pc:sldMk cId="3767381252" sldId="274"/>
            <ac:spMk id="6" creationId="{E015503E-6998-4268-C1F5-6AFA2187BC5F}"/>
          </ac:spMkLst>
        </pc:spChg>
      </pc:sldChg>
      <pc:sldChg chg="addSp delSp modSp add mod modClrScheme chgLayout">
        <pc:chgData name="Daniel Laurentiu Schmidt" userId="9ab8f5a0-558d-473f-8210-f04e6f74bedf" providerId="ADAL" clId="{D80A0EBD-EE11-445B-8AB6-F630743B4943}" dt="2025-06-24T20:38:52.584" v="2252" actId="14100"/>
        <pc:sldMkLst>
          <pc:docMk/>
          <pc:sldMk cId="3640432184" sldId="275"/>
        </pc:sldMkLst>
        <pc:spChg chg="add del mod">
          <ac:chgData name="Daniel Laurentiu Schmidt" userId="9ab8f5a0-558d-473f-8210-f04e6f74bedf" providerId="ADAL" clId="{D80A0EBD-EE11-445B-8AB6-F630743B4943}" dt="2025-06-15T19:57:47.650" v="661" actId="20577"/>
          <ac:spMkLst>
            <pc:docMk/>
            <pc:sldMk cId="3640432184" sldId="275"/>
            <ac:spMk id="3" creationId="{708520F1-5CB1-3E72-1463-566343371991}"/>
          </ac:spMkLst>
        </pc:spChg>
        <pc:spChg chg="mod ord">
          <ac:chgData name="Daniel Laurentiu Schmidt" userId="9ab8f5a0-558d-473f-8210-f04e6f74bedf" providerId="ADAL" clId="{D80A0EBD-EE11-445B-8AB6-F630743B4943}" dt="2025-06-24T20:38:52.584" v="2252" actId="14100"/>
          <ac:spMkLst>
            <pc:docMk/>
            <pc:sldMk cId="3640432184" sldId="275"/>
            <ac:spMk id="6" creationId="{EA9FF163-2E35-9F16-6224-D4C5E670A89F}"/>
          </ac:spMkLst>
        </pc:spChg>
        <pc:picChg chg="add mod">
          <ac:chgData name="Daniel Laurentiu Schmidt" userId="9ab8f5a0-558d-473f-8210-f04e6f74bedf" providerId="ADAL" clId="{D80A0EBD-EE11-445B-8AB6-F630743B4943}" dt="2025-06-15T20:15:21.368" v="781" actId="1076"/>
          <ac:picMkLst>
            <pc:docMk/>
            <pc:sldMk cId="3640432184" sldId="275"/>
            <ac:picMk id="10" creationId="{287354BD-7291-E8E8-7CC7-8E1DB2133063}"/>
          </ac:picMkLst>
        </pc:picChg>
      </pc:sldChg>
      <pc:sldChg chg="addSp delSp modSp add mod modClrScheme chgLayout">
        <pc:chgData name="Daniel Laurentiu Schmidt" userId="9ab8f5a0-558d-473f-8210-f04e6f74bedf" providerId="ADAL" clId="{D80A0EBD-EE11-445B-8AB6-F630743B4943}" dt="2025-06-24T20:39:24.771" v="2257" actId="1076"/>
        <pc:sldMkLst>
          <pc:docMk/>
          <pc:sldMk cId="461529983" sldId="276"/>
        </pc:sldMkLst>
        <pc:spChg chg="mod">
          <ac:chgData name="Daniel Laurentiu Schmidt" userId="9ab8f5a0-558d-473f-8210-f04e6f74bedf" providerId="ADAL" clId="{D80A0EBD-EE11-445B-8AB6-F630743B4943}" dt="2025-06-15T20:15:32.759" v="794" actId="20577"/>
          <ac:spMkLst>
            <pc:docMk/>
            <pc:sldMk cId="461529983" sldId="276"/>
            <ac:spMk id="3" creationId="{7B8BDE39-8371-CEAC-41A8-06956D8C3F4B}"/>
          </ac:spMkLst>
        </pc:spChg>
        <pc:spChg chg="add mod">
          <ac:chgData name="Daniel Laurentiu Schmidt" userId="9ab8f5a0-558d-473f-8210-f04e6f74bedf" providerId="ADAL" clId="{D80A0EBD-EE11-445B-8AB6-F630743B4943}" dt="2025-06-15T20:16:40.472" v="812" actId="1076"/>
          <ac:spMkLst>
            <pc:docMk/>
            <pc:sldMk cId="461529983" sldId="276"/>
            <ac:spMk id="4" creationId="{5E222A1E-4BEB-3F11-F1B8-12D2F2429707}"/>
          </ac:spMkLst>
        </pc:spChg>
        <pc:spChg chg="mod ord">
          <ac:chgData name="Daniel Laurentiu Schmidt" userId="9ab8f5a0-558d-473f-8210-f04e6f74bedf" providerId="ADAL" clId="{D80A0EBD-EE11-445B-8AB6-F630743B4943}" dt="2025-06-24T20:39:24.771" v="2257" actId="1076"/>
          <ac:spMkLst>
            <pc:docMk/>
            <pc:sldMk cId="461529983" sldId="276"/>
            <ac:spMk id="6" creationId="{E09151F1-770D-04B3-4CE8-069D1F678563}"/>
          </ac:spMkLst>
        </pc:spChg>
        <pc:picChg chg="add mod">
          <ac:chgData name="Daniel Laurentiu Schmidt" userId="9ab8f5a0-558d-473f-8210-f04e6f74bedf" providerId="ADAL" clId="{D80A0EBD-EE11-445B-8AB6-F630743B4943}" dt="2025-06-15T20:15:42.195" v="799" actId="1076"/>
          <ac:picMkLst>
            <pc:docMk/>
            <pc:sldMk cId="461529983" sldId="276"/>
            <ac:picMk id="2" creationId="{E40E035D-5ABF-97C3-30B8-966E10D43B79}"/>
          </ac:picMkLst>
        </pc:picChg>
      </pc:sldChg>
      <pc:sldChg chg="addSp modSp add mod ord modClrScheme chgLayout">
        <pc:chgData name="Daniel Laurentiu Schmidt" userId="9ab8f5a0-558d-473f-8210-f04e6f74bedf" providerId="ADAL" clId="{D80A0EBD-EE11-445B-8AB6-F630743B4943}" dt="2025-06-24T20:39:58.802" v="2263" actId="14100"/>
        <pc:sldMkLst>
          <pc:docMk/>
          <pc:sldMk cId="3184352506" sldId="277"/>
        </pc:sldMkLst>
        <pc:spChg chg="mod">
          <ac:chgData name="Daniel Laurentiu Schmidt" userId="9ab8f5a0-558d-473f-8210-f04e6f74bedf" providerId="ADAL" clId="{D80A0EBD-EE11-445B-8AB6-F630743B4943}" dt="2025-06-16T18:38:09.848" v="833"/>
          <ac:spMkLst>
            <pc:docMk/>
            <pc:sldMk cId="3184352506" sldId="277"/>
            <ac:spMk id="2" creationId="{D42E4777-6320-484D-35B8-4FC90A20ACE2}"/>
          </ac:spMkLst>
        </pc:spChg>
        <pc:spChg chg="mod ord">
          <ac:chgData name="Daniel Laurentiu Schmidt" userId="9ab8f5a0-558d-473f-8210-f04e6f74bedf" providerId="ADAL" clId="{D80A0EBD-EE11-445B-8AB6-F630743B4943}" dt="2025-06-24T20:39:58.802" v="2263" actId="14100"/>
          <ac:spMkLst>
            <pc:docMk/>
            <pc:sldMk cId="3184352506" sldId="277"/>
            <ac:spMk id="6" creationId="{2F5EFE83-2DD6-A206-ED36-C0484C6E088D}"/>
          </ac:spMkLst>
        </pc:spChg>
        <pc:spChg chg="mod">
          <ac:chgData name="Daniel Laurentiu Schmidt" userId="9ab8f5a0-558d-473f-8210-f04e6f74bedf" providerId="ADAL" clId="{D80A0EBD-EE11-445B-8AB6-F630743B4943}" dt="2025-06-16T18:55:29.035" v="865" actId="1076"/>
          <ac:spMkLst>
            <pc:docMk/>
            <pc:sldMk cId="3184352506" sldId="277"/>
            <ac:spMk id="7" creationId="{8113B97D-B264-A6C4-ABA6-F079C3841A2C}"/>
          </ac:spMkLst>
        </pc:spChg>
      </pc:sldChg>
      <pc:sldChg chg="addSp delSp modSp add mod modClrScheme chgLayout">
        <pc:chgData name="Daniel Laurentiu Schmidt" userId="9ab8f5a0-558d-473f-8210-f04e6f74bedf" providerId="ADAL" clId="{D80A0EBD-EE11-445B-8AB6-F630743B4943}" dt="2025-06-24T20:41:26.842" v="2279" actId="1035"/>
        <pc:sldMkLst>
          <pc:docMk/>
          <pc:sldMk cId="2893984340" sldId="278"/>
        </pc:sldMkLst>
        <pc:spChg chg="mod">
          <ac:chgData name="Daniel Laurentiu Schmidt" userId="9ab8f5a0-558d-473f-8210-f04e6f74bedf" providerId="ADAL" clId="{D80A0EBD-EE11-445B-8AB6-F630743B4943}" dt="2025-06-23T12:58:01.786" v="1906" actId="20577"/>
          <ac:spMkLst>
            <pc:docMk/>
            <pc:sldMk cId="2893984340" sldId="278"/>
            <ac:spMk id="3" creationId="{732C3C5B-AD08-F1C9-CA74-CDE4AC3D08A4}"/>
          </ac:spMkLst>
        </pc:spChg>
        <pc:spChg chg="add mod">
          <ac:chgData name="Daniel Laurentiu Schmidt" userId="9ab8f5a0-558d-473f-8210-f04e6f74bedf" providerId="ADAL" clId="{D80A0EBD-EE11-445B-8AB6-F630743B4943}" dt="2025-06-16T19:13:31.426" v="903" actId="12"/>
          <ac:spMkLst>
            <pc:docMk/>
            <pc:sldMk cId="2893984340" sldId="278"/>
            <ac:spMk id="4" creationId="{7BD96063-02C3-5E2D-7C84-051C0ADE8839}"/>
          </ac:spMkLst>
        </pc:spChg>
        <pc:spChg chg="mod ord">
          <ac:chgData name="Daniel Laurentiu Schmidt" userId="9ab8f5a0-558d-473f-8210-f04e6f74bedf" providerId="ADAL" clId="{D80A0EBD-EE11-445B-8AB6-F630743B4943}" dt="2025-06-24T20:41:26.842" v="2279" actId="1035"/>
          <ac:spMkLst>
            <pc:docMk/>
            <pc:sldMk cId="2893984340" sldId="278"/>
            <ac:spMk id="6" creationId="{B2D48B61-D1ED-AAD8-AB8E-D7E1B8B9B52D}"/>
          </ac:spMkLst>
        </pc:spChg>
      </pc:sldChg>
      <pc:sldChg chg="addSp delSp modSp add del mod modClrScheme chgLayout">
        <pc:chgData name="Daniel Laurentiu Schmidt" userId="9ab8f5a0-558d-473f-8210-f04e6f74bedf" providerId="ADAL" clId="{D80A0EBD-EE11-445B-8AB6-F630743B4943}" dt="2025-06-24T20:41:54.076" v="2287" actId="1035"/>
        <pc:sldMkLst>
          <pc:docMk/>
          <pc:sldMk cId="1667982708" sldId="279"/>
        </pc:sldMkLst>
        <pc:spChg chg="mod">
          <ac:chgData name="Daniel Laurentiu Schmidt" userId="9ab8f5a0-558d-473f-8210-f04e6f74bedf" providerId="ADAL" clId="{D80A0EBD-EE11-445B-8AB6-F630743B4943}" dt="2025-06-16T19:16:24.315" v="939" actId="20577"/>
          <ac:spMkLst>
            <pc:docMk/>
            <pc:sldMk cId="1667982708" sldId="279"/>
            <ac:spMk id="3" creationId="{05F56E37-126A-3466-8B00-89C49AAFD85B}"/>
          </ac:spMkLst>
        </pc:spChg>
        <pc:spChg chg="mod">
          <ac:chgData name="Daniel Laurentiu Schmidt" userId="9ab8f5a0-558d-473f-8210-f04e6f74bedf" providerId="ADAL" clId="{D80A0EBD-EE11-445B-8AB6-F630743B4943}" dt="2025-06-16T19:16:20.276" v="931"/>
          <ac:spMkLst>
            <pc:docMk/>
            <pc:sldMk cId="1667982708" sldId="279"/>
            <ac:spMk id="4" creationId="{99A145CF-A727-429B-0396-E9FA4AB03608}"/>
          </ac:spMkLst>
        </pc:spChg>
        <pc:spChg chg="mod ord">
          <ac:chgData name="Daniel Laurentiu Schmidt" userId="9ab8f5a0-558d-473f-8210-f04e6f74bedf" providerId="ADAL" clId="{D80A0EBD-EE11-445B-8AB6-F630743B4943}" dt="2025-06-24T20:41:54.076" v="2287" actId="1035"/>
          <ac:spMkLst>
            <pc:docMk/>
            <pc:sldMk cId="1667982708" sldId="279"/>
            <ac:spMk id="6" creationId="{D2F0546C-AAFE-7E85-77F9-DC36665345F7}"/>
          </ac:spMkLst>
        </pc:spChg>
      </pc:sldChg>
      <pc:sldChg chg="addSp delSp modSp add del mod">
        <pc:chgData name="Daniel Laurentiu Schmidt" userId="9ab8f5a0-558d-473f-8210-f04e6f74bedf" providerId="ADAL" clId="{D80A0EBD-EE11-445B-8AB6-F630743B4943}" dt="2025-06-23T12:56:18.785" v="1845" actId="47"/>
        <pc:sldMkLst>
          <pc:docMk/>
          <pc:sldMk cId="2601877011" sldId="280"/>
        </pc:sldMkLst>
      </pc:sldChg>
      <pc:sldChg chg="delSp modSp add mod modClrScheme chgLayout">
        <pc:chgData name="Daniel Laurentiu Schmidt" userId="9ab8f5a0-558d-473f-8210-f04e6f74bedf" providerId="ADAL" clId="{D80A0EBD-EE11-445B-8AB6-F630743B4943}" dt="2025-06-24T20:39:41.127" v="2260" actId="14100"/>
        <pc:sldMkLst>
          <pc:docMk/>
          <pc:sldMk cId="3803058074" sldId="281"/>
        </pc:sldMkLst>
        <pc:spChg chg="mod">
          <ac:chgData name="Daniel Laurentiu Schmidt" userId="9ab8f5a0-558d-473f-8210-f04e6f74bedf" providerId="ADAL" clId="{D80A0EBD-EE11-445B-8AB6-F630743B4943}" dt="2025-06-23T08:00:45.318" v="966" actId="20577"/>
          <ac:spMkLst>
            <pc:docMk/>
            <pc:sldMk cId="3803058074" sldId="281"/>
            <ac:spMk id="3" creationId="{1F1C976F-2A3E-AE4E-B9C6-89565BCC1937}"/>
          </ac:spMkLst>
        </pc:spChg>
        <pc:spChg chg="mod">
          <ac:chgData name="Daniel Laurentiu Schmidt" userId="9ab8f5a0-558d-473f-8210-f04e6f74bedf" providerId="ADAL" clId="{D80A0EBD-EE11-445B-8AB6-F630743B4943}" dt="2025-06-24T20:31:34.015" v="2177" actId="403"/>
          <ac:spMkLst>
            <pc:docMk/>
            <pc:sldMk cId="3803058074" sldId="281"/>
            <ac:spMk id="4" creationId="{21793812-83EB-98F9-C1AA-5DDDF9E51F50}"/>
          </ac:spMkLst>
        </pc:spChg>
        <pc:spChg chg="mod ord">
          <ac:chgData name="Daniel Laurentiu Schmidt" userId="9ab8f5a0-558d-473f-8210-f04e6f74bedf" providerId="ADAL" clId="{D80A0EBD-EE11-445B-8AB6-F630743B4943}" dt="2025-06-24T20:39:41.127" v="2260" actId="14100"/>
          <ac:spMkLst>
            <pc:docMk/>
            <pc:sldMk cId="3803058074" sldId="281"/>
            <ac:spMk id="6" creationId="{4AED4F56-7195-E0D7-D522-4BB262165ED5}"/>
          </ac:spMkLst>
        </pc:spChg>
        <pc:picChg chg="del">
          <ac:chgData name="Daniel Laurentiu Schmidt" userId="9ab8f5a0-558d-473f-8210-f04e6f74bedf" providerId="ADAL" clId="{D80A0EBD-EE11-445B-8AB6-F630743B4943}" dt="2025-06-23T08:00:26.873" v="943" actId="478"/>
          <ac:picMkLst>
            <pc:docMk/>
            <pc:sldMk cId="3803058074" sldId="281"/>
            <ac:picMk id="2" creationId="{DE6B54DB-B116-AC42-7A89-45F49A3C4154}"/>
          </ac:picMkLst>
        </pc:picChg>
      </pc:sldChg>
      <pc:sldChg chg="add del">
        <pc:chgData name="Daniel Laurentiu Schmidt" userId="9ab8f5a0-558d-473f-8210-f04e6f74bedf" providerId="ADAL" clId="{D80A0EBD-EE11-445B-8AB6-F630743B4943}" dt="2025-06-23T08:01:43.190" v="979" actId="2696"/>
        <pc:sldMkLst>
          <pc:docMk/>
          <pc:sldMk cId="692081194" sldId="282"/>
        </pc:sldMkLst>
      </pc:sldChg>
      <pc:sldChg chg="modSp add mod ord modClrScheme chgLayout">
        <pc:chgData name="Daniel Laurentiu Schmidt" userId="9ab8f5a0-558d-473f-8210-f04e6f74bedf" providerId="ADAL" clId="{D80A0EBD-EE11-445B-8AB6-F630743B4943}" dt="2025-06-24T20:40:17.293" v="2266" actId="14100"/>
        <pc:sldMkLst>
          <pc:docMk/>
          <pc:sldMk cId="1510368498" sldId="283"/>
        </pc:sldMkLst>
        <pc:spChg chg="mod">
          <ac:chgData name="Daniel Laurentiu Schmidt" userId="9ab8f5a0-558d-473f-8210-f04e6f74bedf" providerId="ADAL" clId="{D80A0EBD-EE11-445B-8AB6-F630743B4943}" dt="2025-06-23T12:54:27.669" v="1809" actId="20577"/>
          <ac:spMkLst>
            <pc:docMk/>
            <pc:sldMk cId="1510368498" sldId="283"/>
            <ac:spMk id="2" creationId="{66FDA351-0C36-CE1B-05BB-EE80B892548C}"/>
          </ac:spMkLst>
        </pc:spChg>
        <pc:spChg chg="mod ord">
          <ac:chgData name="Daniel Laurentiu Schmidt" userId="9ab8f5a0-558d-473f-8210-f04e6f74bedf" providerId="ADAL" clId="{D80A0EBD-EE11-445B-8AB6-F630743B4943}" dt="2025-06-24T20:40:17.293" v="2266" actId="14100"/>
          <ac:spMkLst>
            <pc:docMk/>
            <pc:sldMk cId="1510368498" sldId="283"/>
            <ac:spMk id="6" creationId="{B29F58BD-E68B-8200-F803-1BF6500FFDE7}"/>
          </ac:spMkLst>
        </pc:spChg>
      </pc:sldChg>
      <pc:sldChg chg="addSp delSp modSp add mod modClrScheme chgLayout">
        <pc:chgData name="Daniel Laurentiu Schmidt" userId="9ab8f5a0-558d-473f-8210-f04e6f74bedf" providerId="ADAL" clId="{D80A0EBD-EE11-445B-8AB6-F630743B4943}" dt="2025-06-24T20:40:43.809" v="2270" actId="1076"/>
        <pc:sldMkLst>
          <pc:docMk/>
          <pc:sldMk cId="4086353399" sldId="284"/>
        </pc:sldMkLst>
        <pc:spChg chg="del mod">
          <ac:chgData name="Daniel Laurentiu Schmidt" userId="9ab8f5a0-558d-473f-8210-f04e6f74bedf" providerId="ADAL" clId="{D80A0EBD-EE11-445B-8AB6-F630743B4943}" dt="2025-06-23T12:54:44.471" v="1815" actId="478"/>
          <ac:spMkLst>
            <pc:docMk/>
            <pc:sldMk cId="4086353399" sldId="284"/>
            <ac:spMk id="2" creationId="{350CC40F-0C9D-43B6-F8B0-537691A7D4CC}"/>
          </ac:spMkLst>
        </pc:spChg>
        <pc:spChg chg="mod ord">
          <ac:chgData name="Daniel Laurentiu Schmidt" userId="9ab8f5a0-558d-473f-8210-f04e6f74bedf" providerId="ADAL" clId="{D80A0EBD-EE11-445B-8AB6-F630743B4943}" dt="2025-06-24T20:40:43.809" v="2270" actId="1076"/>
          <ac:spMkLst>
            <pc:docMk/>
            <pc:sldMk cId="4086353399" sldId="284"/>
            <ac:spMk id="6" creationId="{9A73F275-46C1-0232-23CD-0594E20FA1B6}"/>
          </ac:spMkLst>
        </pc:spChg>
        <pc:picChg chg="add mod">
          <ac:chgData name="Daniel Laurentiu Schmidt" userId="9ab8f5a0-558d-473f-8210-f04e6f74bedf" providerId="ADAL" clId="{D80A0EBD-EE11-445B-8AB6-F630743B4943}" dt="2025-06-23T12:55:34.004" v="1821" actId="1076"/>
          <ac:picMkLst>
            <pc:docMk/>
            <pc:sldMk cId="4086353399" sldId="284"/>
            <ac:picMk id="5" creationId="{25FAD399-C65F-C235-7B42-860886FC2112}"/>
          </ac:picMkLst>
        </pc:picChg>
      </pc:sldChg>
      <pc:sldChg chg="modSp add mod ord modClrScheme chgLayout">
        <pc:chgData name="Daniel Laurentiu Schmidt" userId="9ab8f5a0-558d-473f-8210-f04e6f74bedf" providerId="ADAL" clId="{D80A0EBD-EE11-445B-8AB6-F630743B4943}" dt="2025-06-24T20:42:28.341" v="2299" actId="1035"/>
        <pc:sldMkLst>
          <pc:docMk/>
          <pc:sldMk cId="1457509898" sldId="285"/>
        </pc:sldMkLst>
        <pc:spChg chg="mod">
          <ac:chgData name="Daniel Laurentiu Schmidt" userId="9ab8f5a0-558d-473f-8210-f04e6f74bedf" providerId="ADAL" clId="{D80A0EBD-EE11-445B-8AB6-F630743B4943}" dt="2025-06-24T20:31:30.272" v="2175" actId="403"/>
          <ac:spMkLst>
            <pc:docMk/>
            <pc:sldMk cId="1457509898" sldId="285"/>
            <ac:spMk id="4" creationId="{5C7F35E6-AB7E-931E-6AC9-32962D1F5DCA}"/>
          </ac:spMkLst>
        </pc:spChg>
        <pc:spChg chg="mod ord">
          <ac:chgData name="Daniel Laurentiu Schmidt" userId="9ab8f5a0-558d-473f-8210-f04e6f74bedf" providerId="ADAL" clId="{D80A0EBD-EE11-445B-8AB6-F630743B4943}" dt="2025-06-24T20:42:28.341" v="2299" actId="1035"/>
          <ac:spMkLst>
            <pc:docMk/>
            <pc:sldMk cId="1457509898" sldId="285"/>
            <ac:spMk id="6" creationId="{FE5F7E66-8DA2-25AB-BC88-E55837F038F7}"/>
          </ac:spMkLst>
        </pc:spChg>
      </pc:sldChg>
      <pc:sldChg chg="modSp add mod modClrScheme chgLayout">
        <pc:chgData name="Daniel Laurentiu Schmidt" userId="9ab8f5a0-558d-473f-8210-f04e6f74bedf" providerId="ADAL" clId="{D80A0EBD-EE11-445B-8AB6-F630743B4943}" dt="2025-06-24T20:36:18.053" v="2228" actId="1076"/>
        <pc:sldMkLst>
          <pc:docMk/>
          <pc:sldMk cId="2495409337" sldId="286"/>
        </pc:sldMkLst>
        <pc:spChg chg="add mod ord">
          <ac:chgData name="Daniel Laurentiu Schmidt" userId="9ab8f5a0-558d-473f-8210-f04e6f74bedf" providerId="ADAL" clId="{D80A0EBD-EE11-445B-8AB6-F630743B4943}" dt="2025-06-24T20:25:49.157" v="2118" actId="26606"/>
          <ac:spMkLst>
            <pc:docMk/>
            <pc:sldMk cId="2495409337" sldId="286"/>
            <ac:spMk id="3" creationId="{62B1C560-2BDE-847D-33EF-4C596A0C62F5}"/>
          </ac:spMkLst>
        </pc:spChg>
        <pc:spChg chg="add mod">
          <ac:chgData name="Daniel Laurentiu Schmidt" userId="9ab8f5a0-558d-473f-8210-f04e6f74bedf" providerId="ADAL" clId="{D80A0EBD-EE11-445B-8AB6-F630743B4943}" dt="2025-06-24T20:35:37.831" v="2224" actId="1076"/>
          <ac:spMkLst>
            <pc:docMk/>
            <pc:sldMk cId="2495409337" sldId="286"/>
            <ac:spMk id="4" creationId="{88553654-773D-B17D-7F35-8FBE157F8DD7}"/>
          </ac:spMkLst>
        </pc:spChg>
        <pc:spChg chg="mod ord">
          <ac:chgData name="Daniel Laurentiu Schmidt" userId="9ab8f5a0-558d-473f-8210-f04e6f74bedf" providerId="ADAL" clId="{D80A0EBD-EE11-445B-8AB6-F630743B4943}" dt="2025-06-24T20:36:18.053" v="2228" actId="1076"/>
          <ac:spMkLst>
            <pc:docMk/>
            <pc:sldMk cId="2495409337" sldId="286"/>
            <ac:spMk id="6" creationId="{77677075-118B-C0A6-1234-3D1F9857DB17}"/>
          </ac:spMkLst>
        </pc:spChg>
      </pc:sldChg>
      <pc:sldChg chg="addSp delSp modSp add mod modClrScheme chgLayout">
        <pc:chgData name="Daniel Laurentiu Schmidt" userId="9ab8f5a0-558d-473f-8210-f04e6f74bedf" providerId="ADAL" clId="{D80A0EBD-EE11-445B-8AB6-F630743B4943}" dt="2025-06-24T20:24:33.542" v="2116" actId="403"/>
        <pc:sldMkLst>
          <pc:docMk/>
          <pc:sldMk cId="3527077400" sldId="287"/>
        </pc:sldMkLst>
        <pc:spChg chg="add mod">
          <ac:chgData name="Daniel Laurentiu Schmidt" userId="9ab8f5a0-558d-473f-8210-f04e6f74bedf" providerId="ADAL" clId="{D80A0EBD-EE11-445B-8AB6-F630743B4943}" dt="2025-06-24T20:24:33.542" v="2116" actId="403"/>
          <ac:spMkLst>
            <pc:docMk/>
            <pc:sldMk cId="3527077400" sldId="287"/>
            <ac:spMk id="2" creationId="{92A1373A-69D4-0BF1-308D-9A57F19314D7}"/>
          </ac:spMkLst>
        </pc:spChg>
        <pc:spChg chg="del mod">
          <ac:chgData name="Daniel Laurentiu Schmidt" userId="9ab8f5a0-558d-473f-8210-f04e6f74bedf" providerId="ADAL" clId="{D80A0EBD-EE11-445B-8AB6-F630743B4943}" dt="2025-06-24T20:20:09.372" v="2065"/>
          <ac:spMkLst>
            <pc:docMk/>
            <pc:sldMk cId="3527077400" sldId="287"/>
            <ac:spMk id="3" creationId="{BE44645B-724A-5B8B-8C19-F6AA0AC3ACFD}"/>
          </ac:spMkLst>
        </pc:spChg>
        <pc:spChg chg="del">
          <ac:chgData name="Daniel Laurentiu Schmidt" userId="9ab8f5a0-558d-473f-8210-f04e6f74bedf" providerId="ADAL" clId="{D80A0EBD-EE11-445B-8AB6-F630743B4943}" dt="2025-06-24T20:19:58.045" v="2046" actId="478"/>
          <ac:spMkLst>
            <pc:docMk/>
            <pc:sldMk cId="3527077400" sldId="287"/>
            <ac:spMk id="4" creationId="{383130DA-311A-57BF-D9CB-3EC6EC5DF573}"/>
          </ac:spMkLst>
        </pc:spChg>
        <pc:spChg chg="mod">
          <ac:chgData name="Daniel Laurentiu Schmidt" userId="9ab8f5a0-558d-473f-8210-f04e6f74bedf" providerId="ADAL" clId="{D80A0EBD-EE11-445B-8AB6-F630743B4943}" dt="2025-06-24T20:24:25.832" v="2112" actId="26606"/>
          <ac:spMkLst>
            <pc:docMk/>
            <pc:sldMk cId="3527077400" sldId="287"/>
            <ac:spMk id="6" creationId="{1F5384B0-C5ED-D04C-B5FF-B5A25392AEAB}"/>
          </ac:spMkLst>
        </pc:spChg>
        <pc:picChg chg="del">
          <ac:chgData name="Daniel Laurentiu Schmidt" userId="9ab8f5a0-558d-473f-8210-f04e6f74bedf" providerId="ADAL" clId="{D80A0EBD-EE11-445B-8AB6-F630743B4943}" dt="2025-06-24T20:19:59.771" v="2047" actId="478"/>
          <ac:picMkLst>
            <pc:docMk/>
            <pc:sldMk cId="3527077400" sldId="287"/>
            <ac:picMk id="5" creationId="{A9BC52BC-4046-5396-1D50-6E9BB02AEB6D}"/>
          </ac:picMkLst>
        </pc:picChg>
        <pc:picChg chg="add mod">
          <ac:chgData name="Daniel Laurentiu Schmidt" userId="9ab8f5a0-558d-473f-8210-f04e6f74bedf" providerId="ADAL" clId="{D80A0EBD-EE11-445B-8AB6-F630743B4943}" dt="2025-06-24T20:24:25.832" v="2112" actId="26606"/>
          <ac:picMkLst>
            <pc:docMk/>
            <pc:sldMk cId="3527077400" sldId="287"/>
            <ac:picMk id="2050" creationId="{E6B9BE86-AD5C-E713-76A4-EB8055C56F98}"/>
          </ac:picMkLst>
        </pc:picChg>
      </pc:sldChg>
      <pc:sldChg chg="delSp modSp add mod modClrScheme chgLayout">
        <pc:chgData name="Daniel Laurentiu Schmidt" userId="9ab8f5a0-558d-473f-8210-f04e6f74bedf" providerId="ADAL" clId="{D80A0EBD-EE11-445B-8AB6-F630743B4943}" dt="2025-06-24T20:42:55.448" v="2303" actId="1076"/>
        <pc:sldMkLst>
          <pc:docMk/>
          <pc:sldMk cId="78095804" sldId="288"/>
        </pc:sldMkLst>
        <pc:spChg chg="del mod">
          <ac:chgData name="Daniel Laurentiu Schmidt" userId="9ab8f5a0-558d-473f-8210-f04e6f74bedf" providerId="ADAL" clId="{D80A0EBD-EE11-445B-8AB6-F630743B4943}" dt="2025-06-24T20:29:40.805" v="2142"/>
          <ac:spMkLst>
            <pc:docMk/>
            <pc:sldMk cId="78095804" sldId="288"/>
            <ac:spMk id="3" creationId="{75E7A217-3DD5-0EA6-6538-2311BABC6D89}"/>
          </ac:spMkLst>
        </pc:spChg>
        <pc:spChg chg="mod">
          <ac:chgData name="Daniel Laurentiu Schmidt" userId="9ab8f5a0-558d-473f-8210-f04e6f74bedf" providerId="ADAL" clId="{D80A0EBD-EE11-445B-8AB6-F630743B4943}" dt="2025-06-24T20:30:58.731" v="2167" actId="403"/>
          <ac:spMkLst>
            <pc:docMk/>
            <pc:sldMk cId="78095804" sldId="288"/>
            <ac:spMk id="4" creationId="{27A37E45-5122-09D4-49BD-CCB288FC0376}"/>
          </ac:spMkLst>
        </pc:spChg>
        <pc:spChg chg="mod ord">
          <ac:chgData name="Daniel Laurentiu Schmidt" userId="9ab8f5a0-558d-473f-8210-f04e6f74bedf" providerId="ADAL" clId="{D80A0EBD-EE11-445B-8AB6-F630743B4943}" dt="2025-06-24T20:42:55.448" v="2303" actId="1076"/>
          <ac:spMkLst>
            <pc:docMk/>
            <pc:sldMk cId="78095804" sldId="288"/>
            <ac:spMk id="6" creationId="{5342B8E7-DFBE-752D-DC8F-22B5B38B8BAC}"/>
          </ac:spMkLst>
        </pc:spChg>
      </pc:sldChg>
      <pc:sldChg chg="addSp delSp modSp add mod modClrScheme chgLayout">
        <pc:chgData name="Daniel Laurentiu Schmidt" userId="9ab8f5a0-558d-473f-8210-f04e6f74bedf" providerId="ADAL" clId="{D80A0EBD-EE11-445B-8AB6-F630743B4943}" dt="2025-06-24T20:43:07.565" v="2306" actId="1076"/>
        <pc:sldMkLst>
          <pc:docMk/>
          <pc:sldMk cId="3937631067" sldId="289"/>
        </pc:sldMkLst>
        <pc:spChg chg="add mod ord">
          <ac:chgData name="Daniel Laurentiu Schmidt" userId="9ab8f5a0-558d-473f-8210-f04e6f74bedf" providerId="ADAL" clId="{D80A0EBD-EE11-445B-8AB6-F630743B4943}" dt="2025-06-24T20:43:07.565" v="2306" actId="1076"/>
          <ac:spMkLst>
            <pc:docMk/>
            <pc:sldMk cId="3937631067" sldId="289"/>
            <ac:spMk id="3" creationId="{5EE94DED-7A2B-B3D1-87FD-D1AD2901C16A}"/>
          </ac:spMkLst>
        </pc:spChg>
        <pc:spChg chg="del mod">
          <ac:chgData name="Daniel Laurentiu Schmidt" userId="9ab8f5a0-558d-473f-8210-f04e6f74bedf" providerId="ADAL" clId="{D80A0EBD-EE11-445B-8AB6-F630743B4943}" dt="2025-06-24T20:32:42.404" v="2191" actId="478"/>
          <ac:spMkLst>
            <pc:docMk/>
            <pc:sldMk cId="3937631067" sldId="289"/>
            <ac:spMk id="4" creationId="{4390C54E-9157-45C9-C731-5D101DC4DB39}"/>
          </ac:spMkLst>
        </pc:spChg>
        <pc:spChg chg="del">
          <ac:chgData name="Daniel Laurentiu Schmidt" userId="9ab8f5a0-558d-473f-8210-f04e6f74bedf" providerId="ADAL" clId="{D80A0EBD-EE11-445B-8AB6-F630743B4943}" dt="2025-06-24T20:32:40.100" v="2190" actId="478"/>
          <ac:spMkLst>
            <pc:docMk/>
            <pc:sldMk cId="3937631067" sldId="289"/>
            <ac:spMk id="6" creationId="{9AA59FCB-888B-F60E-98EE-2502CE14A8FD}"/>
          </ac:spMkLst>
        </pc:spChg>
      </pc:sldChg>
      <pc:sldChg chg="modSp add mod">
        <pc:chgData name="Daniel Laurentiu Schmidt" userId="9ab8f5a0-558d-473f-8210-f04e6f74bedf" providerId="ADAL" clId="{D80A0EBD-EE11-445B-8AB6-F630743B4943}" dt="2025-06-24T20:43:19.765" v="2316" actId="20577"/>
        <pc:sldMkLst>
          <pc:docMk/>
          <pc:sldMk cId="3438298875" sldId="290"/>
        </pc:sldMkLst>
        <pc:spChg chg="mod">
          <ac:chgData name="Daniel Laurentiu Schmidt" userId="9ab8f5a0-558d-473f-8210-f04e6f74bedf" providerId="ADAL" clId="{D80A0EBD-EE11-445B-8AB6-F630743B4943}" dt="2025-06-24T20:43:19.765" v="2316" actId="20577"/>
          <ac:spMkLst>
            <pc:docMk/>
            <pc:sldMk cId="3438298875" sldId="290"/>
            <ac:spMk id="3" creationId="{74061CB3-B102-B6C1-96E5-E6801DBFB608}"/>
          </ac:spMkLst>
        </pc:spChg>
      </pc:sldChg>
      <pc:sldMasterChg chg="del delSldLayout">
        <pc:chgData name="Daniel Laurentiu Schmidt" userId="9ab8f5a0-558d-473f-8210-f04e6f74bedf" providerId="ADAL" clId="{D80A0EBD-EE11-445B-8AB6-F630743B4943}" dt="2025-06-15T11:33:36.452" v="11" actId="2696"/>
        <pc:sldMasterMkLst>
          <pc:docMk/>
          <pc:sldMasterMk cId="1847577672" sldId="2147483648"/>
        </pc:sldMasterMkLst>
        <pc:sldLayoutChg chg="del">
          <pc:chgData name="Daniel Laurentiu Schmidt" userId="9ab8f5a0-558d-473f-8210-f04e6f74bedf" providerId="ADAL" clId="{D80A0EBD-EE11-445B-8AB6-F630743B4943}" dt="2025-06-15T11:33:36.452" v="11" actId="2696"/>
          <pc:sldLayoutMkLst>
            <pc:docMk/>
            <pc:sldMasterMk cId="1847577672" sldId="2147483648"/>
            <pc:sldLayoutMk cId="972983850" sldId="2147483649"/>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023463982" sldId="2147483650"/>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87438322" sldId="2147483651"/>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75532926" sldId="2147483652"/>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563114704" sldId="2147483653"/>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109220354" sldId="2147483654"/>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3168965955" sldId="2147483655"/>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917694119" sldId="2147483656"/>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1411047362" sldId="2147483657"/>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567143428" sldId="2147483658"/>
          </pc:sldLayoutMkLst>
        </pc:sldLayoutChg>
        <pc:sldLayoutChg chg="del">
          <pc:chgData name="Daniel Laurentiu Schmidt" userId="9ab8f5a0-558d-473f-8210-f04e6f74bedf" providerId="ADAL" clId="{D80A0EBD-EE11-445B-8AB6-F630743B4943}" dt="2025-06-15T11:33:36.452" v="11" actId="2696"/>
          <pc:sldLayoutMkLst>
            <pc:docMk/>
            <pc:sldMasterMk cId="1847577672" sldId="2147483648"/>
            <pc:sldLayoutMk cId="2388407558" sldId="2147483659"/>
          </pc:sldLayoutMkLst>
        </pc:sldLayoutChg>
      </pc:sldMasterChg>
      <pc:sldMasterChg chg="delSldLayout">
        <pc:chgData name="Daniel Laurentiu Schmidt" userId="9ab8f5a0-558d-473f-8210-f04e6f74bedf" providerId="ADAL" clId="{D80A0EBD-EE11-445B-8AB6-F630743B4943}" dt="2025-06-15T11:54:40.791" v="100" actId="2696"/>
        <pc:sldMasterMkLst>
          <pc:docMk/>
          <pc:sldMasterMk cId="2689429688" sldId="2147483660"/>
        </pc:sldMasterMkLst>
        <pc:sldLayoutChg chg="del">
          <pc:chgData name="Daniel Laurentiu Schmidt" userId="9ab8f5a0-558d-473f-8210-f04e6f74bedf" providerId="ADAL" clId="{D80A0EBD-EE11-445B-8AB6-F630743B4943}" dt="2025-06-15T11:54:40.791" v="100" actId="2696"/>
          <pc:sldLayoutMkLst>
            <pc:docMk/>
            <pc:sldMasterMk cId="2689429688" sldId="2147483660"/>
            <pc:sldLayoutMk cId="1244070193" sldId="2147483663"/>
          </pc:sldLayoutMkLst>
        </pc:sldLayoutChg>
        <pc:sldLayoutChg chg="del">
          <pc:chgData name="Daniel Laurentiu Schmidt" userId="9ab8f5a0-558d-473f-8210-f04e6f74bedf" providerId="ADAL" clId="{D80A0EBD-EE11-445B-8AB6-F630743B4943}" dt="2025-06-15T11:49:25.088" v="74" actId="47"/>
          <pc:sldLayoutMkLst>
            <pc:docMk/>
            <pc:sldMasterMk cId="2689429688" sldId="2147483660"/>
            <pc:sldLayoutMk cId="2341215347" sldId="2147483665"/>
          </pc:sldLayoutMkLst>
        </pc:sldLayoutChg>
        <pc:sldLayoutChg chg="del">
          <pc:chgData name="Daniel Laurentiu Schmidt" userId="9ab8f5a0-558d-473f-8210-f04e6f74bedf" providerId="ADAL" clId="{D80A0EBD-EE11-445B-8AB6-F630743B4943}" dt="2025-06-15T11:49:14.376" v="71" actId="2696"/>
          <pc:sldLayoutMkLst>
            <pc:docMk/>
            <pc:sldMasterMk cId="2689429688" sldId="2147483660"/>
            <pc:sldLayoutMk cId="4223575897" sldId="2147483666"/>
          </pc:sldLayoutMkLst>
        </pc:sldLayoutChg>
      </pc:sldMasterChg>
      <pc:sldMasterChg chg="delSldLayout">
        <pc:chgData name="Daniel Laurentiu Schmidt" userId="9ab8f5a0-558d-473f-8210-f04e6f74bedf" providerId="ADAL" clId="{D80A0EBD-EE11-445B-8AB6-F630743B4943}" dt="2025-06-15T11:53:30.053" v="84" actId="47"/>
        <pc:sldMasterMkLst>
          <pc:docMk/>
          <pc:sldMasterMk cId="358638411" sldId="2147483679"/>
        </pc:sldMasterMkLst>
        <pc:sldLayoutChg chg="del">
          <pc:chgData name="Daniel Laurentiu Schmidt" userId="9ab8f5a0-558d-473f-8210-f04e6f74bedf" providerId="ADAL" clId="{D80A0EBD-EE11-445B-8AB6-F630743B4943}" dt="2025-06-15T11:53:30.053" v="84" actId="47"/>
          <pc:sldLayoutMkLst>
            <pc:docMk/>
            <pc:sldMasterMk cId="358638411" sldId="2147483679"/>
            <pc:sldLayoutMk cId="2704232725" sldId="2147483685"/>
          </pc:sldLayoutMkLst>
        </pc:sldLayoutChg>
      </pc:sldMasterChg>
      <pc:sldMasterChg chg="delSldLayout">
        <pc:chgData name="Daniel Laurentiu Schmidt" userId="9ab8f5a0-558d-473f-8210-f04e6f74bedf" providerId="ADAL" clId="{D80A0EBD-EE11-445B-8AB6-F630743B4943}" dt="2025-06-15T15:39:01.552" v="124" actId="2696"/>
        <pc:sldMasterMkLst>
          <pc:docMk/>
          <pc:sldMasterMk cId="1587414880" sldId="2147483698"/>
        </pc:sldMasterMkLst>
        <pc:sldLayoutChg chg="del">
          <pc:chgData name="Daniel Laurentiu Schmidt" userId="9ab8f5a0-558d-473f-8210-f04e6f74bedf" providerId="ADAL" clId="{D80A0EBD-EE11-445B-8AB6-F630743B4943}" dt="2025-06-15T15:38:58.519" v="123" actId="2696"/>
          <pc:sldLayoutMkLst>
            <pc:docMk/>
            <pc:sldMasterMk cId="1587414880" sldId="2147483698"/>
            <pc:sldLayoutMk cId="861526556" sldId="2147483704"/>
          </pc:sldLayoutMkLst>
        </pc:sldLayoutChg>
        <pc:sldLayoutChg chg="del">
          <pc:chgData name="Daniel Laurentiu Schmidt" userId="9ab8f5a0-558d-473f-8210-f04e6f74bedf" providerId="ADAL" clId="{D80A0EBD-EE11-445B-8AB6-F630743B4943}" dt="2025-06-15T15:39:01.552" v="124" actId="2696"/>
          <pc:sldLayoutMkLst>
            <pc:docMk/>
            <pc:sldMasterMk cId="1587414880" sldId="2147483698"/>
            <pc:sldLayoutMk cId="2347257134" sldId="2147483708"/>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818F04-716F-4EA1-8D94-EE650D13863D}"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F2F96-FB4F-4FE3-9775-2EE627221D70}" type="slidenum">
              <a:rPr lang="en-US" smtClean="0"/>
              <a:t>‹#›</a:t>
            </a:fld>
            <a:endParaRPr lang="en-US"/>
          </a:p>
        </p:txBody>
      </p:sp>
    </p:spTree>
    <p:extLst>
      <p:ext uri="{BB962C8B-B14F-4D97-AF65-F5344CB8AC3E}">
        <p14:creationId xmlns:p14="http://schemas.microsoft.com/office/powerpoint/2010/main" val="153447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32F2F96-FB4F-4FE3-9775-2EE627221D70}" type="slidenum">
              <a:rPr lang="en-US" smtClean="0"/>
              <a:t>7</a:t>
            </a:fld>
            <a:endParaRPr lang="en-US"/>
          </a:p>
        </p:txBody>
      </p:sp>
    </p:spTree>
    <p:extLst>
      <p:ext uri="{BB962C8B-B14F-4D97-AF65-F5344CB8AC3E}">
        <p14:creationId xmlns:p14="http://schemas.microsoft.com/office/powerpoint/2010/main" val="2230753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8B795-E6EE-ACAA-DDF0-5486E455C1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C7683-7D11-99D6-63BF-E8B73A58A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39883-5CDC-65C1-FEE3-EAD8732DE7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34A5727-7E88-654A-1ACE-64CF538CB673}"/>
              </a:ext>
            </a:extLst>
          </p:cNvPr>
          <p:cNvSpPr>
            <a:spLocks noGrp="1"/>
          </p:cNvSpPr>
          <p:nvPr>
            <p:ph type="sldNum" sz="quarter" idx="5"/>
          </p:nvPr>
        </p:nvSpPr>
        <p:spPr/>
        <p:txBody>
          <a:bodyPr/>
          <a:lstStyle/>
          <a:p>
            <a:fld id="{032F2F96-FB4F-4FE3-9775-2EE627221D70}" type="slidenum">
              <a:rPr lang="en-US" smtClean="0"/>
              <a:t>16</a:t>
            </a:fld>
            <a:endParaRPr lang="en-US"/>
          </a:p>
        </p:txBody>
      </p:sp>
    </p:spTree>
    <p:extLst>
      <p:ext uri="{BB962C8B-B14F-4D97-AF65-F5344CB8AC3E}">
        <p14:creationId xmlns:p14="http://schemas.microsoft.com/office/powerpoint/2010/main" val="23931105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CD6DB7-345B-1F96-9596-5F61A79028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8045C1-E130-6549-8F0D-B597AAEEA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CED211-A17D-4212-891F-A467E7947B6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50048D-0C21-F7B2-80F7-64A4BCB23745}"/>
              </a:ext>
            </a:extLst>
          </p:cNvPr>
          <p:cNvSpPr>
            <a:spLocks noGrp="1"/>
          </p:cNvSpPr>
          <p:nvPr>
            <p:ph type="sldNum" sz="quarter" idx="5"/>
          </p:nvPr>
        </p:nvSpPr>
        <p:spPr/>
        <p:txBody>
          <a:bodyPr/>
          <a:lstStyle/>
          <a:p>
            <a:fld id="{032F2F96-FB4F-4FE3-9775-2EE627221D70}" type="slidenum">
              <a:rPr lang="en-US" smtClean="0"/>
              <a:t>17</a:t>
            </a:fld>
            <a:endParaRPr lang="en-US"/>
          </a:p>
        </p:txBody>
      </p:sp>
    </p:spTree>
    <p:extLst>
      <p:ext uri="{BB962C8B-B14F-4D97-AF65-F5344CB8AC3E}">
        <p14:creationId xmlns:p14="http://schemas.microsoft.com/office/powerpoint/2010/main" val="35457598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399AE-E440-7260-0D3E-E9FCB0C3F8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EAFE7-AB00-9872-D5EB-03E7EFC79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0CBBF1-3B22-275E-DEE0-065E5CF070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762E7-9272-51D7-5F37-E495287C1826}"/>
              </a:ext>
            </a:extLst>
          </p:cNvPr>
          <p:cNvSpPr>
            <a:spLocks noGrp="1"/>
          </p:cNvSpPr>
          <p:nvPr>
            <p:ph type="sldNum" sz="quarter" idx="5"/>
          </p:nvPr>
        </p:nvSpPr>
        <p:spPr/>
        <p:txBody>
          <a:bodyPr/>
          <a:lstStyle/>
          <a:p>
            <a:fld id="{032F2F96-FB4F-4FE3-9775-2EE627221D70}" type="slidenum">
              <a:rPr lang="en-US" smtClean="0"/>
              <a:t>18</a:t>
            </a:fld>
            <a:endParaRPr lang="en-US"/>
          </a:p>
        </p:txBody>
      </p:sp>
    </p:spTree>
    <p:extLst>
      <p:ext uri="{BB962C8B-B14F-4D97-AF65-F5344CB8AC3E}">
        <p14:creationId xmlns:p14="http://schemas.microsoft.com/office/powerpoint/2010/main" val="2886131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BF21A6-6229-67AC-B443-EEFFADF238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FA96E1-CD8D-8E25-4ACB-4B0D8CA255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FCEC29-B49A-7814-9896-AF8416BBF4B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BE8E1F-7336-5139-CF7E-CB20C53A8C72}"/>
              </a:ext>
            </a:extLst>
          </p:cNvPr>
          <p:cNvSpPr>
            <a:spLocks noGrp="1"/>
          </p:cNvSpPr>
          <p:nvPr>
            <p:ph type="sldNum" sz="quarter" idx="5"/>
          </p:nvPr>
        </p:nvSpPr>
        <p:spPr/>
        <p:txBody>
          <a:bodyPr/>
          <a:lstStyle/>
          <a:p>
            <a:fld id="{032F2F96-FB4F-4FE3-9775-2EE627221D70}" type="slidenum">
              <a:rPr lang="en-US" smtClean="0"/>
              <a:t>19</a:t>
            </a:fld>
            <a:endParaRPr lang="en-US"/>
          </a:p>
        </p:txBody>
      </p:sp>
    </p:spTree>
    <p:extLst>
      <p:ext uri="{BB962C8B-B14F-4D97-AF65-F5344CB8AC3E}">
        <p14:creationId xmlns:p14="http://schemas.microsoft.com/office/powerpoint/2010/main" val="3399511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0D52-E7D0-B13F-B738-C4A37EEAE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54F6F8-BDB9-B4FF-E5A9-81D0008736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5D8C4F-E1F7-1173-BF7B-934BAB11C2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A1C79F-00E1-8F70-D5DE-B7BF785A8738}"/>
              </a:ext>
            </a:extLst>
          </p:cNvPr>
          <p:cNvSpPr>
            <a:spLocks noGrp="1"/>
          </p:cNvSpPr>
          <p:nvPr>
            <p:ph type="sldNum" sz="quarter" idx="5"/>
          </p:nvPr>
        </p:nvSpPr>
        <p:spPr/>
        <p:txBody>
          <a:bodyPr/>
          <a:lstStyle/>
          <a:p>
            <a:fld id="{032F2F96-FB4F-4FE3-9775-2EE627221D70}" type="slidenum">
              <a:rPr lang="en-US" smtClean="0"/>
              <a:t>20</a:t>
            </a:fld>
            <a:endParaRPr lang="en-US"/>
          </a:p>
        </p:txBody>
      </p:sp>
    </p:spTree>
    <p:extLst>
      <p:ext uri="{BB962C8B-B14F-4D97-AF65-F5344CB8AC3E}">
        <p14:creationId xmlns:p14="http://schemas.microsoft.com/office/powerpoint/2010/main" val="194399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A26BC-E0BC-B143-E1BF-2D654A5676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56645-8A8F-6672-D884-50EDE56E0F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4907CB-DC3C-301B-31E7-B24AFAC9C4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7A67C5-0FA1-4DC3-FDE8-8C19D72216FF}"/>
              </a:ext>
            </a:extLst>
          </p:cNvPr>
          <p:cNvSpPr>
            <a:spLocks noGrp="1"/>
          </p:cNvSpPr>
          <p:nvPr>
            <p:ph type="sldNum" sz="quarter" idx="5"/>
          </p:nvPr>
        </p:nvSpPr>
        <p:spPr/>
        <p:txBody>
          <a:bodyPr/>
          <a:lstStyle/>
          <a:p>
            <a:fld id="{032F2F96-FB4F-4FE3-9775-2EE627221D70}" type="slidenum">
              <a:rPr lang="en-US" smtClean="0"/>
              <a:t>21</a:t>
            </a:fld>
            <a:endParaRPr lang="en-US"/>
          </a:p>
        </p:txBody>
      </p:sp>
    </p:spTree>
    <p:extLst>
      <p:ext uri="{BB962C8B-B14F-4D97-AF65-F5344CB8AC3E}">
        <p14:creationId xmlns:p14="http://schemas.microsoft.com/office/powerpoint/2010/main" val="14079817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28333-DEE2-00A9-F2DC-72737E43AA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4DCD12-D09E-EB84-1319-ED47E6ADB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5A2E9D-6B6E-FAF5-526F-832158CFC3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6898A9-3417-2023-A654-9E4ED971D61B}"/>
              </a:ext>
            </a:extLst>
          </p:cNvPr>
          <p:cNvSpPr>
            <a:spLocks noGrp="1"/>
          </p:cNvSpPr>
          <p:nvPr>
            <p:ph type="sldNum" sz="quarter" idx="5"/>
          </p:nvPr>
        </p:nvSpPr>
        <p:spPr/>
        <p:txBody>
          <a:bodyPr/>
          <a:lstStyle/>
          <a:p>
            <a:fld id="{032F2F96-FB4F-4FE3-9775-2EE627221D70}" type="slidenum">
              <a:rPr lang="en-US" smtClean="0"/>
              <a:t>22</a:t>
            </a:fld>
            <a:endParaRPr lang="en-US"/>
          </a:p>
        </p:txBody>
      </p:sp>
    </p:spTree>
    <p:extLst>
      <p:ext uri="{BB962C8B-B14F-4D97-AF65-F5344CB8AC3E}">
        <p14:creationId xmlns:p14="http://schemas.microsoft.com/office/powerpoint/2010/main" val="6826689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3217A-15D0-FDBC-D88D-32367D05DA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6AA9D0-0D0E-4632-6D5E-B03315AF6C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F8B5E9-B10A-480F-E9DF-019431B2525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E48245-72CA-2608-532F-1C4B349EBACB}"/>
              </a:ext>
            </a:extLst>
          </p:cNvPr>
          <p:cNvSpPr>
            <a:spLocks noGrp="1"/>
          </p:cNvSpPr>
          <p:nvPr>
            <p:ph type="sldNum" sz="quarter" idx="5"/>
          </p:nvPr>
        </p:nvSpPr>
        <p:spPr/>
        <p:txBody>
          <a:bodyPr/>
          <a:lstStyle/>
          <a:p>
            <a:fld id="{032F2F96-FB4F-4FE3-9775-2EE627221D70}" type="slidenum">
              <a:rPr lang="en-US" smtClean="0"/>
              <a:t>8</a:t>
            </a:fld>
            <a:endParaRPr lang="en-US"/>
          </a:p>
        </p:txBody>
      </p:sp>
    </p:spTree>
    <p:extLst>
      <p:ext uri="{BB962C8B-B14F-4D97-AF65-F5344CB8AC3E}">
        <p14:creationId xmlns:p14="http://schemas.microsoft.com/office/powerpoint/2010/main" val="10201984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ACB05-28F2-3706-FDF8-97E9F3ED6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54D565-580D-10C4-B2FC-31ACB5E1AE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4A4EDA-106D-38A4-E4DC-D0BC492F8E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9278B6-FCDE-CC4F-6777-FEDA5DB9D4CC}"/>
              </a:ext>
            </a:extLst>
          </p:cNvPr>
          <p:cNvSpPr>
            <a:spLocks noGrp="1"/>
          </p:cNvSpPr>
          <p:nvPr>
            <p:ph type="sldNum" sz="quarter" idx="5"/>
          </p:nvPr>
        </p:nvSpPr>
        <p:spPr/>
        <p:txBody>
          <a:bodyPr/>
          <a:lstStyle/>
          <a:p>
            <a:fld id="{032F2F96-FB4F-4FE3-9775-2EE627221D70}" type="slidenum">
              <a:rPr lang="en-US" smtClean="0"/>
              <a:t>9</a:t>
            </a:fld>
            <a:endParaRPr lang="en-US"/>
          </a:p>
        </p:txBody>
      </p:sp>
    </p:spTree>
    <p:extLst>
      <p:ext uri="{BB962C8B-B14F-4D97-AF65-F5344CB8AC3E}">
        <p14:creationId xmlns:p14="http://schemas.microsoft.com/office/powerpoint/2010/main" val="220683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1FAAA-711B-3846-672C-993884D22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38C8E54-22FC-4E60-0D51-0F72E6445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592632-F31D-7BAC-011D-9DC6206606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52614C-72A7-8F28-0F64-D520E049DE53}"/>
              </a:ext>
            </a:extLst>
          </p:cNvPr>
          <p:cNvSpPr>
            <a:spLocks noGrp="1"/>
          </p:cNvSpPr>
          <p:nvPr>
            <p:ph type="sldNum" sz="quarter" idx="5"/>
          </p:nvPr>
        </p:nvSpPr>
        <p:spPr/>
        <p:txBody>
          <a:bodyPr/>
          <a:lstStyle/>
          <a:p>
            <a:fld id="{032F2F96-FB4F-4FE3-9775-2EE627221D70}" type="slidenum">
              <a:rPr lang="en-US" smtClean="0"/>
              <a:t>10</a:t>
            </a:fld>
            <a:endParaRPr lang="en-US"/>
          </a:p>
        </p:txBody>
      </p:sp>
    </p:spTree>
    <p:extLst>
      <p:ext uri="{BB962C8B-B14F-4D97-AF65-F5344CB8AC3E}">
        <p14:creationId xmlns:p14="http://schemas.microsoft.com/office/powerpoint/2010/main" val="18203103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3423B4-D8D5-EFBB-FA95-0738B1833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0E3493-88A0-A15D-229F-E0F2050B69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5215C-9960-05AF-7CBE-5D091EEE9C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BE46C1-026A-3A40-D911-20521F4C5780}"/>
              </a:ext>
            </a:extLst>
          </p:cNvPr>
          <p:cNvSpPr>
            <a:spLocks noGrp="1"/>
          </p:cNvSpPr>
          <p:nvPr>
            <p:ph type="sldNum" sz="quarter" idx="5"/>
          </p:nvPr>
        </p:nvSpPr>
        <p:spPr/>
        <p:txBody>
          <a:bodyPr/>
          <a:lstStyle/>
          <a:p>
            <a:fld id="{032F2F96-FB4F-4FE3-9775-2EE627221D70}" type="slidenum">
              <a:rPr lang="en-US" smtClean="0"/>
              <a:t>11</a:t>
            </a:fld>
            <a:endParaRPr lang="en-US"/>
          </a:p>
        </p:txBody>
      </p:sp>
    </p:spTree>
    <p:extLst>
      <p:ext uri="{BB962C8B-B14F-4D97-AF65-F5344CB8AC3E}">
        <p14:creationId xmlns:p14="http://schemas.microsoft.com/office/powerpoint/2010/main" val="795354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295B9-D2CE-0BC2-3CAA-6E8AC4490E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BBAD1E-6BBA-0AE7-9C35-C8DFDF6F66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1E40C0-4A21-789E-0980-9AE8C7171CB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39C7294-927B-EC21-AD9F-C7F8DBE80B22}"/>
              </a:ext>
            </a:extLst>
          </p:cNvPr>
          <p:cNvSpPr>
            <a:spLocks noGrp="1"/>
          </p:cNvSpPr>
          <p:nvPr>
            <p:ph type="sldNum" sz="quarter" idx="5"/>
          </p:nvPr>
        </p:nvSpPr>
        <p:spPr/>
        <p:txBody>
          <a:bodyPr/>
          <a:lstStyle/>
          <a:p>
            <a:fld id="{032F2F96-FB4F-4FE3-9775-2EE627221D70}" type="slidenum">
              <a:rPr lang="en-US" smtClean="0"/>
              <a:t>12</a:t>
            </a:fld>
            <a:endParaRPr lang="en-US"/>
          </a:p>
        </p:txBody>
      </p:sp>
    </p:spTree>
    <p:extLst>
      <p:ext uri="{BB962C8B-B14F-4D97-AF65-F5344CB8AC3E}">
        <p14:creationId xmlns:p14="http://schemas.microsoft.com/office/powerpoint/2010/main" val="18894345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C84A-5DB9-2AC2-DDDE-99D050CEA6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368646-174C-687F-9586-E597DE39FE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B1E302-D9EB-8E03-894F-B385529071F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AE2497-6AA7-BE11-C737-7E38277AD225}"/>
              </a:ext>
            </a:extLst>
          </p:cNvPr>
          <p:cNvSpPr>
            <a:spLocks noGrp="1"/>
          </p:cNvSpPr>
          <p:nvPr>
            <p:ph type="sldNum" sz="quarter" idx="5"/>
          </p:nvPr>
        </p:nvSpPr>
        <p:spPr/>
        <p:txBody>
          <a:bodyPr/>
          <a:lstStyle/>
          <a:p>
            <a:fld id="{032F2F96-FB4F-4FE3-9775-2EE627221D70}" type="slidenum">
              <a:rPr lang="en-US" smtClean="0"/>
              <a:t>13</a:t>
            </a:fld>
            <a:endParaRPr lang="en-US"/>
          </a:p>
        </p:txBody>
      </p:sp>
    </p:spTree>
    <p:extLst>
      <p:ext uri="{BB962C8B-B14F-4D97-AF65-F5344CB8AC3E}">
        <p14:creationId xmlns:p14="http://schemas.microsoft.com/office/powerpoint/2010/main" val="19357256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1477-0123-42A0-0A83-E19DB7DAF6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B8C9B2-F92F-7119-0531-CBE79B5B9E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ECA2E8-182F-9CC9-62D4-2E320239F4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5F6DED-3A43-85DB-8CAD-96B318F460E0}"/>
              </a:ext>
            </a:extLst>
          </p:cNvPr>
          <p:cNvSpPr>
            <a:spLocks noGrp="1"/>
          </p:cNvSpPr>
          <p:nvPr>
            <p:ph type="sldNum" sz="quarter" idx="5"/>
          </p:nvPr>
        </p:nvSpPr>
        <p:spPr/>
        <p:txBody>
          <a:bodyPr/>
          <a:lstStyle/>
          <a:p>
            <a:fld id="{032F2F96-FB4F-4FE3-9775-2EE627221D70}" type="slidenum">
              <a:rPr lang="en-US" smtClean="0"/>
              <a:t>14</a:t>
            </a:fld>
            <a:endParaRPr lang="en-US"/>
          </a:p>
        </p:txBody>
      </p:sp>
    </p:spTree>
    <p:extLst>
      <p:ext uri="{BB962C8B-B14F-4D97-AF65-F5344CB8AC3E}">
        <p14:creationId xmlns:p14="http://schemas.microsoft.com/office/powerpoint/2010/main" val="31185110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68A5E-BFA6-6B90-64D9-3B72DC2A4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431837-5763-272D-12E8-056B45EFEF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4C2DAF-F38E-FD14-438E-679CB2CC7E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B1B12B7-6FB8-4EDC-0BC6-F352807C4535}"/>
              </a:ext>
            </a:extLst>
          </p:cNvPr>
          <p:cNvSpPr>
            <a:spLocks noGrp="1"/>
          </p:cNvSpPr>
          <p:nvPr>
            <p:ph type="sldNum" sz="quarter" idx="5"/>
          </p:nvPr>
        </p:nvSpPr>
        <p:spPr/>
        <p:txBody>
          <a:bodyPr/>
          <a:lstStyle/>
          <a:p>
            <a:fld id="{032F2F96-FB4F-4FE3-9775-2EE627221D70}" type="slidenum">
              <a:rPr lang="en-US" smtClean="0"/>
              <a:t>15</a:t>
            </a:fld>
            <a:endParaRPr lang="en-US"/>
          </a:p>
        </p:txBody>
      </p:sp>
    </p:spTree>
    <p:extLst>
      <p:ext uri="{BB962C8B-B14F-4D97-AF65-F5344CB8AC3E}">
        <p14:creationId xmlns:p14="http://schemas.microsoft.com/office/powerpoint/2010/main" val="42403139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3467797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32426182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3056398368"/>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184229568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42677435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909810971"/>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41443479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1101648180"/>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85009653"/>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440533132"/>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133307144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8" y="607284"/>
            <a:ext cx="2480228" cy="421640"/>
          </a:xfrm>
          <a:prstGeom prst="rect">
            <a:avLst/>
          </a:prstGeom>
          <a:ln w="12700">
            <a:miter lim="400000"/>
          </a:ln>
        </p:spPr>
      </p:pic>
      <p:sp>
        <p:nvSpPr>
          <p:cNvPr id="2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091873211"/>
      </p:ext>
    </p:extLst>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72" y="2073271"/>
            <a:ext cx="609602" cy="243842"/>
          </a:xfrm>
          <a:prstGeom prst="rect">
            <a:avLst/>
          </a:prstGeom>
          <a:ln w="12700">
            <a:miter lim="400000"/>
          </a:ln>
        </p:spPr>
      </p:pic>
      <p:sp>
        <p:nvSpPr>
          <p:cNvPr id="39" name="Agenda"/>
          <p:cNvSpPr txBox="1"/>
          <p:nvPr/>
        </p:nvSpPr>
        <p:spPr>
          <a:xfrm>
            <a:off x="2590801" y="1941404"/>
            <a:ext cx="3357490" cy="4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defTabSz="470262">
              <a:lnSpc>
                <a:spcPct val="100000"/>
              </a:lnSpc>
              <a:spcBef>
                <a:spcPts val="3000"/>
              </a:spcBef>
              <a:defRPr sz="5600" spc="0"/>
            </a:lvl1pPr>
          </a:lstStyle>
          <a:p>
            <a:r>
              <a:rPr sz="2800">
                <a:latin typeface="+mj-lt"/>
              </a:rPr>
              <a:t>Agenda</a:t>
            </a:r>
          </a:p>
        </p:txBody>
      </p:sp>
      <p:sp>
        <p:nvSpPr>
          <p:cNvPr id="40" name="Insert short chapter name…"/>
          <p:cNvSpPr txBox="1">
            <a:spLocks noGrp="1"/>
          </p:cNvSpPr>
          <p:nvPr>
            <p:ph type="body" sz="quarter" idx="21"/>
          </p:nvPr>
        </p:nvSpPr>
        <p:spPr>
          <a:xfrm>
            <a:off x="4566592" y="4389129"/>
            <a:ext cx="9263708" cy="4237057"/>
          </a:xfrm>
          <a:prstGeom prst="rect">
            <a:avLst/>
          </a:prstGeom>
        </p:spPr>
        <p:txBody>
          <a:bodyPr lIns="0" tIns="0" rIns="0" bIns="0" anchor="t">
            <a:spAutoFit/>
          </a:bodyPr>
          <a:lstStyle>
            <a:lvl1pPr marL="0" indent="0" defTabSz="470262">
              <a:lnSpc>
                <a:spcPct val="140000"/>
              </a:lnSpc>
              <a:spcBef>
                <a:spcPts val="0"/>
              </a:spcBef>
              <a:buClrTx/>
              <a:buSzTx/>
              <a:buNone/>
              <a:defRPr sz="4000"/>
            </a:lvl1p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1" y="4630429"/>
            <a:ext cx="1217274" cy="3742563"/>
          </a:xfrm>
          <a:prstGeom prst="rect">
            <a:avLst/>
          </a:prstGeom>
        </p:spPr>
        <p:txBody>
          <a:bodyPr lIns="0" tIns="0" rIns="0" bIns="0" anchor="t">
            <a:spAutoFit/>
          </a:bodyPr>
          <a:lstStyle>
            <a:lvl1pPr marL="0" indent="0">
              <a:lnSpc>
                <a:spcPct val="280000"/>
              </a:lnSpc>
              <a:buClrTx/>
              <a:buSzTx/>
              <a:buNone/>
              <a:defRPr sz="1600"/>
            </a:lvl1p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1" y="4389129"/>
            <a:ext cx="1328094" cy="4237057"/>
          </a:xfrm>
          <a:prstGeom prst="rect">
            <a:avLst/>
          </a:prstGeom>
        </p:spPr>
        <p:txBody>
          <a:bodyPr lIns="0" tIns="0" rIns="0" bIns="0" anchor="t">
            <a:spAutoFit/>
          </a:bodyPr>
          <a:lstStyle>
            <a:lvl1pPr marL="0" indent="0" defTabSz="470262">
              <a:lnSpc>
                <a:spcPct val="140000"/>
              </a:lnSpc>
              <a:spcBef>
                <a:spcPts val="0"/>
              </a:spcBef>
              <a:buSzTx/>
              <a:buNone/>
              <a:defRPr sz="4000">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727804042"/>
      </p:ext>
    </p:extLst>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810600882"/>
      </p:ext>
    </p:extLst>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456765220"/>
      </p:ext>
    </p:extLst>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28534"/>
      </p:ext>
    </p:extLst>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238832282"/>
      </p:ext>
    </p:extLst>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657771337"/>
      </p:ext>
    </p:extLst>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4084157157"/>
      </p:ext>
    </p:extLst>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860744663"/>
      </p:ext>
    </p:extLst>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41"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1759747898"/>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28604176"/>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5"/>
            <a:ext cx="19678204" cy="5957990"/>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536688768"/>
      </p:ext>
    </p:extLst>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419279103"/>
      </p:ext>
    </p:extLst>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453285751"/>
      </p:ext>
    </p:extLst>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3154302953"/>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spTree>
    <p:extLst>
      <p:ext uri="{BB962C8B-B14F-4D97-AF65-F5344CB8AC3E}">
        <p14:creationId xmlns:p14="http://schemas.microsoft.com/office/powerpoint/2010/main" val="2397627723"/>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Presentation title">
    <p:spTree>
      <p:nvGrpSpPr>
        <p:cNvPr id="1" name=""/>
        <p:cNvGrpSpPr/>
        <p:nvPr/>
      </p:nvGrpSpPr>
      <p:grpSpPr>
        <a:xfrm>
          <a:off x="0" y="0"/>
          <a:ext cx="0" cy="0"/>
          <a:chOff x="0" y="0"/>
          <a:chExt cx="0" cy="0"/>
        </a:xfrm>
      </p:grpSpPr>
      <p:sp>
        <p:nvSpPr>
          <p:cNvPr id="18"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latin typeface="+mj-lt"/>
                <a:ea typeface="+mj-ea"/>
                <a:cs typeface="+mj-cs"/>
                <a:sym typeface="Poppins Medium"/>
              </a:defRPr>
            </a:lvl1pPr>
          </a:lstStyle>
          <a:p>
            <a:r>
              <a:rPr dirty="0"/>
              <a:t>Title Text</a:t>
            </a:r>
          </a:p>
        </p:txBody>
      </p:sp>
      <p:pic>
        <p:nvPicPr>
          <p:cNvPr id="19" name="endava_logo_pos_RGB.svg" descr="endava_logo_pos_RGB.sv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3870031579"/>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pic>
        <p:nvPicPr>
          <p:cNvPr id="28" name="endava_logo_neg_RGB.png" descr="endava_logo_neg_RGB.png"/>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593247" y="607284"/>
            <a:ext cx="2480228" cy="421640"/>
          </a:xfrm>
          <a:prstGeom prst="rect">
            <a:avLst/>
          </a:prstGeom>
          <a:ln w="12700">
            <a:miter lim="400000"/>
          </a:ln>
        </p:spPr>
      </p:pic>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71726399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2584896" y="6377282"/>
            <a:ext cx="19678204" cy="5957990"/>
          </a:xfrm>
          <a:prstGeom prst="rect">
            <a:avLst/>
          </a:prstGeom>
        </p:spPr>
        <p:txBody>
          <a:bodyPr lIns="0" tIns="0" rIns="0" bIns="0"/>
          <a:lstStyle>
            <a:lvl1pPr>
              <a:lnSpc>
                <a:spcPct val="80000"/>
              </a:lnSpc>
              <a:spcBef>
                <a:spcPts val="0"/>
              </a:spcBef>
              <a:defRPr sz="96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577793749"/>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pic>
        <p:nvPicPr>
          <p:cNvPr id="38" name="endava_brandshape_RGB_red.svg" descr="endava_brandshape_RGB_red.svg"/>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rot="16200000">
            <a:off x="5521569" y="2073270"/>
            <a:ext cx="609601" cy="243841"/>
          </a:xfrm>
          <a:prstGeom prst="rect">
            <a:avLst/>
          </a:prstGeom>
          <a:ln w="12700">
            <a:miter lim="400000"/>
          </a:ln>
        </p:spPr>
      </p:pic>
      <p:sp>
        <p:nvSpPr>
          <p:cNvPr id="39" name="Agenda"/>
          <p:cNvSpPr txBox="1"/>
          <p:nvPr/>
        </p:nvSpPr>
        <p:spPr>
          <a:xfrm>
            <a:off x="2590800" y="1700307"/>
            <a:ext cx="3357490" cy="96436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50800" tIns="50800" rIns="50800" bIns="50800" anchor="ctr">
            <a:spAutoFit/>
          </a:bodyPr>
          <a:lstStyle>
            <a:lvl1pPr defTabSz="470262">
              <a:lnSpc>
                <a:spcPct val="100000"/>
              </a:lnSpc>
              <a:spcBef>
                <a:spcPts val="3000"/>
              </a:spcBef>
              <a:defRPr sz="5600" spc="0"/>
            </a:lvl1pPr>
          </a:lstStyle>
          <a:p>
            <a:r>
              <a:rPr>
                <a:latin typeface="+mj-lt"/>
              </a:rPr>
              <a:t>Agenda</a:t>
            </a:r>
          </a:p>
        </p:txBody>
      </p:sp>
      <p:sp>
        <p:nvSpPr>
          <p:cNvPr id="40" name="Insert short chapter name…"/>
          <p:cNvSpPr txBox="1">
            <a:spLocks noGrp="1"/>
          </p:cNvSpPr>
          <p:nvPr>
            <p:ph type="body" sz="quarter" idx="21"/>
          </p:nvPr>
        </p:nvSpPr>
        <p:spPr>
          <a:xfrm>
            <a:off x="4566592" y="4389125"/>
            <a:ext cx="9263708" cy="4897113"/>
          </a:xfrm>
          <a:prstGeom prst="rect">
            <a:avLst/>
          </a:prstGeom>
        </p:spPr>
        <p:txBody>
          <a:bodyPr lIns="0" tIns="0" rIns="0" bIns="0" anchor="t">
            <a:spAutoFit/>
          </a:bodyPr>
          <a:lstStyle/>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a:p>
            <a:pPr marL="0" indent="0" defTabSz="470262">
              <a:lnSpc>
                <a:spcPct val="140000"/>
              </a:lnSpc>
              <a:spcBef>
                <a:spcPts val="0"/>
              </a:spcBef>
              <a:buClrTx/>
              <a:buSzTx/>
              <a:buNone/>
              <a:defRPr sz="4000"/>
            </a:pPr>
            <a:r>
              <a:rPr dirty="0"/>
              <a:t>Insert short chapter name</a:t>
            </a:r>
          </a:p>
        </p:txBody>
      </p:sp>
      <p:sp>
        <p:nvSpPr>
          <p:cNvPr id="41" name="Pag. 4…"/>
          <p:cNvSpPr txBox="1">
            <a:spLocks noGrp="1"/>
          </p:cNvSpPr>
          <p:nvPr>
            <p:ph type="body" sz="quarter" idx="22"/>
          </p:nvPr>
        </p:nvSpPr>
        <p:spPr>
          <a:xfrm>
            <a:off x="14478000" y="4630425"/>
            <a:ext cx="1217274" cy="4468867"/>
          </a:xfrm>
          <a:prstGeom prst="rect">
            <a:avLst/>
          </a:prstGeom>
        </p:spPr>
        <p:txBody>
          <a:bodyPr lIns="0" tIns="0" rIns="0" bIns="0" anchor="t">
            <a:spAutoFit/>
          </a:bodyPr>
          <a:lstStyle/>
          <a:p>
            <a:pPr marL="0" indent="0">
              <a:lnSpc>
                <a:spcPct val="280000"/>
              </a:lnSpc>
              <a:buClrTx/>
              <a:buSzTx/>
              <a:buNone/>
              <a:defRPr sz="1600"/>
            </a:pPr>
            <a:r>
              <a:rPr dirty="0"/>
              <a:t>Pag. 4</a:t>
            </a:r>
          </a:p>
          <a:p>
            <a:pPr marL="0" indent="0">
              <a:lnSpc>
                <a:spcPct val="280000"/>
              </a:lnSpc>
              <a:buClrTx/>
              <a:buSzTx/>
              <a:buNone/>
              <a:defRPr sz="1600"/>
            </a:pPr>
            <a:r>
              <a:rPr dirty="0"/>
              <a:t>Pag. 8</a:t>
            </a:r>
          </a:p>
          <a:p>
            <a:pPr marL="0" indent="0">
              <a:lnSpc>
                <a:spcPct val="280000"/>
              </a:lnSpc>
              <a:buClrTx/>
              <a:buSzTx/>
              <a:buNone/>
              <a:defRPr sz="1600"/>
            </a:pPr>
            <a:r>
              <a:rPr dirty="0"/>
              <a:t>Pag. 16</a:t>
            </a:r>
          </a:p>
          <a:p>
            <a:pPr marL="0" indent="0">
              <a:lnSpc>
                <a:spcPct val="280000"/>
              </a:lnSpc>
              <a:buClrTx/>
              <a:buSzTx/>
              <a:buNone/>
              <a:defRPr sz="1600"/>
            </a:pPr>
            <a:r>
              <a:rPr dirty="0"/>
              <a:t>Pag. 32</a:t>
            </a:r>
          </a:p>
          <a:p>
            <a:pPr marL="0" indent="0">
              <a:lnSpc>
                <a:spcPct val="280000"/>
              </a:lnSpc>
              <a:buClrTx/>
              <a:buSzTx/>
              <a:buNone/>
              <a:defRPr sz="1600"/>
            </a:pPr>
            <a:r>
              <a:rPr dirty="0"/>
              <a:t>Pag. 48</a:t>
            </a:r>
          </a:p>
        </p:txBody>
      </p:sp>
      <p:sp>
        <p:nvSpPr>
          <p:cNvPr id="42" name="01…"/>
          <p:cNvSpPr txBox="1">
            <a:spLocks noGrp="1"/>
          </p:cNvSpPr>
          <p:nvPr>
            <p:ph type="body" sz="quarter" idx="23"/>
          </p:nvPr>
        </p:nvSpPr>
        <p:spPr>
          <a:xfrm>
            <a:off x="2590800" y="4389125"/>
            <a:ext cx="1328093" cy="4897113"/>
          </a:xfrm>
          <a:prstGeom prst="rect">
            <a:avLst/>
          </a:prstGeom>
        </p:spPr>
        <p:txBody>
          <a:bodyPr lIns="0" tIns="0" rIns="0" bIns="0" anchor="t">
            <a:spAutoFit/>
          </a:body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43" name="Slide Number"/>
          <p:cNvSpPr txBox="1">
            <a:spLocks noGrp="1"/>
          </p:cNvSpPr>
          <p:nvPr>
            <p:ph type="sldNum" sz="quarter" idx="2"/>
          </p:nvPr>
        </p:nvSpPr>
        <p:spPr>
          <a:prstGeom prst="rect">
            <a:avLst/>
          </a:prstGeom>
        </p:spPr>
        <p:txBody>
          <a:bodyP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46E5D2F0-15DA-2874-EAC3-5BB2891DDF60}"/>
              </a:ext>
            </a:extLst>
          </p:cNvPr>
          <p:cNvPicPr>
            <a:picLocks noChangeAspect="1"/>
          </p:cNvPicPr>
          <p:nvPr userDrawn="1"/>
        </p:nvPicPr>
        <p:blipFill>
          <a:blip r:embed="rId3"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B4EA5F31-CE77-51B2-4E0C-5100FC85B505}"/>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506127220"/>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latin typeface="+mj-lt"/>
                <a:ea typeface="+mj-ea"/>
                <a:cs typeface="+mj-cs"/>
                <a:sym typeface="Poppins Medium"/>
              </a:defRPr>
            </a:lvl1pPr>
          </a:lstStyle>
          <a:p>
            <a:r>
              <a:t>Title Text</a:t>
            </a:r>
          </a:p>
        </p:txBody>
      </p:sp>
      <p:sp>
        <p:nvSpPr>
          <p:cNvPr id="66" name="Chapter"/>
          <p:cNvSpPr txBox="1"/>
          <p:nvPr userDrawn="1"/>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t>Chapter</a:t>
            </a:r>
          </a:p>
        </p:txBody>
      </p:sp>
      <p:sp>
        <p:nvSpPr>
          <p:cNvPr id="67"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3" y="1224265"/>
            <a:ext cx="7253966" cy="307777"/>
          </a:xfrm>
          <a:prstGeom prst="rect">
            <a:avLst/>
          </a:prstGeom>
        </p:spPr>
        <p:txBody>
          <a:bodyPr lIns="0" tIns="0" rIns="0" bIns="0" anchor="t">
            <a:spAutoFit/>
          </a:bodyPr>
          <a:lstStyle>
            <a:lvl1pPr marL="0" indent="0">
              <a:lnSpc>
                <a:spcPct val="100000"/>
              </a:lnSpc>
              <a:buClrTx/>
              <a:buSzTx/>
              <a:buNone/>
              <a:defRPr sz="2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
        <p:nvSpPr>
          <p:cNvPr id="70"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355365922"/>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6" y="2795882"/>
            <a:ext cx="14122401" cy="3352801"/>
          </a:xfrm>
          <a:prstGeom prst="rect">
            <a:avLst/>
          </a:prstGeom>
        </p:spPr>
        <p:txBody>
          <a:bodyPr lIns="0" tIns="0" rIns="0" bIns="0"/>
          <a:lstStyle>
            <a:lvl1pPr>
              <a:lnSpc>
                <a:spcPct val="100000"/>
              </a:lnSpc>
              <a:spcBef>
                <a:spcPts val="0"/>
              </a:spcBef>
              <a:defRPr sz="96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0" y="1224265"/>
            <a:ext cx="1615562" cy="3556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t>Chapter</a:t>
            </a:r>
          </a:p>
        </p:txBody>
      </p:sp>
      <p:sp>
        <p:nvSpPr>
          <p:cNvPr id="80" name="01"/>
          <p:cNvSpPr txBox="1">
            <a:spLocks noGrp="1"/>
          </p:cNvSpPr>
          <p:nvPr>
            <p:ph type="body" sz="quarter" idx="21" hasCustomPrompt="1"/>
          </p:nvPr>
        </p:nvSpPr>
        <p:spPr>
          <a:xfrm>
            <a:off x="609600" y="2795879"/>
            <a:ext cx="2284402" cy="1477328"/>
          </a:xfrm>
          <a:prstGeom prst="rect">
            <a:avLst/>
          </a:prstGeom>
        </p:spPr>
        <p:txBody>
          <a:bodyPr lIns="0" tIns="0" rIns="0" bIns="0" anchor="t">
            <a:spAutoFit/>
          </a:bodyPr>
          <a:lstStyle>
            <a:lvl1pPr marL="0" indent="0" defTabSz="470262">
              <a:lnSpc>
                <a:spcPct val="100000"/>
              </a:lnSpc>
              <a:spcBef>
                <a:spcPts val="0"/>
              </a:spcBef>
              <a:buClrTx/>
              <a:buSzTx/>
              <a:buNone/>
              <a:defRPr sz="96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3" y="1224265"/>
            <a:ext cx="7253966" cy="355600"/>
          </a:xfrm>
          <a:prstGeom prst="rect">
            <a:avLst/>
          </a:prstGeom>
        </p:spPr>
        <p:txBody>
          <a:bodyPr lIns="0" tIns="0" rIns="0" bIns="0" anchor="t">
            <a:spAutoFit/>
          </a:bodyPr>
          <a:lstStyle>
            <a:lvl1pPr marL="0" indent="0">
              <a:buClrTx/>
              <a:buSzTx/>
              <a:buNone/>
              <a:defRPr sz="2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878716" y="13081000"/>
            <a:ext cx="306935" cy="398779"/>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0"/>
            <a:ext cx="1142575" cy="457030"/>
          </a:xfrm>
          <a:prstGeom prst="rect">
            <a:avLst/>
          </a:prstGeom>
          <a:ln w="12700">
            <a:miter lim="400000"/>
          </a:ln>
        </p:spPr>
      </p:pic>
    </p:spTree>
    <p:extLst>
      <p:ext uri="{BB962C8B-B14F-4D97-AF65-F5344CB8AC3E}">
        <p14:creationId xmlns:p14="http://schemas.microsoft.com/office/powerpoint/2010/main" val="218779472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Chapter">
    <p:spTree>
      <p:nvGrpSpPr>
        <p:cNvPr id="1" name=""/>
        <p:cNvGrpSpPr/>
        <p:nvPr/>
      </p:nvGrpSpPr>
      <p:grpSpPr>
        <a:xfrm>
          <a:off x="0" y="0"/>
          <a:ext cx="0" cy="0"/>
          <a:chOff x="0" y="0"/>
          <a:chExt cx="0" cy="0"/>
        </a:xfrm>
      </p:grpSpPr>
      <p:sp>
        <p:nvSpPr>
          <p:cNvPr id="65"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latin typeface="+mj-lt"/>
                <a:ea typeface="+mj-ea"/>
                <a:cs typeface="+mj-cs"/>
                <a:sym typeface="Poppins Medium"/>
              </a:defRPr>
            </a:lvl1pPr>
          </a:lstStyle>
          <a:p>
            <a:r>
              <a:t>Title Text</a:t>
            </a:r>
          </a:p>
        </p:txBody>
      </p:sp>
      <p:sp>
        <p:nvSpPr>
          <p:cNvPr id="66" name="Chapter"/>
          <p:cNvSpPr txBox="1"/>
          <p:nvPr userDrawn="1"/>
        </p:nvSpPr>
        <p:spPr>
          <a:xfrm>
            <a:off x="609601" y="1332820"/>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nchor="ctr">
            <a:spAutoFit/>
          </a:bodyPr>
          <a:lstStyle>
            <a:lvl1pPr>
              <a:lnSpc>
                <a:spcPct val="100000"/>
              </a:lnSpc>
            </a:lvl1pPr>
          </a:lstStyle>
          <a:p>
            <a:r>
              <a:rPr sz="900"/>
              <a:t>Chapter</a:t>
            </a:r>
          </a:p>
        </p:txBody>
      </p:sp>
      <p:sp>
        <p:nvSpPr>
          <p:cNvPr id="67"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latin typeface="+mj-lt"/>
                <a:ea typeface="+mj-ea"/>
                <a:cs typeface="+mj-cs"/>
                <a:sym typeface="Poppins Medium"/>
              </a:defRPr>
            </a:lvl1pPr>
          </a:lstStyle>
          <a:p>
            <a:r>
              <a:t>01</a:t>
            </a:r>
          </a:p>
        </p:txBody>
      </p:sp>
      <p:sp>
        <p:nvSpPr>
          <p:cNvPr id="68" name="Insert presentation name or subtitle here if needed"/>
          <p:cNvSpPr txBox="1">
            <a:spLocks noGrp="1"/>
          </p:cNvSpPr>
          <p:nvPr>
            <p:ph type="body" sz="quarter" idx="22" hasCustomPrompt="1"/>
          </p:nvPr>
        </p:nvSpPr>
        <p:spPr>
          <a:xfrm>
            <a:off x="5301235" y="1224269"/>
            <a:ext cx="7253966" cy="153888"/>
          </a:xfrm>
          <a:prstGeom prst="rect">
            <a:avLst/>
          </a:prstGeom>
        </p:spPr>
        <p:txBody>
          <a:bodyPr lIns="0" tIns="0" rIns="0" bIns="0" anchor="t">
            <a:spAutoFit/>
          </a:bodyPr>
          <a:lstStyle>
            <a:lvl1pPr marL="0" indent="0">
              <a:lnSpc>
                <a:spcPct val="100000"/>
              </a:lnSpc>
              <a:buClrTx/>
              <a:buSzTx/>
              <a:buNone/>
              <a:defRPr sz="1000"/>
            </a:lvl1pPr>
          </a:lstStyle>
          <a:p>
            <a:r>
              <a:rPr dirty="0"/>
              <a:t>Insert subtitle if needed</a:t>
            </a:r>
          </a:p>
        </p:txBody>
      </p:sp>
      <p:pic>
        <p:nvPicPr>
          <p:cNvPr id="69" name="endava_brandshape_RGB_red.svg" descr="endava_brandshape_RGB_red.svg"/>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
        <p:nvSpPr>
          <p:cNvPr id="70"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2964846373"/>
      </p:ext>
    </p:extLst>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t>© Copyright 2023 Endava  •  Confidential and Proprietary  •  Version 1.0</a:t>
            </a:r>
          </a:p>
        </p:txBody>
      </p:sp>
      <p:sp>
        <p:nvSpPr>
          <p:cNvPr id="91" name="Insert chapter name"/>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sp>
        <p:nvSpPr>
          <p:cNvPr id="93" name="Slide Number"/>
          <p:cNvSpPr txBox="1">
            <a:spLocks noGrp="1"/>
          </p:cNvSpPr>
          <p:nvPr>
            <p:ph type="sldNum" sz="quarter" idx="2"/>
          </p:nvPr>
        </p:nvSpPr>
        <p:spPr>
          <a:xfrm>
            <a:off x="23489402" y="13134586"/>
            <a:ext cx="288542" cy="24622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786131886"/>
      </p:ext>
    </p:extLst>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14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1984968435"/>
      </p:ext>
    </p:extLst>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23"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24" name="Slide Number"/>
          <p:cNvSpPr txBox="1">
            <a:spLocks noGrp="1"/>
          </p:cNvSpPr>
          <p:nvPr>
            <p:ph type="sldNum" sz="quarter" idx="2"/>
          </p:nvPr>
        </p:nvSpPr>
        <p:spPr>
          <a:xfrm>
            <a:off x="23489402" y="13132800"/>
            <a:ext cx="288542" cy="24622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599" y="207804"/>
            <a:ext cx="2154529" cy="405189"/>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1400">
                <a:solidFill>
                  <a:srgbClr val="FFFFFF"/>
                </a:solidFill>
              </a:defRPr>
            </a:lvl1pPr>
          </a:lstStyle>
          <a:p>
            <a:r>
              <a:rPr lang="en-US"/>
              <a:t>Insert chapter name</a:t>
            </a:r>
            <a:endParaRPr/>
          </a:p>
        </p:txBody>
      </p:sp>
    </p:spTree>
    <p:extLst>
      <p:ext uri="{BB962C8B-B14F-4D97-AF65-F5344CB8AC3E}">
        <p14:creationId xmlns:p14="http://schemas.microsoft.com/office/powerpoint/2010/main" val="3108767291"/>
      </p:ext>
    </p:extLst>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lvl1pPr>
          </a:lstStyle>
          <a:p>
            <a:r>
              <a:rPr lang="en-US"/>
              <a:t>Presentation name here</a:t>
            </a:r>
            <a:endParaRPr/>
          </a:p>
        </p:txBody>
      </p:sp>
    </p:spTree>
    <p:extLst>
      <p:ext uri="{BB962C8B-B14F-4D97-AF65-F5344CB8AC3E}">
        <p14:creationId xmlns:p14="http://schemas.microsoft.com/office/powerpoint/2010/main" val="3380275132"/>
      </p:ext>
    </p:extLst>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Minimal Header Black">
    <p:bg>
      <p:bgPr>
        <a:solidFill>
          <a:srgbClr val="192B37"/>
        </a:solidFill>
        <a:effectLst/>
      </p:bgPr>
    </p:bg>
    <p:spTree>
      <p:nvGrpSpPr>
        <p:cNvPr id="1" name=""/>
        <p:cNvGrpSpPr/>
        <p:nvPr/>
      </p:nvGrpSpPr>
      <p:grpSpPr>
        <a:xfrm>
          <a:off x="0" y="0"/>
          <a:ext cx="0" cy="0"/>
          <a:chOff x="0" y="0"/>
          <a:chExt cx="0" cy="0"/>
        </a:xfrm>
      </p:grpSpPr>
      <p:pic>
        <p:nvPicPr>
          <p:cNvPr id="140"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5" y="251730"/>
            <a:ext cx="262849" cy="320676"/>
          </a:xfrm>
          <a:prstGeom prst="rect">
            <a:avLst/>
          </a:prstGeom>
          <a:ln w="12700">
            <a:miter lim="400000"/>
          </a:ln>
        </p:spPr>
      </p:pic>
      <p:sp>
        <p:nvSpPr>
          <p:cNvPr id="141" name="Insert presentation name"/>
          <p:cNvSpPr txBox="1"/>
          <p:nvPr/>
        </p:nvSpPr>
        <p:spPr>
          <a:xfrm>
            <a:off x="16759829" y="236808"/>
            <a:ext cx="6570620" cy="35052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ctr">
            <a:spAutoFit/>
          </a:bodyPr>
          <a:lstStyle>
            <a:lvl1pPr algn="r">
              <a:spcBef>
                <a:spcPts val="3000"/>
              </a:spcBef>
              <a:defRPr sz="1400">
                <a:solidFill>
                  <a:srgbClr val="FFFFFF"/>
                </a:solidFill>
              </a:defRPr>
            </a:lvl1pPr>
          </a:lstStyle>
          <a:p>
            <a:r>
              <a:rPr lang="en-US"/>
              <a:t>Presentation name here</a:t>
            </a:r>
            <a:endParaRPr/>
          </a:p>
        </p:txBody>
      </p:sp>
      <p:sp>
        <p:nvSpPr>
          <p:cNvPr id="142"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spTree>
    <p:extLst>
      <p:ext uri="{BB962C8B-B14F-4D97-AF65-F5344CB8AC3E}">
        <p14:creationId xmlns:p14="http://schemas.microsoft.com/office/powerpoint/2010/main" val="859084570"/>
      </p:ext>
    </p:extLst>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Footer">
    <p:spTree>
      <p:nvGrpSpPr>
        <p:cNvPr id="1" name=""/>
        <p:cNvGrpSpPr/>
        <p:nvPr/>
      </p:nvGrpSpPr>
      <p:grpSpPr>
        <a:xfrm>
          <a:off x="0" y="0"/>
          <a:ext cx="0" cy="0"/>
          <a:chOff x="0" y="0"/>
          <a:chExt cx="0" cy="0"/>
        </a:xfrm>
      </p:grpSpPr>
      <p:sp>
        <p:nvSpPr>
          <p:cNvPr id="149"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0"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2510665216"/>
      </p:ext>
    </p:extLst>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610588" y="13100216"/>
            <a:ext cx="11290258" cy="3149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0800" tIns="50800" rIns="50800" bIns="50800" anchor="ctr">
            <a:spAutoFit/>
          </a:bodyPr>
          <a:lstStyle>
            <a:lvl1pPr>
              <a:lnSpc>
                <a:spcPct val="100000"/>
              </a:lnSpc>
              <a:spcBef>
                <a:spcPts val="0"/>
              </a:spcBef>
              <a:defRPr sz="1200" spc="0">
                <a:solidFill>
                  <a:srgbClr val="8C959B"/>
                </a:solidFill>
              </a:defRPr>
            </a:lvl1pPr>
          </a:lstStyle>
          <a:p>
            <a:r>
              <a:rPr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565295445"/>
      </p:ext>
    </p:extLst>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lide Number">
    <p:spTree>
      <p:nvGrpSpPr>
        <p:cNvPr id="1" name=""/>
        <p:cNvGrpSpPr/>
        <p:nvPr/>
      </p:nvGrpSpPr>
      <p:grpSpPr>
        <a:xfrm>
          <a:off x="0" y="0"/>
          <a:ext cx="0" cy="0"/>
          <a:chOff x="0" y="0"/>
          <a:chExt cx="0" cy="0"/>
        </a:xfrm>
      </p:grpSpPr>
      <p:sp>
        <p:nvSpPr>
          <p:cNvPr id="165"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85263792"/>
      </p:ext>
    </p:extLst>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976981778"/>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5289997" y="2795885"/>
            <a:ext cx="14122402" cy="3352802"/>
          </a:xfrm>
          <a:prstGeom prst="rect">
            <a:avLst/>
          </a:prstGeom>
        </p:spPr>
        <p:txBody>
          <a:bodyPr lIns="0" tIns="0" rIns="0" bIns="0"/>
          <a:lstStyle>
            <a:lvl1pPr>
              <a:lnSpc>
                <a:spcPct val="100000"/>
              </a:lnSpc>
              <a:spcBef>
                <a:spcPts val="0"/>
              </a:spcBef>
              <a:defRPr sz="4800" spc="0">
                <a:solidFill>
                  <a:srgbClr val="FFFFFF"/>
                </a:solidFill>
                <a:latin typeface="+mj-lt"/>
                <a:ea typeface="+mj-ea"/>
                <a:cs typeface="+mj-cs"/>
                <a:sym typeface="Poppins Medium"/>
              </a:defRPr>
            </a:lvl1pPr>
          </a:lstStyle>
          <a:p>
            <a:r>
              <a:t>Title Text</a:t>
            </a:r>
          </a:p>
        </p:txBody>
      </p:sp>
      <p:sp>
        <p:nvSpPr>
          <p:cNvPr id="79" name="Chapter"/>
          <p:cNvSpPr txBox="1"/>
          <p:nvPr/>
        </p:nvSpPr>
        <p:spPr>
          <a:xfrm>
            <a:off x="609601" y="1224269"/>
            <a:ext cx="1615562" cy="13849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0" tIns="0" rIns="0" bIns="0">
            <a:spAutoFit/>
          </a:bodyPr>
          <a:lstStyle>
            <a:lvl1pPr>
              <a:defRPr>
                <a:solidFill>
                  <a:srgbClr val="FFFFFF"/>
                </a:solidFill>
              </a:defRPr>
            </a:lvl1pPr>
          </a:lstStyle>
          <a:p>
            <a:r>
              <a:rPr sz="900"/>
              <a:t>Chapter</a:t>
            </a:r>
          </a:p>
        </p:txBody>
      </p:sp>
      <p:sp>
        <p:nvSpPr>
          <p:cNvPr id="80" name="01"/>
          <p:cNvSpPr txBox="1">
            <a:spLocks noGrp="1"/>
          </p:cNvSpPr>
          <p:nvPr>
            <p:ph type="body" sz="quarter" idx="21" hasCustomPrompt="1"/>
          </p:nvPr>
        </p:nvSpPr>
        <p:spPr>
          <a:xfrm>
            <a:off x="609601" y="2795880"/>
            <a:ext cx="2284402" cy="738664"/>
          </a:xfrm>
          <a:prstGeom prst="rect">
            <a:avLst/>
          </a:prstGeom>
        </p:spPr>
        <p:txBody>
          <a:bodyPr lIns="0" tIns="0" rIns="0" bIns="0" anchor="t">
            <a:spAutoFit/>
          </a:bodyPr>
          <a:lstStyle>
            <a:lvl1pPr marL="0" indent="0" defTabSz="235131">
              <a:lnSpc>
                <a:spcPct val="100000"/>
              </a:lnSpc>
              <a:spcBef>
                <a:spcPts val="0"/>
              </a:spcBef>
              <a:buClrTx/>
              <a:buSzTx/>
              <a:buNone/>
              <a:defRPr sz="4800">
                <a:solidFill>
                  <a:srgbClr val="FFFFFF"/>
                </a:solidFill>
                <a:latin typeface="+mj-lt"/>
                <a:ea typeface="+mj-ea"/>
                <a:cs typeface="+mj-cs"/>
                <a:sym typeface="Poppins Medium"/>
              </a:defRPr>
            </a:lvl1pPr>
          </a:lstStyle>
          <a:p>
            <a:r>
              <a:t>01</a:t>
            </a:r>
          </a:p>
        </p:txBody>
      </p:sp>
      <p:sp>
        <p:nvSpPr>
          <p:cNvPr id="81" name="Insert presentation name or subtitle here if needed"/>
          <p:cNvSpPr txBox="1">
            <a:spLocks noGrp="1"/>
          </p:cNvSpPr>
          <p:nvPr>
            <p:ph type="body" sz="quarter" idx="22" hasCustomPrompt="1"/>
          </p:nvPr>
        </p:nvSpPr>
        <p:spPr>
          <a:xfrm>
            <a:off x="5301235" y="1224266"/>
            <a:ext cx="7253966" cy="174407"/>
          </a:xfrm>
          <a:prstGeom prst="rect">
            <a:avLst/>
          </a:prstGeom>
        </p:spPr>
        <p:txBody>
          <a:bodyPr lIns="0" tIns="0" rIns="0" bIns="0" anchor="t">
            <a:spAutoFit/>
          </a:bodyPr>
          <a:lstStyle>
            <a:lvl1pPr marL="0" indent="0">
              <a:buClrTx/>
              <a:buSzTx/>
              <a:buNone/>
              <a:defRPr sz="1000">
                <a:solidFill>
                  <a:srgbClr val="FFFFFF"/>
                </a:solidFill>
              </a:defRPr>
            </a:lvl1pPr>
          </a:lstStyle>
          <a:p>
            <a:r>
              <a:rPr dirty="0"/>
              <a:t>Insert subtitle if needed</a:t>
            </a:r>
          </a:p>
        </p:txBody>
      </p:sp>
      <p:sp>
        <p:nvSpPr>
          <p:cNvPr id="82" name="Slide Number"/>
          <p:cNvSpPr txBox="1">
            <a:spLocks noGrp="1"/>
          </p:cNvSpPr>
          <p:nvPr>
            <p:ph type="sldNum" sz="quarter" idx="2"/>
          </p:nvPr>
        </p:nvSpPr>
        <p:spPr>
          <a:xfrm>
            <a:off x="11938790" y="13167542"/>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2916214" y="3241713"/>
            <a:ext cx="1142576" cy="457030"/>
          </a:xfrm>
          <a:prstGeom prst="rect">
            <a:avLst/>
          </a:prstGeom>
          <a:ln w="12700">
            <a:miter lim="400000"/>
          </a:ln>
        </p:spPr>
      </p:pic>
    </p:spTree>
    <p:extLst>
      <p:ext uri="{BB962C8B-B14F-4D97-AF65-F5344CB8AC3E}">
        <p14:creationId xmlns:p14="http://schemas.microsoft.com/office/powerpoint/2010/main" val="1934499724"/>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Header and Footer">
    <p:spTree>
      <p:nvGrpSpPr>
        <p:cNvPr id="1" name=""/>
        <p:cNvGrpSpPr/>
        <p:nvPr/>
      </p:nvGrpSpPr>
      <p:grpSpPr>
        <a:xfrm>
          <a:off x="0" y="0"/>
          <a:ext cx="0" cy="0"/>
          <a:chOff x="0" y="0"/>
          <a:chExt cx="0" cy="0"/>
        </a:xfrm>
      </p:grpSpPr>
      <p:sp>
        <p:nvSpPr>
          <p:cNvPr id="90"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91" name="Insert chapter name"/>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sp>
        <p:nvSpPr>
          <p:cNvPr id="93"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C45B8D2-EBD5-5A95-3453-C9D68B49AA43}"/>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3" name="Insert presentation name">
            <a:extLst>
              <a:ext uri="{FF2B5EF4-FFF2-40B4-BE49-F238E27FC236}">
                <a16:creationId xmlns:a16="http://schemas.microsoft.com/office/drawing/2014/main" id="{0EA579C2-A960-9895-D849-1816496962FF}"/>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402809489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01" name="© Copyright 2023 Endava  •  Confidential and Proprietary  •  Version 1.0"/>
          <p:cNvSpPr txBox="1"/>
          <p:nvPr/>
        </p:nvSpPr>
        <p:spPr>
          <a:xfrm>
            <a:off x="610589" y="13185885"/>
            <a:ext cx="11290258" cy="14362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23633675" y="13196144"/>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284165745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Header">
    <p:spTree>
      <p:nvGrpSpPr>
        <p:cNvPr id="1" name=""/>
        <p:cNvGrpSpPr/>
        <p:nvPr/>
      </p:nvGrpSpPr>
      <p:grpSpPr>
        <a:xfrm>
          <a:off x="0" y="0"/>
          <a:ext cx="0" cy="0"/>
          <a:chOff x="0" y="0"/>
          <a:chExt cx="0" cy="0"/>
        </a:xfrm>
      </p:grpSpPr>
      <p:sp>
        <p:nvSpPr>
          <p:cNvPr id="11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24775FF5-37AF-0C2F-8BA7-F619D9BD4521}"/>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192B37"/>
            </a:solidFill>
          </a:ln>
        </p:spPr>
        <p:txBody>
          <a:bodyPr wrap="none" lIns="108000" tIns="36000" rIns="108000" bIns="36000">
            <a:spAutoFit/>
          </a:bodyPr>
          <a:lstStyle>
            <a:lvl1pPr marL="0" indent="0">
              <a:lnSpc>
                <a:spcPct val="100000"/>
              </a:lnSpc>
              <a:spcBef>
                <a:spcPts val="0"/>
              </a:spcBef>
              <a:buClrTx/>
              <a:buSzTx/>
              <a:buNone/>
              <a:defRPr sz="700"/>
            </a:lvl1pPr>
          </a:lstStyle>
          <a:p>
            <a:r>
              <a:rPr lang="en-US"/>
              <a:t>Insert chapter name</a:t>
            </a:r>
            <a:endParaRPr/>
          </a:p>
        </p:txBody>
      </p:sp>
      <p:pic>
        <p:nvPicPr>
          <p:cNvPr id="3" name="endava_symbol_black_CMYK.pdf" descr="endava_symbol_black_CMYK.pdf">
            <a:extLst>
              <a:ext uri="{FF2B5EF4-FFF2-40B4-BE49-F238E27FC236}">
                <a16:creationId xmlns:a16="http://schemas.microsoft.com/office/drawing/2014/main" id="{4C390C19-143A-3839-48D1-DF330F53DC97}"/>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4" name="Insert presentation name">
            <a:extLst>
              <a:ext uri="{FF2B5EF4-FFF2-40B4-BE49-F238E27FC236}">
                <a16:creationId xmlns:a16="http://schemas.microsoft.com/office/drawing/2014/main" id="{714B42F7-4105-9012-F91A-96C9765E2E42}"/>
              </a:ext>
            </a:extLst>
          </p:cNvPr>
          <p:cNvSpPr txBox="1"/>
          <p:nvPr userDrawn="1"/>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3263231816"/>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Header Black">
    <p:bg>
      <p:bgPr>
        <a:solidFill>
          <a:srgbClr val="192B37"/>
        </a:solidFill>
        <a:effectLst/>
      </p:bgPr>
    </p:bg>
    <p:spTree>
      <p:nvGrpSpPr>
        <p:cNvPr id="1" name=""/>
        <p:cNvGrpSpPr/>
        <p:nvPr/>
      </p:nvGrpSpPr>
      <p:grpSpPr>
        <a:xfrm>
          <a:off x="0" y="0"/>
          <a:ext cx="0" cy="0"/>
          <a:chOff x="0" y="0"/>
          <a:chExt cx="0" cy="0"/>
        </a:xfrm>
      </p:grpSpPr>
      <p:pic>
        <p:nvPicPr>
          <p:cNvPr id="121" name="endava_symbol_RGB 1.png" descr="endava_symbol_RGB 1.png"/>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23434137" y="251730"/>
            <a:ext cx="262850" cy="320676"/>
          </a:xfrm>
          <a:prstGeom prst="rect">
            <a:avLst/>
          </a:prstGeom>
          <a:ln w="12700">
            <a:miter lim="400000"/>
          </a:ln>
        </p:spPr>
      </p:pic>
      <p:sp>
        <p:nvSpPr>
          <p:cNvPr id="123" name="Insert presentation name"/>
          <p:cNvSpPr txBox="1"/>
          <p:nvPr/>
        </p:nvSpPr>
        <p:spPr>
          <a:xfrm>
            <a:off x="16759830" y="332561"/>
            <a:ext cx="657062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24" name="Slide Number"/>
          <p:cNvSpPr txBox="1">
            <a:spLocks noGrp="1"/>
          </p:cNvSpPr>
          <p:nvPr>
            <p:ph type="sldNum" sz="quarter" idx="2"/>
          </p:nvPr>
        </p:nvSpPr>
        <p:spPr>
          <a:xfrm>
            <a:off x="23633675" y="13194358"/>
            <a:ext cx="144270" cy="123111"/>
          </a:xfrm>
          <a:prstGeom prst="rect">
            <a:avLst/>
          </a:prstGeom>
        </p:spPr>
        <p:txBody>
          <a:bodyPr anchor="ctr"/>
          <a:lstStyle/>
          <a:p>
            <a:fld id="{86CB4B4D-7CA3-9044-876B-883B54F8677D}" type="slidenum">
              <a:rPr/>
              <a:t>‹#›</a:t>
            </a:fld>
            <a:endParaRPr/>
          </a:p>
        </p:txBody>
      </p:sp>
      <p:sp>
        <p:nvSpPr>
          <p:cNvPr id="3" name="Insert chapter name">
            <a:extLst>
              <a:ext uri="{FF2B5EF4-FFF2-40B4-BE49-F238E27FC236}">
                <a16:creationId xmlns:a16="http://schemas.microsoft.com/office/drawing/2014/main" id="{F62A33C5-6FC7-36AC-AC44-63EAB33DE177}"/>
              </a:ext>
            </a:extLst>
          </p:cNvPr>
          <p:cNvSpPr>
            <a:spLocks noGrp="1"/>
          </p:cNvSpPr>
          <p:nvPr>
            <p:ph type="body" sz="quarter" idx="21" hasCustomPrompt="1"/>
          </p:nvPr>
        </p:nvSpPr>
        <p:spPr>
          <a:xfrm>
            <a:off x="609600" y="207804"/>
            <a:ext cx="120428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97796929"/>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theme" Target="../theme/theme3.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2689429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4"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633675" y="13194358"/>
            <a:ext cx="144270"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358638411"/>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 id="2147483697" r:id="rId17"/>
  </p:sldLayoutIdLst>
  <p:transition spd="med"/>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1625600"/>
            <a:ext cx="22085300" cy="2286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609600" y="3911600"/>
            <a:ext cx="22085300" cy="85344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23489402" y="13132800"/>
            <a:ext cx="288542" cy="246221"/>
          </a:xfrm>
          <a:prstGeom prst="rect">
            <a:avLst/>
          </a:prstGeom>
          <a:ln w="12700">
            <a:miter lim="400000"/>
          </a:ln>
        </p:spPr>
        <p:txBody>
          <a:bodyPr wrap="none" lIns="0" tIns="0" rIns="0" bIns="0" anchor="ctr">
            <a:spAutoFit/>
          </a:bodyPr>
          <a:lstStyle>
            <a:lvl1pPr algn="r" defTabSz="825500">
              <a:lnSpc>
                <a:spcPct val="100000"/>
              </a:lnSpc>
              <a:spcBef>
                <a:spcPts val="0"/>
              </a:spcBef>
              <a:defRPr sz="16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1587414880"/>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5" r:id="rId6"/>
    <p:sldLayoutId id="2147483706" r:id="rId7"/>
    <p:sldLayoutId id="2147483707"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Lst>
  <p:transition spd="med"/>
  <p:txStyles>
    <p:titleStyle>
      <a:lvl1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j-lt"/>
          <a:ea typeface="+mn-ea"/>
          <a:cs typeface="+mn-cs"/>
          <a:sym typeface="Poppins Regular"/>
        </a:defRPr>
      </a:lvl1pPr>
      <a:lvl2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2pPr>
      <a:lvl3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3pPr>
      <a:lvl4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4pPr>
      <a:lvl5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5pPr>
      <a:lvl6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6pPr>
      <a:lvl7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7pPr>
      <a:lvl8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8pPr>
      <a:lvl9pPr marL="0" marR="0" indent="0" algn="l" defTabSz="470262" rtl="0" latinLnBrk="0">
        <a:lnSpc>
          <a:spcPct val="70000"/>
        </a:lnSpc>
        <a:spcBef>
          <a:spcPts val="3000"/>
        </a:spcBef>
        <a:spcAft>
          <a:spcPts val="0"/>
        </a:spcAft>
        <a:buClrTx/>
        <a:buSzTx/>
        <a:buFontTx/>
        <a:buNone/>
        <a:tabLst/>
        <a:defRPr sz="5600" b="0" i="0" u="none" strike="noStrike" cap="none" spc="0" baseline="0">
          <a:solidFill>
            <a:srgbClr val="192B37"/>
          </a:solidFill>
          <a:uFillTx/>
          <a:latin typeface="+mn-lt"/>
          <a:ea typeface="+mn-ea"/>
          <a:cs typeface="+mn-cs"/>
          <a:sym typeface="Poppins Regular"/>
        </a:defRPr>
      </a:lvl9pPr>
    </p:titleStyle>
    <p:body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p:bodyStyle>
    <p:otherStyle>
      <a:lvl1pPr marL="0" marR="0" indent="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1pPr>
      <a:lvl2pPr marL="0" marR="0" indent="228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2pPr>
      <a:lvl3pPr marL="0" marR="0" indent="457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3pPr>
      <a:lvl4pPr marL="0" marR="0" indent="685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4pPr>
      <a:lvl5pPr marL="0" marR="0" indent="9144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5pPr>
      <a:lvl6pPr marL="0" marR="0" indent="11430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6pPr>
      <a:lvl7pPr marL="0" marR="0" indent="13716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7pPr>
      <a:lvl8pPr marL="0" marR="0" indent="16002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8pPr>
      <a:lvl9pPr marL="0" marR="0" indent="1828800" algn="r" defTabSz="825500" rtl="0" latinLnBrk="0">
        <a:lnSpc>
          <a:spcPct val="5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Iamsdl/Endava-DesignPatterns/tree/main/Bridge" TargetMode="External"/><Relationship Id="rId2" Type="http://schemas.openxmlformats.org/officeDocument/2006/relationships/notesSlide" Target="../notesSlides/notesSlide7.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Iamsdl/Endava-DesignPatterns/tree/main/Prototype" TargetMode="External"/><Relationship Id="rId2" Type="http://schemas.openxmlformats.org/officeDocument/2006/relationships/notesSlide" Target="../notesSlides/notesSlide13.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3" Type="http://schemas.openxmlformats.org/officeDocument/2006/relationships/hyperlink" Target="https://refactoring.guru/design-patterns/bridge" TargetMode="External"/><Relationship Id="rId2" Type="http://schemas.openxmlformats.org/officeDocument/2006/relationships/notesSlide" Target="../notesSlides/notesSlide14.xml"/><Relationship Id="rId1" Type="http://schemas.openxmlformats.org/officeDocument/2006/relationships/slideLayout" Target="../slideLayouts/slideLayout35.xml"/><Relationship Id="rId4" Type="http://schemas.openxmlformats.org/officeDocument/2006/relationships/hyperlink" Target="https://refactoring.guru/design-patterns/prototype"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5.xml"/><Relationship Id="rId5" Type="http://schemas.openxmlformats.org/officeDocument/2006/relationships/image" Target="../media/image13.sv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35.xml"/><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00" name="Insert presentation…"/>
          <p:cNvSpPr txBox="1">
            <a:spLocks noGrp="1"/>
          </p:cNvSpPr>
          <p:nvPr>
            <p:ph type="title"/>
          </p:nvPr>
        </p:nvSpPr>
        <p:spPr>
          <a:prstGeom prst="rect">
            <a:avLst/>
          </a:prstGeom>
        </p:spPr>
        <p:txBody>
          <a:bodyPr/>
          <a:lstStyle/>
          <a:p>
            <a:pPr>
              <a:lnSpc>
                <a:spcPct val="100000"/>
              </a:lnSpc>
            </a:pPr>
            <a:r>
              <a:rPr lang="en-US" dirty="0"/>
              <a:t>Back to the basics:</a:t>
            </a:r>
            <a:br>
              <a:rPr lang="en-US" dirty="0"/>
            </a:br>
            <a:r>
              <a:rPr lang="en-US" dirty="0"/>
              <a:t>			Bridge &amp; Prototype</a:t>
            </a:r>
            <a:r>
              <a:rPr lang="en-US" dirty="0">
                <a:solidFill>
                  <a:srgbClr val="FF5640"/>
                </a:solidFill>
              </a:rPr>
              <a:t>.</a:t>
            </a:r>
            <a:endParaRPr dirty="0">
              <a:solidFill>
                <a:srgbClr val="FF5640"/>
              </a:solidFill>
            </a:endParaRPr>
          </a:p>
        </p:txBody>
      </p:sp>
      <p:pic>
        <p:nvPicPr>
          <p:cNvPr id="2" name="arrow.svg" descr="arrow.svg">
            <a:extLst>
              <a:ext uri="{FF2B5EF4-FFF2-40B4-BE49-F238E27FC236}">
                <a16:creationId xmlns:a16="http://schemas.microsoft.com/office/drawing/2014/main" id="{708F5AB2-FD10-8B2A-82AB-6CFC8107122C}"/>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2613404" y="8042557"/>
            <a:ext cx="1188452" cy="1131007"/>
          </a:xfrm>
          <a:prstGeom prst="rect">
            <a:avLst/>
          </a:prstGeom>
          <a:ln w="12700">
            <a:miter lim="400000"/>
          </a:ln>
        </p:spPr>
      </p:pic>
      <p:sp>
        <p:nvSpPr>
          <p:cNvPr id="3" name="Insert subtitle here if needed">
            <a:extLst>
              <a:ext uri="{FF2B5EF4-FFF2-40B4-BE49-F238E27FC236}">
                <a16:creationId xmlns:a16="http://schemas.microsoft.com/office/drawing/2014/main" id="{75761519-73CD-674D-6679-ABE98663BB52}"/>
              </a:ext>
            </a:extLst>
          </p:cNvPr>
          <p:cNvSpPr txBox="1"/>
          <p:nvPr/>
        </p:nvSpPr>
        <p:spPr>
          <a:xfrm>
            <a:off x="2605937" y="5784070"/>
            <a:ext cx="12949128" cy="42062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0" anchor="ctr">
            <a:spAutoFit/>
          </a:bodyPr>
          <a:lstStyle>
            <a:lvl1pPr>
              <a:lnSpc>
                <a:spcPct val="100000"/>
              </a:lnSpc>
              <a:spcBef>
                <a:spcPts val="0"/>
              </a:spcBef>
              <a:defRPr sz="2400"/>
            </a:lvl1pPr>
          </a:lstStyle>
          <a:p>
            <a:pPr marL="0" marR="0" lvl="0" indent="0" algn="l" defTabSz="821531" rtl="0" eaLnBrk="1" fontAlgn="auto" latinLnBrk="0" hangingPunct="0">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FF"/>
                </a:solidFill>
                <a:effectLst/>
                <a:uLnTx/>
                <a:uFillTx/>
                <a:latin typeface="Dava Sans"/>
                <a:ea typeface="+mn-ea"/>
                <a:cs typeface="+mn-cs"/>
                <a:sym typeface="Poppins Regular"/>
              </a:rPr>
              <a:t>Explaining design patterns with real life examples</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3754E-F329-12FE-2EC3-5CA42947A3A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15503E-6998-4268-C1F5-6AFA2187BC5F}"/>
              </a:ext>
            </a:extLst>
          </p:cNvPr>
          <p:cNvSpPr>
            <a:spLocks noGrp="1"/>
          </p:cNvSpPr>
          <p:nvPr>
            <p:ph type="title"/>
          </p:nvPr>
        </p:nvSpPr>
        <p:spPr>
          <a:xfrm>
            <a:off x="1006004" y="1735386"/>
            <a:ext cx="7671213" cy="1207199"/>
          </a:xfrm>
        </p:spPr>
        <p:txBody>
          <a:bodyPr/>
          <a:lstStyle/>
          <a:p>
            <a:r>
              <a:rPr lang="en-US" dirty="0"/>
              <a:t>Bridge</a:t>
            </a:r>
          </a:p>
        </p:txBody>
      </p:sp>
      <p:sp>
        <p:nvSpPr>
          <p:cNvPr id="3" name="TextBox 2">
            <a:extLst>
              <a:ext uri="{FF2B5EF4-FFF2-40B4-BE49-F238E27FC236}">
                <a16:creationId xmlns:a16="http://schemas.microsoft.com/office/drawing/2014/main" id="{1626B9A1-5239-6F2E-FE25-89AA3967ED7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3D890230-94CE-6452-273D-D57E6FA9EF88}"/>
              </a:ext>
            </a:extLst>
          </p:cNvPr>
          <p:cNvSpPr txBox="1"/>
          <p:nvPr/>
        </p:nvSpPr>
        <p:spPr>
          <a:xfrm>
            <a:off x="1006004" y="4848476"/>
            <a:ext cx="22371992" cy="401904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booth communicates with each device using a C# driver (which implements the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communication protocol provided by manufacturer).</a:t>
            </a: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drivers were evolving in different dimensions.</a:t>
            </a:r>
          </a:p>
        </p:txBody>
      </p:sp>
    </p:spTree>
    <p:extLst>
      <p:ext uri="{BB962C8B-B14F-4D97-AF65-F5344CB8AC3E}">
        <p14:creationId xmlns:p14="http://schemas.microsoft.com/office/powerpoint/2010/main" val="376738125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C7DE0-7813-7B38-8A01-827AB2DA94E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A9FF163-2E35-9F16-6224-D4C5E670A89F}"/>
              </a:ext>
            </a:extLst>
          </p:cNvPr>
          <p:cNvSpPr>
            <a:spLocks noGrp="1"/>
          </p:cNvSpPr>
          <p:nvPr>
            <p:ph type="title"/>
          </p:nvPr>
        </p:nvSpPr>
        <p:spPr>
          <a:xfrm>
            <a:off x="1006004" y="1626319"/>
            <a:ext cx="7001174" cy="1402948"/>
          </a:xfrm>
        </p:spPr>
        <p:txBody>
          <a:bodyPr/>
          <a:lstStyle/>
          <a:p>
            <a:r>
              <a:rPr lang="en-US" dirty="0"/>
              <a:t>Bridge</a:t>
            </a:r>
          </a:p>
        </p:txBody>
      </p:sp>
      <p:sp>
        <p:nvSpPr>
          <p:cNvPr id="3" name="TextBox 2">
            <a:extLst>
              <a:ext uri="{FF2B5EF4-FFF2-40B4-BE49-F238E27FC236}">
                <a16:creationId xmlns:a16="http://schemas.microsoft.com/office/drawing/2014/main" id="{708520F1-5CB1-3E72-1463-566343371991}"/>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a:t>
            </a:r>
          </a:p>
        </p:txBody>
      </p:sp>
      <p:pic>
        <p:nvPicPr>
          <p:cNvPr id="10" name="Picture Placeholder 7" descr="A diagram of a device&#10;&#10;Description automatically generated">
            <a:extLst>
              <a:ext uri="{FF2B5EF4-FFF2-40B4-BE49-F238E27FC236}">
                <a16:creationId xmlns:a16="http://schemas.microsoft.com/office/drawing/2014/main" id="{287354BD-7291-E8E8-7CC7-8E1DB2133063}"/>
              </a:ext>
            </a:extLst>
          </p:cNvPr>
          <p:cNvPicPr>
            <a:picLocks noChangeAspect="1"/>
          </p:cNvPicPr>
          <p:nvPr/>
        </p:nvPicPr>
        <p:blipFill>
          <a:blip r:embed="rId3">
            <a:extLst>
              <a:ext uri="{28A0092B-C50C-407E-A947-70E740481C1C}">
                <a14:useLocalDpi xmlns:a14="http://schemas.microsoft.com/office/drawing/2010/main" val="0"/>
              </a:ext>
            </a:extLst>
          </a:blip>
          <a:srcRect l="-1744" t="-1498" r="-951" b="-2111"/>
          <a:stretch/>
        </p:blipFill>
        <p:spPr>
          <a:xfrm>
            <a:off x="4516284" y="4605314"/>
            <a:ext cx="15351431" cy="8660230"/>
          </a:xfrm>
          <a:prstGeom prst="rect">
            <a:avLst/>
          </a:prstGeom>
        </p:spPr>
      </p:pic>
    </p:spTree>
    <p:extLst>
      <p:ext uri="{BB962C8B-B14F-4D97-AF65-F5344CB8AC3E}">
        <p14:creationId xmlns:p14="http://schemas.microsoft.com/office/powerpoint/2010/main" val="364043218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6FECF-7943-77B5-05C5-08DAAA6C673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E09151F1-770D-04B3-4CE8-069D1F678563}"/>
              </a:ext>
            </a:extLst>
          </p:cNvPr>
          <p:cNvSpPr>
            <a:spLocks noGrp="1"/>
          </p:cNvSpPr>
          <p:nvPr>
            <p:ph type="title"/>
          </p:nvPr>
        </p:nvSpPr>
        <p:spPr>
          <a:xfrm>
            <a:off x="1006004" y="1566590"/>
            <a:ext cx="9546666" cy="1402948"/>
          </a:xfrm>
        </p:spPr>
        <p:txBody>
          <a:bodyPr/>
          <a:lstStyle/>
          <a:p>
            <a:r>
              <a:rPr lang="en-US" dirty="0"/>
              <a:t>Bridge</a:t>
            </a:r>
          </a:p>
        </p:txBody>
      </p:sp>
      <p:sp>
        <p:nvSpPr>
          <p:cNvPr id="3" name="TextBox 2">
            <a:extLst>
              <a:ext uri="{FF2B5EF4-FFF2-40B4-BE49-F238E27FC236}">
                <a16:creationId xmlns:a16="http://schemas.microsoft.com/office/drawing/2014/main" id="{7B8BDE39-8371-CEAC-41A8-06956D8C3F4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pic>
        <p:nvPicPr>
          <p:cNvPr id="2" name="Picture Placeholder 6" descr="A screenshot of a computer&#10;&#10;Description automatically generated">
            <a:extLst>
              <a:ext uri="{FF2B5EF4-FFF2-40B4-BE49-F238E27FC236}">
                <a16:creationId xmlns:a16="http://schemas.microsoft.com/office/drawing/2014/main" id="{E40E035D-5ABF-97C3-30B8-966E10D43B79}"/>
              </a:ext>
            </a:extLst>
          </p:cNvPr>
          <p:cNvPicPr>
            <a:picLocks noChangeAspect="1"/>
          </p:cNvPicPr>
          <p:nvPr/>
        </p:nvPicPr>
        <p:blipFill>
          <a:blip r:embed="rId3">
            <a:extLst>
              <a:ext uri="{28A0092B-C50C-407E-A947-70E740481C1C}">
                <a14:useLocalDpi xmlns:a14="http://schemas.microsoft.com/office/drawing/2010/main" val="0"/>
              </a:ext>
            </a:extLst>
          </a:blip>
          <a:srcRect l="-276" t="-2077" r="-385" b="-1530"/>
          <a:stretch/>
        </p:blipFill>
        <p:spPr>
          <a:xfrm>
            <a:off x="2228214" y="7772399"/>
            <a:ext cx="19927572" cy="5240215"/>
          </a:xfrm>
          <a:prstGeom prst="rect">
            <a:avLst/>
          </a:prstGeom>
        </p:spPr>
      </p:pic>
      <p:sp>
        <p:nvSpPr>
          <p:cNvPr id="4" name="TextBox 3">
            <a:extLst>
              <a:ext uri="{FF2B5EF4-FFF2-40B4-BE49-F238E27FC236}">
                <a16:creationId xmlns:a16="http://schemas.microsoft.com/office/drawing/2014/main" id="{5E222A1E-4BEB-3F11-F1B8-12D2F2429707}"/>
              </a:ext>
            </a:extLst>
          </p:cNvPr>
          <p:cNvSpPr txBox="1"/>
          <p:nvPr/>
        </p:nvSpPr>
        <p:spPr>
          <a:xfrm>
            <a:off x="1006004" y="4284772"/>
            <a:ext cx="1992757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Identify and isolate the growing directions</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Keep the devices as the abstraction and the different communication methods as the implementation.</a:t>
            </a:r>
          </a:p>
        </p:txBody>
      </p:sp>
    </p:spTree>
    <p:extLst>
      <p:ext uri="{BB962C8B-B14F-4D97-AF65-F5344CB8AC3E}">
        <p14:creationId xmlns:p14="http://schemas.microsoft.com/office/powerpoint/2010/main" val="46152998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82CAE-536A-1241-85D1-307774376F6D}"/>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4AED4F56-7195-E0D7-D522-4BB262165ED5}"/>
              </a:ext>
            </a:extLst>
          </p:cNvPr>
          <p:cNvSpPr>
            <a:spLocks noGrp="1"/>
          </p:cNvSpPr>
          <p:nvPr>
            <p:ph type="title"/>
          </p:nvPr>
        </p:nvSpPr>
        <p:spPr>
          <a:xfrm>
            <a:off x="1006004" y="1508720"/>
            <a:ext cx="6531618" cy="1402948"/>
          </a:xfrm>
        </p:spPr>
        <p:txBody>
          <a:bodyPr/>
          <a:lstStyle/>
          <a:p>
            <a:r>
              <a:rPr lang="en-US" dirty="0"/>
              <a:t>Bridge</a:t>
            </a:r>
          </a:p>
        </p:txBody>
      </p:sp>
      <p:sp>
        <p:nvSpPr>
          <p:cNvPr id="3" name="TextBox 2">
            <a:extLst>
              <a:ext uri="{FF2B5EF4-FFF2-40B4-BE49-F238E27FC236}">
                <a16:creationId xmlns:a16="http://schemas.microsoft.com/office/drawing/2014/main" id="{1F1C976F-2A3E-AE4E-B9C6-89565BCC19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21793812-83EB-98F9-C1AA-5DDDF9E51F50}"/>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https://github.com/Iamsdl/Endava-DesignPatterns/tree/main/Bridge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380305807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78445-6BCB-6D83-C3CC-B89546DB0F43}"/>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2F5EFE83-2DD6-A206-ED36-C0484C6E088D}"/>
              </a:ext>
            </a:extLst>
          </p:cNvPr>
          <p:cNvSpPr>
            <a:spLocks noGrp="1"/>
          </p:cNvSpPr>
          <p:nvPr>
            <p:ph type="title"/>
          </p:nvPr>
        </p:nvSpPr>
        <p:spPr>
          <a:xfrm>
            <a:off x="1006004" y="1623485"/>
            <a:ext cx="6531618" cy="1402948"/>
          </a:xfrm>
        </p:spPr>
        <p:txBody>
          <a:bodyPr/>
          <a:lstStyle/>
          <a:p>
            <a:r>
              <a:rPr lang="en-US" dirty="0"/>
              <a:t>Prototype</a:t>
            </a:r>
          </a:p>
        </p:txBody>
      </p:sp>
      <p:sp>
        <p:nvSpPr>
          <p:cNvPr id="3" name="TextBox 2">
            <a:extLst>
              <a:ext uri="{FF2B5EF4-FFF2-40B4-BE49-F238E27FC236}">
                <a16:creationId xmlns:a16="http://schemas.microsoft.com/office/drawing/2014/main" id="{E83C3F1F-06E1-3330-2C9F-1DD0A81BAE4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D42E4777-6320-484D-35B8-4FC90A20ACE2}"/>
              </a:ext>
            </a:extLst>
          </p:cNvPr>
          <p:cNvSpPr txBox="1"/>
          <p:nvPr/>
        </p:nvSpPr>
        <p:spPr>
          <a:xfrm>
            <a:off x="1006004" y="4406246"/>
            <a:ext cx="22371992" cy="14768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Prototype is a creational design pattern that lets you copy existing objects without making your code dependent on their classes.</a:t>
            </a:r>
          </a:p>
        </p:txBody>
      </p:sp>
      <p:sp>
        <p:nvSpPr>
          <p:cNvPr id="5" name="TextBox 4">
            <a:extLst>
              <a:ext uri="{FF2B5EF4-FFF2-40B4-BE49-F238E27FC236}">
                <a16:creationId xmlns:a16="http://schemas.microsoft.com/office/drawing/2014/main" id="{D2E9312E-2BE7-9C47-B735-FB2E0FAEA47C}"/>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8113B97D-B264-A6C4-ABA6-F079C3841A2C}"/>
              </a:ext>
            </a:extLst>
          </p:cNvPr>
          <p:cNvSpPr txBox="1"/>
          <p:nvPr/>
        </p:nvSpPr>
        <p:spPr>
          <a:xfrm>
            <a:off x="1006004" y="7832940"/>
            <a:ext cx="22371992" cy="226010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Encapsulation</a:t>
            </a:r>
            <a:r>
              <a:rPr kumimoji="0" lang="en-US" sz="3200" i="0" strike="noStrike" cap="none" spc="0" normalizeH="0" baseline="0" dirty="0">
                <a:ln>
                  <a:noFill/>
                </a:ln>
                <a:solidFill>
                  <a:schemeClr val="bg2"/>
                </a:solidFill>
                <a:effectLst/>
                <a:uFillTx/>
                <a:latin typeface="+mn-lt"/>
                <a:ea typeface="+mn-ea"/>
                <a:cs typeface="+mn-cs"/>
                <a:sym typeface="Poppins Regular"/>
              </a:rPr>
              <a:t> - The Prototype pattern encapsulates the knowledge of which concrete class to instantiate.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err="1">
                <a:ln>
                  <a:noFill/>
                </a:ln>
                <a:solidFill>
                  <a:schemeClr val="bg2"/>
                </a:solidFill>
                <a:effectLst/>
                <a:uFillTx/>
                <a:latin typeface="+mn-lt"/>
                <a:ea typeface="+mn-ea"/>
                <a:cs typeface="+mn-cs"/>
                <a:sym typeface="Poppins Regular"/>
              </a:rPr>
              <a:t>Liskov</a:t>
            </a:r>
            <a:r>
              <a:rPr kumimoji="0" lang="en-US" sz="3200" i="0" u="sng" strike="noStrike" cap="none" spc="0" normalizeH="0" baseline="0" dirty="0">
                <a:ln>
                  <a:noFill/>
                </a:ln>
                <a:solidFill>
                  <a:schemeClr val="bg2"/>
                </a:solidFill>
                <a:effectLst/>
                <a:uFillTx/>
                <a:latin typeface="+mn-lt"/>
                <a:ea typeface="+mn-ea"/>
                <a:cs typeface="+mn-cs"/>
                <a:sym typeface="Poppins Regular"/>
              </a:rPr>
              <a:t> Substitution Principle (LSP)</a:t>
            </a:r>
            <a:r>
              <a:rPr kumimoji="0" lang="en-US" sz="3200" i="0" strike="noStrike" cap="none" spc="0" normalizeH="0" baseline="0" dirty="0">
                <a:ln>
                  <a:noFill/>
                </a:ln>
                <a:solidFill>
                  <a:schemeClr val="bg2"/>
                </a:solidFill>
                <a:effectLst/>
                <a:uFillTx/>
                <a:latin typeface="+mn-lt"/>
                <a:ea typeface="+mn-ea"/>
                <a:cs typeface="+mn-cs"/>
                <a:sym typeface="Poppins Regular"/>
              </a:rPr>
              <a:t> - Since clones are returned via a common interface (e.g., Prototype), they can be used interchangeably with the originals.</a:t>
            </a:r>
          </a:p>
        </p:txBody>
      </p:sp>
    </p:spTree>
    <p:extLst>
      <p:ext uri="{BB962C8B-B14F-4D97-AF65-F5344CB8AC3E}">
        <p14:creationId xmlns:p14="http://schemas.microsoft.com/office/powerpoint/2010/main" val="318435250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E2BE5-6E96-711D-9970-4A215AEB0B7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9F58BD-E68B-8200-F803-1BF6500FFDE7}"/>
              </a:ext>
            </a:extLst>
          </p:cNvPr>
          <p:cNvSpPr>
            <a:spLocks noGrp="1"/>
          </p:cNvSpPr>
          <p:nvPr>
            <p:ph type="title"/>
          </p:nvPr>
        </p:nvSpPr>
        <p:spPr>
          <a:xfrm>
            <a:off x="1006004" y="1508720"/>
            <a:ext cx="7890861" cy="1402948"/>
          </a:xfrm>
        </p:spPr>
        <p:txBody>
          <a:bodyPr/>
          <a:lstStyle/>
          <a:p>
            <a:r>
              <a:rPr lang="en-US" dirty="0"/>
              <a:t>Prototype</a:t>
            </a:r>
          </a:p>
        </p:txBody>
      </p:sp>
      <p:sp>
        <p:nvSpPr>
          <p:cNvPr id="3" name="TextBox 2">
            <a:extLst>
              <a:ext uri="{FF2B5EF4-FFF2-40B4-BE49-F238E27FC236}">
                <a16:creationId xmlns:a16="http://schemas.microsoft.com/office/drawing/2014/main" id="{DABDC26A-B17C-8699-1662-5AA51128F5E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sp>
        <p:nvSpPr>
          <p:cNvPr id="2" name="TextBox 1">
            <a:extLst>
              <a:ext uri="{FF2B5EF4-FFF2-40B4-BE49-F238E27FC236}">
                <a16:creationId xmlns:a16="http://schemas.microsoft.com/office/drawing/2014/main" id="{66FDA351-0C36-CE1B-05BB-EE80B892548C}"/>
              </a:ext>
            </a:extLst>
          </p:cNvPr>
          <p:cNvSpPr txBox="1"/>
          <p:nvPr/>
        </p:nvSpPr>
        <p:spPr>
          <a:xfrm>
            <a:off x="1006004" y="4257547"/>
            <a:ext cx="22371992" cy="52009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A medical booth for remote consultations equipped with medical devices for performing various </a:t>
            </a:r>
          </a:p>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measurements (blood pressure, oximetry, weight).</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patient is making an appointment at a specific time, for a cabin and a doctor.</a:t>
            </a: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sym typeface="Poppins Regular"/>
              </a:rPr>
              <a:t>An admin application displays these appointments in a calendar.</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a:p>
            <a:pPr marL="457200" indent="-457200" defTabSz="821531" hangingPunct="0">
              <a:lnSpc>
                <a:spcPct val="120000"/>
              </a:lnSpc>
              <a:spcBef>
                <a:spcPts val="1500"/>
              </a:spcBef>
              <a:buFont typeface="Arial" panose="020B0604020202020204" pitchFamily="34" charset="0"/>
              <a:buChar char="•"/>
            </a:pPr>
            <a:r>
              <a:rPr kumimoji="0" lang="en-US" sz="3200" b="0" i="0" u="none" strike="noStrike" cap="none" spc="0" normalizeH="0" baseline="0" dirty="0">
                <a:ln>
                  <a:noFill/>
                </a:ln>
                <a:solidFill>
                  <a:schemeClr val="bg2"/>
                </a:solidFill>
                <a:effectLst/>
                <a:uFillTx/>
                <a:latin typeface="+mn-lt"/>
                <a:ea typeface="+mn-ea"/>
                <a:cs typeface="+mn-cs"/>
                <a:sym typeface="Poppins Regular"/>
              </a:rPr>
              <a:t>The problem: </a:t>
            </a:r>
            <a:r>
              <a:rPr lang="en-US" sz="3200" dirty="0">
                <a:solidFill>
                  <a:schemeClr val="bg2"/>
                </a:solidFill>
                <a:sym typeface="Poppins Regular"/>
              </a:rPr>
              <a:t>The same appointment needed to be shown twice, once for the cabin and once for the doctor. The cabin and doctor serving that appointment could be in different time zones. The backend needed to duplicate the appointment in order to set the correct </a:t>
            </a:r>
            <a:r>
              <a:rPr lang="en-US" sz="3200" dirty="0" err="1">
                <a:solidFill>
                  <a:schemeClr val="bg2"/>
                </a:solidFill>
                <a:sym typeface="Poppins Regular"/>
              </a:rPr>
              <a:t>timezone</a:t>
            </a:r>
            <a:r>
              <a:rPr lang="en-US" sz="3200" dirty="0">
                <a:solidFill>
                  <a:schemeClr val="bg2"/>
                </a:solidFill>
                <a:sym typeface="Poppins Regular"/>
              </a:rPr>
              <a:t> information for each instance.</a:t>
            </a:r>
          </a:p>
        </p:txBody>
      </p:sp>
    </p:spTree>
    <p:extLst>
      <p:ext uri="{BB962C8B-B14F-4D97-AF65-F5344CB8AC3E}">
        <p14:creationId xmlns:p14="http://schemas.microsoft.com/office/powerpoint/2010/main" val="1510368498"/>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676AB-4496-7AC8-FCFA-8A223B7BD75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9A73F275-46C1-0232-23CD-0594E20FA1B6}"/>
              </a:ext>
            </a:extLst>
          </p:cNvPr>
          <p:cNvSpPr>
            <a:spLocks noGrp="1"/>
          </p:cNvSpPr>
          <p:nvPr>
            <p:ph type="title"/>
          </p:nvPr>
        </p:nvSpPr>
        <p:spPr>
          <a:xfrm>
            <a:off x="1006004" y="1582860"/>
            <a:ext cx="6086774" cy="1402948"/>
          </a:xfrm>
        </p:spPr>
        <p:txBody>
          <a:bodyPr/>
          <a:lstStyle/>
          <a:p>
            <a:r>
              <a:rPr lang="en-US" dirty="0"/>
              <a:t>Prototype</a:t>
            </a:r>
          </a:p>
        </p:txBody>
      </p:sp>
      <p:sp>
        <p:nvSpPr>
          <p:cNvPr id="3" name="TextBox 2">
            <a:extLst>
              <a:ext uri="{FF2B5EF4-FFF2-40B4-BE49-F238E27FC236}">
                <a16:creationId xmlns:a16="http://schemas.microsoft.com/office/drawing/2014/main" id="{AB439B9D-2C34-504B-C576-61E655E0DF3C}"/>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Real life application context:</a:t>
            </a:r>
          </a:p>
        </p:txBody>
      </p:sp>
      <p:pic>
        <p:nvPicPr>
          <p:cNvPr id="5" name="Picture 4" descr="A schedule of appointment time&#10;&#10;AI-generated content may be incorrect.">
            <a:extLst>
              <a:ext uri="{FF2B5EF4-FFF2-40B4-BE49-F238E27FC236}">
                <a16:creationId xmlns:a16="http://schemas.microsoft.com/office/drawing/2014/main" id="{25FAD399-C65F-C235-7B42-860886FC21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8070" y="4110781"/>
            <a:ext cx="11836100" cy="8683982"/>
          </a:xfrm>
          <a:prstGeom prst="rect">
            <a:avLst/>
          </a:prstGeom>
        </p:spPr>
      </p:pic>
    </p:spTree>
    <p:extLst>
      <p:ext uri="{BB962C8B-B14F-4D97-AF65-F5344CB8AC3E}">
        <p14:creationId xmlns:p14="http://schemas.microsoft.com/office/powerpoint/2010/main" val="4086353399"/>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4AE3-885A-AAFC-E910-DD251B2F4DC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B2D48B61-D1ED-AAD8-AB8E-D7E1B8B9B52D}"/>
              </a:ext>
            </a:extLst>
          </p:cNvPr>
          <p:cNvSpPr>
            <a:spLocks noGrp="1"/>
          </p:cNvSpPr>
          <p:nvPr>
            <p:ph type="title"/>
          </p:nvPr>
        </p:nvSpPr>
        <p:spPr>
          <a:xfrm>
            <a:off x="1006004" y="1621728"/>
            <a:ext cx="6729326" cy="1402948"/>
          </a:xfrm>
        </p:spPr>
        <p:txBody>
          <a:bodyPr/>
          <a:lstStyle/>
          <a:p>
            <a:r>
              <a:rPr lang="en-US" dirty="0"/>
              <a:t>Prototype</a:t>
            </a:r>
          </a:p>
        </p:txBody>
      </p:sp>
      <p:sp>
        <p:nvSpPr>
          <p:cNvPr id="3" name="TextBox 2">
            <a:extLst>
              <a:ext uri="{FF2B5EF4-FFF2-40B4-BE49-F238E27FC236}">
                <a16:creationId xmlns:a16="http://schemas.microsoft.com/office/drawing/2014/main" id="{732C3C5B-AD08-F1C9-CA74-CDE4AC3D08A4}"/>
              </a:ext>
            </a:extLst>
          </p:cNvPr>
          <p:cNvSpPr txBox="1"/>
          <p:nvPr/>
        </p:nvSpPr>
        <p:spPr>
          <a:xfrm>
            <a:off x="1006004" y="2707833"/>
            <a:ext cx="15626191"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problems (with new-</a:t>
            </a:r>
            <a:r>
              <a:rPr lang="en-US" sz="6000" dirty="0" err="1">
                <a:solidFill>
                  <a:schemeClr val="bg2"/>
                </a:solidFill>
              </a:rPr>
              <a:t>ing</a:t>
            </a:r>
            <a:r>
              <a:rPr lang="en-US" sz="6000" dirty="0">
                <a:solidFill>
                  <a:schemeClr val="bg2"/>
                </a:solidFill>
              </a:rPr>
              <a:t> </a:t>
            </a:r>
            <a:r>
              <a:rPr lang="en-US" sz="6000">
                <a:solidFill>
                  <a:schemeClr val="bg2"/>
                </a:solidFill>
              </a:rPr>
              <a:t>up directly)</a:t>
            </a:r>
            <a:endParaRPr lang="en-US" sz="6000" dirty="0">
              <a:solidFill>
                <a:schemeClr val="bg2"/>
              </a:solidFill>
            </a:endParaRPr>
          </a:p>
        </p:txBody>
      </p:sp>
      <p:sp>
        <p:nvSpPr>
          <p:cNvPr id="4" name="Text Placeholder 4">
            <a:extLst>
              <a:ext uri="{FF2B5EF4-FFF2-40B4-BE49-F238E27FC236}">
                <a16:creationId xmlns:a16="http://schemas.microsoft.com/office/drawing/2014/main" id="{7BD96063-02C3-5E2D-7C84-051C0ADE8839}"/>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Cloning the object directly “pollutes” the code.</a:t>
            </a:r>
            <a:br>
              <a:rPr lang="en-US" sz="4400" kern="0" dirty="0">
                <a:solidFill>
                  <a:schemeClr val="bg2"/>
                </a:solidFill>
              </a:rPr>
            </a:br>
            <a:r>
              <a:rPr lang="en-US" sz="4400" kern="0" dirty="0">
                <a:solidFill>
                  <a:schemeClr val="bg2"/>
                </a:solidFill>
              </a:rPr>
              <a:t>The client code shouldn’t be the one responsible for cloning the object.</a:t>
            </a:r>
          </a:p>
          <a:p>
            <a:pPr>
              <a:buClr>
                <a:schemeClr val="bg2"/>
              </a:buClr>
            </a:pPr>
            <a:r>
              <a:rPr lang="en-US" sz="4400" kern="0" dirty="0">
                <a:solidFill>
                  <a:schemeClr val="bg2"/>
                </a:solidFill>
              </a:rPr>
              <a:t>The bigger the object, the more lines you need to clone it, the more it impacts code readability.</a:t>
            </a:r>
          </a:p>
          <a:p>
            <a:pPr>
              <a:buClr>
                <a:schemeClr val="bg2"/>
              </a:buClr>
            </a:pPr>
            <a:r>
              <a:rPr lang="en-US" sz="4400" kern="0" dirty="0">
                <a:solidFill>
                  <a:schemeClr val="bg2"/>
                </a:solidFill>
              </a:rPr>
              <a:t>Cloning the object means knowing how to clone it. This couples the client code to the class.</a:t>
            </a:r>
          </a:p>
          <a:p>
            <a:pPr>
              <a:buClr>
                <a:schemeClr val="bg2"/>
              </a:buClr>
            </a:pPr>
            <a:r>
              <a:rPr lang="en-US" sz="4400" kern="0" dirty="0">
                <a:solidFill>
                  <a:schemeClr val="bg2"/>
                </a:solidFill>
              </a:rPr>
              <a:t>You can’t clone private or protected fields, let alone interfaces or abstract classes.</a:t>
            </a:r>
          </a:p>
        </p:txBody>
      </p:sp>
    </p:spTree>
    <p:extLst>
      <p:ext uri="{BB962C8B-B14F-4D97-AF65-F5344CB8AC3E}">
        <p14:creationId xmlns:p14="http://schemas.microsoft.com/office/powerpoint/2010/main" val="2893984340"/>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1AE222-1E8B-F62E-CDAC-5E940510652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2F0546C-AAFE-7E85-77F9-DC36665345F7}"/>
              </a:ext>
            </a:extLst>
          </p:cNvPr>
          <p:cNvSpPr>
            <a:spLocks noGrp="1"/>
          </p:cNvSpPr>
          <p:nvPr>
            <p:ph type="title"/>
          </p:nvPr>
        </p:nvSpPr>
        <p:spPr>
          <a:xfrm>
            <a:off x="1006004" y="1621728"/>
            <a:ext cx="8340616" cy="1402948"/>
          </a:xfrm>
        </p:spPr>
        <p:txBody>
          <a:bodyPr/>
          <a:lstStyle/>
          <a:p>
            <a:r>
              <a:rPr lang="en-US" dirty="0"/>
              <a:t>Prototype</a:t>
            </a:r>
          </a:p>
        </p:txBody>
      </p:sp>
      <p:sp>
        <p:nvSpPr>
          <p:cNvPr id="3" name="TextBox 2">
            <a:extLst>
              <a:ext uri="{FF2B5EF4-FFF2-40B4-BE49-F238E27FC236}">
                <a16:creationId xmlns:a16="http://schemas.microsoft.com/office/drawing/2014/main" id="{05F56E37-126A-3466-8B00-89C49AAFD85B}"/>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The solution</a:t>
            </a:r>
          </a:p>
        </p:txBody>
      </p:sp>
      <p:sp>
        <p:nvSpPr>
          <p:cNvPr id="4" name="Text Placeholder 4">
            <a:extLst>
              <a:ext uri="{FF2B5EF4-FFF2-40B4-BE49-F238E27FC236}">
                <a16:creationId xmlns:a16="http://schemas.microsoft.com/office/drawing/2014/main" id="{99A145CF-A727-429B-0396-E9FA4AB03608}"/>
              </a:ext>
            </a:extLst>
          </p:cNvPr>
          <p:cNvSpPr txBox="1">
            <a:spLocks/>
          </p:cNvSpPr>
          <p:nvPr/>
        </p:nvSpPr>
        <p:spPr>
          <a:xfrm>
            <a:off x="1050519" y="4682331"/>
            <a:ext cx="21120231" cy="7777840"/>
          </a:xfrm>
          <a:prstGeom prst="rect">
            <a:avLst/>
          </a:prstGeom>
        </p:spPr>
        <p:txBody>
          <a:bodyPr>
            <a:normAutofit/>
          </a:bodyPr>
          <a:lstStyle>
            <a:lvl1pPr marL="342900" marR="0" indent="-342900" algn="l" defTabSz="821531" rtl="0" latinLnBrk="0">
              <a:lnSpc>
                <a:spcPct val="120000"/>
              </a:lnSpc>
              <a:spcBef>
                <a:spcPts val="1500"/>
              </a:spcBef>
              <a:spcAft>
                <a:spcPts val="0"/>
              </a:spcAft>
              <a:buClr>
                <a:srgbClr val="FF4230"/>
              </a:buClr>
              <a:buSzPct val="120000"/>
              <a:buFont typeface="Arial" panose="020B0604020202020204" pitchFamily="34" charset="0"/>
              <a:buChar char="•"/>
              <a:tabLst/>
              <a:defRPr lang="en-US" sz="2400" b="0" i="0" u="none" strike="noStrike" cap="none" spc="0" baseline="0" dirty="0">
                <a:solidFill>
                  <a:srgbClr val="192B37"/>
                </a:solidFill>
                <a:uFillTx/>
                <a:latin typeface="+mn-lt"/>
                <a:ea typeface="+mn-ea"/>
                <a:cs typeface="+mn-cs"/>
                <a:sym typeface="Poppins Regular"/>
              </a:defRPr>
            </a:lvl1pPr>
            <a:lvl2pPr marL="899583" marR="0" indent="-252000" algn="l" defTabSz="821531" rtl="0" latinLnBrk="0">
              <a:lnSpc>
                <a:spcPct val="120000"/>
              </a:lnSpc>
              <a:spcBef>
                <a:spcPts val="1500"/>
              </a:spcBef>
              <a:spcAft>
                <a:spcPts val="0"/>
              </a:spcAft>
              <a:buClr>
                <a:srgbClr val="FF4230"/>
              </a:buClr>
              <a:buSzPct val="120000"/>
              <a:buFontTx/>
              <a:buChar char="•"/>
              <a:tabLst/>
              <a:defRPr sz="2000" b="0" i="0" u="none" strike="noStrike" cap="none" spc="0" baseline="0">
                <a:solidFill>
                  <a:srgbClr val="192B37"/>
                </a:solidFill>
                <a:uFillTx/>
                <a:latin typeface="+mn-lt"/>
                <a:ea typeface="+mn-ea"/>
                <a:cs typeface="+mn-cs"/>
                <a:sym typeface="Poppins Regular"/>
              </a:defRPr>
            </a:lvl2pPr>
            <a:lvl3pPr marL="153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3pPr>
            <a:lvl4pPr marL="2169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4pPr>
            <a:lvl5pPr marL="2804583" marR="0" indent="-252000" algn="l" defTabSz="821531" rtl="0" latinLnBrk="0">
              <a:lnSpc>
                <a:spcPct val="120000"/>
              </a:lnSpc>
              <a:spcBef>
                <a:spcPts val="1500"/>
              </a:spcBef>
              <a:spcAft>
                <a:spcPts val="0"/>
              </a:spcAft>
              <a:buClr>
                <a:srgbClr val="FF4230"/>
              </a:buClr>
              <a:buSzPct val="120000"/>
              <a:buFontTx/>
              <a:buChar char="•"/>
              <a:tabLst/>
              <a:defRPr sz="1600" b="0" i="0" u="none" strike="noStrike" cap="none" spc="0" baseline="0">
                <a:solidFill>
                  <a:srgbClr val="192B37"/>
                </a:solidFill>
                <a:uFillTx/>
                <a:latin typeface="+mn-lt"/>
                <a:ea typeface="+mn-ea"/>
                <a:cs typeface="+mn-cs"/>
                <a:sym typeface="Poppins Regular"/>
              </a:defRPr>
            </a:lvl5pPr>
            <a:lvl6pPr marL="343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6pPr>
            <a:lvl7pPr marL="407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7pPr>
            <a:lvl8pPr marL="4709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8pPr>
            <a:lvl9pPr marL="5344583" marR="0" indent="-264583" algn="l" defTabSz="821531" rtl="0" latinLnBrk="0">
              <a:lnSpc>
                <a:spcPct val="120000"/>
              </a:lnSpc>
              <a:spcBef>
                <a:spcPts val="1500"/>
              </a:spcBef>
              <a:spcAft>
                <a:spcPts val="0"/>
              </a:spcAft>
              <a:buClr>
                <a:srgbClr val="FF5640"/>
              </a:buClr>
              <a:buSzPct val="125000"/>
              <a:buFontTx/>
              <a:buChar char="•"/>
              <a:tabLst/>
              <a:defRPr sz="2000" b="0" i="0" u="none" strike="noStrike" cap="none" spc="0" baseline="0">
                <a:solidFill>
                  <a:srgbClr val="192B37"/>
                </a:solidFill>
                <a:uFillTx/>
                <a:latin typeface="+mn-lt"/>
                <a:ea typeface="+mn-ea"/>
                <a:cs typeface="+mn-cs"/>
                <a:sym typeface="Poppins Regular"/>
              </a:defRPr>
            </a:lvl9pPr>
          </a:lstStyle>
          <a:p>
            <a:pPr>
              <a:buClr>
                <a:schemeClr val="bg2"/>
              </a:buClr>
            </a:pPr>
            <a:r>
              <a:rPr lang="en-US" sz="4400" kern="0" dirty="0">
                <a:solidFill>
                  <a:schemeClr val="bg2"/>
                </a:solidFill>
              </a:rPr>
              <a:t>Let the object handle its own cloning!</a:t>
            </a:r>
          </a:p>
        </p:txBody>
      </p:sp>
    </p:spTree>
    <p:extLst>
      <p:ext uri="{BB962C8B-B14F-4D97-AF65-F5344CB8AC3E}">
        <p14:creationId xmlns:p14="http://schemas.microsoft.com/office/powerpoint/2010/main" val="1667982708"/>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83855-5C5F-AA9A-565A-0CF7C69E0DD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FE5F7E66-8DA2-25AB-BC88-E55837F038F7}"/>
              </a:ext>
            </a:extLst>
          </p:cNvPr>
          <p:cNvSpPr>
            <a:spLocks noGrp="1"/>
          </p:cNvSpPr>
          <p:nvPr>
            <p:ph type="title"/>
          </p:nvPr>
        </p:nvSpPr>
        <p:spPr>
          <a:xfrm>
            <a:off x="1006004" y="1628666"/>
            <a:ext cx="7668439" cy="1402948"/>
          </a:xfrm>
        </p:spPr>
        <p:txBody>
          <a:bodyPr/>
          <a:lstStyle/>
          <a:p>
            <a:r>
              <a:rPr lang="en-US" dirty="0"/>
              <a:t>Prototype</a:t>
            </a:r>
          </a:p>
        </p:txBody>
      </p:sp>
      <p:sp>
        <p:nvSpPr>
          <p:cNvPr id="3" name="TextBox 2">
            <a:extLst>
              <a:ext uri="{FF2B5EF4-FFF2-40B4-BE49-F238E27FC236}">
                <a16:creationId xmlns:a16="http://schemas.microsoft.com/office/drawing/2014/main" id="{50F80A3C-C3A9-41F9-C4FE-3AC4F1C67E37}"/>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Implementation</a:t>
            </a:r>
          </a:p>
        </p:txBody>
      </p:sp>
      <p:sp>
        <p:nvSpPr>
          <p:cNvPr id="4" name="TextBox 3">
            <a:extLst>
              <a:ext uri="{FF2B5EF4-FFF2-40B4-BE49-F238E27FC236}">
                <a16:creationId xmlns:a16="http://schemas.microsoft.com/office/drawing/2014/main" id="{5C7F35E6-AB7E-931E-6AC9-32962D1F5DCA}"/>
              </a:ext>
            </a:extLst>
          </p:cNvPr>
          <p:cNvSpPr txBox="1"/>
          <p:nvPr/>
        </p:nvSpPr>
        <p:spPr>
          <a:xfrm>
            <a:off x="1006004" y="4898017"/>
            <a:ext cx="19927572" cy="1033616"/>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https://github.com/Iamsdl/Endava-DesignPatterns/tree/main/Prototype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4575098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859F236-A75B-5943-251C-16B07557E927}"/>
              </a:ext>
            </a:extLst>
          </p:cNvPr>
          <p:cNvSpPr>
            <a:spLocks noGrp="1"/>
          </p:cNvSpPr>
          <p:nvPr>
            <p:ph type="title"/>
          </p:nvPr>
        </p:nvSpPr>
        <p:spPr>
          <a:xfrm>
            <a:off x="1357805" y="1593537"/>
            <a:ext cx="6303384" cy="1679324"/>
          </a:xfrm>
        </p:spPr>
        <p:txBody>
          <a:bodyPr/>
          <a:lstStyle/>
          <a:p>
            <a:r>
              <a:rPr lang="en-US" dirty="0"/>
              <a:t>About me</a:t>
            </a:r>
          </a:p>
        </p:txBody>
      </p:sp>
      <p:sp>
        <p:nvSpPr>
          <p:cNvPr id="3" name="TextBox 2">
            <a:extLst>
              <a:ext uri="{FF2B5EF4-FFF2-40B4-BE49-F238E27FC236}">
                <a16:creationId xmlns:a16="http://schemas.microsoft.com/office/drawing/2014/main" id="{5245B22D-8072-6C69-AC79-EC4038178030}"/>
              </a:ext>
            </a:extLst>
          </p:cNvPr>
          <p:cNvSpPr txBox="1"/>
          <p:nvPr/>
        </p:nvSpPr>
        <p:spPr>
          <a:xfrm>
            <a:off x="254421" y="8443685"/>
            <a:ext cx="7641546" cy="21862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1531" rtl="0" fontAlgn="auto" latinLnBrk="0" hangingPunct="0">
              <a:lnSpc>
                <a:spcPct val="120000"/>
              </a:lnSpc>
              <a:spcBef>
                <a:spcPts val="1500"/>
              </a:spcBef>
              <a:spcAft>
                <a:spcPts val="0"/>
              </a:spcAft>
              <a:buClrTx/>
              <a:buSzTx/>
              <a:buFontTx/>
              <a:buNone/>
              <a:tabLst/>
            </a:pPr>
            <a:r>
              <a:rPr lang="en-US" sz="4800" dirty="0">
                <a:solidFill>
                  <a:schemeClr val="bg2"/>
                </a:solidFill>
              </a:rPr>
              <a:t>Senior Developer</a:t>
            </a:r>
            <a:endParaRPr lang="en-US" sz="4400" dirty="0">
              <a:solidFill>
                <a:schemeClr val="bg2"/>
              </a:solidFill>
            </a:endParaRPr>
          </a:p>
          <a:p>
            <a:pPr marL="0" marR="0" indent="0" algn="ctr" defTabSz="821531" rtl="0" fontAlgn="auto" latinLnBrk="0" hangingPunct="0">
              <a:lnSpc>
                <a:spcPct val="120000"/>
              </a:lnSpc>
              <a:spcBef>
                <a:spcPts val="1500"/>
              </a:spcBef>
              <a:spcAft>
                <a:spcPts val="0"/>
              </a:spcAft>
              <a:buClrTx/>
              <a:buSzTx/>
              <a:buFontTx/>
              <a:buNone/>
              <a:tabLst/>
            </a:pPr>
            <a:r>
              <a:rPr lang="en-US" sz="4400" dirty="0">
                <a:solidFill>
                  <a:schemeClr val="bg2"/>
                </a:solidFill>
              </a:rPr>
              <a:t>Daniel Schmidt</a:t>
            </a:r>
          </a:p>
        </p:txBody>
      </p:sp>
      <p:sp>
        <p:nvSpPr>
          <p:cNvPr id="4" name="TextBox 3">
            <a:extLst>
              <a:ext uri="{FF2B5EF4-FFF2-40B4-BE49-F238E27FC236}">
                <a16:creationId xmlns:a16="http://schemas.microsoft.com/office/drawing/2014/main" id="{D8ECD6E7-0E54-BCF2-09CA-FCA7772CA821}"/>
              </a:ext>
            </a:extLst>
          </p:cNvPr>
          <p:cNvSpPr txBox="1"/>
          <p:nvPr/>
        </p:nvSpPr>
        <p:spPr>
          <a:xfrm>
            <a:off x="9218140" y="2433199"/>
            <a:ext cx="13808055" cy="88496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 am a software engineer with more than 8 years of experience. I joined Endava near the end of 2024.</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 Most of my experience comes from a previous telemedicine project, where I’ve worked as a backend developer for its various applications (SQL Server Database, .NET Web Api, WPF, MVC) developing new features, integrating new medical devices, and also adjusting the Angular frontend when needed. I’ve also done some junior/intern mentoring in the later years. </a:t>
            </a:r>
          </a:p>
          <a:p>
            <a:pPr marL="0" marR="0" indent="0" defTabSz="821531" rtl="0" fontAlgn="auto" latinLnBrk="0" hangingPunct="0">
              <a:lnSpc>
                <a:spcPct val="120000"/>
              </a:lnSpc>
              <a:spcBef>
                <a:spcPts val="1500"/>
              </a:spcBef>
              <a:spcAft>
                <a:spcPts val="0"/>
              </a:spcAft>
              <a:buClrTx/>
              <a:buSzTx/>
              <a:buFontTx/>
              <a:buNone/>
              <a:tabLst/>
            </a:pPr>
            <a:r>
              <a:rPr lang="en-US" sz="3600" dirty="0">
                <a:solidFill>
                  <a:schemeClr val="bg2"/>
                </a:solidFill>
              </a:rPr>
              <a:t>Outside of work I’m passionate about programming, video games, and piano.</a:t>
            </a:r>
          </a:p>
          <a:p>
            <a:pPr marL="0" marR="0" indent="0" defTabSz="821531" rtl="0" fontAlgn="auto" latinLnBrk="0" hangingPunct="0">
              <a:lnSpc>
                <a:spcPct val="120000"/>
              </a:lnSpc>
              <a:spcBef>
                <a:spcPts val="1500"/>
              </a:spcBef>
              <a:spcAft>
                <a:spcPts val="0"/>
              </a:spcAft>
              <a:buClrTx/>
              <a:buSzTx/>
              <a:buFontTx/>
              <a:buNone/>
              <a:tabLst/>
            </a:pP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5" name="Picture 4" descr="A person taking a selfie&#10;&#10;AI-generated content may be incorrect.">
            <a:extLst>
              <a:ext uri="{FF2B5EF4-FFF2-40B4-BE49-F238E27FC236}">
                <a16:creationId xmlns:a16="http://schemas.microsoft.com/office/drawing/2014/main" id="{E00D265B-D4B2-46FD-4198-84F6C26048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166" y="4000840"/>
            <a:ext cx="3414056" cy="4442845"/>
          </a:xfrm>
          <a:prstGeom prst="ellipse">
            <a:avLst/>
          </a:prstGeom>
          <a:ln>
            <a:noFill/>
          </a:ln>
          <a:effectLst>
            <a:softEdge rad="112500"/>
          </a:effectLst>
        </p:spPr>
      </p:pic>
    </p:spTree>
    <p:extLst>
      <p:ext uri="{BB962C8B-B14F-4D97-AF65-F5344CB8AC3E}">
        <p14:creationId xmlns:p14="http://schemas.microsoft.com/office/powerpoint/2010/main" val="2370860523"/>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1BCA1-5B8B-F1F5-2B57-3AAD6CF0A3EC}"/>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5342B8E7-DFBE-752D-DC8F-22B5B38B8BAC}"/>
              </a:ext>
            </a:extLst>
          </p:cNvPr>
          <p:cNvSpPr>
            <a:spLocks noGrp="1"/>
          </p:cNvSpPr>
          <p:nvPr>
            <p:ph type="title"/>
          </p:nvPr>
        </p:nvSpPr>
        <p:spPr>
          <a:xfrm>
            <a:off x="1006004" y="1601792"/>
            <a:ext cx="7716750" cy="1512111"/>
          </a:xfrm>
        </p:spPr>
        <p:txBody>
          <a:bodyPr/>
          <a:lstStyle/>
          <a:p>
            <a:r>
              <a:rPr lang="en-US" dirty="0"/>
              <a:t>Bibliography</a:t>
            </a:r>
          </a:p>
        </p:txBody>
      </p:sp>
      <p:sp>
        <p:nvSpPr>
          <p:cNvPr id="4" name="TextBox 3">
            <a:extLst>
              <a:ext uri="{FF2B5EF4-FFF2-40B4-BE49-F238E27FC236}">
                <a16:creationId xmlns:a16="http://schemas.microsoft.com/office/drawing/2014/main" id="{27A37E45-5122-09D4-49BD-CCB288FC0376}"/>
              </a:ext>
            </a:extLst>
          </p:cNvPr>
          <p:cNvSpPr txBox="1"/>
          <p:nvPr/>
        </p:nvSpPr>
        <p:spPr>
          <a:xfrm>
            <a:off x="1006004" y="4432506"/>
            <a:ext cx="19927572" cy="1964640"/>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3"/>
              </a:rPr>
              <a:t>https://refactoring.guru/design-patterns/bridge</a:t>
            </a:r>
            <a:endParaRPr lang="en-US" sz="4000" dirty="0">
              <a:solidFill>
                <a:schemeClr val="bg2"/>
              </a:solidFill>
              <a:sym typeface="Poppins Regular"/>
            </a:endParaRPr>
          </a:p>
          <a:p>
            <a:pPr marL="457200" marR="0" indent="-4572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kumimoji="0" lang="en-US" sz="4000" b="0" i="0" u="none" strike="noStrike" cap="none" spc="0" normalizeH="0" baseline="0" dirty="0">
                <a:ln>
                  <a:noFill/>
                </a:ln>
                <a:solidFill>
                  <a:schemeClr val="bg2"/>
                </a:solidFill>
                <a:effectLst/>
                <a:uFillTx/>
                <a:latin typeface="+mn-lt"/>
                <a:ea typeface="+mn-ea"/>
                <a:cs typeface="+mn-cs"/>
                <a:sym typeface="Poppins Regular"/>
                <a:hlinkClick r:id="rId4"/>
              </a:rPr>
              <a:t>https://refactoring.guru/design-patterns/prototype</a:t>
            </a:r>
            <a:endParaRPr kumimoji="0" lang="en-US" sz="40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78095804"/>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4DC5B-6F34-AC8F-443F-12E728DCAB45}"/>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EE94DED-7A2B-B3D1-87FD-D1AD2901C16A}"/>
              </a:ext>
            </a:extLst>
          </p:cNvPr>
          <p:cNvSpPr>
            <a:spLocks noGrp="1"/>
          </p:cNvSpPr>
          <p:nvPr>
            <p:ph type="title"/>
          </p:nvPr>
        </p:nvSpPr>
        <p:spPr>
          <a:xfrm>
            <a:off x="2352898" y="5710018"/>
            <a:ext cx="19678204" cy="5957990"/>
          </a:xfrm>
        </p:spPr>
        <p:txBody>
          <a:bodyPr/>
          <a:lstStyle/>
          <a:p>
            <a:pPr algn="ctr"/>
            <a:r>
              <a:rPr lang="en-US" dirty="0"/>
              <a:t>Q &amp; A</a:t>
            </a:r>
          </a:p>
        </p:txBody>
      </p:sp>
    </p:spTree>
    <p:extLst>
      <p:ext uri="{BB962C8B-B14F-4D97-AF65-F5344CB8AC3E}">
        <p14:creationId xmlns:p14="http://schemas.microsoft.com/office/powerpoint/2010/main" val="393763106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8128B-3B66-6525-8963-92655AFB8C7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4061CB3-B102-B6C1-96E5-E6801DBFB608}"/>
              </a:ext>
            </a:extLst>
          </p:cNvPr>
          <p:cNvSpPr>
            <a:spLocks noGrp="1"/>
          </p:cNvSpPr>
          <p:nvPr>
            <p:ph type="title"/>
          </p:nvPr>
        </p:nvSpPr>
        <p:spPr>
          <a:xfrm>
            <a:off x="2352898" y="5710018"/>
            <a:ext cx="19678204" cy="5957990"/>
          </a:xfrm>
        </p:spPr>
        <p:txBody>
          <a:bodyPr/>
          <a:lstStyle/>
          <a:p>
            <a:pPr algn="ctr"/>
            <a:r>
              <a:rPr lang="en-US" dirty="0"/>
              <a:t>Thank you</a:t>
            </a:r>
          </a:p>
        </p:txBody>
      </p:sp>
    </p:spTree>
    <p:extLst>
      <p:ext uri="{BB962C8B-B14F-4D97-AF65-F5344CB8AC3E}">
        <p14:creationId xmlns:p14="http://schemas.microsoft.com/office/powerpoint/2010/main" val="343829887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D551C-FBAC-BEB1-B270-5EA1978151D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F5384B0-C5ED-D04C-B5FF-B5A25392AEAB}"/>
              </a:ext>
            </a:extLst>
          </p:cNvPr>
          <p:cNvSpPr>
            <a:spLocks noGrp="1"/>
          </p:cNvSpPr>
          <p:nvPr>
            <p:ph type="title"/>
          </p:nvPr>
        </p:nvSpPr>
        <p:spPr>
          <a:xfrm>
            <a:off x="609600" y="1625600"/>
            <a:ext cx="22085300" cy="2286000"/>
          </a:xfrm>
        </p:spPr>
        <p:txBody>
          <a:bodyPr anchor="ctr">
            <a:normAutofit/>
          </a:bodyPr>
          <a:lstStyle/>
          <a:p>
            <a:r>
              <a:rPr lang="en-US" dirty="0"/>
              <a:t>Target audience</a:t>
            </a:r>
          </a:p>
        </p:txBody>
      </p:sp>
      <p:sp>
        <p:nvSpPr>
          <p:cNvPr id="2" name="TextBox 1">
            <a:extLst>
              <a:ext uri="{FF2B5EF4-FFF2-40B4-BE49-F238E27FC236}">
                <a16:creationId xmlns:a16="http://schemas.microsoft.com/office/drawing/2014/main" id="{92A1373A-69D4-0BF1-308D-9A57F19314D7}"/>
              </a:ext>
            </a:extLst>
          </p:cNvPr>
          <p:cNvSpPr txBox="1"/>
          <p:nvPr/>
        </p:nvSpPr>
        <p:spPr>
          <a:xfrm>
            <a:off x="609600" y="4102100"/>
            <a:ext cx="10852150" cy="87050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style>
          <a:lnRef idx="0">
            <a:scrgbClr r="0" g="0" b="0"/>
          </a:lnRef>
          <a:fillRef idx="0">
            <a:scrgbClr r="0" g="0" b="0"/>
          </a:fillRef>
          <a:effectRef idx="0">
            <a:scrgbClr r="0" g="0" b="0"/>
          </a:effectRef>
          <a:fontRef idx="none"/>
        </p:style>
        <p:txBody>
          <a:bodyPr rot="0" spcFirstLastPara="1" vertOverflow="overflow" horzOverflow="overflow" vert="horz" lIns="50800" tIns="50800" rIns="50800" bIns="50800" numCol="1" spcCol="38100" rtlCol="0" anchor="t">
            <a:normAutofit/>
          </a:bodyPr>
          <a:lstStyle/>
          <a:p>
            <a:pPr marR="0" indent="-571500" fontAlgn="auto">
              <a:spcBef>
                <a:spcPts val="1500"/>
              </a:spcBef>
              <a:spcAft>
                <a:spcPts val="0"/>
              </a:spcAft>
              <a:buClrTx/>
              <a:buSzTx/>
              <a:buFont typeface="Arial" panose="020B0604020202020204" pitchFamily="34" charset="0"/>
              <a:buChar char="•"/>
              <a:tabLst/>
            </a:pPr>
            <a:r>
              <a:rPr kumimoji="0" lang="en-US" sz="4000" b="0" i="0" u="none" strike="noStrike" kern="1200" cap="none" spc="0" normalizeH="0" baseline="0">
                <a:ln>
                  <a:noFill/>
                </a:ln>
                <a:solidFill>
                  <a:srgbClr val="FFFFFF"/>
                </a:solidFill>
                <a:effectLst/>
                <a:uFillTx/>
              </a:rPr>
              <a:t>Developers</a:t>
            </a:r>
          </a:p>
          <a:p>
            <a:pPr marR="0" indent="-571500" fontAlgn="auto">
              <a:spcBef>
                <a:spcPts val="1500"/>
              </a:spcBef>
              <a:spcAft>
                <a:spcPts val="0"/>
              </a:spcAft>
              <a:buClrTx/>
              <a:buSzTx/>
              <a:buFont typeface="Arial" panose="020B0604020202020204" pitchFamily="34" charset="0"/>
              <a:buChar char="•"/>
              <a:tabLst/>
            </a:pPr>
            <a:r>
              <a:rPr lang="en-US" sz="4000" kern="1200">
                <a:solidFill>
                  <a:srgbClr val="FFFFFF"/>
                </a:solidFill>
              </a:rPr>
              <a:t>Technical leads</a:t>
            </a:r>
            <a:endParaRPr kumimoji="0" lang="en-US" sz="4000" b="0" i="0" u="none" strike="noStrike" kern="1200" cap="none" spc="0" normalizeH="0" baseline="0">
              <a:ln>
                <a:noFill/>
              </a:ln>
              <a:solidFill>
                <a:srgbClr val="FFFFFF"/>
              </a:solidFill>
              <a:effectLst/>
              <a:uFillTx/>
            </a:endParaRPr>
          </a:p>
        </p:txBody>
      </p:sp>
      <p:pic>
        <p:nvPicPr>
          <p:cNvPr id="2050" name="Picture 2" descr="Some Great Tips for Graphic Designers as Per New Trends | Articles ...">
            <a:extLst>
              <a:ext uri="{FF2B5EF4-FFF2-40B4-BE49-F238E27FC236}">
                <a16:creationId xmlns:a16="http://schemas.microsoft.com/office/drawing/2014/main" id="{E6B9BE86-AD5C-E713-76A4-EB8055C56F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04" r="10082" b="-1"/>
          <a:stretch>
            <a:fillRect/>
          </a:stretch>
        </p:blipFill>
        <p:spPr bwMode="auto">
          <a:xfrm>
            <a:off x="11842750" y="4102100"/>
            <a:ext cx="10852150" cy="8705088"/>
          </a:xfrm>
          <a:prstGeom prst="rect">
            <a:avLst/>
          </a:prstGeom>
          <a:solidFill>
            <a:srgbClr val="FFFFFF"/>
          </a:solidFill>
          <a:ln w="12700">
            <a:miter lim="400000"/>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707740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5AEAD-1D99-FE67-5BDC-98B0725A44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77677075-118B-C0A6-1234-3D1F9857DB17}"/>
              </a:ext>
            </a:extLst>
          </p:cNvPr>
          <p:cNvSpPr>
            <a:spLocks noGrp="1"/>
          </p:cNvSpPr>
          <p:nvPr>
            <p:ph type="title"/>
          </p:nvPr>
        </p:nvSpPr>
        <p:spPr>
          <a:xfrm>
            <a:off x="1008184" y="1304885"/>
            <a:ext cx="10859255" cy="1402948"/>
          </a:xfrm>
        </p:spPr>
        <p:txBody>
          <a:bodyPr/>
          <a:lstStyle/>
          <a:p>
            <a:r>
              <a:rPr lang="en-US" dirty="0"/>
              <a:t>Introduction</a:t>
            </a:r>
          </a:p>
        </p:txBody>
      </p:sp>
      <p:sp>
        <p:nvSpPr>
          <p:cNvPr id="3" name="TextBox 2">
            <a:extLst>
              <a:ext uri="{FF2B5EF4-FFF2-40B4-BE49-F238E27FC236}">
                <a16:creationId xmlns:a16="http://schemas.microsoft.com/office/drawing/2014/main" id="{62B1C560-2BDE-847D-33EF-4C596A0C62F5}"/>
              </a:ext>
            </a:extLst>
          </p:cNvPr>
          <p:cNvSpPr txBox="1"/>
          <p:nvPr/>
        </p:nvSpPr>
        <p:spPr>
          <a:xfrm>
            <a:off x="1008184" y="2707833"/>
            <a:ext cx="1055793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What are design patterns?</a:t>
            </a:r>
          </a:p>
        </p:txBody>
      </p:sp>
      <p:sp>
        <p:nvSpPr>
          <p:cNvPr id="4" name="TextBox 3">
            <a:extLst>
              <a:ext uri="{FF2B5EF4-FFF2-40B4-BE49-F238E27FC236}">
                <a16:creationId xmlns:a16="http://schemas.microsoft.com/office/drawing/2014/main" id="{88553654-773D-B17D-7F35-8FBE157F8DD7}"/>
              </a:ext>
            </a:extLst>
          </p:cNvPr>
          <p:cNvSpPr txBox="1"/>
          <p:nvPr/>
        </p:nvSpPr>
        <p:spPr>
          <a:xfrm>
            <a:off x="1025418" y="4427591"/>
            <a:ext cx="21081402" cy="48608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In software engineering, a design pattern is a repeatable solution to a commonly occurring problem in software design.</a:t>
            </a:r>
          </a:p>
          <a:p>
            <a:pPr marL="0" marR="0" indent="0" algn="l" defTabSz="821531" rtl="0" fontAlgn="auto" latinLnBrk="0" hangingPunct="0">
              <a:lnSpc>
                <a:spcPct val="120000"/>
              </a:lnSpc>
              <a:spcBef>
                <a:spcPts val="1500"/>
              </a:spcBef>
              <a:spcAft>
                <a:spcPts val="0"/>
              </a:spcAft>
              <a:buClrTx/>
              <a:buSzTx/>
              <a:buFontTx/>
              <a:buNone/>
              <a:tabLst/>
            </a:pPr>
            <a:endParaRPr lang="en-US" sz="3600" dirty="0">
              <a:solidFill>
                <a:schemeClr val="bg2"/>
              </a:solidFill>
            </a:endParaRPr>
          </a:p>
          <a:p>
            <a:pPr marL="0" marR="0" indent="0" algn="l" defTabSz="821531" rtl="0" fontAlgn="auto" latinLnBrk="0" hangingPunct="0">
              <a:lnSpc>
                <a:spcPct val="120000"/>
              </a:lnSpc>
              <a:spcBef>
                <a:spcPts val="1500"/>
              </a:spcBef>
              <a:spcAft>
                <a:spcPts val="0"/>
              </a:spcAft>
              <a:buClrTx/>
              <a:buSzTx/>
              <a:buFontTx/>
              <a:buNone/>
              <a:tabLst/>
            </a:pPr>
            <a:r>
              <a:rPr lang="en-US" sz="3600" dirty="0">
                <a:solidFill>
                  <a:schemeClr val="bg2"/>
                </a:solidFill>
              </a:rPr>
              <a:t>The pattern is not a specific piece of code, but a general concept for solving a particular problem (that can be used in many different situations).</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a:p>
            <a:pPr marL="0" marR="0" indent="0" algn="l" defTabSz="821531" rtl="0" fontAlgn="auto" latinLnBrk="0" hangingPunct="0">
              <a:lnSpc>
                <a:spcPct val="120000"/>
              </a:lnSpc>
              <a:spcBef>
                <a:spcPts val="1500"/>
              </a:spcBef>
              <a:spcAft>
                <a:spcPts val="0"/>
              </a:spcAft>
              <a:buClrTx/>
              <a:buSzTx/>
              <a:buFontTx/>
              <a:buNone/>
              <a:tabLst/>
            </a:pP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495409337"/>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B4F84-4E8D-81B2-38F5-ADBB18BBE2F4}"/>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D630E883-C319-3767-4DFA-1725EC299DC9}"/>
              </a:ext>
            </a:extLst>
          </p:cNvPr>
          <p:cNvSpPr>
            <a:spLocks noGrp="1"/>
          </p:cNvSpPr>
          <p:nvPr>
            <p:ph type="title"/>
          </p:nvPr>
        </p:nvSpPr>
        <p:spPr>
          <a:xfrm>
            <a:off x="1006003" y="1566080"/>
            <a:ext cx="11185997" cy="1364174"/>
          </a:xfrm>
        </p:spPr>
        <p:txBody>
          <a:bodyPr/>
          <a:lstStyle/>
          <a:p>
            <a:r>
              <a:rPr lang="en-US" dirty="0"/>
              <a:t>Introduction</a:t>
            </a:r>
          </a:p>
        </p:txBody>
      </p:sp>
      <p:sp>
        <p:nvSpPr>
          <p:cNvPr id="3" name="TextBox 2">
            <a:extLst>
              <a:ext uri="{FF2B5EF4-FFF2-40B4-BE49-F238E27FC236}">
                <a16:creationId xmlns:a16="http://schemas.microsoft.com/office/drawing/2014/main" id="{56C2A37D-7E3A-FF53-9540-EB0E562CACEF}"/>
              </a:ext>
            </a:extLst>
          </p:cNvPr>
          <p:cNvSpPr txBox="1"/>
          <p:nvPr/>
        </p:nvSpPr>
        <p:spPr>
          <a:xfrm>
            <a:off x="1006003"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Categories of design patterns</a:t>
            </a:r>
          </a:p>
        </p:txBody>
      </p:sp>
      <p:sp>
        <p:nvSpPr>
          <p:cNvPr id="4" name="TextBox 3">
            <a:extLst>
              <a:ext uri="{FF2B5EF4-FFF2-40B4-BE49-F238E27FC236}">
                <a16:creationId xmlns:a16="http://schemas.microsoft.com/office/drawing/2014/main" id="{15DDD5E3-ACCD-1D5C-2748-F57C24350788}"/>
              </a:ext>
            </a:extLst>
          </p:cNvPr>
          <p:cNvSpPr txBox="1"/>
          <p:nvPr/>
        </p:nvSpPr>
        <p:spPr>
          <a:xfrm>
            <a:off x="1006003" y="5562785"/>
            <a:ext cx="21085757" cy="466845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Creational patterns: provide object creation mechanisms that increase flexibility and reuse of existing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Structural patterns: explain how to assemble classes into structures, while keeping these structures flexible.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Behavioral patterns: provide solution for the better interaction between objects, lose coupling, and flexibility to extend easily</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28000978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82633-B31B-62DC-64B3-25534BF21AE0}"/>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827A3596-B749-34C7-5866-8F0936E6197D}"/>
              </a:ext>
            </a:extLst>
          </p:cNvPr>
          <p:cNvSpPr>
            <a:spLocks noGrp="1"/>
          </p:cNvSpPr>
          <p:nvPr>
            <p:ph type="title"/>
          </p:nvPr>
        </p:nvSpPr>
        <p:spPr>
          <a:xfrm>
            <a:off x="1040479" y="1597447"/>
            <a:ext cx="6867845" cy="1294953"/>
          </a:xfrm>
        </p:spPr>
        <p:txBody>
          <a:bodyPr/>
          <a:lstStyle/>
          <a:p>
            <a:r>
              <a:rPr lang="en-US" dirty="0"/>
              <a:t>Introduction</a:t>
            </a:r>
          </a:p>
        </p:txBody>
      </p:sp>
      <p:sp>
        <p:nvSpPr>
          <p:cNvPr id="3" name="TextBox 2">
            <a:extLst>
              <a:ext uri="{FF2B5EF4-FFF2-40B4-BE49-F238E27FC236}">
                <a16:creationId xmlns:a16="http://schemas.microsoft.com/office/drawing/2014/main" id="{01ACE176-AF55-697C-B607-E44FF730E3C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Creational patterns</a:t>
            </a:r>
          </a:p>
        </p:txBody>
      </p:sp>
      <p:sp>
        <p:nvSpPr>
          <p:cNvPr id="4" name="TextBox 3">
            <a:extLst>
              <a:ext uri="{FF2B5EF4-FFF2-40B4-BE49-F238E27FC236}">
                <a16:creationId xmlns:a16="http://schemas.microsoft.com/office/drawing/2014/main" id="{A1AE92E2-EFC2-411F-FCBB-B8E2A7165C61}"/>
              </a:ext>
            </a:extLst>
          </p:cNvPr>
          <p:cNvSpPr txBox="1"/>
          <p:nvPr/>
        </p:nvSpPr>
        <p:spPr>
          <a:xfrm>
            <a:off x="1040479" y="5562785"/>
            <a:ext cx="21085757" cy="63827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Singleton – Ensures a class has only one instance and provides a global point of access to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Factory Method – Uses factory methods to deal with the problem of creating objects without having to specify their exact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Abstract Factory – Provides an interface for creating families of related or dependent objects without specifying their concrete 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Builder – Separates the construction of a complex object from its representation.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Prototype – Creates new objects by copying an existing object (a prototype)</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9" name="Graphic 8" descr="Badge Tick outline">
            <a:extLst>
              <a:ext uri="{FF2B5EF4-FFF2-40B4-BE49-F238E27FC236}">
                <a16:creationId xmlns:a16="http://schemas.microsoft.com/office/drawing/2014/main" id="{48C4FCCF-A736-C84D-3C4F-CADA346E22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287178" y="11031158"/>
            <a:ext cx="914400" cy="914400"/>
          </a:xfrm>
          <a:prstGeom prst="rect">
            <a:avLst/>
          </a:prstGeom>
        </p:spPr>
      </p:pic>
      <p:pic>
        <p:nvPicPr>
          <p:cNvPr id="11" name="Graphic 10" descr="Badge Tick with solid fill">
            <a:extLst>
              <a:ext uri="{FF2B5EF4-FFF2-40B4-BE49-F238E27FC236}">
                <a16:creationId xmlns:a16="http://schemas.microsoft.com/office/drawing/2014/main" id="{947AF9E9-B9C1-81EF-5681-9918596466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924270" y="7839771"/>
            <a:ext cx="914400" cy="914400"/>
          </a:xfrm>
          <a:prstGeom prst="rect">
            <a:avLst/>
          </a:prstGeom>
        </p:spPr>
      </p:pic>
      <p:pic>
        <p:nvPicPr>
          <p:cNvPr id="12" name="Graphic 11" descr="Badge Tick with solid fill">
            <a:extLst>
              <a:ext uri="{FF2B5EF4-FFF2-40B4-BE49-F238E27FC236}">
                <a16:creationId xmlns:a16="http://schemas.microsoft.com/office/drawing/2014/main" id="{E6B21B0C-BEC5-DFA0-E158-0E27AD478F9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2898735" y="9450268"/>
            <a:ext cx="914400" cy="914400"/>
          </a:xfrm>
          <a:prstGeom prst="rect">
            <a:avLst/>
          </a:prstGeom>
        </p:spPr>
      </p:pic>
    </p:spTree>
    <p:extLst>
      <p:ext uri="{BB962C8B-B14F-4D97-AF65-F5344CB8AC3E}">
        <p14:creationId xmlns:p14="http://schemas.microsoft.com/office/powerpoint/2010/main" val="344550948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2C663-BF18-E738-D6E8-352FD66AEA28}"/>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ABBCA33E-784D-979D-CCF7-8CFFBE13AD90}"/>
              </a:ext>
            </a:extLst>
          </p:cNvPr>
          <p:cNvSpPr>
            <a:spLocks noGrp="1"/>
          </p:cNvSpPr>
          <p:nvPr>
            <p:ph type="title"/>
          </p:nvPr>
        </p:nvSpPr>
        <p:spPr>
          <a:xfrm>
            <a:off x="1006004" y="1619462"/>
            <a:ext cx="7485683" cy="1452004"/>
          </a:xfrm>
        </p:spPr>
        <p:txBody>
          <a:bodyPr/>
          <a:lstStyle/>
          <a:p>
            <a:r>
              <a:rPr lang="en-US" dirty="0"/>
              <a:t>Introduction</a:t>
            </a:r>
          </a:p>
        </p:txBody>
      </p:sp>
      <p:sp>
        <p:nvSpPr>
          <p:cNvPr id="3" name="TextBox 2">
            <a:extLst>
              <a:ext uri="{FF2B5EF4-FFF2-40B4-BE49-F238E27FC236}">
                <a16:creationId xmlns:a16="http://schemas.microsoft.com/office/drawing/2014/main" id="{1AC76438-FF4A-DCD7-E2FD-EAA631CC3665}"/>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Structural patterns</a:t>
            </a:r>
          </a:p>
        </p:txBody>
      </p:sp>
      <p:sp>
        <p:nvSpPr>
          <p:cNvPr id="4" name="TextBox 3">
            <a:extLst>
              <a:ext uri="{FF2B5EF4-FFF2-40B4-BE49-F238E27FC236}">
                <a16:creationId xmlns:a16="http://schemas.microsoft.com/office/drawing/2014/main" id="{1FE94DAC-5937-57D4-FB1B-677312132390}"/>
              </a:ext>
            </a:extLst>
          </p:cNvPr>
          <p:cNvSpPr txBox="1"/>
          <p:nvPr/>
        </p:nvSpPr>
        <p:spPr>
          <a:xfrm>
            <a:off x="1040479" y="4835520"/>
            <a:ext cx="21085757" cy="762465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Adapter – Allows incompatible interfaces to work together.</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Bridge – Separates an object’s abstraction from its implementation so the two can vary independently.</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Composite – Composes objects into tree structures to represent part-whole hierarchies.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Decorator – Adds responsibilities to objects dynamically without changing their code.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Facade – Provides a unified interface to a set of interfaces in a subsystem.</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Flyweight – Reduces memory usage by sharing common parts of objects instead of creating duplicates.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600" dirty="0">
                <a:solidFill>
                  <a:schemeClr val="bg2"/>
                </a:solidFill>
              </a:rPr>
              <a:t>Proxy – Provides a substitute or placeholder to control access to another object</a:t>
            </a:r>
            <a:endParaRPr kumimoji="0" lang="en-US" sz="3600" b="0" i="0" u="none" strike="noStrike" cap="none" spc="0" normalizeH="0" baseline="0" dirty="0">
              <a:ln>
                <a:noFill/>
              </a:ln>
              <a:solidFill>
                <a:schemeClr val="bg2"/>
              </a:solidFill>
              <a:effectLst/>
              <a:uFillTx/>
              <a:latin typeface="+mn-lt"/>
              <a:ea typeface="+mn-ea"/>
              <a:cs typeface="+mn-cs"/>
              <a:sym typeface="Poppins Regular"/>
            </a:endParaRPr>
          </a:p>
        </p:txBody>
      </p:sp>
      <p:pic>
        <p:nvPicPr>
          <p:cNvPr id="2" name="Graphic 1" descr="Badge Tick outline">
            <a:extLst>
              <a:ext uri="{FF2B5EF4-FFF2-40B4-BE49-F238E27FC236}">
                <a16:creationId xmlns:a16="http://schemas.microsoft.com/office/drawing/2014/main" id="{A6396533-CC07-BAFB-3AFE-1580A4E1B2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75762" y="6632152"/>
            <a:ext cx="914400" cy="914400"/>
          </a:xfrm>
          <a:prstGeom prst="rect">
            <a:avLst/>
          </a:prstGeom>
        </p:spPr>
      </p:pic>
    </p:spTree>
    <p:extLst>
      <p:ext uri="{BB962C8B-B14F-4D97-AF65-F5344CB8AC3E}">
        <p14:creationId xmlns:p14="http://schemas.microsoft.com/office/powerpoint/2010/main" val="271000791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0E0CD6-89FD-0CB5-5D8C-BC514FDBE8C9}"/>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DA6F348-D4E4-CA75-23C9-30A6D0950395}"/>
              </a:ext>
            </a:extLst>
          </p:cNvPr>
          <p:cNvSpPr>
            <a:spLocks noGrp="1"/>
          </p:cNvSpPr>
          <p:nvPr>
            <p:ph type="title"/>
          </p:nvPr>
        </p:nvSpPr>
        <p:spPr>
          <a:xfrm>
            <a:off x="1006004" y="1574997"/>
            <a:ext cx="6877607" cy="1402948"/>
          </a:xfrm>
        </p:spPr>
        <p:txBody>
          <a:bodyPr/>
          <a:lstStyle/>
          <a:p>
            <a:r>
              <a:rPr lang="en-US" dirty="0"/>
              <a:t>Introduction</a:t>
            </a:r>
          </a:p>
        </p:txBody>
      </p:sp>
      <p:sp>
        <p:nvSpPr>
          <p:cNvPr id="3" name="TextBox 2">
            <a:extLst>
              <a:ext uri="{FF2B5EF4-FFF2-40B4-BE49-F238E27FC236}">
                <a16:creationId xmlns:a16="http://schemas.microsoft.com/office/drawing/2014/main" id="{B6871649-49F7-7115-5C53-39A8873A4674}"/>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Behavioral patterns</a:t>
            </a:r>
          </a:p>
        </p:txBody>
      </p:sp>
      <p:sp>
        <p:nvSpPr>
          <p:cNvPr id="4" name="TextBox 3">
            <a:extLst>
              <a:ext uri="{FF2B5EF4-FFF2-40B4-BE49-F238E27FC236}">
                <a16:creationId xmlns:a16="http://schemas.microsoft.com/office/drawing/2014/main" id="{8A7ECE28-2F05-7A42-875B-230E4F852BF2}"/>
              </a:ext>
            </a:extLst>
          </p:cNvPr>
          <p:cNvSpPr txBox="1"/>
          <p:nvPr/>
        </p:nvSpPr>
        <p:spPr>
          <a:xfrm>
            <a:off x="1040479" y="4997203"/>
            <a:ext cx="21085757" cy="87187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Chain of Responsibility – Passes a request along a chain of handlers until one handles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Command –Encapsulates a request as an object, allowing for parameterization and queuing.</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Interpreter – Defines a grammar for a language and provides an interpreter to process it.</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Iterator –Provides a way to access elements of a collection without exposing its structure.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Mediator – Centralizes communication between objects to reduce direct dependencies.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Memento – Captures and restores an object’s internal state without violating encapsulation.</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Observer –Allows objects to be notified when another object changes state.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State –Allows an object to alter its behavior when its internal state changes.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Strategy – Defines a family of algorithms and makes them interchangeable.</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Template Method – Defines the skeleton of an algorithm, deferring some steps to subclasses.</a:t>
            </a:r>
          </a:p>
          <a:p>
            <a:pPr marL="571500" marR="0" indent="-571500" algn="l" defTabSz="821531" rtl="0" fontAlgn="auto" latinLnBrk="0" hangingPunct="0">
              <a:lnSpc>
                <a:spcPct val="120000"/>
              </a:lnSpc>
              <a:spcBef>
                <a:spcPts val="1500"/>
              </a:spcBef>
              <a:spcAft>
                <a:spcPts val="0"/>
              </a:spcAft>
              <a:buClrTx/>
              <a:buSzTx/>
              <a:buFont typeface="Arial" panose="020B0604020202020204" pitchFamily="34" charset="0"/>
              <a:buChar char="•"/>
              <a:tabLst/>
            </a:pPr>
            <a:r>
              <a:rPr lang="en-US" sz="3200" dirty="0">
                <a:solidFill>
                  <a:schemeClr val="bg2"/>
                </a:solidFill>
              </a:rPr>
              <a:t>Visitor –Separates an algorithm from the objects it operates on</a:t>
            </a:r>
            <a:endParaRPr kumimoji="0" lang="en-US" sz="3200" b="0" i="0" u="none"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716428159"/>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DEFD-2AA3-21EC-70C6-502699816365}"/>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0F33FA05-C034-27DE-6F7E-9DE2B995CCFF}"/>
              </a:ext>
            </a:extLst>
          </p:cNvPr>
          <p:cNvSpPr>
            <a:spLocks noGrp="1"/>
          </p:cNvSpPr>
          <p:nvPr>
            <p:ph type="title"/>
          </p:nvPr>
        </p:nvSpPr>
        <p:spPr>
          <a:xfrm>
            <a:off x="1006004" y="1623485"/>
            <a:ext cx="6408050" cy="1402948"/>
          </a:xfrm>
        </p:spPr>
        <p:txBody>
          <a:bodyPr/>
          <a:lstStyle/>
          <a:p>
            <a:r>
              <a:rPr lang="en-US" dirty="0"/>
              <a:t>Bridge</a:t>
            </a:r>
          </a:p>
        </p:txBody>
      </p:sp>
      <p:sp>
        <p:nvSpPr>
          <p:cNvPr id="3" name="TextBox 2">
            <a:extLst>
              <a:ext uri="{FF2B5EF4-FFF2-40B4-BE49-F238E27FC236}">
                <a16:creationId xmlns:a16="http://schemas.microsoft.com/office/drawing/2014/main" id="{54BF6C7B-208A-5AC4-CF35-8A50E6CE5EB3}"/>
              </a:ext>
            </a:extLst>
          </p:cNvPr>
          <p:cNvSpPr txBox="1"/>
          <p:nvPr/>
        </p:nvSpPr>
        <p:spPr>
          <a:xfrm>
            <a:off x="1006004" y="2707833"/>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Definition</a:t>
            </a:r>
          </a:p>
        </p:txBody>
      </p:sp>
      <p:sp>
        <p:nvSpPr>
          <p:cNvPr id="2" name="TextBox 1">
            <a:extLst>
              <a:ext uri="{FF2B5EF4-FFF2-40B4-BE49-F238E27FC236}">
                <a16:creationId xmlns:a16="http://schemas.microsoft.com/office/drawing/2014/main" id="{8A784BD6-A65B-7875-365E-663E7B77087A}"/>
              </a:ext>
            </a:extLst>
          </p:cNvPr>
          <p:cNvSpPr txBox="1"/>
          <p:nvPr/>
        </p:nvSpPr>
        <p:spPr>
          <a:xfrm>
            <a:off x="1006004" y="4110781"/>
            <a:ext cx="22371992" cy="2067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kumimoji="0" lang="en-US" sz="3200" b="0" i="0" u="none" strike="noStrike" cap="none" spc="0" normalizeH="0" baseline="0" dirty="0">
                <a:ln>
                  <a:noFill/>
                </a:ln>
                <a:solidFill>
                  <a:schemeClr val="bg2"/>
                </a:solidFill>
                <a:effectLst/>
                <a:uFillTx/>
                <a:latin typeface="+mn-lt"/>
                <a:ea typeface="+mn-ea"/>
                <a:cs typeface="+mn-cs"/>
                <a:sym typeface="Poppins Regular"/>
              </a:rPr>
              <a:t>Bridge is a structural design pattern that lets you split a large class or a set of closely related classes into two separate hierarchies—abstraction and implementation—which can be developed independently of each other.</a:t>
            </a:r>
          </a:p>
        </p:txBody>
      </p:sp>
      <p:sp>
        <p:nvSpPr>
          <p:cNvPr id="5" name="TextBox 4">
            <a:extLst>
              <a:ext uri="{FF2B5EF4-FFF2-40B4-BE49-F238E27FC236}">
                <a16:creationId xmlns:a16="http://schemas.microsoft.com/office/drawing/2014/main" id="{9B596C4E-3C62-3307-6DBD-0D2B112586A0}"/>
              </a:ext>
            </a:extLst>
          </p:cNvPr>
          <p:cNvSpPr txBox="1"/>
          <p:nvPr/>
        </p:nvSpPr>
        <p:spPr>
          <a:xfrm>
            <a:off x="1006004" y="6178527"/>
            <a:ext cx="13811965" cy="1402948"/>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821531" rtl="0" fontAlgn="auto" latinLnBrk="0" hangingPunct="0">
              <a:lnSpc>
                <a:spcPct val="120000"/>
              </a:lnSpc>
              <a:spcBef>
                <a:spcPts val="1500"/>
              </a:spcBef>
              <a:spcAft>
                <a:spcPts val="0"/>
              </a:spcAft>
              <a:buClrTx/>
              <a:buSzTx/>
              <a:buFontTx/>
              <a:buNone/>
              <a:tabLst/>
            </a:pPr>
            <a:r>
              <a:rPr lang="en-US" sz="6000" dirty="0">
                <a:solidFill>
                  <a:schemeClr val="bg2"/>
                </a:solidFill>
              </a:rPr>
              <a:t>Pros</a:t>
            </a:r>
          </a:p>
        </p:txBody>
      </p:sp>
      <p:sp>
        <p:nvSpPr>
          <p:cNvPr id="7" name="TextBox 6">
            <a:extLst>
              <a:ext uri="{FF2B5EF4-FFF2-40B4-BE49-F238E27FC236}">
                <a16:creationId xmlns:a16="http://schemas.microsoft.com/office/drawing/2014/main" id="{C4D165F4-B37A-E559-568A-A1BB027F987B}"/>
              </a:ext>
            </a:extLst>
          </p:cNvPr>
          <p:cNvSpPr txBox="1"/>
          <p:nvPr/>
        </p:nvSpPr>
        <p:spPr>
          <a:xfrm>
            <a:off x="1006004" y="7581475"/>
            <a:ext cx="22371992" cy="579184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Separation of Concerns</a:t>
            </a:r>
            <a:r>
              <a:rPr kumimoji="0" lang="en-US" sz="3200" i="0" strike="noStrike" cap="none" spc="0" normalizeH="0" baseline="0" dirty="0">
                <a:ln>
                  <a:noFill/>
                </a:ln>
                <a:solidFill>
                  <a:schemeClr val="bg2"/>
                </a:solidFill>
                <a:effectLst/>
                <a:uFillTx/>
                <a:latin typeface="+mn-lt"/>
                <a:ea typeface="+mn-ea"/>
                <a:cs typeface="+mn-cs"/>
                <a:sym typeface="Poppins Regular"/>
              </a:rPr>
              <a:t> - Abstraction and Implementation are split into separate hierarchies</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Open/Closed Principle (OCP)</a:t>
            </a:r>
            <a:r>
              <a:rPr kumimoji="0" lang="en-US" sz="3200" i="0" strike="noStrike" cap="none" spc="0" normalizeH="0" baseline="0" dirty="0">
                <a:ln>
                  <a:noFill/>
                </a:ln>
                <a:solidFill>
                  <a:schemeClr val="bg2"/>
                </a:solidFill>
                <a:effectLst/>
                <a:uFillTx/>
                <a:latin typeface="+mn-lt"/>
                <a:ea typeface="+mn-ea"/>
                <a:cs typeface="+mn-cs"/>
                <a:sym typeface="Poppins Regular"/>
              </a:rPr>
              <a:t> - You can add new abstractions or implementations without changing the existing code base</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Dependency Inversion Principle (DIP)</a:t>
            </a:r>
            <a:r>
              <a:rPr kumimoji="0" lang="en-US" sz="3200" i="0" strike="noStrike" cap="none" spc="0" normalizeH="0" baseline="0" dirty="0">
                <a:ln>
                  <a:noFill/>
                </a:ln>
                <a:solidFill>
                  <a:schemeClr val="bg2"/>
                </a:solidFill>
                <a:effectLst/>
                <a:uFillTx/>
                <a:latin typeface="+mn-lt"/>
                <a:ea typeface="+mn-ea"/>
                <a:cs typeface="+mn-cs"/>
                <a:sym typeface="Poppins Regular"/>
              </a:rPr>
              <a:t> - The abstraction depends on an interface, not a concrete implementation</a:t>
            </a: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Favor Composition Over Inheritance</a:t>
            </a:r>
            <a:endParaRPr lang="en-US" sz="3200" u="sng" dirty="0">
              <a:solidFill>
                <a:schemeClr val="bg2"/>
              </a:solidFill>
              <a:sym typeface="Poppins Regular"/>
            </a:endParaRPr>
          </a:p>
          <a:p>
            <a:pPr marR="0" algn="l" defTabSz="821531" rtl="0" fontAlgn="auto" latinLnBrk="0" hangingPunct="0">
              <a:lnSpc>
                <a:spcPct val="120000"/>
              </a:lnSpc>
              <a:spcBef>
                <a:spcPts val="1500"/>
              </a:spcBef>
              <a:spcAft>
                <a:spcPts val="0"/>
              </a:spcAft>
              <a:buClrTx/>
              <a:buSzTx/>
              <a:tabLst/>
            </a:pPr>
            <a:r>
              <a:rPr kumimoji="0" lang="en-US" sz="3200" i="0" u="sng" strike="noStrike" cap="none" spc="0" normalizeH="0" baseline="0" dirty="0">
                <a:ln>
                  <a:noFill/>
                </a:ln>
                <a:solidFill>
                  <a:schemeClr val="bg2"/>
                </a:solidFill>
                <a:effectLst/>
                <a:uFillTx/>
                <a:latin typeface="+mn-lt"/>
                <a:ea typeface="+mn-ea"/>
                <a:cs typeface="+mn-cs"/>
                <a:sym typeface="Poppins Regular"/>
              </a:rPr>
              <a:t>Single Responsibility Principle (SRP)</a:t>
            </a:r>
            <a:r>
              <a:rPr kumimoji="0" lang="en-US" sz="3200" i="0" strike="noStrike" cap="none" spc="0" normalizeH="0" baseline="0" dirty="0">
                <a:ln>
                  <a:noFill/>
                </a:ln>
                <a:solidFill>
                  <a:schemeClr val="bg2"/>
                </a:solidFill>
                <a:effectLst/>
                <a:uFillTx/>
                <a:latin typeface="+mn-lt"/>
                <a:ea typeface="+mn-ea"/>
                <a:cs typeface="+mn-cs"/>
                <a:sym typeface="Poppins Regular"/>
              </a:rPr>
              <a:t> - Each class has a single reason to change: the abstraction changes independently of the implementation.</a:t>
            </a:r>
            <a:endParaRPr kumimoji="0" lang="en-US" sz="3200" i="0" u="sng" strike="noStrike" cap="none" spc="0" normalizeH="0" baseline="0" dirty="0">
              <a:ln>
                <a:noFill/>
              </a:ln>
              <a:solidFill>
                <a:schemeClr val="bg2"/>
              </a:solidFill>
              <a:effectLst/>
              <a:uFillTx/>
              <a:latin typeface="+mn-lt"/>
              <a:ea typeface="+mn-ea"/>
              <a:cs typeface="+mn-cs"/>
              <a:sym typeface="Poppins Regular"/>
            </a:endParaRPr>
          </a:p>
        </p:txBody>
      </p:sp>
    </p:spTree>
    <p:extLst>
      <p:ext uri="{BB962C8B-B14F-4D97-AF65-F5344CB8AC3E}">
        <p14:creationId xmlns:p14="http://schemas.microsoft.com/office/powerpoint/2010/main" val="1656584900"/>
      </p:ext>
    </p:extLst>
  </p:cSld>
  <p:clrMapOvr>
    <a:masterClrMapping/>
  </p:clrMapOvr>
  <p:transition spd="med"/>
</p:sld>
</file>

<file path=ppt/theme/theme1.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2647</TotalTime>
  <Words>1160</Words>
  <Application>Microsoft Office PowerPoint</Application>
  <PresentationFormat>Custom</PresentationFormat>
  <Paragraphs>123</Paragraphs>
  <Slides>22</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22</vt:i4>
      </vt:variant>
    </vt:vector>
  </HeadingPairs>
  <TitlesOfParts>
    <vt:vector size="30" baseType="lpstr">
      <vt:lpstr>Aptos</vt:lpstr>
      <vt:lpstr>Arial</vt:lpstr>
      <vt:lpstr>Dava Sans</vt:lpstr>
      <vt:lpstr>Dava Sans Med</vt:lpstr>
      <vt:lpstr>Poppins Regular</vt:lpstr>
      <vt:lpstr>White</vt:lpstr>
      <vt:lpstr>1_White</vt:lpstr>
      <vt:lpstr>2_White</vt:lpstr>
      <vt:lpstr>Back to the basics:    Bridge &amp; Prototype.</vt:lpstr>
      <vt:lpstr>About me</vt:lpstr>
      <vt:lpstr>Target audience</vt:lpstr>
      <vt:lpstr>Introduction</vt:lpstr>
      <vt:lpstr>Introduction</vt:lpstr>
      <vt:lpstr>Introduction</vt:lpstr>
      <vt:lpstr>Introduction</vt:lpstr>
      <vt:lpstr>Introduction</vt:lpstr>
      <vt:lpstr>Bridge</vt:lpstr>
      <vt:lpstr>Bridge</vt:lpstr>
      <vt:lpstr>Bridge</vt:lpstr>
      <vt:lpstr>Bridge</vt:lpstr>
      <vt:lpstr>Bridge</vt:lpstr>
      <vt:lpstr>Prototype</vt:lpstr>
      <vt:lpstr>Prototype</vt:lpstr>
      <vt:lpstr>Prototype</vt:lpstr>
      <vt:lpstr>Prototype</vt:lpstr>
      <vt:lpstr>Prototype</vt:lpstr>
      <vt:lpstr>Prototype</vt:lpstr>
      <vt:lpstr>Bibliography</vt:lpstr>
      <vt:lpstr>Q &amp; A</vt:lpstr>
      <vt:lpstr>Thank you</vt:lpstr>
    </vt:vector>
  </TitlesOfParts>
  <Company>Endava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Laurentiu Schmidt</dc:creator>
  <cp:lastModifiedBy>Daniel Laurentiu Schmidt</cp:lastModifiedBy>
  <cp:revision>1</cp:revision>
  <dcterms:created xsi:type="dcterms:W3CDTF">2025-06-15T11:23:17Z</dcterms:created>
  <dcterms:modified xsi:type="dcterms:W3CDTF">2025-06-24T20:43:21Z</dcterms:modified>
</cp:coreProperties>
</file>