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698" r:id="rId3"/>
  </p:sldMasterIdLst>
  <p:notesMasterIdLst>
    <p:notesMasterId r:id="rId26"/>
  </p:notesMasterIdLst>
  <p:sldIdLst>
    <p:sldId id="266" r:id="rId4"/>
    <p:sldId id="267" r:id="rId5"/>
    <p:sldId id="287" r:id="rId6"/>
    <p:sldId id="286" r:id="rId7"/>
    <p:sldId id="269" r:id="rId8"/>
    <p:sldId id="270" r:id="rId9"/>
    <p:sldId id="271" r:id="rId10"/>
    <p:sldId id="272" r:id="rId11"/>
    <p:sldId id="273" r:id="rId12"/>
    <p:sldId id="274" r:id="rId13"/>
    <p:sldId id="275" r:id="rId14"/>
    <p:sldId id="276" r:id="rId15"/>
    <p:sldId id="281" r:id="rId16"/>
    <p:sldId id="277" r:id="rId17"/>
    <p:sldId id="283" r:id="rId18"/>
    <p:sldId id="284" r:id="rId19"/>
    <p:sldId id="278" r:id="rId20"/>
    <p:sldId id="279" r:id="rId21"/>
    <p:sldId id="285" r:id="rId22"/>
    <p:sldId id="288" r:id="rId23"/>
    <p:sldId id="289" r:id="rId24"/>
    <p:sldId id="290" r:id="rId25"/>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5F207-8A80-46FA-9C6D-4F6D8CAC765E}" v="13" dt="2025-08-24T09:22:40.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02" autoAdjust="0"/>
  </p:normalViewPr>
  <p:slideViewPr>
    <p:cSldViewPr snapToGrid="0">
      <p:cViewPr varScale="1">
        <p:scale>
          <a:sx n="31" d="100"/>
          <a:sy n="31" d="100"/>
        </p:scale>
        <p:origin x="145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urentiu Schmidt" userId="9ab8f5a0-558d-473f-8210-f04e6f74bedf" providerId="ADAL" clId="{0A25F207-8A80-46FA-9C6D-4F6D8CAC765E}"/>
    <pc:docChg chg="undo custSel modSld">
      <pc:chgData name="Daniel Laurentiu Schmidt" userId="9ab8f5a0-558d-473f-8210-f04e6f74bedf" providerId="ADAL" clId="{0A25F207-8A80-46FA-9C6D-4F6D8CAC765E}" dt="2025-08-24T09:44:07.678" v="2164" actId="20577"/>
      <pc:docMkLst>
        <pc:docMk/>
      </pc:docMkLst>
      <pc:sldChg chg="modSp mod">
        <pc:chgData name="Daniel Laurentiu Schmidt" userId="9ab8f5a0-558d-473f-8210-f04e6f74bedf" providerId="ADAL" clId="{0A25F207-8A80-46FA-9C6D-4F6D8CAC765E}" dt="2025-08-23T11:11:30.274" v="11" actId="20577"/>
        <pc:sldMkLst>
          <pc:docMk/>
          <pc:sldMk cId="0" sldId="266"/>
        </pc:sldMkLst>
        <pc:spChg chg="mod">
          <ac:chgData name="Daniel Laurentiu Schmidt" userId="9ab8f5a0-558d-473f-8210-f04e6f74bedf" providerId="ADAL" clId="{0A25F207-8A80-46FA-9C6D-4F6D8CAC765E}" dt="2025-08-23T11:11:30.274" v="11" actId="20577"/>
          <ac:spMkLst>
            <pc:docMk/>
            <pc:sldMk cId="0" sldId="266"/>
            <ac:spMk id="200" creationId="{00000000-0000-0000-0000-000000000000}"/>
          </ac:spMkLst>
        </pc:spChg>
      </pc:sldChg>
      <pc:sldChg chg="addSp delSp modSp mod">
        <pc:chgData name="Daniel Laurentiu Schmidt" userId="9ab8f5a0-558d-473f-8210-f04e6f74bedf" providerId="ADAL" clId="{0A25F207-8A80-46FA-9C6D-4F6D8CAC765E}" dt="2025-08-23T11:19:06.516" v="24" actId="1076"/>
        <pc:sldMkLst>
          <pc:docMk/>
          <pc:sldMk cId="3445509486" sldId="270"/>
        </pc:sldMkLst>
        <pc:picChg chg="add mod">
          <ac:chgData name="Daniel Laurentiu Schmidt" userId="9ab8f5a0-558d-473f-8210-f04e6f74bedf" providerId="ADAL" clId="{0A25F207-8A80-46FA-9C6D-4F6D8CAC765E}" dt="2025-08-23T11:19:06.516" v="24" actId="1076"/>
          <ac:picMkLst>
            <pc:docMk/>
            <pc:sldMk cId="3445509486" sldId="270"/>
            <ac:picMk id="2" creationId="{49142A8B-F015-D0D1-6046-1E24AF2609B4}"/>
          </ac:picMkLst>
        </pc:picChg>
        <pc:picChg chg="del">
          <ac:chgData name="Daniel Laurentiu Schmidt" userId="9ab8f5a0-558d-473f-8210-f04e6f74bedf" providerId="ADAL" clId="{0A25F207-8A80-46FA-9C6D-4F6D8CAC765E}" dt="2025-08-23T11:19:01.170" v="23" actId="478"/>
          <ac:picMkLst>
            <pc:docMk/>
            <pc:sldMk cId="3445509486" sldId="270"/>
            <ac:picMk id="9" creationId="{48C4FCCF-A736-C84D-3C4F-CADA346E22FF}"/>
          </ac:picMkLst>
        </pc:picChg>
        <pc:picChg chg="mod">
          <ac:chgData name="Daniel Laurentiu Schmidt" userId="9ab8f5a0-558d-473f-8210-f04e6f74bedf" providerId="ADAL" clId="{0A25F207-8A80-46FA-9C6D-4F6D8CAC765E}" dt="2025-08-23T11:18:54.536" v="21" actId="1076"/>
          <ac:picMkLst>
            <pc:docMk/>
            <pc:sldMk cId="3445509486" sldId="270"/>
            <ac:picMk id="12" creationId="{E6B21B0C-BEC5-DFA0-E158-0E27AD478F93}"/>
          </ac:picMkLst>
        </pc:picChg>
      </pc:sldChg>
      <pc:sldChg chg="addSp delSp modSp mod">
        <pc:chgData name="Daniel Laurentiu Schmidt" userId="9ab8f5a0-558d-473f-8210-f04e6f74bedf" providerId="ADAL" clId="{0A25F207-8A80-46FA-9C6D-4F6D8CAC765E}" dt="2025-08-23T11:23:56.264" v="32" actId="1076"/>
        <pc:sldMkLst>
          <pc:docMk/>
          <pc:sldMk cId="2710007919" sldId="271"/>
        </pc:sldMkLst>
        <pc:picChg chg="del">
          <ac:chgData name="Daniel Laurentiu Schmidt" userId="9ab8f5a0-558d-473f-8210-f04e6f74bedf" providerId="ADAL" clId="{0A25F207-8A80-46FA-9C6D-4F6D8CAC765E}" dt="2025-08-23T11:18:32.972" v="14" actId="478"/>
          <ac:picMkLst>
            <pc:docMk/>
            <pc:sldMk cId="2710007919" sldId="271"/>
            <ac:picMk id="2" creationId="{A6396533-CC07-BAFB-3AFE-1580A4E1B219}"/>
          </ac:picMkLst>
        </pc:picChg>
        <pc:picChg chg="add mod">
          <ac:chgData name="Daniel Laurentiu Schmidt" userId="9ab8f5a0-558d-473f-8210-f04e6f74bedf" providerId="ADAL" clId="{0A25F207-8A80-46FA-9C6D-4F6D8CAC765E}" dt="2025-08-23T11:18:38.660" v="15" actId="1076"/>
          <ac:picMkLst>
            <pc:docMk/>
            <pc:sldMk cId="2710007919" sldId="271"/>
            <ac:picMk id="5" creationId="{CC6B8544-4D50-00C6-0B99-1BDB8C0C3C10}"/>
          </ac:picMkLst>
        </pc:picChg>
        <pc:picChg chg="add del mod">
          <ac:chgData name="Daniel Laurentiu Schmidt" userId="9ab8f5a0-558d-473f-8210-f04e6f74bedf" providerId="ADAL" clId="{0A25F207-8A80-46FA-9C6D-4F6D8CAC765E}" dt="2025-08-23T11:20:00.077" v="25" actId="478"/>
          <ac:picMkLst>
            <pc:docMk/>
            <pc:sldMk cId="2710007919" sldId="271"/>
            <ac:picMk id="7" creationId="{DF4A1679-6A28-FA22-ECB1-288CF5DA0863}"/>
          </ac:picMkLst>
        </pc:picChg>
        <pc:picChg chg="add mod">
          <ac:chgData name="Daniel Laurentiu Schmidt" userId="9ab8f5a0-558d-473f-8210-f04e6f74bedf" providerId="ADAL" clId="{0A25F207-8A80-46FA-9C6D-4F6D8CAC765E}" dt="2025-08-23T11:23:56.264" v="32" actId="1076"/>
          <ac:picMkLst>
            <pc:docMk/>
            <pc:sldMk cId="2710007919" sldId="271"/>
            <ac:picMk id="8" creationId="{7E3A5C81-25A1-CDB5-3D86-6B99E66EC665}"/>
          </ac:picMkLst>
        </pc:picChg>
      </pc:sldChg>
      <pc:sldChg chg="addSp modSp mod">
        <pc:chgData name="Daniel Laurentiu Schmidt" userId="9ab8f5a0-558d-473f-8210-f04e6f74bedf" providerId="ADAL" clId="{0A25F207-8A80-46FA-9C6D-4F6D8CAC765E}" dt="2025-08-23T11:24:52.288" v="34" actId="1076"/>
        <pc:sldMkLst>
          <pc:docMk/>
          <pc:sldMk cId="1716428159" sldId="272"/>
        </pc:sldMkLst>
        <pc:picChg chg="add mod">
          <ac:chgData name="Daniel Laurentiu Schmidt" userId="9ab8f5a0-558d-473f-8210-f04e6f74bedf" providerId="ADAL" clId="{0A25F207-8A80-46FA-9C6D-4F6D8CAC765E}" dt="2025-08-23T11:21:27.309" v="27" actId="1076"/>
          <ac:picMkLst>
            <pc:docMk/>
            <pc:sldMk cId="1716428159" sldId="272"/>
            <ac:picMk id="2" creationId="{880F4127-BB79-4E13-6B08-942032D3E3B0}"/>
          </ac:picMkLst>
        </pc:picChg>
        <pc:picChg chg="add mod">
          <ac:chgData name="Daniel Laurentiu Schmidt" userId="9ab8f5a0-558d-473f-8210-f04e6f74bedf" providerId="ADAL" clId="{0A25F207-8A80-46FA-9C6D-4F6D8CAC765E}" dt="2025-08-23T11:21:44.355" v="30" actId="1076"/>
          <ac:picMkLst>
            <pc:docMk/>
            <pc:sldMk cId="1716428159" sldId="272"/>
            <ac:picMk id="5" creationId="{02F41FB8-E22F-BCE5-B48D-8082707279CA}"/>
          </ac:picMkLst>
        </pc:picChg>
        <pc:picChg chg="add mod">
          <ac:chgData name="Daniel Laurentiu Schmidt" userId="9ab8f5a0-558d-473f-8210-f04e6f74bedf" providerId="ADAL" clId="{0A25F207-8A80-46FA-9C6D-4F6D8CAC765E}" dt="2025-08-23T11:24:52.288" v="34" actId="1076"/>
          <ac:picMkLst>
            <pc:docMk/>
            <pc:sldMk cId="1716428159" sldId="272"/>
            <ac:picMk id="7" creationId="{987FD091-AF67-E6BF-9A6F-3B52D056A55D}"/>
          </ac:picMkLst>
        </pc:picChg>
      </pc:sldChg>
      <pc:sldChg chg="modSp mod">
        <pc:chgData name="Daniel Laurentiu Schmidt" userId="9ab8f5a0-558d-473f-8210-f04e6f74bedf" providerId="ADAL" clId="{0A25F207-8A80-46FA-9C6D-4F6D8CAC765E}" dt="2025-08-23T12:00:28.684" v="552" actId="20577"/>
        <pc:sldMkLst>
          <pc:docMk/>
          <pc:sldMk cId="1656584900" sldId="273"/>
        </pc:sldMkLst>
        <pc:spChg chg="mod">
          <ac:chgData name="Daniel Laurentiu Schmidt" userId="9ab8f5a0-558d-473f-8210-f04e6f74bedf" providerId="ADAL" clId="{0A25F207-8A80-46FA-9C6D-4F6D8CAC765E}" dt="2025-08-23T11:49:25.173" v="266" actId="20577"/>
          <ac:spMkLst>
            <pc:docMk/>
            <pc:sldMk cId="1656584900" sldId="273"/>
            <ac:spMk id="2" creationId="{8A784BD6-A65B-7875-365E-663E7B77087A}"/>
          </ac:spMkLst>
        </pc:spChg>
        <pc:spChg chg="mod">
          <ac:chgData name="Daniel Laurentiu Schmidt" userId="9ab8f5a0-558d-473f-8210-f04e6f74bedf" providerId="ADAL" clId="{0A25F207-8A80-46FA-9C6D-4F6D8CAC765E}" dt="2025-08-23T11:39:27.637" v="41" actId="20577"/>
          <ac:spMkLst>
            <pc:docMk/>
            <pc:sldMk cId="1656584900" sldId="273"/>
            <ac:spMk id="6" creationId="{0F33FA05-C034-27DE-6F7E-9DE2B995CCFF}"/>
          </ac:spMkLst>
        </pc:spChg>
        <pc:spChg chg="mod">
          <ac:chgData name="Daniel Laurentiu Schmidt" userId="9ab8f5a0-558d-473f-8210-f04e6f74bedf" providerId="ADAL" clId="{0A25F207-8A80-46FA-9C6D-4F6D8CAC765E}" dt="2025-08-23T12:00:28.684" v="552" actId="20577"/>
          <ac:spMkLst>
            <pc:docMk/>
            <pc:sldMk cId="1656584900" sldId="273"/>
            <ac:spMk id="7" creationId="{C4D165F4-B37A-E559-568A-A1BB027F987B}"/>
          </ac:spMkLst>
        </pc:spChg>
      </pc:sldChg>
      <pc:sldChg chg="modSp mod">
        <pc:chgData name="Daniel Laurentiu Schmidt" userId="9ab8f5a0-558d-473f-8210-f04e6f74bedf" providerId="ADAL" clId="{0A25F207-8A80-46FA-9C6D-4F6D8CAC765E}" dt="2025-08-24T09:22:40.060" v="1479"/>
        <pc:sldMkLst>
          <pc:docMk/>
          <pc:sldMk cId="3767381252" sldId="274"/>
        </pc:sldMkLst>
        <pc:spChg chg="mod">
          <ac:chgData name="Daniel Laurentiu Schmidt" userId="9ab8f5a0-558d-473f-8210-f04e6f74bedf" providerId="ADAL" clId="{0A25F207-8A80-46FA-9C6D-4F6D8CAC765E}" dt="2025-08-24T09:22:40.060" v="1479"/>
          <ac:spMkLst>
            <pc:docMk/>
            <pc:sldMk cId="3767381252" sldId="274"/>
            <ac:spMk id="2" creationId="{3D890230-94CE-6452-273D-D57E6FA9EF88}"/>
          </ac:spMkLst>
        </pc:spChg>
        <pc:spChg chg="mod">
          <ac:chgData name="Daniel Laurentiu Schmidt" userId="9ab8f5a0-558d-473f-8210-f04e6f74bedf" providerId="ADAL" clId="{0A25F207-8A80-46FA-9C6D-4F6D8CAC765E}" dt="2025-08-23T13:05:54.372" v="1260" actId="20577"/>
          <ac:spMkLst>
            <pc:docMk/>
            <pc:sldMk cId="3767381252" sldId="274"/>
            <ac:spMk id="6" creationId="{E015503E-6998-4268-C1F5-6AFA2187BC5F}"/>
          </ac:spMkLst>
        </pc:spChg>
      </pc:sldChg>
      <pc:sldChg chg="addSp delSp modSp mod">
        <pc:chgData name="Daniel Laurentiu Schmidt" userId="9ab8f5a0-558d-473f-8210-f04e6f74bedf" providerId="ADAL" clId="{0A25F207-8A80-46FA-9C6D-4F6D8CAC765E}" dt="2025-08-24T09:40:47.664" v="2147" actId="1076"/>
        <pc:sldMkLst>
          <pc:docMk/>
          <pc:sldMk cId="3640432184" sldId="275"/>
        </pc:sldMkLst>
        <pc:spChg chg="add mod">
          <ac:chgData name="Daniel Laurentiu Schmidt" userId="9ab8f5a0-558d-473f-8210-f04e6f74bedf" providerId="ADAL" clId="{0A25F207-8A80-46FA-9C6D-4F6D8CAC765E}" dt="2025-08-24T09:38:22.469" v="2138" actId="14100"/>
          <ac:spMkLst>
            <pc:docMk/>
            <pc:sldMk cId="3640432184" sldId="275"/>
            <ac:spMk id="2" creationId="{DB39CDE3-BDD4-0370-9FF4-8BC618823BE0}"/>
          </ac:spMkLst>
        </pc:spChg>
        <pc:spChg chg="mod">
          <ac:chgData name="Daniel Laurentiu Schmidt" userId="9ab8f5a0-558d-473f-8210-f04e6f74bedf" providerId="ADAL" clId="{0A25F207-8A80-46FA-9C6D-4F6D8CAC765E}" dt="2025-08-24T09:22:49.035" v="1480" actId="20577"/>
          <ac:spMkLst>
            <pc:docMk/>
            <pc:sldMk cId="3640432184" sldId="275"/>
            <ac:spMk id="3" creationId="{708520F1-5CB1-3E72-1463-566343371991}"/>
          </ac:spMkLst>
        </pc:spChg>
        <pc:spChg chg="mod">
          <ac:chgData name="Daniel Laurentiu Schmidt" userId="9ab8f5a0-558d-473f-8210-f04e6f74bedf" providerId="ADAL" clId="{0A25F207-8A80-46FA-9C6D-4F6D8CAC765E}" dt="2025-08-23T13:05:58.132" v="1267" actId="20577"/>
          <ac:spMkLst>
            <pc:docMk/>
            <pc:sldMk cId="3640432184" sldId="275"/>
            <ac:spMk id="6" creationId="{EA9FF163-2E35-9F16-6224-D4C5E670A89F}"/>
          </ac:spMkLst>
        </pc:spChg>
        <pc:picChg chg="add del mod">
          <ac:chgData name="Daniel Laurentiu Schmidt" userId="9ab8f5a0-558d-473f-8210-f04e6f74bedf" providerId="ADAL" clId="{0A25F207-8A80-46FA-9C6D-4F6D8CAC765E}" dt="2025-08-24T09:40:34.481" v="2143" actId="478"/>
          <ac:picMkLst>
            <pc:docMk/>
            <pc:sldMk cId="3640432184" sldId="275"/>
            <ac:picMk id="5" creationId="{F21B33CF-7C99-4A51-CDB4-0B1293A80702}"/>
          </ac:picMkLst>
        </pc:picChg>
        <pc:picChg chg="add mod">
          <ac:chgData name="Daniel Laurentiu Schmidt" userId="9ab8f5a0-558d-473f-8210-f04e6f74bedf" providerId="ADAL" clId="{0A25F207-8A80-46FA-9C6D-4F6D8CAC765E}" dt="2025-08-24T09:40:47.664" v="2147" actId="1076"/>
          <ac:picMkLst>
            <pc:docMk/>
            <pc:sldMk cId="3640432184" sldId="275"/>
            <ac:picMk id="8" creationId="{60BD5E3D-C2FA-3C3A-3867-B1A6F2813B60}"/>
          </ac:picMkLst>
        </pc:picChg>
        <pc:picChg chg="del mod">
          <ac:chgData name="Daniel Laurentiu Schmidt" userId="9ab8f5a0-558d-473f-8210-f04e6f74bedf" providerId="ADAL" clId="{0A25F207-8A80-46FA-9C6D-4F6D8CAC765E}" dt="2025-08-24T09:22:06.642" v="1461" actId="478"/>
          <ac:picMkLst>
            <pc:docMk/>
            <pc:sldMk cId="3640432184" sldId="275"/>
            <ac:picMk id="10" creationId="{287354BD-7291-E8E8-7CC7-8E1DB2133063}"/>
          </ac:picMkLst>
        </pc:picChg>
      </pc:sldChg>
      <pc:sldChg chg="addSp delSp modSp mod">
        <pc:chgData name="Daniel Laurentiu Schmidt" userId="9ab8f5a0-558d-473f-8210-f04e6f74bedf" providerId="ADAL" clId="{0A25F207-8A80-46FA-9C6D-4F6D8CAC765E}" dt="2025-08-24T09:43:56.558" v="2157" actId="1076"/>
        <pc:sldMkLst>
          <pc:docMk/>
          <pc:sldMk cId="461529983" sldId="276"/>
        </pc:sldMkLst>
        <pc:spChg chg="mod">
          <ac:chgData name="Daniel Laurentiu Schmidt" userId="9ab8f5a0-558d-473f-8210-f04e6f74bedf" providerId="ADAL" clId="{0A25F207-8A80-46FA-9C6D-4F6D8CAC765E}" dt="2025-08-24T09:43:45.531" v="2154" actId="1076"/>
          <ac:spMkLst>
            <pc:docMk/>
            <pc:sldMk cId="461529983" sldId="276"/>
            <ac:spMk id="4" creationId="{5E222A1E-4BEB-3F11-F1B8-12D2F2429707}"/>
          </ac:spMkLst>
        </pc:spChg>
        <pc:spChg chg="mod">
          <ac:chgData name="Daniel Laurentiu Schmidt" userId="9ab8f5a0-558d-473f-8210-f04e6f74bedf" providerId="ADAL" clId="{0A25F207-8A80-46FA-9C6D-4F6D8CAC765E}" dt="2025-08-24T09:29:48.198" v="1998" actId="20577"/>
          <ac:spMkLst>
            <pc:docMk/>
            <pc:sldMk cId="461529983" sldId="276"/>
            <ac:spMk id="6" creationId="{E09151F1-770D-04B3-4CE8-069D1F678563}"/>
          </ac:spMkLst>
        </pc:spChg>
        <pc:picChg chg="del">
          <ac:chgData name="Daniel Laurentiu Schmidt" userId="9ab8f5a0-558d-473f-8210-f04e6f74bedf" providerId="ADAL" clId="{0A25F207-8A80-46FA-9C6D-4F6D8CAC765E}" dt="2025-08-24T09:30:49.881" v="2122" actId="478"/>
          <ac:picMkLst>
            <pc:docMk/>
            <pc:sldMk cId="461529983" sldId="276"/>
            <ac:picMk id="2" creationId="{E40E035D-5ABF-97C3-30B8-966E10D43B79}"/>
          </ac:picMkLst>
        </pc:picChg>
        <pc:picChg chg="add mod">
          <ac:chgData name="Daniel Laurentiu Schmidt" userId="9ab8f5a0-558d-473f-8210-f04e6f74bedf" providerId="ADAL" clId="{0A25F207-8A80-46FA-9C6D-4F6D8CAC765E}" dt="2025-08-24T09:43:56.558" v="2157" actId="1076"/>
          <ac:picMkLst>
            <pc:docMk/>
            <pc:sldMk cId="461529983" sldId="276"/>
            <ac:picMk id="7" creationId="{6FEDB6B2-7FA1-0AC3-333F-B5A3140218F3}"/>
          </ac:picMkLst>
        </pc:picChg>
      </pc:sldChg>
      <pc:sldChg chg="modSp mod">
        <pc:chgData name="Daniel Laurentiu Schmidt" userId="9ab8f5a0-558d-473f-8210-f04e6f74bedf" providerId="ADAL" clId="{0A25F207-8A80-46FA-9C6D-4F6D8CAC765E}" dt="2025-08-24T09:44:07.678" v="2164" actId="20577"/>
        <pc:sldMkLst>
          <pc:docMk/>
          <pc:sldMk cId="3803058074" sldId="281"/>
        </pc:sldMkLst>
        <pc:spChg chg="mod">
          <ac:chgData name="Daniel Laurentiu Schmidt" userId="9ab8f5a0-558d-473f-8210-f04e6f74bedf" providerId="ADAL" clId="{0A25F207-8A80-46FA-9C6D-4F6D8CAC765E}" dt="2025-08-24T09:44:07.678" v="2164" actId="20577"/>
          <ac:spMkLst>
            <pc:docMk/>
            <pc:sldMk cId="3803058074" sldId="281"/>
            <ac:spMk id="6" creationId="{4AED4F56-7195-E0D7-D522-4BB262165ED5}"/>
          </ac:spMkLst>
        </pc:spChg>
      </pc:sldChg>
      <pc:sldChg chg="modSp mod">
        <pc:chgData name="Daniel Laurentiu Schmidt" userId="9ab8f5a0-558d-473f-8210-f04e6f74bedf" providerId="ADAL" clId="{0A25F207-8A80-46FA-9C6D-4F6D8CAC765E}" dt="2025-08-23T11:11:39.898" v="12" actId="20577"/>
        <pc:sldMkLst>
          <pc:docMk/>
          <pc:sldMk cId="2495409337" sldId="286"/>
        </pc:sldMkLst>
        <pc:spChg chg="mod">
          <ac:chgData name="Daniel Laurentiu Schmidt" userId="9ab8f5a0-558d-473f-8210-f04e6f74bedf" providerId="ADAL" clId="{0A25F207-8A80-46FA-9C6D-4F6D8CAC765E}" dt="2025-08-23T11:11:39.898" v="12" actId="20577"/>
          <ac:spMkLst>
            <pc:docMk/>
            <pc:sldMk cId="2495409337" sldId="286"/>
            <ac:spMk id="4" creationId="{88553654-773D-B17D-7F35-8FBE157F8DD7}"/>
          </ac:spMkLst>
        </pc:spChg>
      </pc:sldChg>
    </pc:docChg>
  </pc:docChgLst>
  <pc:docChgLst>
    <pc:chgData name="Daniel Laurentiu Schmidt" userId="9ab8f5a0-558d-473f-8210-f04e6f74bedf" providerId="ADAL" clId="{D80A0EBD-EE11-445B-8AB6-F630743B4943}"/>
    <pc:docChg chg="undo redo custSel addSld delSld modSld sldOrd delMainMaster">
      <pc:chgData name="Daniel Laurentiu Schmidt" userId="9ab8f5a0-558d-473f-8210-f04e6f74bedf" providerId="ADAL" clId="{D80A0EBD-EE11-445B-8AB6-F630743B4943}" dt="2025-06-25T07:20:34.158" v="2369" actId="6549"/>
      <pc:docMkLst>
        <pc:docMk/>
      </pc:docMkLst>
      <pc:sldChg chg="new del">
        <pc:chgData name="Daniel Laurentiu Schmidt" userId="9ab8f5a0-558d-473f-8210-f04e6f74bedf" providerId="ADAL" clId="{D80A0EBD-EE11-445B-8AB6-F630743B4943}" dt="2025-06-15T11:33:36.452" v="11" actId="2696"/>
        <pc:sldMkLst>
          <pc:docMk/>
          <pc:sldMk cId="3835718155" sldId="256"/>
        </pc:sldMkLst>
      </pc:sldChg>
      <pc:sldChg chg="delSp modSp add del mod">
        <pc:chgData name="Daniel Laurentiu Schmidt" userId="9ab8f5a0-558d-473f-8210-f04e6f74bedf" providerId="ADAL" clId="{D80A0EBD-EE11-445B-8AB6-F630743B4943}" dt="2025-06-15T11:54:40.791" v="100" actId="2696"/>
        <pc:sldMkLst>
          <pc:docMk/>
          <pc:sldMk cId="0" sldId="259"/>
        </pc:sldMkLst>
      </pc:sldChg>
      <pc:sldChg chg="new del">
        <pc:chgData name="Daniel Laurentiu Schmidt" userId="9ab8f5a0-558d-473f-8210-f04e6f74bedf" providerId="ADAL" clId="{D80A0EBD-EE11-445B-8AB6-F630743B4943}" dt="2025-06-15T11:49:16.967" v="72" actId="2696"/>
        <pc:sldMkLst>
          <pc:docMk/>
          <pc:sldMk cId="997192623" sldId="260"/>
        </pc:sldMkLst>
      </pc:sldChg>
      <pc:sldChg chg="modSp add del mod modClrScheme chgLayout">
        <pc:chgData name="Daniel Laurentiu Schmidt" userId="9ab8f5a0-558d-473f-8210-f04e6f74bedf" providerId="ADAL" clId="{D80A0EBD-EE11-445B-8AB6-F630743B4943}" dt="2025-06-15T15:38:58.519" v="123" actId="2696"/>
        <pc:sldMkLst>
          <pc:docMk/>
          <pc:sldMk cId="0" sldId="265"/>
        </pc:sldMkLst>
      </pc:sldChg>
      <pc:sldChg chg="delSp modSp add del mod ord setBg">
        <pc:chgData name="Daniel Laurentiu Schmidt" userId="9ab8f5a0-558d-473f-8210-f04e6f74bedf" providerId="ADAL" clId="{D80A0EBD-EE11-445B-8AB6-F630743B4943}" dt="2025-06-15T15:39:56.983" v="129"/>
        <pc:sldMkLst>
          <pc:docMk/>
          <pc:sldMk cId="0" sldId="266"/>
        </pc:sldMkLst>
      </pc:sldChg>
      <pc:sldChg chg="new del">
        <pc:chgData name="Daniel Laurentiu Schmidt" userId="9ab8f5a0-558d-473f-8210-f04e6f74bedf" providerId="ADAL" clId="{D80A0EBD-EE11-445B-8AB6-F630743B4943}" dt="2025-06-15T11:49:14.376" v="71" actId="2696"/>
        <pc:sldMkLst>
          <pc:docMk/>
          <pc:sldMk cId="304234132" sldId="267"/>
        </pc:sldMkLst>
      </pc:sldChg>
      <pc:sldChg chg="add del setBg">
        <pc:chgData name="Daniel Laurentiu Schmidt" userId="9ab8f5a0-558d-473f-8210-f04e6f74bedf" providerId="ADAL" clId="{D80A0EBD-EE11-445B-8AB6-F630743B4943}" dt="2025-06-15T15:42:11.628" v="130" actId="2696"/>
        <pc:sldMkLst>
          <pc:docMk/>
          <pc:sldMk cId="1616162148" sldId="267"/>
        </pc:sldMkLst>
      </pc:sldChg>
      <pc:sldChg chg="addSp delSp modSp new del mod modClrScheme chgLayout">
        <pc:chgData name="Daniel Laurentiu Schmidt" userId="9ab8f5a0-558d-473f-8210-f04e6f74bedf" providerId="ADAL" clId="{D80A0EBD-EE11-445B-8AB6-F630743B4943}" dt="2025-06-15T15:39:01.552" v="124" actId="2696"/>
        <pc:sldMkLst>
          <pc:docMk/>
          <pc:sldMk cId="1671190096" sldId="267"/>
        </pc:sldMkLst>
      </pc:sldChg>
      <pc:sldChg chg="addSp delSp modSp new mod modClrScheme chgLayout">
        <pc:chgData name="Daniel Laurentiu Schmidt" userId="9ab8f5a0-558d-473f-8210-f04e6f74bedf" providerId="ADAL" clId="{D80A0EBD-EE11-445B-8AB6-F630743B4943}" dt="2025-06-25T07:20:34.158" v="2369" actId="6549"/>
        <pc:sldMkLst>
          <pc:docMk/>
          <pc:sldMk cId="2370860523" sldId="267"/>
        </pc:sldMkLst>
      </pc:sldChg>
      <pc:sldChg chg="add del">
        <pc:chgData name="Daniel Laurentiu Schmidt" userId="9ab8f5a0-558d-473f-8210-f04e6f74bedf" providerId="ADAL" clId="{D80A0EBD-EE11-445B-8AB6-F630743B4943}" dt="2025-06-15T11:49:14.376" v="71" actId="2696"/>
        <pc:sldMkLst>
          <pc:docMk/>
          <pc:sldMk cId="0" sldId="268"/>
        </pc:sldMkLst>
      </pc:sldChg>
      <pc:sldChg chg="new del">
        <pc:chgData name="Daniel Laurentiu Schmidt" userId="9ab8f5a0-558d-473f-8210-f04e6f74bedf" providerId="ADAL" clId="{D80A0EBD-EE11-445B-8AB6-F630743B4943}" dt="2025-06-23T08:01:09.187" v="972" actId="2696"/>
        <pc:sldMkLst>
          <pc:docMk/>
          <pc:sldMk cId="3772312407" sldId="268"/>
        </pc:sldMkLst>
      </pc:sldChg>
      <pc:sldChg chg="modSp add mod modClrScheme chgLayout">
        <pc:chgData name="Daniel Laurentiu Schmidt" userId="9ab8f5a0-558d-473f-8210-f04e6f74bedf" providerId="ADAL" clId="{D80A0EBD-EE11-445B-8AB6-F630743B4943}" dt="2025-06-24T20:37:59.129" v="2240" actId="1076"/>
        <pc:sldMkLst>
          <pc:docMk/>
          <pc:sldMk cId="280009781" sldId="269"/>
        </pc:sldMkLst>
      </pc:sldChg>
      <pc:sldChg chg="addSp delSp modSp add mod modClrScheme chgLayout">
        <pc:chgData name="Daniel Laurentiu Schmidt" userId="9ab8f5a0-558d-473f-8210-f04e6f74bedf" providerId="ADAL" clId="{D80A0EBD-EE11-445B-8AB6-F630743B4943}" dt="2025-06-24T20:37:54.401" v="2239" actId="1076"/>
        <pc:sldMkLst>
          <pc:docMk/>
          <pc:sldMk cId="3445509486" sldId="270"/>
        </pc:sldMkLst>
      </pc:sldChg>
      <pc:sldChg chg="addSp modSp add mod modClrScheme chgLayout">
        <pc:chgData name="Daniel Laurentiu Schmidt" userId="9ab8f5a0-558d-473f-8210-f04e6f74bedf" providerId="ADAL" clId="{D80A0EBD-EE11-445B-8AB6-F630743B4943}" dt="2025-06-24T20:37:41.462" v="2237" actId="1076"/>
        <pc:sldMkLst>
          <pc:docMk/>
          <pc:sldMk cId="2710007919" sldId="271"/>
        </pc:sldMkLst>
      </pc:sldChg>
      <pc:sldChg chg="modSp add mod modClrScheme chgLayout">
        <pc:chgData name="Daniel Laurentiu Schmidt" userId="9ab8f5a0-558d-473f-8210-f04e6f74bedf" providerId="ADAL" clId="{D80A0EBD-EE11-445B-8AB6-F630743B4943}" dt="2025-06-24T20:37:34.886" v="2236" actId="14100"/>
        <pc:sldMkLst>
          <pc:docMk/>
          <pc:sldMk cId="1716428159" sldId="272"/>
        </pc:sldMkLst>
      </pc:sldChg>
      <pc:sldChg chg="addSp delSp modSp add mod modClrScheme chgLayout">
        <pc:chgData name="Daniel Laurentiu Schmidt" userId="9ab8f5a0-558d-473f-8210-f04e6f74bedf" providerId="ADAL" clId="{D80A0EBD-EE11-445B-8AB6-F630743B4943}" dt="2025-06-24T20:38:17.546" v="2245" actId="14100"/>
        <pc:sldMkLst>
          <pc:docMk/>
          <pc:sldMk cId="1656584900" sldId="273"/>
        </pc:sldMkLst>
      </pc:sldChg>
      <pc:sldChg chg="addSp delSp modSp add mod modClrScheme chgLayout">
        <pc:chgData name="Daniel Laurentiu Schmidt" userId="9ab8f5a0-558d-473f-8210-f04e6f74bedf" providerId="ADAL" clId="{D80A0EBD-EE11-445B-8AB6-F630743B4943}" dt="2025-06-24T20:39:04.346" v="2253" actId="1076"/>
        <pc:sldMkLst>
          <pc:docMk/>
          <pc:sldMk cId="3767381252" sldId="274"/>
        </pc:sldMkLst>
      </pc:sldChg>
      <pc:sldChg chg="addSp delSp modSp add mod modClrScheme chgLayout">
        <pc:chgData name="Daniel Laurentiu Schmidt" userId="9ab8f5a0-558d-473f-8210-f04e6f74bedf" providerId="ADAL" clId="{D80A0EBD-EE11-445B-8AB6-F630743B4943}" dt="2025-06-24T20:38:52.584" v="2252" actId="14100"/>
        <pc:sldMkLst>
          <pc:docMk/>
          <pc:sldMk cId="3640432184" sldId="275"/>
        </pc:sldMkLst>
      </pc:sldChg>
      <pc:sldChg chg="addSp delSp modSp add mod modClrScheme chgLayout">
        <pc:chgData name="Daniel Laurentiu Schmidt" userId="9ab8f5a0-558d-473f-8210-f04e6f74bedf" providerId="ADAL" clId="{D80A0EBD-EE11-445B-8AB6-F630743B4943}" dt="2025-06-24T20:39:24.771" v="2257" actId="1076"/>
        <pc:sldMkLst>
          <pc:docMk/>
          <pc:sldMk cId="461529983" sldId="276"/>
        </pc:sldMkLst>
      </pc:sldChg>
      <pc:sldChg chg="addSp modSp add mod ord modClrScheme chgLayout">
        <pc:chgData name="Daniel Laurentiu Schmidt" userId="9ab8f5a0-558d-473f-8210-f04e6f74bedf" providerId="ADAL" clId="{D80A0EBD-EE11-445B-8AB6-F630743B4943}" dt="2025-06-24T20:39:58.802" v="2263" actId="14100"/>
        <pc:sldMkLst>
          <pc:docMk/>
          <pc:sldMk cId="3184352506" sldId="277"/>
        </pc:sldMkLst>
      </pc:sldChg>
      <pc:sldChg chg="addSp delSp modSp add mod modClrScheme chgLayout">
        <pc:chgData name="Daniel Laurentiu Schmidt" userId="9ab8f5a0-558d-473f-8210-f04e6f74bedf" providerId="ADAL" clId="{D80A0EBD-EE11-445B-8AB6-F630743B4943}" dt="2025-06-24T20:41:26.842" v="2279" actId="1035"/>
        <pc:sldMkLst>
          <pc:docMk/>
          <pc:sldMk cId="2893984340" sldId="278"/>
        </pc:sldMkLst>
      </pc:sldChg>
      <pc:sldChg chg="addSp delSp modSp add del mod modClrScheme chgLayout">
        <pc:chgData name="Daniel Laurentiu Schmidt" userId="9ab8f5a0-558d-473f-8210-f04e6f74bedf" providerId="ADAL" clId="{D80A0EBD-EE11-445B-8AB6-F630743B4943}" dt="2025-06-24T20:41:54.076" v="2287" actId="1035"/>
        <pc:sldMkLst>
          <pc:docMk/>
          <pc:sldMk cId="1667982708" sldId="279"/>
        </pc:sldMkLst>
      </pc:sldChg>
      <pc:sldChg chg="addSp delSp modSp add del mod">
        <pc:chgData name="Daniel Laurentiu Schmidt" userId="9ab8f5a0-558d-473f-8210-f04e6f74bedf" providerId="ADAL" clId="{D80A0EBD-EE11-445B-8AB6-F630743B4943}" dt="2025-06-23T12:56:18.785" v="1845" actId="47"/>
        <pc:sldMkLst>
          <pc:docMk/>
          <pc:sldMk cId="2601877011" sldId="280"/>
        </pc:sldMkLst>
      </pc:sldChg>
      <pc:sldChg chg="delSp modSp add mod modClrScheme chgLayout">
        <pc:chgData name="Daniel Laurentiu Schmidt" userId="9ab8f5a0-558d-473f-8210-f04e6f74bedf" providerId="ADAL" clId="{D80A0EBD-EE11-445B-8AB6-F630743B4943}" dt="2025-06-24T20:39:41.127" v="2260" actId="14100"/>
        <pc:sldMkLst>
          <pc:docMk/>
          <pc:sldMk cId="3803058074" sldId="281"/>
        </pc:sldMkLst>
      </pc:sldChg>
      <pc:sldChg chg="add del">
        <pc:chgData name="Daniel Laurentiu Schmidt" userId="9ab8f5a0-558d-473f-8210-f04e6f74bedf" providerId="ADAL" clId="{D80A0EBD-EE11-445B-8AB6-F630743B4943}" dt="2025-06-23T08:01:43.190" v="979" actId="2696"/>
        <pc:sldMkLst>
          <pc:docMk/>
          <pc:sldMk cId="692081194" sldId="282"/>
        </pc:sldMkLst>
      </pc:sldChg>
      <pc:sldChg chg="modSp add mod ord modClrScheme chgLayout">
        <pc:chgData name="Daniel Laurentiu Schmidt" userId="9ab8f5a0-558d-473f-8210-f04e6f74bedf" providerId="ADAL" clId="{D80A0EBD-EE11-445B-8AB6-F630743B4943}" dt="2025-06-24T20:40:17.293" v="2266" actId="14100"/>
        <pc:sldMkLst>
          <pc:docMk/>
          <pc:sldMk cId="1510368498" sldId="283"/>
        </pc:sldMkLst>
      </pc:sldChg>
      <pc:sldChg chg="addSp delSp modSp add mod modClrScheme chgLayout">
        <pc:chgData name="Daniel Laurentiu Schmidt" userId="9ab8f5a0-558d-473f-8210-f04e6f74bedf" providerId="ADAL" clId="{D80A0EBD-EE11-445B-8AB6-F630743B4943}" dt="2025-06-24T20:40:43.809" v="2270" actId="1076"/>
        <pc:sldMkLst>
          <pc:docMk/>
          <pc:sldMk cId="4086353399" sldId="284"/>
        </pc:sldMkLst>
      </pc:sldChg>
      <pc:sldChg chg="modSp add mod ord modClrScheme chgLayout">
        <pc:chgData name="Daniel Laurentiu Schmidt" userId="9ab8f5a0-558d-473f-8210-f04e6f74bedf" providerId="ADAL" clId="{D80A0EBD-EE11-445B-8AB6-F630743B4943}" dt="2025-06-24T20:42:28.341" v="2299" actId="1035"/>
        <pc:sldMkLst>
          <pc:docMk/>
          <pc:sldMk cId="1457509898" sldId="285"/>
        </pc:sldMkLst>
      </pc:sldChg>
      <pc:sldChg chg="modSp add mod modClrScheme chgLayout">
        <pc:chgData name="Daniel Laurentiu Schmidt" userId="9ab8f5a0-558d-473f-8210-f04e6f74bedf" providerId="ADAL" clId="{D80A0EBD-EE11-445B-8AB6-F630743B4943}" dt="2025-06-24T20:36:18.053" v="2228" actId="1076"/>
        <pc:sldMkLst>
          <pc:docMk/>
          <pc:sldMk cId="2495409337" sldId="286"/>
        </pc:sldMkLst>
      </pc:sldChg>
      <pc:sldChg chg="addSp delSp modSp add mod modClrScheme chgLayout">
        <pc:chgData name="Daniel Laurentiu Schmidt" userId="9ab8f5a0-558d-473f-8210-f04e6f74bedf" providerId="ADAL" clId="{D80A0EBD-EE11-445B-8AB6-F630743B4943}" dt="2025-06-24T20:24:33.542" v="2116" actId="403"/>
        <pc:sldMkLst>
          <pc:docMk/>
          <pc:sldMk cId="3527077400" sldId="287"/>
        </pc:sldMkLst>
      </pc:sldChg>
      <pc:sldChg chg="delSp modSp add mod modClrScheme chgLayout">
        <pc:chgData name="Daniel Laurentiu Schmidt" userId="9ab8f5a0-558d-473f-8210-f04e6f74bedf" providerId="ADAL" clId="{D80A0EBD-EE11-445B-8AB6-F630743B4943}" dt="2025-06-24T20:42:55.448" v="2303" actId="1076"/>
        <pc:sldMkLst>
          <pc:docMk/>
          <pc:sldMk cId="78095804" sldId="288"/>
        </pc:sldMkLst>
      </pc:sldChg>
      <pc:sldChg chg="addSp delSp modSp add mod modClrScheme chgLayout">
        <pc:chgData name="Daniel Laurentiu Schmidt" userId="9ab8f5a0-558d-473f-8210-f04e6f74bedf" providerId="ADAL" clId="{D80A0EBD-EE11-445B-8AB6-F630743B4943}" dt="2025-06-24T20:43:07.565" v="2306" actId="1076"/>
        <pc:sldMkLst>
          <pc:docMk/>
          <pc:sldMk cId="3937631067" sldId="289"/>
        </pc:sldMkLst>
      </pc:sldChg>
      <pc:sldChg chg="modSp add mod">
        <pc:chgData name="Daniel Laurentiu Schmidt" userId="9ab8f5a0-558d-473f-8210-f04e6f74bedf" providerId="ADAL" clId="{D80A0EBD-EE11-445B-8AB6-F630743B4943}" dt="2025-06-24T20:43:19.765" v="2316" actId="20577"/>
        <pc:sldMkLst>
          <pc:docMk/>
          <pc:sldMk cId="3438298875" sldId="290"/>
        </pc:sldMkLst>
      </pc:sldChg>
      <pc:sldMasterChg chg="del delSldLayout">
        <pc:chgData name="Daniel Laurentiu Schmidt" userId="9ab8f5a0-558d-473f-8210-f04e6f74bedf" providerId="ADAL" clId="{D80A0EBD-EE11-445B-8AB6-F630743B4943}" dt="2025-06-15T11:33:36.452" v="11" actId="2696"/>
        <pc:sldMasterMkLst>
          <pc:docMk/>
          <pc:sldMasterMk cId="1847577672" sldId="2147483648"/>
        </pc:sldMasterMkLst>
        <pc:sldLayoutChg chg="del">
          <pc:chgData name="Daniel Laurentiu Schmidt" userId="9ab8f5a0-558d-473f-8210-f04e6f74bedf" providerId="ADAL" clId="{D80A0EBD-EE11-445B-8AB6-F630743B4943}" dt="2025-06-15T11:33:36.452" v="11" actId="2696"/>
          <pc:sldLayoutMkLst>
            <pc:docMk/>
            <pc:sldMasterMk cId="1847577672" sldId="2147483648"/>
            <pc:sldLayoutMk cId="972983850" sldId="2147483649"/>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023463982" sldId="2147483650"/>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87438322" sldId="2147483651"/>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75532926" sldId="2147483652"/>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563114704" sldId="2147483653"/>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09220354" sldId="2147483654"/>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68965955" sldId="2147483655"/>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917694119" sldId="2147483656"/>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1411047362" sldId="2147483657"/>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567143428" sldId="2147483658"/>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388407558" sldId="2147483659"/>
          </pc:sldLayoutMkLst>
        </pc:sldLayoutChg>
      </pc:sldMasterChg>
      <pc:sldMasterChg chg="delSldLayout">
        <pc:chgData name="Daniel Laurentiu Schmidt" userId="9ab8f5a0-558d-473f-8210-f04e6f74bedf" providerId="ADAL" clId="{D80A0EBD-EE11-445B-8AB6-F630743B4943}" dt="2025-06-15T11:54:40.791" v="100" actId="2696"/>
        <pc:sldMasterMkLst>
          <pc:docMk/>
          <pc:sldMasterMk cId="2689429688" sldId="2147483660"/>
        </pc:sldMasterMkLst>
        <pc:sldLayoutChg chg="del">
          <pc:chgData name="Daniel Laurentiu Schmidt" userId="9ab8f5a0-558d-473f-8210-f04e6f74bedf" providerId="ADAL" clId="{D80A0EBD-EE11-445B-8AB6-F630743B4943}" dt="2025-06-15T11:54:40.791" v="100" actId="2696"/>
          <pc:sldLayoutMkLst>
            <pc:docMk/>
            <pc:sldMasterMk cId="2689429688" sldId="2147483660"/>
            <pc:sldLayoutMk cId="1244070193" sldId="2147483663"/>
          </pc:sldLayoutMkLst>
        </pc:sldLayoutChg>
        <pc:sldLayoutChg chg="del">
          <pc:chgData name="Daniel Laurentiu Schmidt" userId="9ab8f5a0-558d-473f-8210-f04e6f74bedf" providerId="ADAL" clId="{D80A0EBD-EE11-445B-8AB6-F630743B4943}" dt="2025-06-15T11:49:25.088" v="74" actId="47"/>
          <pc:sldLayoutMkLst>
            <pc:docMk/>
            <pc:sldMasterMk cId="2689429688" sldId="2147483660"/>
            <pc:sldLayoutMk cId="2341215347" sldId="2147483665"/>
          </pc:sldLayoutMkLst>
        </pc:sldLayoutChg>
        <pc:sldLayoutChg chg="del">
          <pc:chgData name="Daniel Laurentiu Schmidt" userId="9ab8f5a0-558d-473f-8210-f04e6f74bedf" providerId="ADAL" clId="{D80A0EBD-EE11-445B-8AB6-F630743B4943}" dt="2025-06-15T11:49:14.376" v="71" actId="2696"/>
          <pc:sldLayoutMkLst>
            <pc:docMk/>
            <pc:sldMasterMk cId="2689429688" sldId="2147483660"/>
            <pc:sldLayoutMk cId="4223575897" sldId="2147483666"/>
          </pc:sldLayoutMkLst>
        </pc:sldLayoutChg>
      </pc:sldMasterChg>
      <pc:sldMasterChg chg="delSldLayout">
        <pc:chgData name="Daniel Laurentiu Schmidt" userId="9ab8f5a0-558d-473f-8210-f04e6f74bedf" providerId="ADAL" clId="{D80A0EBD-EE11-445B-8AB6-F630743B4943}" dt="2025-06-15T11:53:30.053" v="84" actId="47"/>
        <pc:sldMasterMkLst>
          <pc:docMk/>
          <pc:sldMasterMk cId="358638411" sldId="2147483679"/>
        </pc:sldMasterMkLst>
        <pc:sldLayoutChg chg="del">
          <pc:chgData name="Daniel Laurentiu Schmidt" userId="9ab8f5a0-558d-473f-8210-f04e6f74bedf" providerId="ADAL" clId="{D80A0EBD-EE11-445B-8AB6-F630743B4943}" dt="2025-06-15T11:53:30.053" v="84" actId="47"/>
          <pc:sldLayoutMkLst>
            <pc:docMk/>
            <pc:sldMasterMk cId="358638411" sldId="2147483679"/>
            <pc:sldLayoutMk cId="2704232725" sldId="2147483685"/>
          </pc:sldLayoutMkLst>
        </pc:sldLayoutChg>
      </pc:sldMasterChg>
      <pc:sldMasterChg chg="delSldLayout">
        <pc:chgData name="Daniel Laurentiu Schmidt" userId="9ab8f5a0-558d-473f-8210-f04e6f74bedf" providerId="ADAL" clId="{D80A0EBD-EE11-445B-8AB6-F630743B4943}" dt="2025-06-15T15:39:01.552" v="124" actId="2696"/>
        <pc:sldMasterMkLst>
          <pc:docMk/>
          <pc:sldMasterMk cId="1587414880" sldId="2147483698"/>
        </pc:sldMasterMkLst>
        <pc:sldLayoutChg chg="del">
          <pc:chgData name="Daniel Laurentiu Schmidt" userId="9ab8f5a0-558d-473f-8210-f04e6f74bedf" providerId="ADAL" clId="{D80A0EBD-EE11-445B-8AB6-F630743B4943}" dt="2025-06-15T15:38:58.519" v="123" actId="2696"/>
          <pc:sldLayoutMkLst>
            <pc:docMk/>
            <pc:sldMasterMk cId="1587414880" sldId="2147483698"/>
            <pc:sldLayoutMk cId="861526556" sldId="2147483704"/>
          </pc:sldLayoutMkLst>
        </pc:sldLayoutChg>
        <pc:sldLayoutChg chg="del">
          <pc:chgData name="Daniel Laurentiu Schmidt" userId="9ab8f5a0-558d-473f-8210-f04e6f74bedf" providerId="ADAL" clId="{D80A0EBD-EE11-445B-8AB6-F630743B4943}" dt="2025-06-15T15:39:01.552" v="124" actId="2696"/>
          <pc:sldLayoutMkLst>
            <pc:docMk/>
            <pc:sldMasterMk cId="1587414880" sldId="2147483698"/>
            <pc:sldLayoutMk cId="2347257134"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18F04-716F-4EA1-8D94-EE650D13863D}" type="datetimeFigureOut">
              <a:rPr lang="en-US" smtClean="0"/>
              <a:t>8/23/2025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F2F96-FB4F-4FE3-9775-2EE627221D70}" type="slidenum">
              <a:rPr lang="en-US" smtClean="0"/>
              <a:t>‹#›</a:t>
            </a:fld>
            <a:endParaRPr lang="en-US"/>
          </a:p>
        </p:txBody>
      </p:sp>
    </p:spTree>
    <p:extLst>
      <p:ext uri="{BB962C8B-B14F-4D97-AF65-F5344CB8AC3E}">
        <p14:creationId xmlns:p14="http://schemas.microsoft.com/office/powerpoint/2010/main" val="15344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F2F96-FB4F-4FE3-9775-2EE627221D70}" type="slidenum">
              <a:rPr lang="en-US" smtClean="0"/>
              <a:t>7</a:t>
            </a:fld>
            <a:endParaRPr lang="en-US"/>
          </a:p>
        </p:txBody>
      </p:sp>
    </p:spTree>
    <p:extLst>
      <p:ext uri="{BB962C8B-B14F-4D97-AF65-F5344CB8AC3E}">
        <p14:creationId xmlns:p14="http://schemas.microsoft.com/office/powerpoint/2010/main" val="22307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B795-E6EE-ACAA-DDF0-5486E455C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C7683-7D11-99D6-63BF-E8B73A58A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39883-5CDC-65C1-FEE3-EAD8732DE7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4A5727-7E88-654A-1ACE-64CF538CB673}"/>
              </a:ext>
            </a:extLst>
          </p:cNvPr>
          <p:cNvSpPr>
            <a:spLocks noGrp="1"/>
          </p:cNvSpPr>
          <p:nvPr>
            <p:ph type="sldNum" sz="quarter" idx="5"/>
          </p:nvPr>
        </p:nvSpPr>
        <p:spPr/>
        <p:txBody>
          <a:bodyPr/>
          <a:lstStyle/>
          <a:p>
            <a:fld id="{032F2F96-FB4F-4FE3-9775-2EE627221D70}" type="slidenum">
              <a:rPr lang="en-US" smtClean="0"/>
              <a:t>16</a:t>
            </a:fld>
            <a:endParaRPr lang="en-US"/>
          </a:p>
        </p:txBody>
      </p:sp>
    </p:spTree>
    <p:extLst>
      <p:ext uri="{BB962C8B-B14F-4D97-AF65-F5344CB8AC3E}">
        <p14:creationId xmlns:p14="http://schemas.microsoft.com/office/powerpoint/2010/main" val="239311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6DB7-345B-1F96-9596-5F61A79028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045C1-E130-6549-8F0D-B597AAEEA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ED211-A17D-4212-891F-A467E7947B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50048D-0C21-F7B2-80F7-64A4BCB23745}"/>
              </a:ext>
            </a:extLst>
          </p:cNvPr>
          <p:cNvSpPr>
            <a:spLocks noGrp="1"/>
          </p:cNvSpPr>
          <p:nvPr>
            <p:ph type="sldNum" sz="quarter" idx="5"/>
          </p:nvPr>
        </p:nvSpPr>
        <p:spPr/>
        <p:txBody>
          <a:bodyPr/>
          <a:lstStyle/>
          <a:p>
            <a:fld id="{032F2F96-FB4F-4FE3-9775-2EE627221D70}" type="slidenum">
              <a:rPr lang="en-US" smtClean="0"/>
              <a:t>17</a:t>
            </a:fld>
            <a:endParaRPr lang="en-US"/>
          </a:p>
        </p:txBody>
      </p:sp>
    </p:spTree>
    <p:extLst>
      <p:ext uri="{BB962C8B-B14F-4D97-AF65-F5344CB8AC3E}">
        <p14:creationId xmlns:p14="http://schemas.microsoft.com/office/powerpoint/2010/main" val="354575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99AE-E440-7260-0D3E-E9FCB0C3F8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EAFE7-AB00-9872-D5EB-03E7EFC79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CBBF1-3B22-275E-DEE0-065E5CF070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762E7-9272-51D7-5F37-E495287C1826}"/>
              </a:ext>
            </a:extLst>
          </p:cNvPr>
          <p:cNvSpPr>
            <a:spLocks noGrp="1"/>
          </p:cNvSpPr>
          <p:nvPr>
            <p:ph type="sldNum" sz="quarter" idx="5"/>
          </p:nvPr>
        </p:nvSpPr>
        <p:spPr/>
        <p:txBody>
          <a:bodyPr/>
          <a:lstStyle/>
          <a:p>
            <a:fld id="{032F2F96-FB4F-4FE3-9775-2EE627221D70}" type="slidenum">
              <a:rPr lang="en-US" smtClean="0"/>
              <a:t>18</a:t>
            </a:fld>
            <a:endParaRPr lang="en-US"/>
          </a:p>
        </p:txBody>
      </p:sp>
    </p:spTree>
    <p:extLst>
      <p:ext uri="{BB962C8B-B14F-4D97-AF65-F5344CB8AC3E}">
        <p14:creationId xmlns:p14="http://schemas.microsoft.com/office/powerpoint/2010/main" val="2886131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21A6-6229-67AC-B443-EEFFADF23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FA96E1-CD8D-8E25-4ACB-4B0D8CA25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CEC29-B49A-7814-9896-AF8416BBF4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BE8E1F-7336-5139-CF7E-CB20C53A8C72}"/>
              </a:ext>
            </a:extLst>
          </p:cNvPr>
          <p:cNvSpPr>
            <a:spLocks noGrp="1"/>
          </p:cNvSpPr>
          <p:nvPr>
            <p:ph type="sldNum" sz="quarter" idx="5"/>
          </p:nvPr>
        </p:nvSpPr>
        <p:spPr/>
        <p:txBody>
          <a:bodyPr/>
          <a:lstStyle/>
          <a:p>
            <a:fld id="{032F2F96-FB4F-4FE3-9775-2EE627221D70}" type="slidenum">
              <a:rPr lang="en-US" smtClean="0"/>
              <a:t>19</a:t>
            </a:fld>
            <a:endParaRPr lang="en-US"/>
          </a:p>
        </p:txBody>
      </p:sp>
    </p:spTree>
    <p:extLst>
      <p:ext uri="{BB962C8B-B14F-4D97-AF65-F5344CB8AC3E}">
        <p14:creationId xmlns:p14="http://schemas.microsoft.com/office/powerpoint/2010/main" val="339951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0D52-E7D0-B13F-B738-C4A37EEAEB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4F6F8-BDB9-B4FF-E5A9-81D000873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8C4F-E1F7-1173-BF7B-934BAB11C2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A1C79F-00E1-8F70-D5DE-B7BF785A8738}"/>
              </a:ext>
            </a:extLst>
          </p:cNvPr>
          <p:cNvSpPr>
            <a:spLocks noGrp="1"/>
          </p:cNvSpPr>
          <p:nvPr>
            <p:ph type="sldNum" sz="quarter" idx="5"/>
          </p:nvPr>
        </p:nvSpPr>
        <p:spPr/>
        <p:txBody>
          <a:bodyPr/>
          <a:lstStyle/>
          <a:p>
            <a:fld id="{032F2F96-FB4F-4FE3-9775-2EE627221D70}" type="slidenum">
              <a:rPr lang="en-US" smtClean="0"/>
              <a:t>20</a:t>
            </a:fld>
            <a:endParaRPr lang="en-US"/>
          </a:p>
        </p:txBody>
      </p:sp>
    </p:spTree>
    <p:extLst>
      <p:ext uri="{BB962C8B-B14F-4D97-AF65-F5344CB8AC3E}">
        <p14:creationId xmlns:p14="http://schemas.microsoft.com/office/powerpoint/2010/main" val="194399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A26BC-E0BC-B143-E1BF-2D654A567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56645-8A8F-6672-D884-50EDE56E0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907CB-DC3C-301B-31E7-B24AFAC9C4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7A67C5-0FA1-4DC3-FDE8-8C19D72216FF}"/>
              </a:ext>
            </a:extLst>
          </p:cNvPr>
          <p:cNvSpPr>
            <a:spLocks noGrp="1"/>
          </p:cNvSpPr>
          <p:nvPr>
            <p:ph type="sldNum" sz="quarter" idx="5"/>
          </p:nvPr>
        </p:nvSpPr>
        <p:spPr/>
        <p:txBody>
          <a:bodyPr/>
          <a:lstStyle/>
          <a:p>
            <a:fld id="{032F2F96-FB4F-4FE3-9775-2EE627221D70}" type="slidenum">
              <a:rPr lang="en-US" smtClean="0"/>
              <a:t>21</a:t>
            </a:fld>
            <a:endParaRPr lang="en-US"/>
          </a:p>
        </p:txBody>
      </p:sp>
    </p:spTree>
    <p:extLst>
      <p:ext uri="{BB962C8B-B14F-4D97-AF65-F5344CB8AC3E}">
        <p14:creationId xmlns:p14="http://schemas.microsoft.com/office/powerpoint/2010/main" val="140798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28333-DEE2-00A9-F2DC-72737E43A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4DCD12-D09E-EB84-1319-ED47E6ADB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A2E9D-6B6E-FAF5-526F-832158CFC3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6898A9-3417-2023-A654-9E4ED971D61B}"/>
              </a:ext>
            </a:extLst>
          </p:cNvPr>
          <p:cNvSpPr>
            <a:spLocks noGrp="1"/>
          </p:cNvSpPr>
          <p:nvPr>
            <p:ph type="sldNum" sz="quarter" idx="5"/>
          </p:nvPr>
        </p:nvSpPr>
        <p:spPr/>
        <p:txBody>
          <a:bodyPr/>
          <a:lstStyle/>
          <a:p>
            <a:fld id="{032F2F96-FB4F-4FE3-9775-2EE627221D70}" type="slidenum">
              <a:rPr lang="en-US" smtClean="0"/>
              <a:t>22</a:t>
            </a:fld>
            <a:endParaRPr lang="en-US"/>
          </a:p>
        </p:txBody>
      </p:sp>
    </p:spTree>
    <p:extLst>
      <p:ext uri="{BB962C8B-B14F-4D97-AF65-F5344CB8AC3E}">
        <p14:creationId xmlns:p14="http://schemas.microsoft.com/office/powerpoint/2010/main" val="68266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3217A-15D0-FDBC-D88D-32367D05DA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6AA9D0-0D0E-4632-6D5E-B03315AF6C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8B5E9-B10A-480F-E9DF-019431B252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48245-72CA-2608-532F-1C4B349EBACB}"/>
              </a:ext>
            </a:extLst>
          </p:cNvPr>
          <p:cNvSpPr>
            <a:spLocks noGrp="1"/>
          </p:cNvSpPr>
          <p:nvPr>
            <p:ph type="sldNum" sz="quarter" idx="5"/>
          </p:nvPr>
        </p:nvSpPr>
        <p:spPr/>
        <p:txBody>
          <a:bodyPr/>
          <a:lstStyle/>
          <a:p>
            <a:fld id="{032F2F96-FB4F-4FE3-9775-2EE627221D70}" type="slidenum">
              <a:rPr lang="en-US" smtClean="0"/>
              <a:t>8</a:t>
            </a:fld>
            <a:endParaRPr lang="en-US"/>
          </a:p>
        </p:txBody>
      </p:sp>
    </p:spTree>
    <p:extLst>
      <p:ext uri="{BB962C8B-B14F-4D97-AF65-F5344CB8AC3E}">
        <p14:creationId xmlns:p14="http://schemas.microsoft.com/office/powerpoint/2010/main" val="102019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ACB05-28F2-3706-FDF8-97E9F3ED6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4D565-580D-10C4-B2FC-31ACB5E1A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A4EDA-106D-38A4-E4DC-D0BC492F8E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278B6-FCDE-CC4F-6777-FEDA5DB9D4CC}"/>
              </a:ext>
            </a:extLst>
          </p:cNvPr>
          <p:cNvSpPr>
            <a:spLocks noGrp="1"/>
          </p:cNvSpPr>
          <p:nvPr>
            <p:ph type="sldNum" sz="quarter" idx="5"/>
          </p:nvPr>
        </p:nvSpPr>
        <p:spPr/>
        <p:txBody>
          <a:bodyPr/>
          <a:lstStyle/>
          <a:p>
            <a:fld id="{032F2F96-FB4F-4FE3-9775-2EE627221D70}" type="slidenum">
              <a:rPr lang="en-US" smtClean="0"/>
              <a:t>9</a:t>
            </a:fld>
            <a:endParaRPr lang="en-US"/>
          </a:p>
        </p:txBody>
      </p:sp>
    </p:spTree>
    <p:extLst>
      <p:ext uri="{BB962C8B-B14F-4D97-AF65-F5344CB8AC3E}">
        <p14:creationId xmlns:p14="http://schemas.microsoft.com/office/powerpoint/2010/main" val="220683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FAAA-711B-3846-672C-993884D22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C8E54-22FC-4E60-0D51-0F72E6445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92632-F31D-7BAC-011D-9DC620660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52614C-72A7-8F28-0F64-D520E049DE53}"/>
              </a:ext>
            </a:extLst>
          </p:cNvPr>
          <p:cNvSpPr>
            <a:spLocks noGrp="1"/>
          </p:cNvSpPr>
          <p:nvPr>
            <p:ph type="sldNum" sz="quarter" idx="5"/>
          </p:nvPr>
        </p:nvSpPr>
        <p:spPr/>
        <p:txBody>
          <a:bodyPr/>
          <a:lstStyle/>
          <a:p>
            <a:fld id="{032F2F96-FB4F-4FE3-9775-2EE627221D70}" type="slidenum">
              <a:rPr lang="en-US" smtClean="0"/>
              <a:t>10</a:t>
            </a:fld>
            <a:endParaRPr lang="en-US"/>
          </a:p>
        </p:txBody>
      </p:sp>
    </p:spTree>
    <p:extLst>
      <p:ext uri="{BB962C8B-B14F-4D97-AF65-F5344CB8AC3E}">
        <p14:creationId xmlns:p14="http://schemas.microsoft.com/office/powerpoint/2010/main" val="18203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423B4-D8D5-EFBB-FA95-0738B1833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E3493-88A0-A15D-229F-E0F2050B6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5215C-9960-05AF-7CBE-5D091EEE9C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BE46C1-026A-3A40-D911-20521F4C5780}"/>
              </a:ext>
            </a:extLst>
          </p:cNvPr>
          <p:cNvSpPr>
            <a:spLocks noGrp="1"/>
          </p:cNvSpPr>
          <p:nvPr>
            <p:ph type="sldNum" sz="quarter" idx="5"/>
          </p:nvPr>
        </p:nvSpPr>
        <p:spPr/>
        <p:txBody>
          <a:bodyPr/>
          <a:lstStyle/>
          <a:p>
            <a:fld id="{032F2F96-FB4F-4FE3-9775-2EE627221D70}" type="slidenum">
              <a:rPr lang="en-US" smtClean="0"/>
              <a:t>11</a:t>
            </a:fld>
            <a:endParaRPr lang="en-US"/>
          </a:p>
        </p:txBody>
      </p:sp>
    </p:spTree>
    <p:extLst>
      <p:ext uri="{BB962C8B-B14F-4D97-AF65-F5344CB8AC3E}">
        <p14:creationId xmlns:p14="http://schemas.microsoft.com/office/powerpoint/2010/main" val="79535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95B9-D2CE-0BC2-3CAA-6E8AC4490E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BAD1E-6BBA-0AE7-9C35-C8DFDF6F66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E40C0-4A21-789E-0980-9AE8C7171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9C7294-927B-EC21-AD9F-C7F8DBE80B22}"/>
              </a:ext>
            </a:extLst>
          </p:cNvPr>
          <p:cNvSpPr>
            <a:spLocks noGrp="1"/>
          </p:cNvSpPr>
          <p:nvPr>
            <p:ph type="sldNum" sz="quarter" idx="5"/>
          </p:nvPr>
        </p:nvSpPr>
        <p:spPr/>
        <p:txBody>
          <a:bodyPr/>
          <a:lstStyle/>
          <a:p>
            <a:fld id="{032F2F96-FB4F-4FE3-9775-2EE627221D70}" type="slidenum">
              <a:rPr lang="en-US" smtClean="0"/>
              <a:t>12</a:t>
            </a:fld>
            <a:endParaRPr lang="en-US"/>
          </a:p>
        </p:txBody>
      </p:sp>
    </p:spTree>
    <p:extLst>
      <p:ext uri="{BB962C8B-B14F-4D97-AF65-F5344CB8AC3E}">
        <p14:creationId xmlns:p14="http://schemas.microsoft.com/office/powerpoint/2010/main" val="188943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C84A-5DB9-2AC2-DDDE-99D050CEA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68646-174C-687F-9586-E597DE39F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1E302-D9EB-8E03-894F-B385529071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E2497-6AA7-BE11-C737-7E38277AD225}"/>
              </a:ext>
            </a:extLst>
          </p:cNvPr>
          <p:cNvSpPr>
            <a:spLocks noGrp="1"/>
          </p:cNvSpPr>
          <p:nvPr>
            <p:ph type="sldNum" sz="quarter" idx="5"/>
          </p:nvPr>
        </p:nvSpPr>
        <p:spPr/>
        <p:txBody>
          <a:bodyPr/>
          <a:lstStyle/>
          <a:p>
            <a:fld id="{032F2F96-FB4F-4FE3-9775-2EE627221D70}" type="slidenum">
              <a:rPr lang="en-US" smtClean="0"/>
              <a:t>13</a:t>
            </a:fld>
            <a:endParaRPr lang="en-US"/>
          </a:p>
        </p:txBody>
      </p:sp>
    </p:spTree>
    <p:extLst>
      <p:ext uri="{BB962C8B-B14F-4D97-AF65-F5344CB8AC3E}">
        <p14:creationId xmlns:p14="http://schemas.microsoft.com/office/powerpoint/2010/main" val="193572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1477-0123-42A0-0A83-E19DB7DAF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8C9B2-F92F-7119-0531-CBE79B5B9E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CA2E8-182F-9CC9-62D4-2E320239F4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5F6DED-3A43-85DB-8CAD-96B318F460E0}"/>
              </a:ext>
            </a:extLst>
          </p:cNvPr>
          <p:cNvSpPr>
            <a:spLocks noGrp="1"/>
          </p:cNvSpPr>
          <p:nvPr>
            <p:ph type="sldNum" sz="quarter" idx="5"/>
          </p:nvPr>
        </p:nvSpPr>
        <p:spPr/>
        <p:txBody>
          <a:bodyPr/>
          <a:lstStyle/>
          <a:p>
            <a:fld id="{032F2F96-FB4F-4FE3-9775-2EE627221D70}" type="slidenum">
              <a:rPr lang="en-US" smtClean="0"/>
              <a:t>14</a:t>
            </a:fld>
            <a:endParaRPr lang="en-US"/>
          </a:p>
        </p:txBody>
      </p:sp>
    </p:spTree>
    <p:extLst>
      <p:ext uri="{BB962C8B-B14F-4D97-AF65-F5344CB8AC3E}">
        <p14:creationId xmlns:p14="http://schemas.microsoft.com/office/powerpoint/2010/main" val="311851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68A5E-BFA6-6B90-64D9-3B72DC2A4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31837-5763-272D-12E8-056B45EFE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C2DAF-F38E-FD14-438E-679CB2CC7E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1B12B7-6FB8-4EDC-0BC6-F352807C4535}"/>
              </a:ext>
            </a:extLst>
          </p:cNvPr>
          <p:cNvSpPr>
            <a:spLocks noGrp="1"/>
          </p:cNvSpPr>
          <p:nvPr>
            <p:ph type="sldNum" sz="quarter" idx="5"/>
          </p:nvPr>
        </p:nvSpPr>
        <p:spPr/>
        <p:txBody>
          <a:bodyPr/>
          <a:lstStyle/>
          <a:p>
            <a:fld id="{032F2F96-FB4F-4FE3-9775-2EE627221D70}" type="slidenum">
              <a:rPr lang="en-US" smtClean="0"/>
              <a:t>15</a:t>
            </a:fld>
            <a:endParaRPr lang="en-US"/>
          </a:p>
        </p:txBody>
      </p:sp>
    </p:spTree>
    <p:extLst>
      <p:ext uri="{BB962C8B-B14F-4D97-AF65-F5344CB8AC3E}">
        <p14:creationId xmlns:p14="http://schemas.microsoft.com/office/powerpoint/2010/main" val="424031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46779756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3242618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305639836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184229568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42677435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9098109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41443479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1016481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850096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4405331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333071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409187321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72" y="2073271"/>
            <a:ext cx="609602" cy="243842"/>
          </a:xfrm>
          <a:prstGeom prst="rect">
            <a:avLst/>
          </a:prstGeom>
          <a:ln w="12700">
            <a:miter lim="400000"/>
          </a:ln>
        </p:spPr>
      </p:pic>
      <p:sp>
        <p:nvSpPr>
          <p:cNvPr id="39" name="Agenda"/>
          <p:cNvSpPr txBox="1"/>
          <p:nvPr/>
        </p:nvSpPr>
        <p:spPr>
          <a:xfrm>
            <a:off x="2590801" y="1941404"/>
            <a:ext cx="3357490" cy="4821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lvl1pPr defTabSz="470262">
              <a:lnSpc>
                <a:spcPct val="100000"/>
              </a:lnSpc>
              <a:spcBef>
                <a:spcPts val="3000"/>
              </a:spcBef>
              <a:defRPr sz="5600" spc="0"/>
            </a:lvl1pPr>
          </a:lstStyle>
          <a:p>
            <a:r>
              <a:rPr sz="2800">
                <a:latin typeface="+mj-lt"/>
              </a:rPr>
              <a:t>Agenda</a:t>
            </a:r>
          </a:p>
        </p:txBody>
      </p:sp>
      <p:sp>
        <p:nvSpPr>
          <p:cNvPr id="40" name="Insert short chapter name…"/>
          <p:cNvSpPr txBox="1">
            <a:spLocks noGrp="1"/>
          </p:cNvSpPr>
          <p:nvPr>
            <p:ph type="body" sz="quarter" idx="21"/>
          </p:nvPr>
        </p:nvSpPr>
        <p:spPr>
          <a:xfrm>
            <a:off x="4566592" y="4389129"/>
            <a:ext cx="9263708" cy="4237057"/>
          </a:xfrm>
          <a:prstGeom prst="rect">
            <a:avLst/>
          </a:prstGeom>
        </p:spPr>
        <p:txBody>
          <a:bodyPr lIns="0" tIns="0" rIns="0" bIns="0" anchor="t">
            <a:spAutoFit/>
          </a:bodyPr>
          <a:lstStyle>
            <a:lvl1pPr marL="0" indent="0" defTabSz="470262">
              <a:lnSpc>
                <a:spcPct val="140000"/>
              </a:lnSpc>
              <a:spcBef>
                <a:spcPts val="0"/>
              </a:spcBef>
              <a:buClrTx/>
              <a:buSzTx/>
              <a:buNone/>
              <a:defRPr sz="4000"/>
            </a:lvl1p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1" y="4630429"/>
            <a:ext cx="1217274" cy="3742563"/>
          </a:xfrm>
          <a:prstGeom prst="rect">
            <a:avLst/>
          </a:prstGeom>
        </p:spPr>
        <p:txBody>
          <a:bodyPr lIns="0" tIns="0" rIns="0" bIns="0" anchor="t">
            <a:spAutoFit/>
          </a:bodyPr>
          <a:lstStyle>
            <a:lvl1pPr marL="0" indent="0">
              <a:lnSpc>
                <a:spcPct val="280000"/>
              </a:lnSpc>
              <a:buClrTx/>
              <a:buSzTx/>
              <a:buNone/>
              <a:defRPr sz="1600"/>
            </a:lvl1p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1" y="4389129"/>
            <a:ext cx="1328094" cy="4237057"/>
          </a:xfrm>
          <a:prstGeom prst="rect">
            <a:avLst/>
          </a:prstGeom>
        </p:spPr>
        <p:txBody>
          <a:bodyPr lIns="0" tIns="0" rIns="0" bIns="0" anchor="t">
            <a:spAutoFit/>
          </a:bodyPr>
          <a:lstStyle>
            <a:lvl1pPr marL="0" indent="0" defTabSz="470262">
              <a:lnSpc>
                <a:spcPct val="140000"/>
              </a:lnSpc>
              <a:spcBef>
                <a:spcPts val="0"/>
              </a:spcBef>
              <a:buSzTx/>
              <a:buNone/>
              <a:defRPr sz="4000">
                <a:solidFill>
                  <a:srgbClr val="FF5640"/>
                </a:solidFill>
              </a:defRPr>
            </a:lvl1p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72780404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81060088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45676522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2853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23883228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5777133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408415715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86074466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175974789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2860417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53668876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1927910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45328575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315430295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97627723"/>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003157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1726399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577793749"/>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69" y="2073270"/>
            <a:ext cx="609601" cy="243841"/>
          </a:xfrm>
          <a:prstGeom prst="rect">
            <a:avLst/>
          </a:prstGeom>
          <a:ln w="12700">
            <a:miter lim="400000"/>
          </a:ln>
        </p:spPr>
      </p:pic>
      <p:sp>
        <p:nvSpPr>
          <p:cNvPr id="39" name="Agenda"/>
          <p:cNvSpPr txBox="1"/>
          <p:nvPr/>
        </p:nvSpPr>
        <p:spPr>
          <a:xfrm>
            <a:off x="2590800" y="1700307"/>
            <a:ext cx="3357490" cy="96436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defTabSz="470262">
              <a:lnSpc>
                <a:spcPct val="100000"/>
              </a:lnSpc>
              <a:spcBef>
                <a:spcPts val="3000"/>
              </a:spcBef>
              <a:defRPr sz="5600" spc="0"/>
            </a:lvl1pPr>
          </a:lstStyle>
          <a:p>
            <a:r>
              <a:rPr>
                <a:latin typeface="+mj-lt"/>
              </a:rPr>
              <a:t>Agenda</a:t>
            </a:r>
          </a:p>
        </p:txBody>
      </p:sp>
      <p:sp>
        <p:nvSpPr>
          <p:cNvPr id="40"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50612722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latin typeface="+mj-lt"/>
                <a:ea typeface="+mj-ea"/>
                <a:cs typeface="+mj-cs"/>
                <a:sym typeface="Poppins Medium"/>
              </a:defRPr>
            </a:lvl1pPr>
          </a:lstStyle>
          <a:p>
            <a:r>
              <a:t>Title Text</a:t>
            </a:r>
          </a:p>
        </p:txBody>
      </p:sp>
      <p:sp>
        <p:nvSpPr>
          <p:cNvPr id="66" name="Chapter"/>
          <p:cNvSpPr txBox="1"/>
          <p:nvPr userDrawn="1"/>
        </p:nvSpPr>
        <p:spPr>
          <a:xfrm>
            <a:off x="609600" y="1224265"/>
            <a:ext cx="1615562" cy="3556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t>Chapter</a:t>
            </a:r>
          </a:p>
        </p:txBody>
      </p:sp>
      <p:sp>
        <p:nvSpPr>
          <p:cNvPr id="67"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3" y="1224265"/>
            <a:ext cx="7253966" cy="307777"/>
          </a:xfrm>
          <a:prstGeom prst="rect">
            <a:avLst/>
          </a:prstGeom>
        </p:spPr>
        <p:txBody>
          <a:bodyPr lIns="0" tIns="0" rIns="0" bIns="0" anchor="t">
            <a:spAutoFit/>
          </a:bodyPr>
          <a:lstStyle>
            <a:lvl1pPr marL="0" indent="0">
              <a:lnSpc>
                <a:spcPct val="100000"/>
              </a:lnSpc>
              <a:buClrTx/>
              <a:buSzTx/>
              <a:buNone/>
              <a:defRPr sz="2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
        <p:nvSpPr>
          <p:cNvPr id="7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35536592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0" y="1224265"/>
            <a:ext cx="1615562" cy="3556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t>Chapter</a:t>
            </a:r>
          </a:p>
        </p:txBody>
      </p:sp>
      <p:sp>
        <p:nvSpPr>
          <p:cNvPr id="80"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3" y="1224265"/>
            <a:ext cx="7253966" cy="355600"/>
          </a:xfrm>
          <a:prstGeom prst="rect">
            <a:avLst/>
          </a:prstGeom>
        </p:spPr>
        <p:txBody>
          <a:bodyPr lIns="0" tIns="0" rIns="0" bIns="0" anchor="t">
            <a:spAutoFit/>
          </a:bodyPr>
          <a:lstStyle>
            <a:lvl1pPr marL="0" indent="0">
              <a:buClrTx/>
              <a:buSzTx/>
              <a:buNone/>
              <a:defRPr sz="2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Tree>
    <p:extLst>
      <p:ext uri="{BB962C8B-B14F-4D97-AF65-F5344CB8AC3E}">
        <p14:creationId xmlns:p14="http://schemas.microsoft.com/office/powerpoint/2010/main" val="218779472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96484637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91" name="Insert chapter name"/>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sp>
        <p:nvSpPr>
          <p:cNvPr id="93"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78613188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984968435"/>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23" name="Insert presentation name"/>
          <p:cNvSpPr txBox="1"/>
          <p:nvPr/>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2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1400">
                <a:solidFill>
                  <a:srgbClr val="FFFFFF"/>
                </a:solidFill>
              </a:defRPr>
            </a:lvl1pPr>
          </a:lstStyle>
          <a:p>
            <a:r>
              <a:rPr lang="en-US"/>
              <a:t>Insert chapter name</a:t>
            </a:r>
            <a:endParaRPr/>
          </a:p>
        </p:txBody>
      </p:sp>
    </p:spTree>
    <p:extLst>
      <p:ext uri="{BB962C8B-B14F-4D97-AF65-F5344CB8AC3E}">
        <p14:creationId xmlns:p14="http://schemas.microsoft.com/office/powerpoint/2010/main" val="310876729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3380275132"/>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41" name="Insert presentation name"/>
          <p:cNvSpPr txBox="1"/>
          <p:nvPr/>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85908457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510665216"/>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56529544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8526379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769817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193449972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40280948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8416574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326323181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359779692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2689429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3586384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15874148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5" r:id="rId6"/>
    <p:sldLayoutId id="2147483706" r:id="rId7"/>
    <p:sldLayoutId id="2147483707"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amsdl/Endava-DesignPatterns/tree/main/Bridge"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amsdl/Endava-DesignPatterns/tree/main/Prototype"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Daniel-Laurentiu.Schmidt@endava.com" TargetMode="Externa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hyperlink" Target="https://refactoring.guru/design-patterns/prototyp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0" name="Insert presentation…"/>
          <p:cNvSpPr txBox="1">
            <a:spLocks noGrp="1"/>
          </p:cNvSpPr>
          <p:nvPr>
            <p:ph type="title"/>
          </p:nvPr>
        </p:nvSpPr>
        <p:spPr>
          <a:prstGeom prst="rect">
            <a:avLst/>
          </a:prstGeom>
        </p:spPr>
        <p:txBody>
          <a:bodyPr/>
          <a:lstStyle/>
          <a:p>
            <a:pPr>
              <a:lnSpc>
                <a:spcPct val="100000"/>
              </a:lnSpc>
            </a:pPr>
            <a:r>
              <a:rPr lang="en-US" dirty="0"/>
              <a:t>Back to the basics:</a:t>
            </a:r>
            <a:br>
              <a:rPr lang="en-US" dirty="0"/>
            </a:br>
            <a:r>
              <a:rPr lang="en-US" dirty="0"/>
              <a:t>			Adapter &amp; State</a:t>
            </a:r>
            <a:r>
              <a:rPr lang="en-US" dirty="0">
                <a:solidFill>
                  <a:srgbClr val="FF5640"/>
                </a:solidFill>
              </a:rPr>
              <a:t>.</a:t>
            </a:r>
            <a:endParaRPr dirty="0">
              <a:solidFill>
                <a:srgbClr val="FF5640"/>
              </a:solidFill>
            </a:endParaRPr>
          </a:p>
        </p:txBody>
      </p:sp>
      <p:pic>
        <p:nvPicPr>
          <p:cNvPr id="2" name="arrow.svg" descr="arrow.svg">
            <a:extLst>
              <a:ext uri="{FF2B5EF4-FFF2-40B4-BE49-F238E27FC236}">
                <a16:creationId xmlns:a16="http://schemas.microsoft.com/office/drawing/2014/main" id="{708F5AB2-FD10-8B2A-82AB-6CFC8107122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613404" y="8042557"/>
            <a:ext cx="1188452" cy="1131007"/>
          </a:xfrm>
          <a:prstGeom prst="rect">
            <a:avLst/>
          </a:prstGeom>
          <a:ln w="12700">
            <a:miter lim="400000"/>
          </a:ln>
        </p:spPr>
      </p:pic>
      <p:sp>
        <p:nvSpPr>
          <p:cNvPr id="3" name="Insert subtitle here if needed">
            <a:extLst>
              <a:ext uri="{FF2B5EF4-FFF2-40B4-BE49-F238E27FC236}">
                <a16:creationId xmlns:a16="http://schemas.microsoft.com/office/drawing/2014/main" id="{75761519-73CD-674D-6679-ABE98663BB52}"/>
              </a:ext>
            </a:extLst>
          </p:cNvPr>
          <p:cNvSpPr txBox="1"/>
          <p:nvPr/>
        </p:nvSpPr>
        <p:spPr>
          <a:xfrm>
            <a:off x="2605937" y="5784070"/>
            <a:ext cx="12949128" cy="42062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0" anchor="ctr">
            <a:spAutoFit/>
          </a:bodyPr>
          <a:lstStyle>
            <a:lvl1pPr>
              <a:lnSpc>
                <a:spcPct val="100000"/>
              </a:lnSpc>
              <a:spcBef>
                <a:spcPts val="0"/>
              </a:spcBef>
              <a:defRPr sz="2400"/>
            </a:lvl1p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Dava Sans"/>
                <a:ea typeface="+mn-ea"/>
                <a:cs typeface="+mn-cs"/>
                <a:sym typeface="Poppins Regular"/>
              </a:rPr>
              <a:t>Explaining design patterns with real life examples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3754E-F329-12FE-2EC3-5CA42947A3A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15503E-6998-4268-C1F5-6AFA2187BC5F}"/>
              </a:ext>
            </a:extLst>
          </p:cNvPr>
          <p:cNvSpPr>
            <a:spLocks noGrp="1"/>
          </p:cNvSpPr>
          <p:nvPr>
            <p:ph type="title"/>
          </p:nvPr>
        </p:nvSpPr>
        <p:spPr>
          <a:xfrm>
            <a:off x="1006004" y="1735386"/>
            <a:ext cx="7671213" cy="1207199"/>
          </a:xfrm>
        </p:spPr>
        <p:txBody>
          <a:bodyPr/>
          <a:lstStyle/>
          <a:p>
            <a:r>
              <a:rPr lang="en-US" dirty="0"/>
              <a:t>Adapter</a:t>
            </a:r>
          </a:p>
        </p:txBody>
      </p:sp>
      <p:sp>
        <p:nvSpPr>
          <p:cNvPr id="3" name="TextBox 2">
            <a:extLst>
              <a:ext uri="{FF2B5EF4-FFF2-40B4-BE49-F238E27FC236}">
                <a16:creationId xmlns:a16="http://schemas.microsoft.com/office/drawing/2014/main" id="{1626B9A1-5239-6F2E-FE25-89AA3967ED7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3D890230-94CE-6452-273D-D57E6FA9EF88}"/>
              </a:ext>
            </a:extLst>
          </p:cNvPr>
          <p:cNvSpPr txBox="1"/>
          <p:nvPr/>
        </p:nvSpPr>
        <p:spPr>
          <a:xfrm>
            <a:off x="1006004" y="4161367"/>
            <a:ext cx="22371992" cy="5393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admin dashboard used to define cabin and doctor schedules.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patient application allowing patients to make appointments for cabins and doctors.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An integration with a third party doctor database and schedule/appointment management application.</a:t>
            </a:r>
          </a:p>
          <a:p>
            <a:pPr marL="457200" indent="-457200" defTabSz="821531" hangingPunct="0">
              <a:lnSpc>
                <a:spcPct val="120000"/>
              </a:lnSpc>
              <a:spcBef>
                <a:spcPts val="1500"/>
              </a:spcBef>
              <a:buFont typeface="Arial" panose="020B0604020202020204" pitchFamily="34" charset="0"/>
              <a:buChar char="•"/>
            </a:pPr>
            <a:r>
              <a:rPr lang="en-US" sz="3200" dirty="0">
                <a:solidFill>
                  <a:srgbClr val="FEFFFF"/>
                </a:solidFill>
                <a:sym typeface="Poppins Regular"/>
              </a:rPr>
              <a:t>The requirements were for our schedules and appointments to be synchronized into the third party system, so the doctors could see them there.</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37673812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C7DE0-7813-7B38-8A01-827AB2DA94E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A9FF163-2E35-9F16-6224-D4C5E670A89F}"/>
              </a:ext>
            </a:extLst>
          </p:cNvPr>
          <p:cNvSpPr>
            <a:spLocks noGrp="1"/>
          </p:cNvSpPr>
          <p:nvPr>
            <p:ph type="title"/>
          </p:nvPr>
        </p:nvSpPr>
        <p:spPr>
          <a:xfrm>
            <a:off x="1006004" y="1626319"/>
            <a:ext cx="7001174" cy="1402948"/>
          </a:xfrm>
        </p:spPr>
        <p:txBody>
          <a:bodyPr/>
          <a:lstStyle/>
          <a:p>
            <a:r>
              <a:rPr lang="en-US" dirty="0"/>
              <a:t>Adapter</a:t>
            </a:r>
          </a:p>
        </p:txBody>
      </p:sp>
      <p:sp>
        <p:nvSpPr>
          <p:cNvPr id="3" name="TextBox 2">
            <a:extLst>
              <a:ext uri="{FF2B5EF4-FFF2-40B4-BE49-F238E27FC236}">
                <a16:creationId xmlns:a16="http://schemas.microsoft.com/office/drawing/2014/main" id="{708520F1-5CB1-3E72-1463-566343371991}"/>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problems</a:t>
            </a:r>
          </a:p>
        </p:txBody>
      </p:sp>
      <p:sp>
        <p:nvSpPr>
          <p:cNvPr id="2" name="TextBox 1">
            <a:extLst>
              <a:ext uri="{FF2B5EF4-FFF2-40B4-BE49-F238E27FC236}">
                <a16:creationId xmlns:a16="http://schemas.microsoft.com/office/drawing/2014/main" id="{DB39CDE3-BDD4-0370-9FF4-8BC618823BE0}"/>
              </a:ext>
            </a:extLst>
          </p:cNvPr>
          <p:cNvSpPr txBox="1"/>
          <p:nvPr/>
        </p:nvSpPr>
        <p:spPr>
          <a:xfrm>
            <a:off x="1006004" y="4368344"/>
            <a:ext cx="22372981" cy="4979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lvl="0" algn="l" defTabSz="821531" rtl="0" eaLnBrk="1" fontAlgn="auto" latinLnBrk="0" hangingPunct="0">
              <a:lnSpc>
                <a:spcPct val="120000"/>
              </a:lnSpc>
              <a:spcBef>
                <a:spcPts val="1500"/>
              </a:spcBef>
              <a:spcAft>
                <a:spcPts val="0"/>
              </a:spcAft>
              <a:buClrTx/>
              <a:buSzTx/>
              <a:tabLst/>
              <a:defRPr/>
            </a:pPr>
            <a:r>
              <a:rPr lang="en-US" sz="3200" noProof="0" dirty="0">
                <a:solidFill>
                  <a:srgbClr val="FEFFFF"/>
                </a:solidFill>
                <a:latin typeface="Dava Sans"/>
                <a:sym typeface="Poppins Regular"/>
              </a:rPr>
              <a:t>The naïve solution would be to just write the code for this integration inline, where needed. The problem with this approach is that the code loses focus, as the processing required for integration could get quite big. Then, assuming you need the same code in multiple places, you’d have code duplication.</a:t>
            </a:r>
          </a:p>
          <a:p>
            <a:pPr marR="0" lvl="0" algn="l" defTabSz="821531" rtl="0" eaLnBrk="1" fontAlgn="auto" latinLnBrk="0" hangingPunct="0">
              <a:lnSpc>
                <a:spcPct val="120000"/>
              </a:lnSpc>
              <a:spcBef>
                <a:spcPts val="1500"/>
              </a:spcBef>
              <a:spcAft>
                <a:spcPts val="0"/>
              </a:spcAft>
              <a:buClrTx/>
              <a:buSzTx/>
              <a:tabLst/>
              <a:defRPr/>
            </a:pPr>
            <a:r>
              <a:rPr lang="en-US" sz="3200" dirty="0">
                <a:solidFill>
                  <a:srgbClr val="FEFFFF"/>
                </a:solidFill>
                <a:latin typeface="Dava Sans"/>
                <a:sym typeface="Poppins Regular"/>
              </a:rPr>
              <a:t>A step in the right direction is extracting the code into methods.</a:t>
            </a:r>
          </a:p>
          <a:p>
            <a:pPr marR="0" lvl="0" algn="l" defTabSz="821531" rtl="0" eaLnBrk="1" fontAlgn="auto" latinLnBrk="0" hangingPunct="0">
              <a:lnSpc>
                <a:spcPct val="120000"/>
              </a:lnSpc>
              <a:spcBef>
                <a:spcPts val="1500"/>
              </a:spcBef>
              <a:spcAft>
                <a:spcPts val="0"/>
              </a:spcAft>
              <a:buClrTx/>
              <a:buSzTx/>
              <a:tabLst/>
              <a:defRPr/>
            </a:pPr>
            <a:r>
              <a:rPr lang="en-US" sz="3200" noProof="0" dirty="0">
                <a:solidFill>
                  <a:srgbClr val="FEFFFF"/>
                </a:solidFill>
                <a:latin typeface="Dava Sans"/>
                <a:sym typeface="Poppins Regular"/>
              </a:rPr>
              <a:t>But go one step further and you arrive at the Adapter design pattern</a:t>
            </a:r>
          </a:p>
          <a:p>
            <a:pPr marR="0" lvl="0" algn="l" defTabSz="821531" rtl="0" eaLnBrk="1" fontAlgn="auto" latinLnBrk="0" hangingPunct="0">
              <a:lnSpc>
                <a:spcPct val="120000"/>
              </a:lnSpc>
              <a:spcBef>
                <a:spcPts val="1500"/>
              </a:spcBef>
              <a:spcAft>
                <a:spcPts val="0"/>
              </a:spcAft>
              <a:buClrTx/>
              <a:buSzTx/>
              <a:tabLst/>
              <a:defRPr/>
            </a:pPr>
            <a:endParaRPr kumimoji="0" lang="en-US" sz="3200" b="0" i="0" u="none" strike="noStrike" kern="1200" cap="none" spc="0" normalizeH="0" baseline="0" noProof="0" dirty="0">
              <a:ln>
                <a:noFill/>
              </a:ln>
              <a:solidFill>
                <a:srgbClr val="FEFFFF"/>
              </a:solidFill>
              <a:effectLst/>
              <a:uLnTx/>
              <a:uFillTx/>
              <a:latin typeface="Dava Sans"/>
              <a:ea typeface="+mn-ea"/>
              <a:cs typeface="+mn-cs"/>
              <a:sym typeface="Poppins Regular"/>
            </a:endParaRPr>
          </a:p>
          <a:p>
            <a:pPr marL="0" marR="0" indent="0" algn="l" defTabSz="821531" rtl="0" fontAlgn="auto" latinLnBrk="0" hangingPunct="0">
              <a:lnSpc>
                <a:spcPct val="120000"/>
              </a:lnSpc>
              <a:spcBef>
                <a:spcPts val="1500"/>
              </a:spcBef>
              <a:spcAft>
                <a:spcPts val="0"/>
              </a:spcAft>
              <a:buClrTx/>
              <a:buSzTx/>
              <a:buFontTx/>
              <a:buNone/>
              <a:tabLst/>
            </a:pPr>
            <a:endParaRPr kumimoji="0" lang="en-US" sz="20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8" name="Picture 7">
            <a:extLst>
              <a:ext uri="{FF2B5EF4-FFF2-40B4-BE49-F238E27FC236}">
                <a16:creationId xmlns:a16="http://schemas.microsoft.com/office/drawing/2014/main" id="{60BD5E3D-C2FA-3C3A-3867-B1A6F2813B60}"/>
              </a:ext>
            </a:extLst>
          </p:cNvPr>
          <p:cNvPicPr>
            <a:picLocks noChangeAspect="1"/>
          </p:cNvPicPr>
          <p:nvPr/>
        </p:nvPicPr>
        <p:blipFill>
          <a:blip r:embed="rId3"/>
          <a:stretch>
            <a:fillRect/>
          </a:stretch>
        </p:blipFill>
        <p:spPr>
          <a:xfrm>
            <a:off x="6932395" y="8308459"/>
            <a:ext cx="10519209" cy="4979312"/>
          </a:xfrm>
          <a:prstGeom prst="rect">
            <a:avLst/>
          </a:prstGeom>
        </p:spPr>
      </p:pic>
    </p:spTree>
    <p:extLst>
      <p:ext uri="{BB962C8B-B14F-4D97-AF65-F5344CB8AC3E}">
        <p14:creationId xmlns:p14="http://schemas.microsoft.com/office/powerpoint/2010/main" val="364043218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FECF-7943-77B5-05C5-08DAAA6C673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9151F1-770D-04B3-4CE8-069D1F678563}"/>
              </a:ext>
            </a:extLst>
          </p:cNvPr>
          <p:cNvSpPr>
            <a:spLocks noGrp="1"/>
          </p:cNvSpPr>
          <p:nvPr>
            <p:ph type="title"/>
          </p:nvPr>
        </p:nvSpPr>
        <p:spPr>
          <a:xfrm>
            <a:off x="1006004" y="1566590"/>
            <a:ext cx="9546666" cy="1402948"/>
          </a:xfrm>
        </p:spPr>
        <p:txBody>
          <a:bodyPr/>
          <a:lstStyle/>
          <a:p>
            <a:r>
              <a:rPr lang="en-US" dirty="0"/>
              <a:t>Adapter</a:t>
            </a:r>
          </a:p>
        </p:txBody>
      </p:sp>
      <p:sp>
        <p:nvSpPr>
          <p:cNvPr id="3" name="TextBox 2">
            <a:extLst>
              <a:ext uri="{FF2B5EF4-FFF2-40B4-BE49-F238E27FC236}">
                <a16:creationId xmlns:a16="http://schemas.microsoft.com/office/drawing/2014/main" id="{7B8BDE39-8371-CEAC-41A8-06956D8C3F4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sp>
        <p:nvSpPr>
          <p:cNvPr id="4" name="TextBox 3">
            <a:extLst>
              <a:ext uri="{FF2B5EF4-FFF2-40B4-BE49-F238E27FC236}">
                <a16:creationId xmlns:a16="http://schemas.microsoft.com/office/drawing/2014/main" id="{5E222A1E-4BEB-3F11-F1B8-12D2F2429707}"/>
              </a:ext>
            </a:extLst>
          </p:cNvPr>
          <p:cNvSpPr txBox="1"/>
          <p:nvPr/>
        </p:nvSpPr>
        <p:spPr>
          <a:xfrm>
            <a:off x="1006004" y="4106937"/>
            <a:ext cx="7421304" cy="2067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Create a dedicated class that encapsulates the integration logic between the two systems.</a:t>
            </a:r>
          </a:p>
        </p:txBody>
      </p:sp>
      <p:pic>
        <p:nvPicPr>
          <p:cNvPr id="7" name="Picture 6">
            <a:extLst>
              <a:ext uri="{FF2B5EF4-FFF2-40B4-BE49-F238E27FC236}">
                <a16:creationId xmlns:a16="http://schemas.microsoft.com/office/drawing/2014/main" id="{6FEDB6B2-7FA1-0AC3-333F-B5A3140218F3}"/>
              </a:ext>
            </a:extLst>
          </p:cNvPr>
          <p:cNvPicPr>
            <a:picLocks noChangeAspect="1"/>
          </p:cNvPicPr>
          <p:nvPr/>
        </p:nvPicPr>
        <p:blipFill>
          <a:blip r:embed="rId3"/>
          <a:stretch>
            <a:fillRect/>
          </a:stretch>
        </p:blipFill>
        <p:spPr>
          <a:xfrm>
            <a:off x="9026798" y="2276404"/>
            <a:ext cx="14623047" cy="9163191"/>
          </a:xfrm>
          <a:prstGeom prst="rect">
            <a:avLst/>
          </a:prstGeom>
        </p:spPr>
      </p:pic>
    </p:spTree>
    <p:extLst>
      <p:ext uri="{BB962C8B-B14F-4D97-AF65-F5344CB8AC3E}">
        <p14:creationId xmlns:p14="http://schemas.microsoft.com/office/powerpoint/2010/main" val="46152998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82CAE-536A-1241-85D1-307774376F6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AED4F56-7195-E0D7-D522-4BB262165ED5}"/>
              </a:ext>
            </a:extLst>
          </p:cNvPr>
          <p:cNvSpPr>
            <a:spLocks noGrp="1"/>
          </p:cNvSpPr>
          <p:nvPr>
            <p:ph type="title"/>
          </p:nvPr>
        </p:nvSpPr>
        <p:spPr>
          <a:xfrm>
            <a:off x="1006004" y="1508720"/>
            <a:ext cx="6531618" cy="1402948"/>
          </a:xfrm>
        </p:spPr>
        <p:txBody>
          <a:bodyPr/>
          <a:lstStyle/>
          <a:p>
            <a:r>
              <a:rPr lang="en-US" dirty="0"/>
              <a:t>Adapter</a:t>
            </a:r>
          </a:p>
        </p:txBody>
      </p:sp>
      <p:sp>
        <p:nvSpPr>
          <p:cNvPr id="3" name="TextBox 2">
            <a:extLst>
              <a:ext uri="{FF2B5EF4-FFF2-40B4-BE49-F238E27FC236}">
                <a16:creationId xmlns:a16="http://schemas.microsoft.com/office/drawing/2014/main" id="{1F1C976F-2A3E-AE4E-B9C6-89565BCC19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21793812-83EB-98F9-C1AA-5DDDF9E51F50}"/>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https://github.com/Iamsdl/Endava-DesignPatterns/tree/main/Bridge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380305807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78445-6BCB-6D83-C3CC-B89546DB0F4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F5EFE83-2DD6-A206-ED36-C0484C6E088D}"/>
              </a:ext>
            </a:extLst>
          </p:cNvPr>
          <p:cNvSpPr>
            <a:spLocks noGrp="1"/>
          </p:cNvSpPr>
          <p:nvPr>
            <p:ph type="title"/>
          </p:nvPr>
        </p:nvSpPr>
        <p:spPr>
          <a:xfrm>
            <a:off x="1006004" y="1623485"/>
            <a:ext cx="6531618" cy="1402948"/>
          </a:xfrm>
        </p:spPr>
        <p:txBody>
          <a:bodyPr/>
          <a:lstStyle/>
          <a:p>
            <a:r>
              <a:rPr lang="en-US" dirty="0"/>
              <a:t>Prototype</a:t>
            </a:r>
          </a:p>
        </p:txBody>
      </p:sp>
      <p:sp>
        <p:nvSpPr>
          <p:cNvPr id="3" name="TextBox 2">
            <a:extLst>
              <a:ext uri="{FF2B5EF4-FFF2-40B4-BE49-F238E27FC236}">
                <a16:creationId xmlns:a16="http://schemas.microsoft.com/office/drawing/2014/main" id="{E83C3F1F-06E1-3330-2C9F-1DD0A81BAE4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D42E4777-6320-484D-35B8-4FC90A20ACE2}"/>
              </a:ext>
            </a:extLst>
          </p:cNvPr>
          <p:cNvSpPr txBox="1"/>
          <p:nvPr/>
        </p:nvSpPr>
        <p:spPr>
          <a:xfrm>
            <a:off x="1006004" y="4406246"/>
            <a:ext cx="22371992" cy="1476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Prototype is a creational design pattern that lets you copy existing objects without making your code dependent on their classes.</a:t>
            </a:r>
          </a:p>
        </p:txBody>
      </p:sp>
      <p:sp>
        <p:nvSpPr>
          <p:cNvPr id="5" name="TextBox 4">
            <a:extLst>
              <a:ext uri="{FF2B5EF4-FFF2-40B4-BE49-F238E27FC236}">
                <a16:creationId xmlns:a16="http://schemas.microsoft.com/office/drawing/2014/main" id="{D2E9312E-2BE7-9C47-B735-FB2E0FAEA47C}"/>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8113B97D-B264-A6C4-ABA6-F079C3841A2C}"/>
              </a:ext>
            </a:extLst>
          </p:cNvPr>
          <p:cNvSpPr txBox="1"/>
          <p:nvPr/>
        </p:nvSpPr>
        <p:spPr>
          <a:xfrm>
            <a:off x="1006004" y="7832940"/>
            <a:ext cx="22371992" cy="2260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Encapsulation</a:t>
            </a:r>
            <a:r>
              <a:rPr kumimoji="0" lang="en-US" sz="3200" i="0" strike="noStrike" cap="none" spc="0" normalizeH="0" baseline="0" dirty="0">
                <a:ln>
                  <a:noFill/>
                </a:ln>
                <a:solidFill>
                  <a:schemeClr val="bg2"/>
                </a:solidFill>
                <a:effectLst/>
                <a:uFillTx/>
                <a:latin typeface="+mn-lt"/>
                <a:ea typeface="+mn-ea"/>
                <a:cs typeface="+mn-cs"/>
                <a:sym typeface="Poppins Regular"/>
              </a:rPr>
              <a:t> - The Prototype pattern encapsulates the knowledge of which concrete class to instantiate.</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err="1">
                <a:ln>
                  <a:noFill/>
                </a:ln>
                <a:solidFill>
                  <a:schemeClr val="bg2"/>
                </a:solidFill>
                <a:effectLst/>
                <a:uFillTx/>
                <a:latin typeface="+mn-lt"/>
                <a:ea typeface="+mn-ea"/>
                <a:cs typeface="+mn-cs"/>
                <a:sym typeface="Poppins Regular"/>
              </a:rPr>
              <a:t>Liskov</a:t>
            </a:r>
            <a:r>
              <a:rPr kumimoji="0" lang="en-US" sz="3200" i="0" u="sng" strike="noStrike" cap="none" spc="0" normalizeH="0" baseline="0" dirty="0">
                <a:ln>
                  <a:noFill/>
                </a:ln>
                <a:solidFill>
                  <a:schemeClr val="bg2"/>
                </a:solidFill>
                <a:effectLst/>
                <a:uFillTx/>
                <a:latin typeface="+mn-lt"/>
                <a:ea typeface="+mn-ea"/>
                <a:cs typeface="+mn-cs"/>
                <a:sym typeface="Poppins Regular"/>
              </a:rPr>
              <a:t> Substitution Principle (LSP)</a:t>
            </a:r>
            <a:r>
              <a:rPr kumimoji="0" lang="en-US" sz="3200" i="0" strike="noStrike" cap="none" spc="0" normalizeH="0" baseline="0" dirty="0">
                <a:ln>
                  <a:noFill/>
                </a:ln>
                <a:solidFill>
                  <a:schemeClr val="bg2"/>
                </a:solidFill>
                <a:effectLst/>
                <a:uFillTx/>
                <a:latin typeface="+mn-lt"/>
                <a:ea typeface="+mn-ea"/>
                <a:cs typeface="+mn-cs"/>
                <a:sym typeface="Poppins Regular"/>
              </a:rPr>
              <a:t> - Since clones are returned via a common interface (e.g., Prototype), they can be used interchangeably with the originals.</a:t>
            </a:r>
          </a:p>
        </p:txBody>
      </p:sp>
    </p:spTree>
    <p:extLst>
      <p:ext uri="{BB962C8B-B14F-4D97-AF65-F5344CB8AC3E}">
        <p14:creationId xmlns:p14="http://schemas.microsoft.com/office/powerpoint/2010/main" val="31843525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2BE5-6E96-711D-9970-4A215AEB0B7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9F58BD-E68B-8200-F803-1BF6500FFDE7}"/>
              </a:ext>
            </a:extLst>
          </p:cNvPr>
          <p:cNvSpPr>
            <a:spLocks noGrp="1"/>
          </p:cNvSpPr>
          <p:nvPr>
            <p:ph type="title"/>
          </p:nvPr>
        </p:nvSpPr>
        <p:spPr>
          <a:xfrm>
            <a:off x="1006004" y="1508720"/>
            <a:ext cx="7890861" cy="1402948"/>
          </a:xfrm>
        </p:spPr>
        <p:txBody>
          <a:bodyPr/>
          <a:lstStyle/>
          <a:p>
            <a:r>
              <a:rPr lang="en-US" dirty="0"/>
              <a:t>Prototype</a:t>
            </a:r>
          </a:p>
        </p:txBody>
      </p:sp>
      <p:sp>
        <p:nvSpPr>
          <p:cNvPr id="3" name="TextBox 2">
            <a:extLst>
              <a:ext uri="{FF2B5EF4-FFF2-40B4-BE49-F238E27FC236}">
                <a16:creationId xmlns:a16="http://schemas.microsoft.com/office/drawing/2014/main" id="{DABDC26A-B17C-8699-1662-5AA51128F5E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66FDA351-0C36-CE1B-05BB-EE80B892548C}"/>
              </a:ext>
            </a:extLst>
          </p:cNvPr>
          <p:cNvSpPr txBox="1"/>
          <p:nvPr/>
        </p:nvSpPr>
        <p:spPr>
          <a:xfrm>
            <a:off x="1006004" y="4257547"/>
            <a:ext cx="22371992" cy="5200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patient is making an appointment at a specific time, for a cabin and a doctor.</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admin application displays these appointments in a calendar.</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a:p>
            <a:pPr marL="457200" indent="-457200" defTabSz="821531" hangingPunct="0">
              <a:lnSpc>
                <a:spcPct val="120000"/>
              </a:lnSpc>
              <a:spcBef>
                <a:spcPts val="1500"/>
              </a:spcBef>
              <a:buFont typeface="Arial" panose="020B0604020202020204" pitchFamily="34" charset="0"/>
              <a:buChar char="•"/>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problem: </a:t>
            </a:r>
            <a:r>
              <a:rPr lang="en-US" sz="3200" dirty="0">
                <a:solidFill>
                  <a:schemeClr val="bg2"/>
                </a:solidFill>
                <a:sym typeface="Poppins Regular"/>
              </a:rPr>
              <a:t>The same appointment needed to be shown twice, once for the cabin and once for the doctor. The cabin and doctor serving that appointment could be in different time zones. The backend needed to duplicate the appointment in order to set the correct </a:t>
            </a:r>
            <a:r>
              <a:rPr lang="en-US" sz="3200" dirty="0" err="1">
                <a:solidFill>
                  <a:schemeClr val="bg2"/>
                </a:solidFill>
                <a:sym typeface="Poppins Regular"/>
              </a:rPr>
              <a:t>timezone</a:t>
            </a:r>
            <a:r>
              <a:rPr lang="en-US" sz="3200" dirty="0">
                <a:solidFill>
                  <a:schemeClr val="bg2"/>
                </a:solidFill>
                <a:sym typeface="Poppins Regular"/>
              </a:rPr>
              <a:t> information for each instance.</a:t>
            </a:r>
          </a:p>
        </p:txBody>
      </p:sp>
    </p:spTree>
    <p:extLst>
      <p:ext uri="{BB962C8B-B14F-4D97-AF65-F5344CB8AC3E}">
        <p14:creationId xmlns:p14="http://schemas.microsoft.com/office/powerpoint/2010/main" val="15103684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676AB-4496-7AC8-FCFA-8A223B7BD75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A73F275-46C1-0232-23CD-0594E20FA1B6}"/>
              </a:ext>
            </a:extLst>
          </p:cNvPr>
          <p:cNvSpPr>
            <a:spLocks noGrp="1"/>
          </p:cNvSpPr>
          <p:nvPr>
            <p:ph type="title"/>
          </p:nvPr>
        </p:nvSpPr>
        <p:spPr>
          <a:xfrm>
            <a:off x="1006004" y="1582860"/>
            <a:ext cx="6086774" cy="1402948"/>
          </a:xfrm>
        </p:spPr>
        <p:txBody>
          <a:bodyPr/>
          <a:lstStyle/>
          <a:p>
            <a:r>
              <a:rPr lang="en-US" dirty="0"/>
              <a:t>Prototype</a:t>
            </a:r>
          </a:p>
        </p:txBody>
      </p:sp>
      <p:sp>
        <p:nvSpPr>
          <p:cNvPr id="3" name="TextBox 2">
            <a:extLst>
              <a:ext uri="{FF2B5EF4-FFF2-40B4-BE49-F238E27FC236}">
                <a16:creationId xmlns:a16="http://schemas.microsoft.com/office/drawing/2014/main" id="{AB439B9D-2C34-504B-C576-61E655E0DF3C}"/>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pic>
        <p:nvPicPr>
          <p:cNvPr id="5" name="Picture 4" descr="A schedule of appointment time&#10;&#10;AI-generated content may be incorrect.">
            <a:extLst>
              <a:ext uri="{FF2B5EF4-FFF2-40B4-BE49-F238E27FC236}">
                <a16:creationId xmlns:a16="http://schemas.microsoft.com/office/drawing/2014/main" id="{25FAD399-C65F-C235-7B42-860886FC2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070" y="4110781"/>
            <a:ext cx="11836100" cy="8683982"/>
          </a:xfrm>
          <a:prstGeom prst="rect">
            <a:avLst/>
          </a:prstGeom>
        </p:spPr>
      </p:pic>
    </p:spTree>
    <p:extLst>
      <p:ext uri="{BB962C8B-B14F-4D97-AF65-F5344CB8AC3E}">
        <p14:creationId xmlns:p14="http://schemas.microsoft.com/office/powerpoint/2010/main" val="40863533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F4AE3-885A-AAFC-E910-DD251B2F4DC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D48B61-D1ED-AAD8-AB8E-D7E1B8B9B52D}"/>
              </a:ext>
            </a:extLst>
          </p:cNvPr>
          <p:cNvSpPr>
            <a:spLocks noGrp="1"/>
          </p:cNvSpPr>
          <p:nvPr>
            <p:ph type="title"/>
          </p:nvPr>
        </p:nvSpPr>
        <p:spPr>
          <a:xfrm>
            <a:off x="1006004" y="1621728"/>
            <a:ext cx="6729326" cy="1402948"/>
          </a:xfrm>
        </p:spPr>
        <p:txBody>
          <a:bodyPr/>
          <a:lstStyle/>
          <a:p>
            <a:r>
              <a:rPr lang="en-US" dirty="0"/>
              <a:t>Prototype</a:t>
            </a:r>
          </a:p>
        </p:txBody>
      </p:sp>
      <p:sp>
        <p:nvSpPr>
          <p:cNvPr id="3" name="TextBox 2">
            <a:extLst>
              <a:ext uri="{FF2B5EF4-FFF2-40B4-BE49-F238E27FC236}">
                <a16:creationId xmlns:a16="http://schemas.microsoft.com/office/drawing/2014/main" id="{732C3C5B-AD08-F1C9-CA74-CDE4AC3D08A4}"/>
              </a:ext>
            </a:extLst>
          </p:cNvPr>
          <p:cNvSpPr txBox="1"/>
          <p:nvPr/>
        </p:nvSpPr>
        <p:spPr>
          <a:xfrm>
            <a:off x="1006004" y="2707833"/>
            <a:ext cx="15626191"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problems (with new-</a:t>
            </a:r>
            <a:r>
              <a:rPr lang="en-US" sz="6000" dirty="0" err="1">
                <a:solidFill>
                  <a:schemeClr val="bg2"/>
                </a:solidFill>
              </a:rPr>
              <a:t>ing</a:t>
            </a:r>
            <a:r>
              <a:rPr lang="en-US" sz="6000" dirty="0">
                <a:solidFill>
                  <a:schemeClr val="bg2"/>
                </a:solidFill>
              </a:rPr>
              <a:t> </a:t>
            </a:r>
            <a:r>
              <a:rPr lang="en-US" sz="6000">
                <a:solidFill>
                  <a:schemeClr val="bg2"/>
                </a:solidFill>
              </a:rPr>
              <a:t>up directly)</a:t>
            </a:r>
            <a:endParaRPr lang="en-US" sz="6000" dirty="0">
              <a:solidFill>
                <a:schemeClr val="bg2"/>
              </a:solidFill>
            </a:endParaRPr>
          </a:p>
        </p:txBody>
      </p:sp>
      <p:sp>
        <p:nvSpPr>
          <p:cNvPr id="4" name="Text Placeholder 4">
            <a:extLst>
              <a:ext uri="{FF2B5EF4-FFF2-40B4-BE49-F238E27FC236}">
                <a16:creationId xmlns:a16="http://schemas.microsoft.com/office/drawing/2014/main" id="{7BD96063-02C3-5E2D-7C84-051C0ADE8839}"/>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Cloning the object directly “pollutes” the code.</a:t>
            </a:r>
            <a:br>
              <a:rPr lang="en-US" sz="4400" kern="0" dirty="0">
                <a:solidFill>
                  <a:schemeClr val="bg2"/>
                </a:solidFill>
              </a:rPr>
            </a:br>
            <a:r>
              <a:rPr lang="en-US" sz="4400" kern="0" dirty="0">
                <a:solidFill>
                  <a:schemeClr val="bg2"/>
                </a:solidFill>
              </a:rPr>
              <a:t>The client code shouldn’t be the one responsible for cloning the object.</a:t>
            </a:r>
          </a:p>
          <a:p>
            <a:pPr>
              <a:buClr>
                <a:schemeClr val="bg2"/>
              </a:buClr>
            </a:pPr>
            <a:r>
              <a:rPr lang="en-US" sz="4400" kern="0" dirty="0">
                <a:solidFill>
                  <a:schemeClr val="bg2"/>
                </a:solidFill>
              </a:rPr>
              <a:t>The bigger the object, the more lines you need to clone it, the more it impacts code readability.</a:t>
            </a:r>
          </a:p>
          <a:p>
            <a:pPr>
              <a:buClr>
                <a:schemeClr val="bg2"/>
              </a:buClr>
            </a:pPr>
            <a:r>
              <a:rPr lang="en-US" sz="4400" kern="0" dirty="0">
                <a:solidFill>
                  <a:schemeClr val="bg2"/>
                </a:solidFill>
              </a:rPr>
              <a:t>Cloning the object means knowing how to clone it. This couples the client code to the class.</a:t>
            </a:r>
          </a:p>
          <a:p>
            <a:pPr>
              <a:buClr>
                <a:schemeClr val="bg2"/>
              </a:buClr>
            </a:pPr>
            <a:r>
              <a:rPr lang="en-US" sz="4400" kern="0" dirty="0">
                <a:solidFill>
                  <a:schemeClr val="bg2"/>
                </a:solidFill>
              </a:rPr>
              <a:t>You can’t clone private or protected fields, let alone interfaces or abstract classes.</a:t>
            </a:r>
          </a:p>
        </p:txBody>
      </p:sp>
    </p:spTree>
    <p:extLst>
      <p:ext uri="{BB962C8B-B14F-4D97-AF65-F5344CB8AC3E}">
        <p14:creationId xmlns:p14="http://schemas.microsoft.com/office/powerpoint/2010/main" val="28939843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AE222-1E8B-F62E-CDAC-5E940510652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2F0546C-AAFE-7E85-77F9-DC36665345F7}"/>
              </a:ext>
            </a:extLst>
          </p:cNvPr>
          <p:cNvSpPr>
            <a:spLocks noGrp="1"/>
          </p:cNvSpPr>
          <p:nvPr>
            <p:ph type="title"/>
          </p:nvPr>
        </p:nvSpPr>
        <p:spPr>
          <a:xfrm>
            <a:off x="1006004" y="1621728"/>
            <a:ext cx="8340616" cy="1402948"/>
          </a:xfrm>
        </p:spPr>
        <p:txBody>
          <a:bodyPr/>
          <a:lstStyle/>
          <a:p>
            <a:r>
              <a:rPr lang="en-US" dirty="0"/>
              <a:t>Prototype</a:t>
            </a:r>
          </a:p>
        </p:txBody>
      </p:sp>
      <p:sp>
        <p:nvSpPr>
          <p:cNvPr id="3" name="TextBox 2">
            <a:extLst>
              <a:ext uri="{FF2B5EF4-FFF2-40B4-BE49-F238E27FC236}">
                <a16:creationId xmlns:a16="http://schemas.microsoft.com/office/drawing/2014/main" id="{05F56E37-126A-3466-8B00-89C49AAFD85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sp>
        <p:nvSpPr>
          <p:cNvPr id="4" name="Text Placeholder 4">
            <a:extLst>
              <a:ext uri="{FF2B5EF4-FFF2-40B4-BE49-F238E27FC236}">
                <a16:creationId xmlns:a16="http://schemas.microsoft.com/office/drawing/2014/main" id="{99A145CF-A727-429B-0396-E9FA4AB03608}"/>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Let the object handle its own cloning!</a:t>
            </a:r>
          </a:p>
        </p:txBody>
      </p:sp>
    </p:spTree>
    <p:extLst>
      <p:ext uri="{BB962C8B-B14F-4D97-AF65-F5344CB8AC3E}">
        <p14:creationId xmlns:p14="http://schemas.microsoft.com/office/powerpoint/2010/main" val="16679827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83855-5C5F-AA9A-565A-0CF7C69E0DD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E5F7E66-8DA2-25AB-BC88-E55837F038F7}"/>
              </a:ext>
            </a:extLst>
          </p:cNvPr>
          <p:cNvSpPr>
            <a:spLocks noGrp="1"/>
          </p:cNvSpPr>
          <p:nvPr>
            <p:ph type="title"/>
          </p:nvPr>
        </p:nvSpPr>
        <p:spPr>
          <a:xfrm>
            <a:off x="1006004" y="1628666"/>
            <a:ext cx="7668439" cy="1402948"/>
          </a:xfrm>
        </p:spPr>
        <p:txBody>
          <a:bodyPr/>
          <a:lstStyle/>
          <a:p>
            <a:r>
              <a:rPr lang="en-US" dirty="0"/>
              <a:t>Prototype</a:t>
            </a:r>
          </a:p>
        </p:txBody>
      </p:sp>
      <p:sp>
        <p:nvSpPr>
          <p:cNvPr id="3" name="TextBox 2">
            <a:extLst>
              <a:ext uri="{FF2B5EF4-FFF2-40B4-BE49-F238E27FC236}">
                <a16:creationId xmlns:a16="http://schemas.microsoft.com/office/drawing/2014/main" id="{50F80A3C-C3A9-41F9-C4FE-3AC4F1C67E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5C7F35E6-AB7E-931E-6AC9-32962D1F5DCA}"/>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457509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59F236-A75B-5943-251C-16B07557E927}"/>
              </a:ext>
            </a:extLst>
          </p:cNvPr>
          <p:cNvSpPr>
            <a:spLocks noGrp="1"/>
          </p:cNvSpPr>
          <p:nvPr>
            <p:ph type="title"/>
          </p:nvPr>
        </p:nvSpPr>
        <p:spPr>
          <a:xfrm>
            <a:off x="1357805" y="1593537"/>
            <a:ext cx="6303384" cy="1679324"/>
          </a:xfrm>
        </p:spPr>
        <p:txBody>
          <a:bodyPr/>
          <a:lstStyle/>
          <a:p>
            <a:r>
              <a:rPr lang="en-US" dirty="0"/>
              <a:t>About me</a:t>
            </a:r>
          </a:p>
        </p:txBody>
      </p:sp>
      <p:sp>
        <p:nvSpPr>
          <p:cNvPr id="3" name="TextBox 2">
            <a:extLst>
              <a:ext uri="{FF2B5EF4-FFF2-40B4-BE49-F238E27FC236}">
                <a16:creationId xmlns:a16="http://schemas.microsoft.com/office/drawing/2014/main" id="{5245B22D-8072-6C69-AC79-EC4038178030}"/>
              </a:ext>
            </a:extLst>
          </p:cNvPr>
          <p:cNvSpPr txBox="1"/>
          <p:nvPr/>
        </p:nvSpPr>
        <p:spPr>
          <a:xfrm>
            <a:off x="254421" y="8443685"/>
            <a:ext cx="7641546" cy="21862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20000"/>
              </a:lnSpc>
              <a:spcBef>
                <a:spcPts val="1500"/>
              </a:spcBef>
              <a:spcAft>
                <a:spcPts val="0"/>
              </a:spcAft>
              <a:buClrTx/>
              <a:buSzTx/>
              <a:buFontTx/>
              <a:buNone/>
              <a:tabLst/>
            </a:pPr>
            <a:r>
              <a:rPr lang="en-US" sz="4800" dirty="0">
                <a:solidFill>
                  <a:schemeClr val="bg2"/>
                </a:solidFill>
              </a:rPr>
              <a:t>Senior Developer</a:t>
            </a:r>
            <a:endParaRPr lang="en-US" sz="4400" dirty="0">
              <a:solidFill>
                <a:schemeClr val="bg2"/>
              </a:solidFill>
            </a:endParaRPr>
          </a:p>
          <a:p>
            <a:pPr marL="0" marR="0" indent="0" algn="ctr" defTabSz="821531" rtl="0" fontAlgn="auto" latinLnBrk="0" hangingPunct="0">
              <a:lnSpc>
                <a:spcPct val="120000"/>
              </a:lnSpc>
              <a:spcBef>
                <a:spcPts val="1500"/>
              </a:spcBef>
              <a:spcAft>
                <a:spcPts val="0"/>
              </a:spcAft>
              <a:buClrTx/>
              <a:buSzTx/>
              <a:buFontTx/>
              <a:buNone/>
              <a:tabLst/>
            </a:pPr>
            <a:r>
              <a:rPr lang="en-US" sz="4400" dirty="0">
                <a:solidFill>
                  <a:schemeClr val="bg2"/>
                </a:solidFill>
              </a:rPr>
              <a:t>Daniel Schmidt</a:t>
            </a:r>
          </a:p>
        </p:txBody>
      </p:sp>
      <p:sp>
        <p:nvSpPr>
          <p:cNvPr id="4" name="TextBox 3">
            <a:extLst>
              <a:ext uri="{FF2B5EF4-FFF2-40B4-BE49-F238E27FC236}">
                <a16:creationId xmlns:a16="http://schemas.microsoft.com/office/drawing/2014/main" id="{D8ECD6E7-0E54-BCF2-09CA-FCA7772CA821}"/>
              </a:ext>
            </a:extLst>
          </p:cNvPr>
          <p:cNvSpPr txBox="1"/>
          <p:nvPr/>
        </p:nvSpPr>
        <p:spPr>
          <a:xfrm>
            <a:off x="9218140" y="2433199"/>
            <a:ext cx="13808055" cy="88496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 am a software engineer with more than 8 years of experience. I joined Endava near the end of 2024.</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 Most of my experience comes from a previous telemedicine project, where I’ve worked as a backend developer for its various applications (SQL Server Database, .NET Web Api, WPF, MVC) developing new features, integrating new medical devices, and also adjusting the Angular frontend when needed. I’ve also done some junior/intern mentoring in the later years. </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Outside of work I’m passionate about programming, video games, and piano.</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hlinkClick r:id="rId2"/>
              </a:rPr>
              <a:t>Daniel-Laurentiu.Schmidt@endava.com</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5" name="Picture 4" descr="A person taking a selfie&#10;&#10;AI-generated content may be incorrect.">
            <a:extLst>
              <a:ext uri="{FF2B5EF4-FFF2-40B4-BE49-F238E27FC236}">
                <a16:creationId xmlns:a16="http://schemas.microsoft.com/office/drawing/2014/main" id="{E00D265B-D4B2-46FD-4198-84F6C2604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166" y="4000840"/>
            <a:ext cx="3414056" cy="4442845"/>
          </a:xfrm>
          <a:prstGeom prst="ellipse">
            <a:avLst/>
          </a:prstGeom>
          <a:ln>
            <a:noFill/>
          </a:ln>
          <a:effectLst>
            <a:softEdge rad="112500"/>
          </a:effectLst>
        </p:spPr>
      </p:pic>
    </p:spTree>
    <p:extLst>
      <p:ext uri="{BB962C8B-B14F-4D97-AF65-F5344CB8AC3E}">
        <p14:creationId xmlns:p14="http://schemas.microsoft.com/office/powerpoint/2010/main" val="237086052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BCA1-5B8B-F1F5-2B57-3AAD6CF0A3E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342B8E7-DFBE-752D-DC8F-22B5B38B8BAC}"/>
              </a:ext>
            </a:extLst>
          </p:cNvPr>
          <p:cNvSpPr>
            <a:spLocks noGrp="1"/>
          </p:cNvSpPr>
          <p:nvPr>
            <p:ph type="title"/>
          </p:nvPr>
        </p:nvSpPr>
        <p:spPr>
          <a:xfrm>
            <a:off x="1006004" y="1601792"/>
            <a:ext cx="7716750" cy="1512111"/>
          </a:xfrm>
        </p:spPr>
        <p:txBody>
          <a:bodyPr/>
          <a:lstStyle/>
          <a:p>
            <a:r>
              <a:rPr lang="en-US" dirty="0"/>
              <a:t>Bibliography</a:t>
            </a:r>
          </a:p>
        </p:txBody>
      </p:sp>
      <p:sp>
        <p:nvSpPr>
          <p:cNvPr id="4" name="TextBox 3">
            <a:extLst>
              <a:ext uri="{FF2B5EF4-FFF2-40B4-BE49-F238E27FC236}">
                <a16:creationId xmlns:a16="http://schemas.microsoft.com/office/drawing/2014/main" id="{27A37E45-5122-09D4-49BD-CCB288FC0376}"/>
              </a:ext>
            </a:extLst>
          </p:cNvPr>
          <p:cNvSpPr txBox="1"/>
          <p:nvPr/>
        </p:nvSpPr>
        <p:spPr>
          <a:xfrm>
            <a:off x="1006004" y="4432506"/>
            <a:ext cx="19927572" cy="19646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https://refactoring.guru/design-patterns/bridge</a:t>
            </a:r>
            <a:endParaRPr lang="en-US" sz="4000" dirty="0">
              <a:solidFill>
                <a:schemeClr val="bg2"/>
              </a:solidFill>
              <a:sym typeface="Poppins Regular"/>
            </a:endParaRP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4"/>
              </a:rPr>
              <a:t>https://refactoring.guru/design-patterns/prototype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780958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4DC5B-6F34-AC8F-443F-12E728DCAB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E94DED-7A2B-B3D1-87FD-D1AD2901C16A}"/>
              </a:ext>
            </a:extLst>
          </p:cNvPr>
          <p:cNvSpPr>
            <a:spLocks noGrp="1"/>
          </p:cNvSpPr>
          <p:nvPr>
            <p:ph type="title"/>
          </p:nvPr>
        </p:nvSpPr>
        <p:spPr>
          <a:xfrm>
            <a:off x="2352898" y="5710018"/>
            <a:ext cx="19678204" cy="5957990"/>
          </a:xfrm>
        </p:spPr>
        <p:txBody>
          <a:bodyPr/>
          <a:lstStyle/>
          <a:p>
            <a:pPr algn="ctr"/>
            <a:r>
              <a:rPr lang="en-US" dirty="0"/>
              <a:t>Q &amp; A</a:t>
            </a:r>
          </a:p>
        </p:txBody>
      </p:sp>
    </p:spTree>
    <p:extLst>
      <p:ext uri="{BB962C8B-B14F-4D97-AF65-F5344CB8AC3E}">
        <p14:creationId xmlns:p14="http://schemas.microsoft.com/office/powerpoint/2010/main" val="39376310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8128B-3B66-6525-8963-92655AFB8C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4061CB3-B102-B6C1-96E5-E6801DBFB608}"/>
              </a:ext>
            </a:extLst>
          </p:cNvPr>
          <p:cNvSpPr>
            <a:spLocks noGrp="1"/>
          </p:cNvSpPr>
          <p:nvPr>
            <p:ph type="title"/>
          </p:nvPr>
        </p:nvSpPr>
        <p:spPr>
          <a:xfrm>
            <a:off x="2352898" y="5710018"/>
            <a:ext cx="19678204" cy="5957990"/>
          </a:xfrm>
        </p:spPr>
        <p:txBody>
          <a:bodyPr/>
          <a:lstStyle/>
          <a:p>
            <a:pPr algn="ctr"/>
            <a:r>
              <a:rPr lang="en-US" dirty="0"/>
              <a:t>Thank you</a:t>
            </a:r>
          </a:p>
        </p:txBody>
      </p:sp>
    </p:spTree>
    <p:extLst>
      <p:ext uri="{BB962C8B-B14F-4D97-AF65-F5344CB8AC3E}">
        <p14:creationId xmlns:p14="http://schemas.microsoft.com/office/powerpoint/2010/main" val="343829887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D551C-FBAC-BEB1-B270-5EA1978151D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F5384B0-C5ED-D04C-B5FF-B5A25392AEAB}"/>
              </a:ext>
            </a:extLst>
          </p:cNvPr>
          <p:cNvSpPr>
            <a:spLocks noGrp="1"/>
          </p:cNvSpPr>
          <p:nvPr>
            <p:ph type="title"/>
          </p:nvPr>
        </p:nvSpPr>
        <p:spPr>
          <a:xfrm>
            <a:off x="609600" y="1625600"/>
            <a:ext cx="22085300" cy="2286000"/>
          </a:xfrm>
        </p:spPr>
        <p:txBody>
          <a:bodyPr anchor="ctr">
            <a:normAutofit/>
          </a:bodyPr>
          <a:lstStyle/>
          <a:p>
            <a:r>
              <a:rPr lang="en-US" dirty="0"/>
              <a:t>Target audience</a:t>
            </a:r>
          </a:p>
        </p:txBody>
      </p:sp>
      <p:sp>
        <p:nvSpPr>
          <p:cNvPr id="2" name="TextBox 1">
            <a:extLst>
              <a:ext uri="{FF2B5EF4-FFF2-40B4-BE49-F238E27FC236}">
                <a16:creationId xmlns:a16="http://schemas.microsoft.com/office/drawing/2014/main" id="{92A1373A-69D4-0BF1-308D-9A57F19314D7}"/>
              </a:ext>
            </a:extLst>
          </p:cNvPr>
          <p:cNvSpPr txBox="1"/>
          <p:nvPr/>
        </p:nvSpPr>
        <p:spPr>
          <a:xfrm>
            <a:off x="609600" y="4102100"/>
            <a:ext cx="10852150" cy="87050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lIns="50800" tIns="50800" rIns="50800" bIns="50800" numCol="1" spcCol="38100" rtlCol="0" anchor="t">
            <a:normAutofit/>
          </a:bodyPr>
          <a:lstStyle/>
          <a:p>
            <a:pPr marR="0" indent="-571500" fontAlgn="auto">
              <a:spcBef>
                <a:spcPts val="1500"/>
              </a:spcBef>
              <a:spcAft>
                <a:spcPts val="0"/>
              </a:spcAft>
              <a:buClrTx/>
              <a:buSzTx/>
              <a:buFont typeface="Arial" panose="020B0604020202020204" pitchFamily="34" charset="0"/>
              <a:buChar char="•"/>
              <a:tabLst/>
            </a:pPr>
            <a:r>
              <a:rPr kumimoji="0" lang="en-US" sz="4000" b="0" i="0" u="none" strike="noStrike" kern="1200" cap="none" spc="0" normalizeH="0" baseline="0">
                <a:ln>
                  <a:noFill/>
                </a:ln>
                <a:solidFill>
                  <a:srgbClr val="FFFFFF"/>
                </a:solidFill>
                <a:effectLst/>
                <a:uFillTx/>
              </a:rPr>
              <a:t>Developers</a:t>
            </a:r>
          </a:p>
          <a:p>
            <a:pPr marR="0" indent="-571500" fontAlgn="auto">
              <a:spcBef>
                <a:spcPts val="1500"/>
              </a:spcBef>
              <a:spcAft>
                <a:spcPts val="0"/>
              </a:spcAft>
              <a:buClrTx/>
              <a:buSzTx/>
              <a:buFont typeface="Arial" panose="020B0604020202020204" pitchFamily="34" charset="0"/>
              <a:buChar char="•"/>
              <a:tabLst/>
            </a:pPr>
            <a:r>
              <a:rPr lang="en-US" sz="4000" kern="1200">
                <a:solidFill>
                  <a:srgbClr val="FFFFFF"/>
                </a:solidFill>
              </a:rPr>
              <a:t>Technical leads</a:t>
            </a:r>
            <a:endParaRPr kumimoji="0" lang="en-US" sz="4000" b="0" i="0" u="none" strike="noStrike" kern="1200" cap="none" spc="0" normalizeH="0" baseline="0">
              <a:ln>
                <a:noFill/>
              </a:ln>
              <a:solidFill>
                <a:srgbClr val="FFFFFF"/>
              </a:solidFill>
              <a:effectLst/>
              <a:uFillTx/>
            </a:endParaRPr>
          </a:p>
        </p:txBody>
      </p:sp>
      <p:pic>
        <p:nvPicPr>
          <p:cNvPr id="2050" name="Picture 2" descr="Some Great Tips for Graphic Designers as Per New Trends | Articles ...">
            <a:extLst>
              <a:ext uri="{FF2B5EF4-FFF2-40B4-BE49-F238E27FC236}">
                <a16:creationId xmlns:a16="http://schemas.microsoft.com/office/drawing/2014/main" id="{E6B9BE86-AD5C-E713-76A4-EB8055C5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04" r="10082" b="-1"/>
          <a:stretch>
            <a:fillRect/>
          </a:stretch>
        </p:blipFill>
        <p:spPr bwMode="auto">
          <a:xfrm>
            <a:off x="11842750" y="4102100"/>
            <a:ext cx="10852150" cy="8705088"/>
          </a:xfrm>
          <a:prstGeom prst="rect">
            <a:avLst/>
          </a:prstGeom>
          <a:solidFill>
            <a:srgbClr val="FFFFFF"/>
          </a:solidFill>
          <a:ln w="12700">
            <a:miter lim="400000"/>
          </a:ln>
        </p:spPr>
      </p:pic>
    </p:spTree>
    <p:extLst>
      <p:ext uri="{BB962C8B-B14F-4D97-AF65-F5344CB8AC3E}">
        <p14:creationId xmlns:p14="http://schemas.microsoft.com/office/powerpoint/2010/main" val="35270774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AEAD-1D99-FE67-5BDC-98B0725A44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7677075-118B-C0A6-1234-3D1F9857DB17}"/>
              </a:ext>
            </a:extLst>
          </p:cNvPr>
          <p:cNvSpPr>
            <a:spLocks noGrp="1"/>
          </p:cNvSpPr>
          <p:nvPr>
            <p:ph type="title"/>
          </p:nvPr>
        </p:nvSpPr>
        <p:spPr>
          <a:xfrm>
            <a:off x="1008184" y="1304885"/>
            <a:ext cx="10859255" cy="1402948"/>
          </a:xfrm>
        </p:spPr>
        <p:txBody>
          <a:bodyPr/>
          <a:lstStyle/>
          <a:p>
            <a:r>
              <a:rPr lang="en-US" dirty="0"/>
              <a:t>Introduction</a:t>
            </a:r>
          </a:p>
        </p:txBody>
      </p:sp>
      <p:sp>
        <p:nvSpPr>
          <p:cNvPr id="3" name="TextBox 2">
            <a:extLst>
              <a:ext uri="{FF2B5EF4-FFF2-40B4-BE49-F238E27FC236}">
                <a16:creationId xmlns:a16="http://schemas.microsoft.com/office/drawing/2014/main" id="{62B1C560-2BDE-847D-33EF-4C596A0C62F5}"/>
              </a:ext>
            </a:extLst>
          </p:cNvPr>
          <p:cNvSpPr txBox="1"/>
          <p:nvPr/>
        </p:nvSpPr>
        <p:spPr>
          <a:xfrm>
            <a:off x="1008184" y="2707833"/>
            <a:ext cx="1055793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What are design patterns?</a:t>
            </a:r>
          </a:p>
        </p:txBody>
      </p:sp>
      <p:sp>
        <p:nvSpPr>
          <p:cNvPr id="4" name="TextBox 3">
            <a:extLst>
              <a:ext uri="{FF2B5EF4-FFF2-40B4-BE49-F238E27FC236}">
                <a16:creationId xmlns:a16="http://schemas.microsoft.com/office/drawing/2014/main" id="{88553654-773D-B17D-7F35-8FBE157F8DD7}"/>
              </a:ext>
            </a:extLst>
          </p:cNvPr>
          <p:cNvSpPr txBox="1"/>
          <p:nvPr/>
        </p:nvSpPr>
        <p:spPr>
          <a:xfrm>
            <a:off x="1025418" y="4856170"/>
            <a:ext cx="21081402" cy="4003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In software engineering, a design pattern is a repeatable solution to a commonly occurring problem in software design.</a:t>
            </a:r>
          </a:p>
          <a:p>
            <a:pPr marL="0" marR="0" indent="0" algn="l" defTabSz="821531" rtl="0" fontAlgn="auto" latinLnBrk="0" hangingPunct="0">
              <a:lnSpc>
                <a:spcPct val="120000"/>
              </a:lnSpc>
              <a:spcBef>
                <a:spcPts val="1500"/>
              </a:spcBef>
              <a:spcAft>
                <a:spcPts val="0"/>
              </a:spcAft>
              <a:buClrTx/>
              <a:buSzTx/>
              <a:buFontTx/>
              <a:buNone/>
              <a:tabLst/>
            </a:pPr>
            <a:endParaRPr lang="en-US" sz="3600" dirty="0">
              <a:solidFill>
                <a:schemeClr val="bg2"/>
              </a:solidFill>
            </a:endParaRPr>
          </a:p>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The pattern is not a specific piece of code, but a general concept for solving a particular problem (that can be used in many different situations).</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495409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B4F84-4E8D-81B2-38F5-ADBB18BBE2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630E883-C319-3767-4DFA-1725EC299DC9}"/>
              </a:ext>
            </a:extLst>
          </p:cNvPr>
          <p:cNvSpPr>
            <a:spLocks noGrp="1"/>
          </p:cNvSpPr>
          <p:nvPr>
            <p:ph type="title"/>
          </p:nvPr>
        </p:nvSpPr>
        <p:spPr>
          <a:xfrm>
            <a:off x="1006003" y="1566080"/>
            <a:ext cx="11185997" cy="1364174"/>
          </a:xfrm>
        </p:spPr>
        <p:txBody>
          <a:bodyPr/>
          <a:lstStyle/>
          <a:p>
            <a:r>
              <a:rPr lang="en-US" dirty="0"/>
              <a:t>Introduction</a:t>
            </a:r>
          </a:p>
        </p:txBody>
      </p:sp>
      <p:sp>
        <p:nvSpPr>
          <p:cNvPr id="3" name="TextBox 2">
            <a:extLst>
              <a:ext uri="{FF2B5EF4-FFF2-40B4-BE49-F238E27FC236}">
                <a16:creationId xmlns:a16="http://schemas.microsoft.com/office/drawing/2014/main" id="{56C2A37D-7E3A-FF53-9540-EB0E562CACEF}"/>
              </a:ext>
            </a:extLst>
          </p:cNvPr>
          <p:cNvSpPr txBox="1"/>
          <p:nvPr/>
        </p:nvSpPr>
        <p:spPr>
          <a:xfrm>
            <a:off x="1006003"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Categories of design patterns</a:t>
            </a:r>
          </a:p>
        </p:txBody>
      </p:sp>
      <p:sp>
        <p:nvSpPr>
          <p:cNvPr id="4" name="TextBox 3">
            <a:extLst>
              <a:ext uri="{FF2B5EF4-FFF2-40B4-BE49-F238E27FC236}">
                <a16:creationId xmlns:a16="http://schemas.microsoft.com/office/drawing/2014/main" id="{15DDD5E3-ACCD-1D5C-2748-F57C24350788}"/>
              </a:ext>
            </a:extLst>
          </p:cNvPr>
          <p:cNvSpPr txBox="1"/>
          <p:nvPr/>
        </p:nvSpPr>
        <p:spPr>
          <a:xfrm>
            <a:off x="1006003" y="5562785"/>
            <a:ext cx="21085757" cy="46684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Creational patterns: provide object creation mechanisms that increase flexibility and reuse of existing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Structural patterns: explain how to assemble classes into structures, while keeping these structures flexible.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Behavioral patterns: provide solution for the better interaction between objects, lose coupling, and flexibility to extend easily</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800097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82633-B31B-62DC-64B3-25534BF21AE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27A3596-B749-34C7-5866-8F0936E6197D}"/>
              </a:ext>
            </a:extLst>
          </p:cNvPr>
          <p:cNvSpPr>
            <a:spLocks noGrp="1"/>
          </p:cNvSpPr>
          <p:nvPr>
            <p:ph type="title"/>
          </p:nvPr>
        </p:nvSpPr>
        <p:spPr>
          <a:xfrm>
            <a:off x="1040479" y="1597447"/>
            <a:ext cx="6867845" cy="1294953"/>
          </a:xfrm>
        </p:spPr>
        <p:txBody>
          <a:bodyPr/>
          <a:lstStyle/>
          <a:p>
            <a:r>
              <a:rPr lang="en-US" dirty="0"/>
              <a:t>Introduction</a:t>
            </a:r>
          </a:p>
        </p:txBody>
      </p:sp>
      <p:sp>
        <p:nvSpPr>
          <p:cNvPr id="3" name="TextBox 2">
            <a:extLst>
              <a:ext uri="{FF2B5EF4-FFF2-40B4-BE49-F238E27FC236}">
                <a16:creationId xmlns:a16="http://schemas.microsoft.com/office/drawing/2014/main" id="{01ACE176-AF55-697C-B607-E44FF730E3C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Creational patterns</a:t>
            </a:r>
          </a:p>
        </p:txBody>
      </p:sp>
      <p:sp>
        <p:nvSpPr>
          <p:cNvPr id="4" name="TextBox 3">
            <a:extLst>
              <a:ext uri="{FF2B5EF4-FFF2-40B4-BE49-F238E27FC236}">
                <a16:creationId xmlns:a16="http://schemas.microsoft.com/office/drawing/2014/main" id="{A1AE92E2-EFC2-411F-FCBB-B8E2A7165C61}"/>
              </a:ext>
            </a:extLst>
          </p:cNvPr>
          <p:cNvSpPr txBox="1"/>
          <p:nvPr/>
        </p:nvSpPr>
        <p:spPr>
          <a:xfrm>
            <a:off x="1040479" y="5562785"/>
            <a:ext cx="21085757" cy="6382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Singleton – Ensures a class has only one instance and provides a global point of access to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Factory Method – Uses factory methods to deal with the problem of creating objects without having to specify their exact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Abstract Factory – Provides an interface for creating families of related or dependent objects without specifying their concrete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Builder – Separates the construction of a complex object from its representation.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Prototype – Creates new objects by copying an existing object (a prototype)</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11" name="Graphic 10" descr="Badge Tick with solid fill">
            <a:extLst>
              <a:ext uri="{FF2B5EF4-FFF2-40B4-BE49-F238E27FC236}">
                <a16:creationId xmlns:a16="http://schemas.microsoft.com/office/drawing/2014/main" id="{947AF9E9-B9C1-81EF-5681-9918596466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24270" y="7839771"/>
            <a:ext cx="914400" cy="914400"/>
          </a:xfrm>
          <a:prstGeom prst="rect">
            <a:avLst/>
          </a:prstGeom>
        </p:spPr>
      </p:pic>
      <p:pic>
        <p:nvPicPr>
          <p:cNvPr id="12" name="Graphic 11" descr="Badge Tick with solid fill">
            <a:extLst>
              <a:ext uri="{FF2B5EF4-FFF2-40B4-BE49-F238E27FC236}">
                <a16:creationId xmlns:a16="http://schemas.microsoft.com/office/drawing/2014/main" id="{E6B21B0C-BEC5-DFA0-E158-0E27AD478F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98735" y="9450268"/>
            <a:ext cx="914400" cy="914400"/>
          </a:xfrm>
          <a:prstGeom prst="rect">
            <a:avLst/>
          </a:prstGeom>
        </p:spPr>
      </p:pic>
      <p:pic>
        <p:nvPicPr>
          <p:cNvPr id="2" name="Graphic 1" descr="Badge Tick with solid fill">
            <a:extLst>
              <a:ext uri="{FF2B5EF4-FFF2-40B4-BE49-F238E27FC236}">
                <a16:creationId xmlns:a16="http://schemas.microsoft.com/office/drawing/2014/main" id="{49142A8B-F015-D0D1-6046-1E24AF2609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98036" y="11031158"/>
            <a:ext cx="914400" cy="914400"/>
          </a:xfrm>
          <a:prstGeom prst="rect">
            <a:avLst/>
          </a:prstGeom>
        </p:spPr>
      </p:pic>
    </p:spTree>
    <p:extLst>
      <p:ext uri="{BB962C8B-B14F-4D97-AF65-F5344CB8AC3E}">
        <p14:creationId xmlns:p14="http://schemas.microsoft.com/office/powerpoint/2010/main" val="34455094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C663-BF18-E738-D6E8-352FD66AEA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BBCA33E-784D-979D-CCF7-8CFFBE13AD90}"/>
              </a:ext>
            </a:extLst>
          </p:cNvPr>
          <p:cNvSpPr>
            <a:spLocks noGrp="1"/>
          </p:cNvSpPr>
          <p:nvPr>
            <p:ph type="title"/>
          </p:nvPr>
        </p:nvSpPr>
        <p:spPr>
          <a:xfrm>
            <a:off x="1006004" y="1619462"/>
            <a:ext cx="7485683" cy="1452004"/>
          </a:xfrm>
        </p:spPr>
        <p:txBody>
          <a:bodyPr/>
          <a:lstStyle/>
          <a:p>
            <a:r>
              <a:rPr lang="en-US" dirty="0"/>
              <a:t>Introduction</a:t>
            </a:r>
          </a:p>
        </p:txBody>
      </p:sp>
      <p:sp>
        <p:nvSpPr>
          <p:cNvPr id="3" name="TextBox 2">
            <a:extLst>
              <a:ext uri="{FF2B5EF4-FFF2-40B4-BE49-F238E27FC236}">
                <a16:creationId xmlns:a16="http://schemas.microsoft.com/office/drawing/2014/main" id="{1AC76438-FF4A-DCD7-E2FD-EAA631CC3665}"/>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Structural patterns</a:t>
            </a:r>
          </a:p>
        </p:txBody>
      </p:sp>
      <p:sp>
        <p:nvSpPr>
          <p:cNvPr id="4" name="TextBox 3">
            <a:extLst>
              <a:ext uri="{FF2B5EF4-FFF2-40B4-BE49-F238E27FC236}">
                <a16:creationId xmlns:a16="http://schemas.microsoft.com/office/drawing/2014/main" id="{1FE94DAC-5937-57D4-FB1B-677312132390}"/>
              </a:ext>
            </a:extLst>
          </p:cNvPr>
          <p:cNvSpPr txBox="1"/>
          <p:nvPr/>
        </p:nvSpPr>
        <p:spPr>
          <a:xfrm>
            <a:off x="1040479" y="4835520"/>
            <a:ext cx="21085757" cy="76246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Adapter – Allows incompatible interfaces to work together.</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Bridge – Separates an object’s abstraction from its implementation so the two can vary independently.</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Composite – Composes objects into tree structures to represent part-whole hierarchies.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Decorator – Adds responsibilities to objects dynamically without changing their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Facade – Provides a unified interface to a set of interfaces in a subsystem.</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Flyweight – Reduces memory usage by sharing common parts of objects instead of creating duplicates.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Proxy – Provides a substitute or placeholder to control access to another object</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5" name="Graphic 4" descr="Badge Tick with solid fill">
            <a:extLst>
              <a:ext uri="{FF2B5EF4-FFF2-40B4-BE49-F238E27FC236}">
                <a16:creationId xmlns:a16="http://schemas.microsoft.com/office/drawing/2014/main" id="{CC6B8544-4D50-00C6-0B99-1BDB8C0C3C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7481" y="6653522"/>
            <a:ext cx="914400" cy="914400"/>
          </a:xfrm>
          <a:prstGeom prst="rect">
            <a:avLst/>
          </a:prstGeom>
        </p:spPr>
      </p:pic>
      <p:pic>
        <p:nvPicPr>
          <p:cNvPr id="8" name="Graphic 7" descr="Badge Tick outline">
            <a:extLst>
              <a:ext uri="{FF2B5EF4-FFF2-40B4-BE49-F238E27FC236}">
                <a16:creationId xmlns:a16="http://schemas.microsoft.com/office/drawing/2014/main" id="{7E3A5C81-25A1-CDB5-3D86-6B99E66EC6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141898" y="5087558"/>
            <a:ext cx="914400" cy="914400"/>
          </a:xfrm>
          <a:prstGeom prst="rect">
            <a:avLst/>
          </a:prstGeom>
        </p:spPr>
      </p:pic>
    </p:spTree>
    <p:extLst>
      <p:ext uri="{BB962C8B-B14F-4D97-AF65-F5344CB8AC3E}">
        <p14:creationId xmlns:p14="http://schemas.microsoft.com/office/powerpoint/2010/main" val="27100079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E0CD6-89FD-0CB5-5D8C-BC514FDBE8C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DA6F348-D4E4-CA75-23C9-30A6D0950395}"/>
              </a:ext>
            </a:extLst>
          </p:cNvPr>
          <p:cNvSpPr>
            <a:spLocks noGrp="1"/>
          </p:cNvSpPr>
          <p:nvPr>
            <p:ph type="title"/>
          </p:nvPr>
        </p:nvSpPr>
        <p:spPr>
          <a:xfrm>
            <a:off x="1006004" y="1574997"/>
            <a:ext cx="6877607" cy="1402948"/>
          </a:xfrm>
        </p:spPr>
        <p:txBody>
          <a:bodyPr/>
          <a:lstStyle/>
          <a:p>
            <a:r>
              <a:rPr lang="en-US" dirty="0"/>
              <a:t>Introduction</a:t>
            </a:r>
          </a:p>
        </p:txBody>
      </p:sp>
      <p:sp>
        <p:nvSpPr>
          <p:cNvPr id="3" name="TextBox 2">
            <a:extLst>
              <a:ext uri="{FF2B5EF4-FFF2-40B4-BE49-F238E27FC236}">
                <a16:creationId xmlns:a16="http://schemas.microsoft.com/office/drawing/2014/main" id="{B6871649-49F7-7115-5C53-39A8873A467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Behavioral patterns</a:t>
            </a:r>
          </a:p>
        </p:txBody>
      </p:sp>
      <p:sp>
        <p:nvSpPr>
          <p:cNvPr id="4" name="TextBox 3">
            <a:extLst>
              <a:ext uri="{FF2B5EF4-FFF2-40B4-BE49-F238E27FC236}">
                <a16:creationId xmlns:a16="http://schemas.microsoft.com/office/drawing/2014/main" id="{8A7ECE28-2F05-7A42-875B-230E4F852BF2}"/>
              </a:ext>
            </a:extLst>
          </p:cNvPr>
          <p:cNvSpPr txBox="1"/>
          <p:nvPr/>
        </p:nvSpPr>
        <p:spPr>
          <a:xfrm>
            <a:off x="1040479" y="4997203"/>
            <a:ext cx="21085757" cy="8718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Chain of Responsibility – Passes a request along a chain of handlers until one handles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Command –Encapsulates a request as an object, allowing for parameterization and queuing.</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Interpreter – Defines a grammar for a language and provides an interpreter to process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Iterator –Provides a way to access elements of a collection without exposing its structure.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Mediator – Centralizes communication between objects to reduce direct dependencies.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Memento – Captures and restores an object’s internal state without violating encapsulation.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Observer –Allows objects to be notified when another object changes state.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State –Allows an object to alter its behavior when its internal state changes.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Strategy – Defines a family of algorithms and makes them interchangeable.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Template Method – Defines the skeleton of an algorithm, deferring some steps to subclasses.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Visitor –Separates an algorithm from the objects it operates on</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2" name="Graphic 1" descr="Badge Tick with solid fill">
            <a:extLst>
              <a:ext uri="{FF2B5EF4-FFF2-40B4-BE49-F238E27FC236}">
                <a16:creationId xmlns:a16="http://schemas.microsoft.com/office/drawing/2014/main" id="{880F4127-BB79-4E13-6B08-942032D3E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12962" y="11324377"/>
            <a:ext cx="914400" cy="914400"/>
          </a:xfrm>
          <a:prstGeom prst="rect">
            <a:avLst/>
          </a:prstGeom>
        </p:spPr>
      </p:pic>
      <p:pic>
        <p:nvPicPr>
          <p:cNvPr id="5" name="Graphic 4" descr="Badge Tick with solid fill">
            <a:extLst>
              <a:ext uri="{FF2B5EF4-FFF2-40B4-BE49-F238E27FC236}">
                <a16:creationId xmlns:a16="http://schemas.microsoft.com/office/drawing/2014/main" id="{02F41FB8-E22F-BCE5-B48D-8082707279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45585" y="12111455"/>
            <a:ext cx="914400" cy="914400"/>
          </a:xfrm>
          <a:prstGeom prst="rect">
            <a:avLst/>
          </a:prstGeom>
        </p:spPr>
      </p:pic>
      <p:pic>
        <p:nvPicPr>
          <p:cNvPr id="7" name="Graphic 6" descr="Badge Tick outline">
            <a:extLst>
              <a:ext uri="{FF2B5EF4-FFF2-40B4-BE49-F238E27FC236}">
                <a16:creationId xmlns:a16="http://schemas.microsoft.com/office/drawing/2014/main" id="{987FD091-AF67-E6BF-9A6F-3B52D056A5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12962" y="10573958"/>
            <a:ext cx="914400" cy="914400"/>
          </a:xfrm>
          <a:prstGeom prst="rect">
            <a:avLst/>
          </a:prstGeom>
        </p:spPr>
      </p:pic>
    </p:spTree>
    <p:extLst>
      <p:ext uri="{BB962C8B-B14F-4D97-AF65-F5344CB8AC3E}">
        <p14:creationId xmlns:p14="http://schemas.microsoft.com/office/powerpoint/2010/main" val="17164281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DEFD-2AA3-21EC-70C6-5026998163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33FA05-C034-27DE-6F7E-9DE2B995CCFF}"/>
              </a:ext>
            </a:extLst>
          </p:cNvPr>
          <p:cNvSpPr>
            <a:spLocks noGrp="1"/>
          </p:cNvSpPr>
          <p:nvPr>
            <p:ph type="title"/>
          </p:nvPr>
        </p:nvSpPr>
        <p:spPr>
          <a:xfrm>
            <a:off x="1006004" y="1623485"/>
            <a:ext cx="6408050" cy="1402948"/>
          </a:xfrm>
        </p:spPr>
        <p:txBody>
          <a:bodyPr/>
          <a:lstStyle/>
          <a:p>
            <a:r>
              <a:rPr lang="en-US" dirty="0"/>
              <a:t>Adapter</a:t>
            </a:r>
          </a:p>
        </p:txBody>
      </p:sp>
      <p:sp>
        <p:nvSpPr>
          <p:cNvPr id="3" name="TextBox 2">
            <a:extLst>
              <a:ext uri="{FF2B5EF4-FFF2-40B4-BE49-F238E27FC236}">
                <a16:creationId xmlns:a16="http://schemas.microsoft.com/office/drawing/2014/main" id="{54BF6C7B-208A-5AC4-CF35-8A50E6CE5EB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8A784BD6-A65B-7875-365E-663E7B77087A}"/>
              </a:ext>
            </a:extLst>
          </p:cNvPr>
          <p:cNvSpPr txBox="1"/>
          <p:nvPr/>
        </p:nvSpPr>
        <p:spPr>
          <a:xfrm>
            <a:off x="1006004" y="4701712"/>
            <a:ext cx="22371992" cy="885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Adapter is a structural design pattern that allows incompatible interfaces to collaborate.</a:t>
            </a:r>
          </a:p>
        </p:txBody>
      </p:sp>
      <p:sp>
        <p:nvSpPr>
          <p:cNvPr id="5" name="TextBox 4">
            <a:extLst>
              <a:ext uri="{FF2B5EF4-FFF2-40B4-BE49-F238E27FC236}">
                <a16:creationId xmlns:a16="http://schemas.microsoft.com/office/drawing/2014/main" id="{9B596C4E-3C62-3307-6DBD-0D2B112586A0}"/>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C4D165F4-B37A-E559-568A-A1BB027F987B}"/>
              </a:ext>
            </a:extLst>
          </p:cNvPr>
          <p:cNvSpPr txBox="1"/>
          <p:nvPr/>
        </p:nvSpPr>
        <p:spPr>
          <a:xfrm>
            <a:off x="1006004" y="8660231"/>
            <a:ext cx="22371992" cy="3634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Separation of Concerns</a:t>
            </a:r>
            <a:r>
              <a:rPr kumimoji="0" lang="en-US" sz="3200" i="0" strike="noStrike" cap="none" spc="0" normalizeH="0" baseline="0" dirty="0">
                <a:ln>
                  <a:noFill/>
                </a:ln>
                <a:solidFill>
                  <a:schemeClr val="bg2"/>
                </a:solidFill>
                <a:effectLst/>
                <a:uFillTx/>
                <a:latin typeface="+mn-lt"/>
                <a:ea typeface="+mn-ea"/>
                <a:cs typeface="+mn-cs"/>
                <a:sym typeface="Poppins Regular"/>
              </a:rPr>
              <a:t> - The adapting code is extracted in a separate class (the adapter).</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Open/Closed Principle (OCP)</a:t>
            </a:r>
            <a:r>
              <a:rPr kumimoji="0" lang="en-US" sz="3200" i="0" strike="noStrike" cap="none" spc="0" normalizeH="0" baseline="0" dirty="0">
                <a:ln>
                  <a:noFill/>
                </a:ln>
                <a:solidFill>
                  <a:schemeClr val="bg2"/>
                </a:solidFill>
                <a:effectLst/>
                <a:uFillTx/>
                <a:latin typeface="+mn-lt"/>
                <a:ea typeface="+mn-ea"/>
                <a:cs typeface="+mn-cs"/>
                <a:sym typeface="Poppins Regular"/>
              </a:rPr>
              <a:t> – You can add multiple adapters sharing the same interface but adapting different systems.</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Single Responsibility Principle (SRP)</a:t>
            </a:r>
            <a:r>
              <a:rPr kumimoji="0" lang="en-US" sz="3200" i="0" strike="noStrike" cap="none" spc="0" normalizeH="0" baseline="0" dirty="0">
                <a:ln>
                  <a:noFill/>
                </a:ln>
                <a:solidFill>
                  <a:schemeClr val="bg2"/>
                </a:solidFill>
                <a:effectLst/>
                <a:uFillTx/>
                <a:latin typeface="+mn-lt"/>
                <a:ea typeface="+mn-ea"/>
                <a:cs typeface="+mn-cs"/>
                <a:sym typeface="Poppins Regular"/>
              </a:rPr>
              <a:t> – The adapter has onl</a:t>
            </a:r>
            <a:r>
              <a:rPr lang="en-US" sz="3200" dirty="0">
                <a:solidFill>
                  <a:schemeClr val="bg2"/>
                </a:solidFill>
                <a:sym typeface="Poppins Regular"/>
              </a:rPr>
              <a:t>y one reason to change. If the system it adapts changes.</a:t>
            </a:r>
            <a:endParaRPr kumimoji="0" lang="en-US" sz="3200" i="0" u="sng"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656584900"/>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3999</TotalTime>
  <Words>1234</Words>
  <Application>Microsoft Office PowerPoint</Application>
  <PresentationFormat>Custom</PresentationFormat>
  <Paragraphs>125</Paragraphs>
  <Slides>22</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Aptos</vt:lpstr>
      <vt:lpstr>Arial</vt:lpstr>
      <vt:lpstr>Dava Sans</vt:lpstr>
      <vt:lpstr>Dava Sans Med</vt:lpstr>
      <vt:lpstr>Poppins Regular</vt:lpstr>
      <vt:lpstr>White</vt:lpstr>
      <vt:lpstr>1_White</vt:lpstr>
      <vt:lpstr>2_White</vt:lpstr>
      <vt:lpstr>Back to the basics:    Adapter &amp; State.</vt:lpstr>
      <vt:lpstr>About me</vt:lpstr>
      <vt:lpstr>Target audience</vt:lpstr>
      <vt:lpstr>Introduction</vt:lpstr>
      <vt:lpstr>Introduction</vt:lpstr>
      <vt:lpstr>Introduction</vt:lpstr>
      <vt:lpstr>Introduction</vt:lpstr>
      <vt:lpstr>Introduction</vt:lpstr>
      <vt:lpstr>Adapter</vt:lpstr>
      <vt:lpstr>Adapter</vt:lpstr>
      <vt:lpstr>Adapter</vt:lpstr>
      <vt:lpstr>Adapter</vt:lpstr>
      <vt:lpstr>Adapter</vt:lpstr>
      <vt:lpstr>Prototype</vt:lpstr>
      <vt:lpstr>Prototype</vt:lpstr>
      <vt:lpstr>Prototype</vt:lpstr>
      <vt:lpstr>Prototype</vt:lpstr>
      <vt:lpstr>Prototype</vt:lpstr>
      <vt:lpstr>Prototype</vt:lpstr>
      <vt:lpstr>Bibliography</vt:lpstr>
      <vt:lpstr>Q &amp; A</vt:lpstr>
      <vt:lpstr>Thank you</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Laurentiu Schmidt</dc:creator>
  <cp:lastModifiedBy>Daniel Laurentiu Schmidt</cp:lastModifiedBy>
  <cp:revision>1</cp:revision>
  <dcterms:created xsi:type="dcterms:W3CDTF">2025-06-15T11:23:17Z</dcterms:created>
  <dcterms:modified xsi:type="dcterms:W3CDTF">2025-08-24T09:44:11Z</dcterms:modified>
</cp:coreProperties>
</file>