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9" r:id="rId2"/>
    <p:sldMasterId id="2147483698" r:id="rId3"/>
  </p:sldMasterIdLst>
  <p:notesMasterIdLst>
    <p:notesMasterId r:id="rId26"/>
  </p:notesMasterIdLst>
  <p:sldIdLst>
    <p:sldId id="266" r:id="rId4"/>
    <p:sldId id="267" r:id="rId5"/>
    <p:sldId id="287" r:id="rId6"/>
    <p:sldId id="286" r:id="rId7"/>
    <p:sldId id="269" r:id="rId8"/>
    <p:sldId id="270" r:id="rId9"/>
    <p:sldId id="271" r:id="rId10"/>
    <p:sldId id="272" r:id="rId11"/>
    <p:sldId id="273" r:id="rId12"/>
    <p:sldId id="274" r:id="rId13"/>
    <p:sldId id="275" r:id="rId14"/>
    <p:sldId id="276" r:id="rId15"/>
    <p:sldId id="281" r:id="rId16"/>
    <p:sldId id="277" r:id="rId17"/>
    <p:sldId id="283" r:id="rId18"/>
    <p:sldId id="284" r:id="rId19"/>
    <p:sldId id="278" r:id="rId20"/>
    <p:sldId id="279" r:id="rId21"/>
    <p:sldId id="285" r:id="rId22"/>
    <p:sldId id="288" r:id="rId23"/>
    <p:sldId id="289" r:id="rId24"/>
    <p:sldId id="290" r:id="rId25"/>
  </p:sldIdLst>
  <p:sldSz cx="24384000" cy="13716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5F207-8A80-46FA-9C6D-4F6D8CAC765E}" v="35" dt="2025-08-26T12:39:34.9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902" autoAdjust="0"/>
  </p:normalViewPr>
  <p:slideViewPr>
    <p:cSldViewPr snapToGrid="0">
      <p:cViewPr varScale="1">
        <p:scale>
          <a:sx n="31" d="100"/>
          <a:sy n="31" d="100"/>
        </p:scale>
        <p:origin x="1459"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Laurentiu Schmidt" userId="9ab8f5a0-558d-473f-8210-f04e6f74bedf" providerId="ADAL" clId="{0A25F207-8A80-46FA-9C6D-4F6D8CAC765E}"/>
    <pc:docChg chg="undo custSel modSld">
      <pc:chgData name="Daniel Laurentiu Schmidt" userId="9ab8f5a0-558d-473f-8210-f04e6f74bedf" providerId="ADAL" clId="{0A25F207-8A80-46FA-9C6D-4F6D8CAC765E}" dt="2025-08-26T13:28:40.019" v="3633" actId="478"/>
      <pc:docMkLst>
        <pc:docMk/>
      </pc:docMkLst>
      <pc:sldChg chg="modSp mod">
        <pc:chgData name="Daniel Laurentiu Schmidt" userId="9ab8f5a0-558d-473f-8210-f04e6f74bedf" providerId="ADAL" clId="{0A25F207-8A80-46FA-9C6D-4F6D8CAC765E}" dt="2025-08-23T11:11:30.274" v="11" actId="20577"/>
        <pc:sldMkLst>
          <pc:docMk/>
          <pc:sldMk cId="0" sldId="266"/>
        </pc:sldMkLst>
        <pc:spChg chg="mod">
          <ac:chgData name="Daniel Laurentiu Schmidt" userId="9ab8f5a0-558d-473f-8210-f04e6f74bedf" providerId="ADAL" clId="{0A25F207-8A80-46FA-9C6D-4F6D8CAC765E}" dt="2025-08-23T11:11:30.274" v="11" actId="20577"/>
          <ac:spMkLst>
            <pc:docMk/>
            <pc:sldMk cId="0" sldId="266"/>
            <ac:spMk id="200" creationId="{00000000-0000-0000-0000-000000000000}"/>
          </ac:spMkLst>
        </pc:spChg>
      </pc:sldChg>
      <pc:sldChg chg="addSp delSp modSp mod">
        <pc:chgData name="Daniel Laurentiu Schmidt" userId="9ab8f5a0-558d-473f-8210-f04e6f74bedf" providerId="ADAL" clId="{0A25F207-8A80-46FA-9C6D-4F6D8CAC765E}" dt="2025-08-23T11:19:06.516" v="24" actId="1076"/>
        <pc:sldMkLst>
          <pc:docMk/>
          <pc:sldMk cId="3445509486" sldId="270"/>
        </pc:sldMkLst>
        <pc:picChg chg="add mod">
          <ac:chgData name="Daniel Laurentiu Schmidt" userId="9ab8f5a0-558d-473f-8210-f04e6f74bedf" providerId="ADAL" clId="{0A25F207-8A80-46FA-9C6D-4F6D8CAC765E}" dt="2025-08-23T11:19:06.516" v="24" actId="1076"/>
          <ac:picMkLst>
            <pc:docMk/>
            <pc:sldMk cId="3445509486" sldId="270"/>
            <ac:picMk id="2" creationId="{49142A8B-F015-D0D1-6046-1E24AF2609B4}"/>
          </ac:picMkLst>
        </pc:picChg>
        <pc:picChg chg="mod">
          <ac:chgData name="Daniel Laurentiu Schmidt" userId="9ab8f5a0-558d-473f-8210-f04e6f74bedf" providerId="ADAL" clId="{0A25F207-8A80-46FA-9C6D-4F6D8CAC765E}" dt="2025-08-23T11:18:54.536" v="21" actId="1076"/>
          <ac:picMkLst>
            <pc:docMk/>
            <pc:sldMk cId="3445509486" sldId="270"/>
            <ac:picMk id="12" creationId="{E6B21B0C-BEC5-DFA0-E158-0E27AD478F93}"/>
          </ac:picMkLst>
        </pc:picChg>
      </pc:sldChg>
      <pc:sldChg chg="addSp delSp modSp mod">
        <pc:chgData name="Daniel Laurentiu Schmidt" userId="9ab8f5a0-558d-473f-8210-f04e6f74bedf" providerId="ADAL" clId="{0A25F207-8A80-46FA-9C6D-4F6D8CAC765E}" dt="2025-08-23T11:23:56.264" v="32" actId="1076"/>
        <pc:sldMkLst>
          <pc:docMk/>
          <pc:sldMk cId="2710007919" sldId="271"/>
        </pc:sldMkLst>
        <pc:picChg chg="add mod">
          <ac:chgData name="Daniel Laurentiu Schmidt" userId="9ab8f5a0-558d-473f-8210-f04e6f74bedf" providerId="ADAL" clId="{0A25F207-8A80-46FA-9C6D-4F6D8CAC765E}" dt="2025-08-23T11:18:38.660" v="15" actId="1076"/>
          <ac:picMkLst>
            <pc:docMk/>
            <pc:sldMk cId="2710007919" sldId="271"/>
            <ac:picMk id="5" creationId="{CC6B8544-4D50-00C6-0B99-1BDB8C0C3C10}"/>
          </ac:picMkLst>
        </pc:picChg>
        <pc:picChg chg="add mod">
          <ac:chgData name="Daniel Laurentiu Schmidt" userId="9ab8f5a0-558d-473f-8210-f04e6f74bedf" providerId="ADAL" clId="{0A25F207-8A80-46FA-9C6D-4F6D8CAC765E}" dt="2025-08-23T11:23:56.264" v="32" actId="1076"/>
          <ac:picMkLst>
            <pc:docMk/>
            <pc:sldMk cId="2710007919" sldId="271"/>
            <ac:picMk id="8" creationId="{7E3A5C81-25A1-CDB5-3D86-6B99E66EC665}"/>
          </ac:picMkLst>
        </pc:picChg>
      </pc:sldChg>
      <pc:sldChg chg="addSp modSp mod">
        <pc:chgData name="Daniel Laurentiu Schmidt" userId="9ab8f5a0-558d-473f-8210-f04e6f74bedf" providerId="ADAL" clId="{0A25F207-8A80-46FA-9C6D-4F6D8CAC765E}" dt="2025-08-23T11:24:52.288" v="34" actId="1076"/>
        <pc:sldMkLst>
          <pc:docMk/>
          <pc:sldMk cId="1716428159" sldId="272"/>
        </pc:sldMkLst>
        <pc:picChg chg="add mod">
          <ac:chgData name="Daniel Laurentiu Schmidt" userId="9ab8f5a0-558d-473f-8210-f04e6f74bedf" providerId="ADAL" clId="{0A25F207-8A80-46FA-9C6D-4F6D8CAC765E}" dt="2025-08-23T11:21:27.309" v="27" actId="1076"/>
          <ac:picMkLst>
            <pc:docMk/>
            <pc:sldMk cId="1716428159" sldId="272"/>
            <ac:picMk id="2" creationId="{880F4127-BB79-4E13-6B08-942032D3E3B0}"/>
          </ac:picMkLst>
        </pc:picChg>
        <pc:picChg chg="add mod">
          <ac:chgData name="Daniel Laurentiu Schmidt" userId="9ab8f5a0-558d-473f-8210-f04e6f74bedf" providerId="ADAL" clId="{0A25F207-8A80-46FA-9C6D-4F6D8CAC765E}" dt="2025-08-23T11:21:44.355" v="30" actId="1076"/>
          <ac:picMkLst>
            <pc:docMk/>
            <pc:sldMk cId="1716428159" sldId="272"/>
            <ac:picMk id="5" creationId="{02F41FB8-E22F-BCE5-B48D-8082707279CA}"/>
          </ac:picMkLst>
        </pc:picChg>
        <pc:picChg chg="add mod">
          <ac:chgData name="Daniel Laurentiu Schmidt" userId="9ab8f5a0-558d-473f-8210-f04e6f74bedf" providerId="ADAL" clId="{0A25F207-8A80-46FA-9C6D-4F6D8CAC765E}" dt="2025-08-23T11:24:52.288" v="34" actId="1076"/>
          <ac:picMkLst>
            <pc:docMk/>
            <pc:sldMk cId="1716428159" sldId="272"/>
            <ac:picMk id="7" creationId="{987FD091-AF67-E6BF-9A6F-3B52D056A55D}"/>
          </ac:picMkLst>
        </pc:picChg>
      </pc:sldChg>
      <pc:sldChg chg="modSp mod">
        <pc:chgData name="Daniel Laurentiu Schmidt" userId="9ab8f5a0-558d-473f-8210-f04e6f74bedf" providerId="ADAL" clId="{0A25F207-8A80-46FA-9C6D-4F6D8CAC765E}" dt="2025-08-23T12:00:28.684" v="552" actId="20577"/>
        <pc:sldMkLst>
          <pc:docMk/>
          <pc:sldMk cId="1656584900" sldId="273"/>
        </pc:sldMkLst>
        <pc:spChg chg="mod">
          <ac:chgData name="Daniel Laurentiu Schmidt" userId="9ab8f5a0-558d-473f-8210-f04e6f74bedf" providerId="ADAL" clId="{0A25F207-8A80-46FA-9C6D-4F6D8CAC765E}" dt="2025-08-23T11:49:25.173" v="266" actId="20577"/>
          <ac:spMkLst>
            <pc:docMk/>
            <pc:sldMk cId="1656584900" sldId="273"/>
            <ac:spMk id="2" creationId="{8A784BD6-A65B-7875-365E-663E7B77087A}"/>
          </ac:spMkLst>
        </pc:spChg>
        <pc:spChg chg="mod">
          <ac:chgData name="Daniel Laurentiu Schmidt" userId="9ab8f5a0-558d-473f-8210-f04e6f74bedf" providerId="ADAL" clId="{0A25F207-8A80-46FA-9C6D-4F6D8CAC765E}" dt="2025-08-23T11:39:27.637" v="41" actId="20577"/>
          <ac:spMkLst>
            <pc:docMk/>
            <pc:sldMk cId="1656584900" sldId="273"/>
            <ac:spMk id="6" creationId="{0F33FA05-C034-27DE-6F7E-9DE2B995CCFF}"/>
          </ac:spMkLst>
        </pc:spChg>
        <pc:spChg chg="mod">
          <ac:chgData name="Daniel Laurentiu Schmidt" userId="9ab8f5a0-558d-473f-8210-f04e6f74bedf" providerId="ADAL" clId="{0A25F207-8A80-46FA-9C6D-4F6D8CAC765E}" dt="2025-08-23T12:00:28.684" v="552" actId="20577"/>
          <ac:spMkLst>
            <pc:docMk/>
            <pc:sldMk cId="1656584900" sldId="273"/>
            <ac:spMk id="7" creationId="{C4D165F4-B37A-E559-568A-A1BB027F987B}"/>
          </ac:spMkLst>
        </pc:spChg>
      </pc:sldChg>
      <pc:sldChg chg="modSp mod">
        <pc:chgData name="Daniel Laurentiu Schmidt" userId="9ab8f5a0-558d-473f-8210-f04e6f74bedf" providerId="ADAL" clId="{0A25F207-8A80-46FA-9C6D-4F6D8CAC765E}" dt="2025-08-24T09:22:40.060" v="1479"/>
        <pc:sldMkLst>
          <pc:docMk/>
          <pc:sldMk cId="3767381252" sldId="274"/>
        </pc:sldMkLst>
        <pc:spChg chg="mod">
          <ac:chgData name="Daniel Laurentiu Schmidt" userId="9ab8f5a0-558d-473f-8210-f04e6f74bedf" providerId="ADAL" clId="{0A25F207-8A80-46FA-9C6D-4F6D8CAC765E}" dt="2025-08-24T09:22:40.060" v="1479"/>
          <ac:spMkLst>
            <pc:docMk/>
            <pc:sldMk cId="3767381252" sldId="274"/>
            <ac:spMk id="2" creationId="{3D890230-94CE-6452-273D-D57E6FA9EF88}"/>
          </ac:spMkLst>
        </pc:spChg>
        <pc:spChg chg="mod">
          <ac:chgData name="Daniel Laurentiu Schmidt" userId="9ab8f5a0-558d-473f-8210-f04e6f74bedf" providerId="ADAL" clId="{0A25F207-8A80-46FA-9C6D-4F6D8CAC765E}" dt="2025-08-23T13:05:54.372" v="1260" actId="20577"/>
          <ac:spMkLst>
            <pc:docMk/>
            <pc:sldMk cId="3767381252" sldId="274"/>
            <ac:spMk id="6" creationId="{E015503E-6998-4268-C1F5-6AFA2187BC5F}"/>
          </ac:spMkLst>
        </pc:spChg>
      </pc:sldChg>
      <pc:sldChg chg="addSp delSp modSp mod">
        <pc:chgData name="Daniel Laurentiu Schmidt" userId="9ab8f5a0-558d-473f-8210-f04e6f74bedf" providerId="ADAL" clId="{0A25F207-8A80-46FA-9C6D-4F6D8CAC765E}" dt="2025-08-24T09:40:47.664" v="2147" actId="1076"/>
        <pc:sldMkLst>
          <pc:docMk/>
          <pc:sldMk cId="3640432184" sldId="275"/>
        </pc:sldMkLst>
        <pc:spChg chg="add mod">
          <ac:chgData name="Daniel Laurentiu Schmidt" userId="9ab8f5a0-558d-473f-8210-f04e6f74bedf" providerId="ADAL" clId="{0A25F207-8A80-46FA-9C6D-4F6D8CAC765E}" dt="2025-08-24T09:38:22.469" v="2138" actId="14100"/>
          <ac:spMkLst>
            <pc:docMk/>
            <pc:sldMk cId="3640432184" sldId="275"/>
            <ac:spMk id="2" creationId="{DB39CDE3-BDD4-0370-9FF4-8BC618823BE0}"/>
          </ac:spMkLst>
        </pc:spChg>
        <pc:spChg chg="mod">
          <ac:chgData name="Daniel Laurentiu Schmidt" userId="9ab8f5a0-558d-473f-8210-f04e6f74bedf" providerId="ADAL" clId="{0A25F207-8A80-46FA-9C6D-4F6D8CAC765E}" dt="2025-08-24T09:22:49.035" v="1480" actId="20577"/>
          <ac:spMkLst>
            <pc:docMk/>
            <pc:sldMk cId="3640432184" sldId="275"/>
            <ac:spMk id="3" creationId="{708520F1-5CB1-3E72-1463-566343371991}"/>
          </ac:spMkLst>
        </pc:spChg>
        <pc:spChg chg="mod">
          <ac:chgData name="Daniel Laurentiu Schmidt" userId="9ab8f5a0-558d-473f-8210-f04e6f74bedf" providerId="ADAL" clId="{0A25F207-8A80-46FA-9C6D-4F6D8CAC765E}" dt="2025-08-23T13:05:58.132" v="1267" actId="20577"/>
          <ac:spMkLst>
            <pc:docMk/>
            <pc:sldMk cId="3640432184" sldId="275"/>
            <ac:spMk id="6" creationId="{EA9FF163-2E35-9F16-6224-D4C5E670A89F}"/>
          </ac:spMkLst>
        </pc:spChg>
        <pc:picChg chg="add mod">
          <ac:chgData name="Daniel Laurentiu Schmidt" userId="9ab8f5a0-558d-473f-8210-f04e6f74bedf" providerId="ADAL" clId="{0A25F207-8A80-46FA-9C6D-4F6D8CAC765E}" dt="2025-08-24T09:40:47.664" v="2147" actId="1076"/>
          <ac:picMkLst>
            <pc:docMk/>
            <pc:sldMk cId="3640432184" sldId="275"/>
            <ac:picMk id="8" creationId="{60BD5E3D-C2FA-3C3A-3867-B1A6F2813B60}"/>
          </ac:picMkLst>
        </pc:picChg>
      </pc:sldChg>
      <pc:sldChg chg="addSp delSp modSp mod">
        <pc:chgData name="Daniel Laurentiu Schmidt" userId="9ab8f5a0-558d-473f-8210-f04e6f74bedf" providerId="ADAL" clId="{0A25F207-8A80-46FA-9C6D-4F6D8CAC765E}" dt="2025-08-24T09:43:56.558" v="2157" actId="1076"/>
        <pc:sldMkLst>
          <pc:docMk/>
          <pc:sldMk cId="461529983" sldId="276"/>
        </pc:sldMkLst>
        <pc:spChg chg="mod">
          <ac:chgData name="Daniel Laurentiu Schmidt" userId="9ab8f5a0-558d-473f-8210-f04e6f74bedf" providerId="ADAL" clId="{0A25F207-8A80-46FA-9C6D-4F6D8CAC765E}" dt="2025-08-24T09:43:45.531" v="2154" actId="1076"/>
          <ac:spMkLst>
            <pc:docMk/>
            <pc:sldMk cId="461529983" sldId="276"/>
            <ac:spMk id="4" creationId="{5E222A1E-4BEB-3F11-F1B8-12D2F2429707}"/>
          </ac:spMkLst>
        </pc:spChg>
        <pc:spChg chg="mod">
          <ac:chgData name="Daniel Laurentiu Schmidt" userId="9ab8f5a0-558d-473f-8210-f04e6f74bedf" providerId="ADAL" clId="{0A25F207-8A80-46FA-9C6D-4F6D8CAC765E}" dt="2025-08-24T09:29:48.198" v="1998" actId="20577"/>
          <ac:spMkLst>
            <pc:docMk/>
            <pc:sldMk cId="461529983" sldId="276"/>
            <ac:spMk id="6" creationId="{E09151F1-770D-04B3-4CE8-069D1F678563}"/>
          </ac:spMkLst>
        </pc:spChg>
        <pc:picChg chg="add mod">
          <ac:chgData name="Daniel Laurentiu Schmidt" userId="9ab8f5a0-558d-473f-8210-f04e6f74bedf" providerId="ADAL" clId="{0A25F207-8A80-46FA-9C6D-4F6D8CAC765E}" dt="2025-08-24T09:43:56.558" v="2157" actId="1076"/>
          <ac:picMkLst>
            <pc:docMk/>
            <pc:sldMk cId="461529983" sldId="276"/>
            <ac:picMk id="7" creationId="{6FEDB6B2-7FA1-0AC3-333F-B5A3140218F3}"/>
          </ac:picMkLst>
        </pc:picChg>
      </pc:sldChg>
      <pc:sldChg chg="modSp mod">
        <pc:chgData name="Daniel Laurentiu Schmidt" userId="9ab8f5a0-558d-473f-8210-f04e6f74bedf" providerId="ADAL" clId="{0A25F207-8A80-46FA-9C6D-4F6D8CAC765E}" dt="2025-08-26T12:48:05.701" v="2882" actId="20577"/>
        <pc:sldMkLst>
          <pc:docMk/>
          <pc:sldMk cId="3184352506" sldId="277"/>
        </pc:sldMkLst>
        <pc:spChg chg="mod">
          <ac:chgData name="Daniel Laurentiu Schmidt" userId="9ab8f5a0-558d-473f-8210-f04e6f74bedf" providerId="ADAL" clId="{0A25F207-8A80-46FA-9C6D-4F6D8CAC765E}" dt="2025-08-26T12:39:40.112" v="2352" actId="20577"/>
          <ac:spMkLst>
            <pc:docMk/>
            <pc:sldMk cId="3184352506" sldId="277"/>
            <ac:spMk id="2" creationId="{D42E4777-6320-484D-35B8-4FC90A20ACE2}"/>
          </ac:spMkLst>
        </pc:spChg>
        <pc:spChg chg="mod">
          <ac:chgData name="Daniel Laurentiu Schmidt" userId="9ab8f5a0-558d-473f-8210-f04e6f74bedf" providerId="ADAL" clId="{0A25F207-8A80-46FA-9C6D-4F6D8CAC765E}" dt="2025-08-26T12:04:42.680" v="2189" actId="20577"/>
          <ac:spMkLst>
            <pc:docMk/>
            <pc:sldMk cId="3184352506" sldId="277"/>
            <ac:spMk id="6" creationId="{2F5EFE83-2DD6-A206-ED36-C0484C6E088D}"/>
          </ac:spMkLst>
        </pc:spChg>
        <pc:spChg chg="mod">
          <ac:chgData name="Daniel Laurentiu Schmidt" userId="9ab8f5a0-558d-473f-8210-f04e6f74bedf" providerId="ADAL" clId="{0A25F207-8A80-46FA-9C6D-4F6D8CAC765E}" dt="2025-08-26T12:48:05.701" v="2882" actId="20577"/>
          <ac:spMkLst>
            <pc:docMk/>
            <pc:sldMk cId="3184352506" sldId="277"/>
            <ac:spMk id="7" creationId="{8113B97D-B264-A6C4-ABA6-F079C3841A2C}"/>
          </ac:spMkLst>
        </pc:spChg>
      </pc:sldChg>
      <pc:sldChg chg="modSp mod">
        <pc:chgData name="Daniel Laurentiu Schmidt" userId="9ab8f5a0-558d-473f-8210-f04e6f74bedf" providerId="ADAL" clId="{0A25F207-8A80-46FA-9C6D-4F6D8CAC765E}" dt="2025-08-26T11:52:13.499" v="2184" actId="20577"/>
        <pc:sldMkLst>
          <pc:docMk/>
          <pc:sldMk cId="3803058074" sldId="281"/>
        </pc:sldMkLst>
        <pc:spChg chg="mod">
          <ac:chgData name="Daniel Laurentiu Schmidt" userId="9ab8f5a0-558d-473f-8210-f04e6f74bedf" providerId="ADAL" clId="{0A25F207-8A80-46FA-9C6D-4F6D8CAC765E}" dt="2025-08-26T11:52:13.499" v="2184" actId="20577"/>
          <ac:spMkLst>
            <pc:docMk/>
            <pc:sldMk cId="3803058074" sldId="281"/>
            <ac:spMk id="4" creationId="{21793812-83EB-98F9-C1AA-5DDDF9E51F50}"/>
          </ac:spMkLst>
        </pc:spChg>
        <pc:spChg chg="mod">
          <ac:chgData name="Daniel Laurentiu Schmidt" userId="9ab8f5a0-558d-473f-8210-f04e6f74bedf" providerId="ADAL" clId="{0A25F207-8A80-46FA-9C6D-4F6D8CAC765E}" dt="2025-08-24T09:44:07.678" v="2164" actId="20577"/>
          <ac:spMkLst>
            <pc:docMk/>
            <pc:sldMk cId="3803058074" sldId="281"/>
            <ac:spMk id="6" creationId="{4AED4F56-7195-E0D7-D522-4BB262165ED5}"/>
          </ac:spMkLst>
        </pc:spChg>
      </pc:sldChg>
      <pc:sldChg chg="modSp mod">
        <pc:chgData name="Daniel Laurentiu Schmidt" userId="9ab8f5a0-558d-473f-8210-f04e6f74bedf" providerId="ADAL" clId="{0A25F207-8A80-46FA-9C6D-4F6D8CAC765E}" dt="2025-08-26T13:28:10.246" v="3632" actId="20577"/>
        <pc:sldMkLst>
          <pc:docMk/>
          <pc:sldMk cId="1510368498" sldId="283"/>
        </pc:sldMkLst>
        <pc:spChg chg="mod">
          <ac:chgData name="Daniel Laurentiu Schmidt" userId="9ab8f5a0-558d-473f-8210-f04e6f74bedf" providerId="ADAL" clId="{0A25F207-8A80-46FA-9C6D-4F6D8CAC765E}" dt="2025-08-26T13:28:10.246" v="3632" actId="20577"/>
          <ac:spMkLst>
            <pc:docMk/>
            <pc:sldMk cId="1510368498" sldId="283"/>
            <ac:spMk id="2" creationId="{66FDA351-0C36-CE1B-05BB-EE80B892548C}"/>
          </ac:spMkLst>
        </pc:spChg>
        <pc:spChg chg="mod">
          <ac:chgData name="Daniel Laurentiu Schmidt" userId="9ab8f5a0-558d-473f-8210-f04e6f74bedf" providerId="ADAL" clId="{0A25F207-8A80-46FA-9C6D-4F6D8CAC765E}" dt="2025-08-26T13:25:57.221" v="3363" actId="20577"/>
          <ac:spMkLst>
            <pc:docMk/>
            <pc:sldMk cId="1510368498" sldId="283"/>
            <ac:spMk id="6" creationId="{B29F58BD-E68B-8200-F803-1BF6500FFDE7}"/>
          </ac:spMkLst>
        </pc:spChg>
      </pc:sldChg>
      <pc:sldChg chg="delSp modSp mod">
        <pc:chgData name="Daniel Laurentiu Schmidt" userId="9ab8f5a0-558d-473f-8210-f04e6f74bedf" providerId="ADAL" clId="{0A25F207-8A80-46FA-9C6D-4F6D8CAC765E}" dt="2025-08-26T13:28:40.019" v="3633" actId="478"/>
        <pc:sldMkLst>
          <pc:docMk/>
          <pc:sldMk cId="4086353399" sldId="284"/>
        </pc:sldMkLst>
        <pc:spChg chg="mod">
          <ac:chgData name="Daniel Laurentiu Schmidt" userId="9ab8f5a0-558d-473f-8210-f04e6f74bedf" providerId="ADAL" clId="{0A25F207-8A80-46FA-9C6D-4F6D8CAC765E}" dt="2025-08-26T13:25:53.719" v="3358" actId="20577"/>
          <ac:spMkLst>
            <pc:docMk/>
            <pc:sldMk cId="4086353399" sldId="284"/>
            <ac:spMk id="6" creationId="{9A73F275-46C1-0232-23CD-0594E20FA1B6}"/>
          </ac:spMkLst>
        </pc:spChg>
        <pc:picChg chg="del">
          <ac:chgData name="Daniel Laurentiu Schmidt" userId="9ab8f5a0-558d-473f-8210-f04e6f74bedf" providerId="ADAL" clId="{0A25F207-8A80-46FA-9C6D-4F6D8CAC765E}" dt="2025-08-26T13:28:40.019" v="3633" actId="478"/>
          <ac:picMkLst>
            <pc:docMk/>
            <pc:sldMk cId="4086353399" sldId="284"/>
            <ac:picMk id="5" creationId="{25FAD399-C65F-C235-7B42-860886FC2112}"/>
          </ac:picMkLst>
        </pc:picChg>
      </pc:sldChg>
      <pc:sldChg chg="modSp mod">
        <pc:chgData name="Daniel Laurentiu Schmidt" userId="9ab8f5a0-558d-473f-8210-f04e6f74bedf" providerId="ADAL" clId="{0A25F207-8A80-46FA-9C6D-4F6D8CAC765E}" dt="2025-08-23T11:11:39.898" v="12" actId="20577"/>
        <pc:sldMkLst>
          <pc:docMk/>
          <pc:sldMk cId="2495409337" sldId="286"/>
        </pc:sldMkLst>
        <pc:spChg chg="mod">
          <ac:chgData name="Daniel Laurentiu Schmidt" userId="9ab8f5a0-558d-473f-8210-f04e6f74bedf" providerId="ADAL" clId="{0A25F207-8A80-46FA-9C6D-4F6D8CAC765E}" dt="2025-08-23T11:11:39.898" v="12" actId="20577"/>
          <ac:spMkLst>
            <pc:docMk/>
            <pc:sldMk cId="2495409337" sldId="286"/>
            <ac:spMk id="4" creationId="{88553654-773D-B17D-7F35-8FBE157F8DD7}"/>
          </ac:spMkLst>
        </pc:spChg>
      </pc:sldChg>
    </pc:docChg>
  </pc:docChgLst>
  <pc:docChgLst>
    <pc:chgData name="Daniel Laurentiu Schmidt" userId="9ab8f5a0-558d-473f-8210-f04e6f74bedf" providerId="ADAL" clId="{D80A0EBD-EE11-445B-8AB6-F630743B4943}"/>
    <pc:docChg chg="undo redo custSel addSld delSld modSld sldOrd delMainMaster">
      <pc:chgData name="Daniel Laurentiu Schmidt" userId="9ab8f5a0-558d-473f-8210-f04e6f74bedf" providerId="ADAL" clId="{D80A0EBD-EE11-445B-8AB6-F630743B4943}" dt="2025-06-25T07:20:34.158" v="2369" actId="6549"/>
      <pc:docMkLst>
        <pc:docMk/>
      </pc:docMkLst>
      <pc:sldChg chg="new del">
        <pc:chgData name="Daniel Laurentiu Schmidt" userId="9ab8f5a0-558d-473f-8210-f04e6f74bedf" providerId="ADAL" clId="{D80A0EBD-EE11-445B-8AB6-F630743B4943}" dt="2025-06-15T11:33:36.452" v="11" actId="2696"/>
        <pc:sldMkLst>
          <pc:docMk/>
          <pc:sldMk cId="3835718155" sldId="256"/>
        </pc:sldMkLst>
      </pc:sldChg>
      <pc:sldChg chg="delSp modSp add del mod">
        <pc:chgData name="Daniel Laurentiu Schmidt" userId="9ab8f5a0-558d-473f-8210-f04e6f74bedf" providerId="ADAL" clId="{D80A0EBD-EE11-445B-8AB6-F630743B4943}" dt="2025-06-15T11:54:40.791" v="100" actId="2696"/>
        <pc:sldMkLst>
          <pc:docMk/>
          <pc:sldMk cId="0" sldId="259"/>
        </pc:sldMkLst>
      </pc:sldChg>
      <pc:sldChg chg="new del">
        <pc:chgData name="Daniel Laurentiu Schmidt" userId="9ab8f5a0-558d-473f-8210-f04e6f74bedf" providerId="ADAL" clId="{D80A0EBD-EE11-445B-8AB6-F630743B4943}" dt="2025-06-15T11:49:16.967" v="72" actId="2696"/>
        <pc:sldMkLst>
          <pc:docMk/>
          <pc:sldMk cId="997192623" sldId="260"/>
        </pc:sldMkLst>
      </pc:sldChg>
      <pc:sldChg chg="modSp add del mod modClrScheme chgLayout">
        <pc:chgData name="Daniel Laurentiu Schmidt" userId="9ab8f5a0-558d-473f-8210-f04e6f74bedf" providerId="ADAL" clId="{D80A0EBD-EE11-445B-8AB6-F630743B4943}" dt="2025-06-15T15:38:58.519" v="123" actId="2696"/>
        <pc:sldMkLst>
          <pc:docMk/>
          <pc:sldMk cId="0" sldId="265"/>
        </pc:sldMkLst>
      </pc:sldChg>
      <pc:sldChg chg="delSp modSp add del mod ord setBg">
        <pc:chgData name="Daniel Laurentiu Schmidt" userId="9ab8f5a0-558d-473f-8210-f04e6f74bedf" providerId="ADAL" clId="{D80A0EBD-EE11-445B-8AB6-F630743B4943}" dt="2025-06-15T15:39:56.983" v="129"/>
        <pc:sldMkLst>
          <pc:docMk/>
          <pc:sldMk cId="0" sldId="266"/>
        </pc:sldMkLst>
      </pc:sldChg>
      <pc:sldChg chg="new del">
        <pc:chgData name="Daniel Laurentiu Schmidt" userId="9ab8f5a0-558d-473f-8210-f04e6f74bedf" providerId="ADAL" clId="{D80A0EBD-EE11-445B-8AB6-F630743B4943}" dt="2025-06-15T11:49:14.376" v="71" actId="2696"/>
        <pc:sldMkLst>
          <pc:docMk/>
          <pc:sldMk cId="304234132" sldId="267"/>
        </pc:sldMkLst>
      </pc:sldChg>
      <pc:sldChg chg="add del setBg">
        <pc:chgData name="Daniel Laurentiu Schmidt" userId="9ab8f5a0-558d-473f-8210-f04e6f74bedf" providerId="ADAL" clId="{D80A0EBD-EE11-445B-8AB6-F630743B4943}" dt="2025-06-15T15:42:11.628" v="130" actId="2696"/>
        <pc:sldMkLst>
          <pc:docMk/>
          <pc:sldMk cId="1616162148" sldId="267"/>
        </pc:sldMkLst>
      </pc:sldChg>
      <pc:sldChg chg="addSp delSp modSp new del mod modClrScheme chgLayout">
        <pc:chgData name="Daniel Laurentiu Schmidt" userId="9ab8f5a0-558d-473f-8210-f04e6f74bedf" providerId="ADAL" clId="{D80A0EBD-EE11-445B-8AB6-F630743B4943}" dt="2025-06-15T15:39:01.552" v="124" actId="2696"/>
        <pc:sldMkLst>
          <pc:docMk/>
          <pc:sldMk cId="1671190096" sldId="267"/>
        </pc:sldMkLst>
      </pc:sldChg>
      <pc:sldChg chg="addSp delSp modSp new mod modClrScheme chgLayout">
        <pc:chgData name="Daniel Laurentiu Schmidt" userId="9ab8f5a0-558d-473f-8210-f04e6f74bedf" providerId="ADAL" clId="{D80A0EBD-EE11-445B-8AB6-F630743B4943}" dt="2025-06-25T07:20:34.158" v="2369" actId="6549"/>
        <pc:sldMkLst>
          <pc:docMk/>
          <pc:sldMk cId="2370860523" sldId="267"/>
        </pc:sldMkLst>
      </pc:sldChg>
      <pc:sldChg chg="add del">
        <pc:chgData name="Daniel Laurentiu Schmidt" userId="9ab8f5a0-558d-473f-8210-f04e6f74bedf" providerId="ADAL" clId="{D80A0EBD-EE11-445B-8AB6-F630743B4943}" dt="2025-06-15T11:49:14.376" v="71" actId="2696"/>
        <pc:sldMkLst>
          <pc:docMk/>
          <pc:sldMk cId="0" sldId="268"/>
        </pc:sldMkLst>
      </pc:sldChg>
      <pc:sldChg chg="new del">
        <pc:chgData name="Daniel Laurentiu Schmidt" userId="9ab8f5a0-558d-473f-8210-f04e6f74bedf" providerId="ADAL" clId="{D80A0EBD-EE11-445B-8AB6-F630743B4943}" dt="2025-06-23T08:01:09.187" v="972" actId="2696"/>
        <pc:sldMkLst>
          <pc:docMk/>
          <pc:sldMk cId="3772312407" sldId="268"/>
        </pc:sldMkLst>
      </pc:sldChg>
      <pc:sldChg chg="modSp add mod modClrScheme chgLayout">
        <pc:chgData name="Daniel Laurentiu Schmidt" userId="9ab8f5a0-558d-473f-8210-f04e6f74bedf" providerId="ADAL" clId="{D80A0EBD-EE11-445B-8AB6-F630743B4943}" dt="2025-06-24T20:37:59.129" v="2240" actId="1076"/>
        <pc:sldMkLst>
          <pc:docMk/>
          <pc:sldMk cId="280009781" sldId="269"/>
        </pc:sldMkLst>
      </pc:sldChg>
      <pc:sldChg chg="addSp delSp modSp add mod modClrScheme chgLayout">
        <pc:chgData name="Daniel Laurentiu Schmidt" userId="9ab8f5a0-558d-473f-8210-f04e6f74bedf" providerId="ADAL" clId="{D80A0EBD-EE11-445B-8AB6-F630743B4943}" dt="2025-06-24T20:37:54.401" v="2239" actId="1076"/>
        <pc:sldMkLst>
          <pc:docMk/>
          <pc:sldMk cId="3445509486" sldId="270"/>
        </pc:sldMkLst>
      </pc:sldChg>
      <pc:sldChg chg="addSp modSp add mod modClrScheme chgLayout">
        <pc:chgData name="Daniel Laurentiu Schmidt" userId="9ab8f5a0-558d-473f-8210-f04e6f74bedf" providerId="ADAL" clId="{D80A0EBD-EE11-445B-8AB6-F630743B4943}" dt="2025-06-24T20:37:41.462" v="2237" actId="1076"/>
        <pc:sldMkLst>
          <pc:docMk/>
          <pc:sldMk cId="2710007919" sldId="271"/>
        </pc:sldMkLst>
      </pc:sldChg>
      <pc:sldChg chg="modSp add mod modClrScheme chgLayout">
        <pc:chgData name="Daniel Laurentiu Schmidt" userId="9ab8f5a0-558d-473f-8210-f04e6f74bedf" providerId="ADAL" clId="{D80A0EBD-EE11-445B-8AB6-F630743B4943}" dt="2025-06-24T20:37:34.886" v="2236" actId="14100"/>
        <pc:sldMkLst>
          <pc:docMk/>
          <pc:sldMk cId="1716428159" sldId="272"/>
        </pc:sldMkLst>
      </pc:sldChg>
      <pc:sldChg chg="addSp delSp modSp add mod modClrScheme chgLayout">
        <pc:chgData name="Daniel Laurentiu Schmidt" userId="9ab8f5a0-558d-473f-8210-f04e6f74bedf" providerId="ADAL" clId="{D80A0EBD-EE11-445B-8AB6-F630743B4943}" dt="2025-06-24T20:38:17.546" v="2245" actId="14100"/>
        <pc:sldMkLst>
          <pc:docMk/>
          <pc:sldMk cId="1656584900" sldId="273"/>
        </pc:sldMkLst>
      </pc:sldChg>
      <pc:sldChg chg="addSp delSp modSp add mod modClrScheme chgLayout">
        <pc:chgData name="Daniel Laurentiu Schmidt" userId="9ab8f5a0-558d-473f-8210-f04e6f74bedf" providerId="ADAL" clId="{D80A0EBD-EE11-445B-8AB6-F630743B4943}" dt="2025-06-24T20:39:04.346" v="2253" actId="1076"/>
        <pc:sldMkLst>
          <pc:docMk/>
          <pc:sldMk cId="3767381252" sldId="274"/>
        </pc:sldMkLst>
      </pc:sldChg>
      <pc:sldChg chg="addSp delSp modSp add mod modClrScheme chgLayout">
        <pc:chgData name="Daniel Laurentiu Schmidt" userId="9ab8f5a0-558d-473f-8210-f04e6f74bedf" providerId="ADAL" clId="{D80A0EBD-EE11-445B-8AB6-F630743B4943}" dt="2025-06-24T20:38:52.584" v="2252" actId="14100"/>
        <pc:sldMkLst>
          <pc:docMk/>
          <pc:sldMk cId="3640432184" sldId="275"/>
        </pc:sldMkLst>
      </pc:sldChg>
      <pc:sldChg chg="addSp delSp modSp add mod modClrScheme chgLayout">
        <pc:chgData name="Daniel Laurentiu Schmidt" userId="9ab8f5a0-558d-473f-8210-f04e6f74bedf" providerId="ADAL" clId="{D80A0EBD-EE11-445B-8AB6-F630743B4943}" dt="2025-06-24T20:39:24.771" v="2257" actId="1076"/>
        <pc:sldMkLst>
          <pc:docMk/>
          <pc:sldMk cId="461529983" sldId="276"/>
        </pc:sldMkLst>
      </pc:sldChg>
      <pc:sldChg chg="addSp modSp add mod ord modClrScheme chgLayout">
        <pc:chgData name="Daniel Laurentiu Schmidt" userId="9ab8f5a0-558d-473f-8210-f04e6f74bedf" providerId="ADAL" clId="{D80A0EBD-EE11-445B-8AB6-F630743B4943}" dt="2025-06-24T20:39:58.802" v="2263" actId="14100"/>
        <pc:sldMkLst>
          <pc:docMk/>
          <pc:sldMk cId="3184352506" sldId="277"/>
        </pc:sldMkLst>
      </pc:sldChg>
      <pc:sldChg chg="addSp delSp modSp add mod modClrScheme chgLayout">
        <pc:chgData name="Daniel Laurentiu Schmidt" userId="9ab8f5a0-558d-473f-8210-f04e6f74bedf" providerId="ADAL" clId="{D80A0EBD-EE11-445B-8AB6-F630743B4943}" dt="2025-06-24T20:41:26.842" v="2279" actId="1035"/>
        <pc:sldMkLst>
          <pc:docMk/>
          <pc:sldMk cId="2893984340" sldId="278"/>
        </pc:sldMkLst>
      </pc:sldChg>
      <pc:sldChg chg="addSp delSp modSp add del mod modClrScheme chgLayout">
        <pc:chgData name="Daniel Laurentiu Schmidt" userId="9ab8f5a0-558d-473f-8210-f04e6f74bedf" providerId="ADAL" clId="{D80A0EBD-EE11-445B-8AB6-F630743B4943}" dt="2025-06-24T20:41:54.076" v="2287" actId="1035"/>
        <pc:sldMkLst>
          <pc:docMk/>
          <pc:sldMk cId="1667982708" sldId="279"/>
        </pc:sldMkLst>
      </pc:sldChg>
      <pc:sldChg chg="addSp delSp modSp add del mod">
        <pc:chgData name="Daniel Laurentiu Schmidt" userId="9ab8f5a0-558d-473f-8210-f04e6f74bedf" providerId="ADAL" clId="{D80A0EBD-EE11-445B-8AB6-F630743B4943}" dt="2025-06-23T12:56:18.785" v="1845" actId="47"/>
        <pc:sldMkLst>
          <pc:docMk/>
          <pc:sldMk cId="2601877011" sldId="280"/>
        </pc:sldMkLst>
      </pc:sldChg>
      <pc:sldChg chg="delSp modSp add mod modClrScheme chgLayout">
        <pc:chgData name="Daniel Laurentiu Schmidt" userId="9ab8f5a0-558d-473f-8210-f04e6f74bedf" providerId="ADAL" clId="{D80A0EBD-EE11-445B-8AB6-F630743B4943}" dt="2025-06-24T20:39:41.127" v="2260" actId="14100"/>
        <pc:sldMkLst>
          <pc:docMk/>
          <pc:sldMk cId="3803058074" sldId="281"/>
        </pc:sldMkLst>
      </pc:sldChg>
      <pc:sldChg chg="add del">
        <pc:chgData name="Daniel Laurentiu Schmidt" userId="9ab8f5a0-558d-473f-8210-f04e6f74bedf" providerId="ADAL" clId="{D80A0EBD-EE11-445B-8AB6-F630743B4943}" dt="2025-06-23T08:01:43.190" v="979" actId="2696"/>
        <pc:sldMkLst>
          <pc:docMk/>
          <pc:sldMk cId="692081194" sldId="282"/>
        </pc:sldMkLst>
      </pc:sldChg>
      <pc:sldChg chg="modSp add mod ord modClrScheme chgLayout">
        <pc:chgData name="Daniel Laurentiu Schmidt" userId="9ab8f5a0-558d-473f-8210-f04e6f74bedf" providerId="ADAL" clId="{D80A0EBD-EE11-445B-8AB6-F630743B4943}" dt="2025-06-24T20:40:17.293" v="2266" actId="14100"/>
        <pc:sldMkLst>
          <pc:docMk/>
          <pc:sldMk cId="1510368498" sldId="283"/>
        </pc:sldMkLst>
      </pc:sldChg>
      <pc:sldChg chg="addSp delSp modSp add mod modClrScheme chgLayout">
        <pc:chgData name="Daniel Laurentiu Schmidt" userId="9ab8f5a0-558d-473f-8210-f04e6f74bedf" providerId="ADAL" clId="{D80A0EBD-EE11-445B-8AB6-F630743B4943}" dt="2025-06-24T20:40:43.809" v="2270" actId="1076"/>
        <pc:sldMkLst>
          <pc:docMk/>
          <pc:sldMk cId="4086353399" sldId="284"/>
        </pc:sldMkLst>
      </pc:sldChg>
      <pc:sldChg chg="modSp add mod ord modClrScheme chgLayout">
        <pc:chgData name="Daniel Laurentiu Schmidt" userId="9ab8f5a0-558d-473f-8210-f04e6f74bedf" providerId="ADAL" clId="{D80A0EBD-EE11-445B-8AB6-F630743B4943}" dt="2025-06-24T20:42:28.341" v="2299" actId="1035"/>
        <pc:sldMkLst>
          <pc:docMk/>
          <pc:sldMk cId="1457509898" sldId="285"/>
        </pc:sldMkLst>
      </pc:sldChg>
      <pc:sldChg chg="modSp add mod modClrScheme chgLayout">
        <pc:chgData name="Daniel Laurentiu Schmidt" userId="9ab8f5a0-558d-473f-8210-f04e6f74bedf" providerId="ADAL" clId="{D80A0EBD-EE11-445B-8AB6-F630743B4943}" dt="2025-06-24T20:36:18.053" v="2228" actId="1076"/>
        <pc:sldMkLst>
          <pc:docMk/>
          <pc:sldMk cId="2495409337" sldId="286"/>
        </pc:sldMkLst>
      </pc:sldChg>
      <pc:sldChg chg="addSp delSp modSp add mod modClrScheme chgLayout">
        <pc:chgData name="Daniel Laurentiu Schmidt" userId="9ab8f5a0-558d-473f-8210-f04e6f74bedf" providerId="ADAL" clId="{D80A0EBD-EE11-445B-8AB6-F630743B4943}" dt="2025-06-24T20:24:33.542" v="2116" actId="403"/>
        <pc:sldMkLst>
          <pc:docMk/>
          <pc:sldMk cId="3527077400" sldId="287"/>
        </pc:sldMkLst>
      </pc:sldChg>
      <pc:sldChg chg="delSp modSp add mod modClrScheme chgLayout">
        <pc:chgData name="Daniel Laurentiu Schmidt" userId="9ab8f5a0-558d-473f-8210-f04e6f74bedf" providerId="ADAL" clId="{D80A0EBD-EE11-445B-8AB6-F630743B4943}" dt="2025-06-24T20:42:55.448" v="2303" actId="1076"/>
        <pc:sldMkLst>
          <pc:docMk/>
          <pc:sldMk cId="78095804" sldId="288"/>
        </pc:sldMkLst>
      </pc:sldChg>
      <pc:sldChg chg="addSp delSp modSp add mod modClrScheme chgLayout">
        <pc:chgData name="Daniel Laurentiu Schmidt" userId="9ab8f5a0-558d-473f-8210-f04e6f74bedf" providerId="ADAL" clId="{D80A0EBD-EE11-445B-8AB6-F630743B4943}" dt="2025-06-24T20:43:07.565" v="2306" actId="1076"/>
        <pc:sldMkLst>
          <pc:docMk/>
          <pc:sldMk cId="3937631067" sldId="289"/>
        </pc:sldMkLst>
      </pc:sldChg>
      <pc:sldChg chg="modSp add mod">
        <pc:chgData name="Daniel Laurentiu Schmidt" userId="9ab8f5a0-558d-473f-8210-f04e6f74bedf" providerId="ADAL" clId="{D80A0EBD-EE11-445B-8AB6-F630743B4943}" dt="2025-06-24T20:43:19.765" v="2316" actId="20577"/>
        <pc:sldMkLst>
          <pc:docMk/>
          <pc:sldMk cId="3438298875" sldId="290"/>
        </pc:sldMkLst>
      </pc:sldChg>
      <pc:sldMasterChg chg="del delSldLayout">
        <pc:chgData name="Daniel Laurentiu Schmidt" userId="9ab8f5a0-558d-473f-8210-f04e6f74bedf" providerId="ADAL" clId="{D80A0EBD-EE11-445B-8AB6-F630743B4943}" dt="2025-06-15T11:33:36.452" v="11" actId="2696"/>
        <pc:sldMasterMkLst>
          <pc:docMk/>
          <pc:sldMasterMk cId="1847577672" sldId="2147483648"/>
        </pc:sldMasterMkLst>
        <pc:sldLayoutChg chg="del">
          <pc:chgData name="Daniel Laurentiu Schmidt" userId="9ab8f5a0-558d-473f-8210-f04e6f74bedf" providerId="ADAL" clId="{D80A0EBD-EE11-445B-8AB6-F630743B4943}" dt="2025-06-15T11:33:36.452" v="11" actId="2696"/>
          <pc:sldLayoutMkLst>
            <pc:docMk/>
            <pc:sldMasterMk cId="1847577672" sldId="2147483648"/>
            <pc:sldLayoutMk cId="972983850" sldId="2147483649"/>
          </pc:sldLayoutMkLst>
        </pc:sldLayoutChg>
        <pc:sldLayoutChg chg="del">
          <pc:chgData name="Daniel Laurentiu Schmidt" userId="9ab8f5a0-558d-473f-8210-f04e6f74bedf" providerId="ADAL" clId="{D80A0EBD-EE11-445B-8AB6-F630743B4943}" dt="2025-06-15T11:33:36.452" v="11" actId="2696"/>
          <pc:sldLayoutMkLst>
            <pc:docMk/>
            <pc:sldMasterMk cId="1847577672" sldId="2147483648"/>
            <pc:sldLayoutMk cId="2023463982" sldId="2147483650"/>
          </pc:sldLayoutMkLst>
        </pc:sldLayoutChg>
        <pc:sldLayoutChg chg="del">
          <pc:chgData name="Daniel Laurentiu Schmidt" userId="9ab8f5a0-558d-473f-8210-f04e6f74bedf" providerId="ADAL" clId="{D80A0EBD-EE11-445B-8AB6-F630743B4943}" dt="2025-06-15T11:33:36.452" v="11" actId="2696"/>
          <pc:sldLayoutMkLst>
            <pc:docMk/>
            <pc:sldMasterMk cId="1847577672" sldId="2147483648"/>
            <pc:sldLayoutMk cId="3187438322" sldId="2147483651"/>
          </pc:sldLayoutMkLst>
        </pc:sldLayoutChg>
        <pc:sldLayoutChg chg="del">
          <pc:chgData name="Daniel Laurentiu Schmidt" userId="9ab8f5a0-558d-473f-8210-f04e6f74bedf" providerId="ADAL" clId="{D80A0EBD-EE11-445B-8AB6-F630743B4943}" dt="2025-06-15T11:33:36.452" v="11" actId="2696"/>
          <pc:sldLayoutMkLst>
            <pc:docMk/>
            <pc:sldMasterMk cId="1847577672" sldId="2147483648"/>
            <pc:sldLayoutMk cId="2175532926" sldId="2147483652"/>
          </pc:sldLayoutMkLst>
        </pc:sldLayoutChg>
        <pc:sldLayoutChg chg="del">
          <pc:chgData name="Daniel Laurentiu Schmidt" userId="9ab8f5a0-558d-473f-8210-f04e6f74bedf" providerId="ADAL" clId="{D80A0EBD-EE11-445B-8AB6-F630743B4943}" dt="2025-06-15T11:33:36.452" v="11" actId="2696"/>
          <pc:sldLayoutMkLst>
            <pc:docMk/>
            <pc:sldMasterMk cId="1847577672" sldId="2147483648"/>
            <pc:sldLayoutMk cId="3563114704" sldId="2147483653"/>
          </pc:sldLayoutMkLst>
        </pc:sldLayoutChg>
        <pc:sldLayoutChg chg="del">
          <pc:chgData name="Daniel Laurentiu Schmidt" userId="9ab8f5a0-558d-473f-8210-f04e6f74bedf" providerId="ADAL" clId="{D80A0EBD-EE11-445B-8AB6-F630743B4943}" dt="2025-06-15T11:33:36.452" v="11" actId="2696"/>
          <pc:sldLayoutMkLst>
            <pc:docMk/>
            <pc:sldMasterMk cId="1847577672" sldId="2147483648"/>
            <pc:sldLayoutMk cId="2109220354" sldId="2147483654"/>
          </pc:sldLayoutMkLst>
        </pc:sldLayoutChg>
        <pc:sldLayoutChg chg="del">
          <pc:chgData name="Daniel Laurentiu Schmidt" userId="9ab8f5a0-558d-473f-8210-f04e6f74bedf" providerId="ADAL" clId="{D80A0EBD-EE11-445B-8AB6-F630743B4943}" dt="2025-06-15T11:33:36.452" v="11" actId="2696"/>
          <pc:sldLayoutMkLst>
            <pc:docMk/>
            <pc:sldMasterMk cId="1847577672" sldId="2147483648"/>
            <pc:sldLayoutMk cId="3168965955" sldId="2147483655"/>
          </pc:sldLayoutMkLst>
        </pc:sldLayoutChg>
        <pc:sldLayoutChg chg="del">
          <pc:chgData name="Daniel Laurentiu Schmidt" userId="9ab8f5a0-558d-473f-8210-f04e6f74bedf" providerId="ADAL" clId="{D80A0EBD-EE11-445B-8AB6-F630743B4943}" dt="2025-06-15T11:33:36.452" v="11" actId="2696"/>
          <pc:sldLayoutMkLst>
            <pc:docMk/>
            <pc:sldMasterMk cId="1847577672" sldId="2147483648"/>
            <pc:sldLayoutMk cId="917694119" sldId="2147483656"/>
          </pc:sldLayoutMkLst>
        </pc:sldLayoutChg>
        <pc:sldLayoutChg chg="del">
          <pc:chgData name="Daniel Laurentiu Schmidt" userId="9ab8f5a0-558d-473f-8210-f04e6f74bedf" providerId="ADAL" clId="{D80A0EBD-EE11-445B-8AB6-F630743B4943}" dt="2025-06-15T11:33:36.452" v="11" actId="2696"/>
          <pc:sldLayoutMkLst>
            <pc:docMk/>
            <pc:sldMasterMk cId="1847577672" sldId="2147483648"/>
            <pc:sldLayoutMk cId="1411047362" sldId="2147483657"/>
          </pc:sldLayoutMkLst>
        </pc:sldLayoutChg>
        <pc:sldLayoutChg chg="del">
          <pc:chgData name="Daniel Laurentiu Schmidt" userId="9ab8f5a0-558d-473f-8210-f04e6f74bedf" providerId="ADAL" clId="{D80A0EBD-EE11-445B-8AB6-F630743B4943}" dt="2025-06-15T11:33:36.452" v="11" actId="2696"/>
          <pc:sldLayoutMkLst>
            <pc:docMk/>
            <pc:sldMasterMk cId="1847577672" sldId="2147483648"/>
            <pc:sldLayoutMk cId="2567143428" sldId="2147483658"/>
          </pc:sldLayoutMkLst>
        </pc:sldLayoutChg>
        <pc:sldLayoutChg chg="del">
          <pc:chgData name="Daniel Laurentiu Schmidt" userId="9ab8f5a0-558d-473f-8210-f04e6f74bedf" providerId="ADAL" clId="{D80A0EBD-EE11-445B-8AB6-F630743B4943}" dt="2025-06-15T11:33:36.452" v="11" actId="2696"/>
          <pc:sldLayoutMkLst>
            <pc:docMk/>
            <pc:sldMasterMk cId="1847577672" sldId="2147483648"/>
            <pc:sldLayoutMk cId="2388407558" sldId="2147483659"/>
          </pc:sldLayoutMkLst>
        </pc:sldLayoutChg>
      </pc:sldMasterChg>
      <pc:sldMasterChg chg="delSldLayout">
        <pc:chgData name="Daniel Laurentiu Schmidt" userId="9ab8f5a0-558d-473f-8210-f04e6f74bedf" providerId="ADAL" clId="{D80A0EBD-EE11-445B-8AB6-F630743B4943}" dt="2025-06-15T11:54:40.791" v="100" actId="2696"/>
        <pc:sldMasterMkLst>
          <pc:docMk/>
          <pc:sldMasterMk cId="2689429688" sldId="2147483660"/>
        </pc:sldMasterMkLst>
        <pc:sldLayoutChg chg="del">
          <pc:chgData name="Daniel Laurentiu Schmidt" userId="9ab8f5a0-558d-473f-8210-f04e6f74bedf" providerId="ADAL" clId="{D80A0EBD-EE11-445B-8AB6-F630743B4943}" dt="2025-06-15T11:54:40.791" v="100" actId="2696"/>
          <pc:sldLayoutMkLst>
            <pc:docMk/>
            <pc:sldMasterMk cId="2689429688" sldId="2147483660"/>
            <pc:sldLayoutMk cId="1244070193" sldId="2147483663"/>
          </pc:sldLayoutMkLst>
        </pc:sldLayoutChg>
        <pc:sldLayoutChg chg="del">
          <pc:chgData name="Daniel Laurentiu Schmidt" userId="9ab8f5a0-558d-473f-8210-f04e6f74bedf" providerId="ADAL" clId="{D80A0EBD-EE11-445B-8AB6-F630743B4943}" dt="2025-06-15T11:49:25.088" v="74" actId="47"/>
          <pc:sldLayoutMkLst>
            <pc:docMk/>
            <pc:sldMasterMk cId="2689429688" sldId="2147483660"/>
            <pc:sldLayoutMk cId="2341215347" sldId="2147483665"/>
          </pc:sldLayoutMkLst>
        </pc:sldLayoutChg>
        <pc:sldLayoutChg chg="del">
          <pc:chgData name="Daniel Laurentiu Schmidt" userId="9ab8f5a0-558d-473f-8210-f04e6f74bedf" providerId="ADAL" clId="{D80A0EBD-EE11-445B-8AB6-F630743B4943}" dt="2025-06-15T11:49:14.376" v="71" actId="2696"/>
          <pc:sldLayoutMkLst>
            <pc:docMk/>
            <pc:sldMasterMk cId="2689429688" sldId="2147483660"/>
            <pc:sldLayoutMk cId="4223575897" sldId="2147483666"/>
          </pc:sldLayoutMkLst>
        </pc:sldLayoutChg>
      </pc:sldMasterChg>
      <pc:sldMasterChg chg="delSldLayout">
        <pc:chgData name="Daniel Laurentiu Schmidt" userId="9ab8f5a0-558d-473f-8210-f04e6f74bedf" providerId="ADAL" clId="{D80A0EBD-EE11-445B-8AB6-F630743B4943}" dt="2025-06-15T11:53:30.053" v="84" actId="47"/>
        <pc:sldMasterMkLst>
          <pc:docMk/>
          <pc:sldMasterMk cId="358638411" sldId="2147483679"/>
        </pc:sldMasterMkLst>
        <pc:sldLayoutChg chg="del">
          <pc:chgData name="Daniel Laurentiu Schmidt" userId="9ab8f5a0-558d-473f-8210-f04e6f74bedf" providerId="ADAL" clId="{D80A0EBD-EE11-445B-8AB6-F630743B4943}" dt="2025-06-15T11:53:30.053" v="84" actId="47"/>
          <pc:sldLayoutMkLst>
            <pc:docMk/>
            <pc:sldMasterMk cId="358638411" sldId="2147483679"/>
            <pc:sldLayoutMk cId="2704232725" sldId="2147483685"/>
          </pc:sldLayoutMkLst>
        </pc:sldLayoutChg>
      </pc:sldMasterChg>
      <pc:sldMasterChg chg="delSldLayout">
        <pc:chgData name="Daniel Laurentiu Schmidt" userId="9ab8f5a0-558d-473f-8210-f04e6f74bedf" providerId="ADAL" clId="{D80A0EBD-EE11-445B-8AB6-F630743B4943}" dt="2025-06-15T15:39:01.552" v="124" actId="2696"/>
        <pc:sldMasterMkLst>
          <pc:docMk/>
          <pc:sldMasterMk cId="1587414880" sldId="2147483698"/>
        </pc:sldMasterMkLst>
        <pc:sldLayoutChg chg="del">
          <pc:chgData name="Daniel Laurentiu Schmidt" userId="9ab8f5a0-558d-473f-8210-f04e6f74bedf" providerId="ADAL" clId="{D80A0EBD-EE11-445B-8AB6-F630743B4943}" dt="2025-06-15T15:38:58.519" v="123" actId="2696"/>
          <pc:sldLayoutMkLst>
            <pc:docMk/>
            <pc:sldMasterMk cId="1587414880" sldId="2147483698"/>
            <pc:sldLayoutMk cId="861526556" sldId="2147483704"/>
          </pc:sldLayoutMkLst>
        </pc:sldLayoutChg>
        <pc:sldLayoutChg chg="del">
          <pc:chgData name="Daniel Laurentiu Schmidt" userId="9ab8f5a0-558d-473f-8210-f04e6f74bedf" providerId="ADAL" clId="{D80A0EBD-EE11-445B-8AB6-F630743B4943}" dt="2025-06-15T15:39:01.552" v="124" actId="2696"/>
          <pc:sldLayoutMkLst>
            <pc:docMk/>
            <pc:sldMasterMk cId="1587414880" sldId="2147483698"/>
            <pc:sldLayoutMk cId="2347257134" sldId="214748370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818F04-716F-4EA1-8D94-EE650D13863D}" type="datetimeFigureOut">
              <a:rPr lang="en-US" smtClean="0"/>
              <a:t>8/23/2025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2F2F96-FB4F-4FE3-9775-2EE627221D70}" type="slidenum">
              <a:rPr lang="en-US" smtClean="0"/>
              <a:t>‹#›</a:t>
            </a:fld>
            <a:endParaRPr lang="en-US"/>
          </a:p>
        </p:txBody>
      </p:sp>
    </p:spTree>
    <p:extLst>
      <p:ext uri="{BB962C8B-B14F-4D97-AF65-F5344CB8AC3E}">
        <p14:creationId xmlns:p14="http://schemas.microsoft.com/office/powerpoint/2010/main" val="153447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2F2F96-FB4F-4FE3-9775-2EE627221D70}" type="slidenum">
              <a:rPr lang="en-US" smtClean="0"/>
              <a:t>7</a:t>
            </a:fld>
            <a:endParaRPr lang="en-US"/>
          </a:p>
        </p:txBody>
      </p:sp>
    </p:spTree>
    <p:extLst>
      <p:ext uri="{BB962C8B-B14F-4D97-AF65-F5344CB8AC3E}">
        <p14:creationId xmlns:p14="http://schemas.microsoft.com/office/powerpoint/2010/main" val="223075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08B795-E6EE-ACAA-DDF0-5486E455C1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0C7683-7D11-99D6-63BF-E8B73A58A5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839883-5CDC-65C1-FEE3-EAD8732DE7A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34A5727-7E88-654A-1ACE-64CF538CB673}"/>
              </a:ext>
            </a:extLst>
          </p:cNvPr>
          <p:cNvSpPr>
            <a:spLocks noGrp="1"/>
          </p:cNvSpPr>
          <p:nvPr>
            <p:ph type="sldNum" sz="quarter" idx="5"/>
          </p:nvPr>
        </p:nvSpPr>
        <p:spPr/>
        <p:txBody>
          <a:bodyPr/>
          <a:lstStyle/>
          <a:p>
            <a:fld id="{032F2F96-FB4F-4FE3-9775-2EE627221D70}" type="slidenum">
              <a:rPr lang="en-US" smtClean="0"/>
              <a:t>16</a:t>
            </a:fld>
            <a:endParaRPr lang="en-US"/>
          </a:p>
        </p:txBody>
      </p:sp>
    </p:spTree>
    <p:extLst>
      <p:ext uri="{BB962C8B-B14F-4D97-AF65-F5344CB8AC3E}">
        <p14:creationId xmlns:p14="http://schemas.microsoft.com/office/powerpoint/2010/main" val="2393110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CD6DB7-345B-1F96-9596-5F61A79028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8045C1-E130-6549-8F0D-B597AAEEAE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CED211-A17D-4212-891F-A467E7947B6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A50048D-0C21-F7B2-80F7-64A4BCB23745}"/>
              </a:ext>
            </a:extLst>
          </p:cNvPr>
          <p:cNvSpPr>
            <a:spLocks noGrp="1"/>
          </p:cNvSpPr>
          <p:nvPr>
            <p:ph type="sldNum" sz="quarter" idx="5"/>
          </p:nvPr>
        </p:nvSpPr>
        <p:spPr/>
        <p:txBody>
          <a:bodyPr/>
          <a:lstStyle/>
          <a:p>
            <a:fld id="{032F2F96-FB4F-4FE3-9775-2EE627221D70}" type="slidenum">
              <a:rPr lang="en-US" smtClean="0"/>
              <a:t>17</a:t>
            </a:fld>
            <a:endParaRPr lang="en-US"/>
          </a:p>
        </p:txBody>
      </p:sp>
    </p:spTree>
    <p:extLst>
      <p:ext uri="{BB962C8B-B14F-4D97-AF65-F5344CB8AC3E}">
        <p14:creationId xmlns:p14="http://schemas.microsoft.com/office/powerpoint/2010/main" val="3545759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0399AE-E440-7260-0D3E-E9FCB0C3F8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FEAFE7-AB00-9872-D5EB-03E7EFC79E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0CBBF1-3B22-275E-DEE0-065E5CF0702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B9762E7-9272-51D7-5F37-E495287C1826}"/>
              </a:ext>
            </a:extLst>
          </p:cNvPr>
          <p:cNvSpPr>
            <a:spLocks noGrp="1"/>
          </p:cNvSpPr>
          <p:nvPr>
            <p:ph type="sldNum" sz="quarter" idx="5"/>
          </p:nvPr>
        </p:nvSpPr>
        <p:spPr/>
        <p:txBody>
          <a:bodyPr/>
          <a:lstStyle/>
          <a:p>
            <a:fld id="{032F2F96-FB4F-4FE3-9775-2EE627221D70}" type="slidenum">
              <a:rPr lang="en-US" smtClean="0"/>
              <a:t>18</a:t>
            </a:fld>
            <a:endParaRPr lang="en-US"/>
          </a:p>
        </p:txBody>
      </p:sp>
    </p:spTree>
    <p:extLst>
      <p:ext uri="{BB962C8B-B14F-4D97-AF65-F5344CB8AC3E}">
        <p14:creationId xmlns:p14="http://schemas.microsoft.com/office/powerpoint/2010/main" val="2886131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F21A6-6229-67AC-B443-EEFFADF238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FA96E1-CD8D-8E25-4ACB-4B0D8CA255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CEC29-B49A-7814-9896-AF8416BBF4B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FBE8E1F-7336-5139-CF7E-CB20C53A8C72}"/>
              </a:ext>
            </a:extLst>
          </p:cNvPr>
          <p:cNvSpPr>
            <a:spLocks noGrp="1"/>
          </p:cNvSpPr>
          <p:nvPr>
            <p:ph type="sldNum" sz="quarter" idx="5"/>
          </p:nvPr>
        </p:nvSpPr>
        <p:spPr/>
        <p:txBody>
          <a:bodyPr/>
          <a:lstStyle/>
          <a:p>
            <a:fld id="{032F2F96-FB4F-4FE3-9775-2EE627221D70}" type="slidenum">
              <a:rPr lang="en-US" smtClean="0"/>
              <a:t>19</a:t>
            </a:fld>
            <a:endParaRPr lang="en-US"/>
          </a:p>
        </p:txBody>
      </p:sp>
    </p:spTree>
    <p:extLst>
      <p:ext uri="{BB962C8B-B14F-4D97-AF65-F5344CB8AC3E}">
        <p14:creationId xmlns:p14="http://schemas.microsoft.com/office/powerpoint/2010/main" val="3399511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0D52-E7D0-B13F-B738-C4A37EEAEB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54F6F8-BDB9-B4FF-E5A9-81D0008736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5D8C4F-E1F7-1173-BF7B-934BAB11C2A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A1C79F-00E1-8F70-D5DE-B7BF785A8738}"/>
              </a:ext>
            </a:extLst>
          </p:cNvPr>
          <p:cNvSpPr>
            <a:spLocks noGrp="1"/>
          </p:cNvSpPr>
          <p:nvPr>
            <p:ph type="sldNum" sz="quarter" idx="5"/>
          </p:nvPr>
        </p:nvSpPr>
        <p:spPr/>
        <p:txBody>
          <a:bodyPr/>
          <a:lstStyle/>
          <a:p>
            <a:fld id="{032F2F96-FB4F-4FE3-9775-2EE627221D70}" type="slidenum">
              <a:rPr lang="en-US" smtClean="0"/>
              <a:t>20</a:t>
            </a:fld>
            <a:endParaRPr lang="en-US"/>
          </a:p>
        </p:txBody>
      </p:sp>
    </p:spTree>
    <p:extLst>
      <p:ext uri="{BB962C8B-B14F-4D97-AF65-F5344CB8AC3E}">
        <p14:creationId xmlns:p14="http://schemas.microsoft.com/office/powerpoint/2010/main" val="194399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7A26BC-E0BC-B143-E1BF-2D654A5676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056645-8A8F-6672-D884-50EDE56E0F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4907CB-DC3C-301B-31E7-B24AFAC9C48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57A67C5-0FA1-4DC3-FDE8-8C19D72216FF}"/>
              </a:ext>
            </a:extLst>
          </p:cNvPr>
          <p:cNvSpPr>
            <a:spLocks noGrp="1"/>
          </p:cNvSpPr>
          <p:nvPr>
            <p:ph type="sldNum" sz="quarter" idx="5"/>
          </p:nvPr>
        </p:nvSpPr>
        <p:spPr/>
        <p:txBody>
          <a:bodyPr/>
          <a:lstStyle/>
          <a:p>
            <a:fld id="{032F2F96-FB4F-4FE3-9775-2EE627221D70}" type="slidenum">
              <a:rPr lang="en-US" smtClean="0"/>
              <a:t>21</a:t>
            </a:fld>
            <a:endParaRPr lang="en-US"/>
          </a:p>
        </p:txBody>
      </p:sp>
    </p:spTree>
    <p:extLst>
      <p:ext uri="{BB962C8B-B14F-4D97-AF65-F5344CB8AC3E}">
        <p14:creationId xmlns:p14="http://schemas.microsoft.com/office/powerpoint/2010/main" val="1407981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28333-DEE2-00A9-F2DC-72737E43AA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4DCD12-D09E-EB84-1319-ED47E6ADB4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5A2E9D-6B6E-FAF5-526F-832158CFC3F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96898A9-3417-2023-A654-9E4ED971D61B}"/>
              </a:ext>
            </a:extLst>
          </p:cNvPr>
          <p:cNvSpPr>
            <a:spLocks noGrp="1"/>
          </p:cNvSpPr>
          <p:nvPr>
            <p:ph type="sldNum" sz="quarter" idx="5"/>
          </p:nvPr>
        </p:nvSpPr>
        <p:spPr/>
        <p:txBody>
          <a:bodyPr/>
          <a:lstStyle/>
          <a:p>
            <a:fld id="{032F2F96-FB4F-4FE3-9775-2EE627221D70}" type="slidenum">
              <a:rPr lang="en-US" smtClean="0"/>
              <a:t>22</a:t>
            </a:fld>
            <a:endParaRPr lang="en-US"/>
          </a:p>
        </p:txBody>
      </p:sp>
    </p:spTree>
    <p:extLst>
      <p:ext uri="{BB962C8B-B14F-4D97-AF65-F5344CB8AC3E}">
        <p14:creationId xmlns:p14="http://schemas.microsoft.com/office/powerpoint/2010/main" val="682668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13217A-15D0-FDBC-D88D-32367D05DA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6AA9D0-0D0E-4632-6D5E-B03315AF6C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F8B5E9-B10A-480F-E9DF-019431B2525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9E48245-72CA-2608-532F-1C4B349EBACB}"/>
              </a:ext>
            </a:extLst>
          </p:cNvPr>
          <p:cNvSpPr>
            <a:spLocks noGrp="1"/>
          </p:cNvSpPr>
          <p:nvPr>
            <p:ph type="sldNum" sz="quarter" idx="5"/>
          </p:nvPr>
        </p:nvSpPr>
        <p:spPr/>
        <p:txBody>
          <a:bodyPr/>
          <a:lstStyle/>
          <a:p>
            <a:fld id="{032F2F96-FB4F-4FE3-9775-2EE627221D70}" type="slidenum">
              <a:rPr lang="en-US" smtClean="0"/>
              <a:t>8</a:t>
            </a:fld>
            <a:endParaRPr lang="en-US"/>
          </a:p>
        </p:txBody>
      </p:sp>
    </p:spTree>
    <p:extLst>
      <p:ext uri="{BB962C8B-B14F-4D97-AF65-F5344CB8AC3E}">
        <p14:creationId xmlns:p14="http://schemas.microsoft.com/office/powerpoint/2010/main" val="1020198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ACB05-28F2-3706-FDF8-97E9F3ED66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54D565-580D-10C4-B2FC-31ACB5E1AE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4A4EDA-106D-38A4-E4DC-D0BC492F8E4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89278B6-FCDE-CC4F-6777-FEDA5DB9D4CC}"/>
              </a:ext>
            </a:extLst>
          </p:cNvPr>
          <p:cNvSpPr>
            <a:spLocks noGrp="1"/>
          </p:cNvSpPr>
          <p:nvPr>
            <p:ph type="sldNum" sz="quarter" idx="5"/>
          </p:nvPr>
        </p:nvSpPr>
        <p:spPr/>
        <p:txBody>
          <a:bodyPr/>
          <a:lstStyle/>
          <a:p>
            <a:fld id="{032F2F96-FB4F-4FE3-9775-2EE627221D70}" type="slidenum">
              <a:rPr lang="en-US" smtClean="0"/>
              <a:t>9</a:t>
            </a:fld>
            <a:endParaRPr lang="en-US"/>
          </a:p>
        </p:txBody>
      </p:sp>
    </p:spTree>
    <p:extLst>
      <p:ext uri="{BB962C8B-B14F-4D97-AF65-F5344CB8AC3E}">
        <p14:creationId xmlns:p14="http://schemas.microsoft.com/office/powerpoint/2010/main" val="2206833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81FAAA-711B-3846-672C-993884D226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8C8E54-22FC-4E60-0D51-0F72E6445B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592632-F31D-7BAC-011D-9DC6206606F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A52614C-72A7-8F28-0F64-D520E049DE53}"/>
              </a:ext>
            </a:extLst>
          </p:cNvPr>
          <p:cNvSpPr>
            <a:spLocks noGrp="1"/>
          </p:cNvSpPr>
          <p:nvPr>
            <p:ph type="sldNum" sz="quarter" idx="5"/>
          </p:nvPr>
        </p:nvSpPr>
        <p:spPr/>
        <p:txBody>
          <a:bodyPr/>
          <a:lstStyle/>
          <a:p>
            <a:fld id="{032F2F96-FB4F-4FE3-9775-2EE627221D70}" type="slidenum">
              <a:rPr lang="en-US" smtClean="0"/>
              <a:t>10</a:t>
            </a:fld>
            <a:endParaRPr lang="en-US"/>
          </a:p>
        </p:txBody>
      </p:sp>
    </p:spTree>
    <p:extLst>
      <p:ext uri="{BB962C8B-B14F-4D97-AF65-F5344CB8AC3E}">
        <p14:creationId xmlns:p14="http://schemas.microsoft.com/office/powerpoint/2010/main" val="1820310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3423B4-D8D5-EFBB-FA95-0738B18339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0E3493-88A0-A15D-229F-E0F2050B69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C5215C-9960-05AF-7CBE-5D091EEE9C4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ABE46C1-026A-3A40-D911-20521F4C5780}"/>
              </a:ext>
            </a:extLst>
          </p:cNvPr>
          <p:cNvSpPr>
            <a:spLocks noGrp="1"/>
          </p:cNvSpPr>
          <p:nvPr>
            <p:ph type="sldNum" sz="quarter" idx="5"/>
          </p:nvPr>
        </p:nvSpPr>
        <p:spPr/>
        <p:txBody>
          <a:bodyPr/>
          <a:lstStyle/>
          <a:p>
            <a:fld id="{032F2F96-FB4F-4FE3-9775-2EE627221D70}" type="slidenum">
              <a:rPr lang="en-US" smtClean="0"/>
              <a:t>11</a:t>
            </a:fld>
            <a:endParaRPr lang="en-US"/>
          </a:p>
        </p:txBody>
      </p:sp>
    </p:spTree>
    <p:extLst>
      <p:ext uri="{BB962C8B-B14F-4D97-AF65-F5344CB8AC3E}">
        <p14:creationId xmlns:p14="http://schemas.microsoft.com/office/powerpoint/2010/main" val="795354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295B9-D2CE-0BC2-3CAA-6E8AC4490E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BBAD1E-6BBA-0AE7-9C35-C8DFDF6F66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1E40C0-4A21-789E-0980-9AE8C7171CB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39C7294-927B-EC21-AD9F-C7F8DBE80B22}"/>
              </a:ext>
            </a:extLst>
          </p:cNvPr>
          <p:cNvSpPr>
            <a:spLocks noGrp="1"/>
          </p:cNvSpPr>
          <p:nvPr>
            <p:ph type="sldNum" sz="quarter" idx="5"/>
          </p:nvPr>
        </p:nvSpPr>
        <p:spPr/>
        <p:txBody>
          <a:bodyPr/>
          <a:lstStyle/>
          <a:p>
            <a:fld id="{032F2F96-FB4F-4FE3-9775-2EE627221D70}" type="slidenum">
              <a:rPr lang="en-US" smtClean="0"/>
              <a:t>12</a:t>
            </a:fld>
            <a:endParaRPr lang="en-US"/>
          </a:p>
        </p:txBody>
      </p:sp>
    </p:spTree>
    <p:extLst>
      <p:ext uri="{BB962C8B-B14F-4D97-AF65-F5344CB8AC3E}">
        <p14:creationId xmlns:p14="http://schemas.microsoft.com/office/powerpoint/2010/main" val="1889434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CC84A-5DB9-2AC2-DDDE-99D050CEA6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368646-174C-687F-9586-E597DE39FE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B1E302-D9EB-8E03-894F-B385529071F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6AE2497-6AA7-BE11-C737-7E38277AD225}"/>
              </a:ext>
            </a:extLst>
          </p:cNvPr>
          <p:cNvSpPr>
            <a:spLocks noGrp="1"/>
          </p:cNvSpPr>
          <p:nvPr>
            <p:ph type="sldNum" sz="quarter" idx="5"/>
          </p:nvPr>
        </p:nvSpPr>
        <p:spPr/>
        <p:txBody>
          <a:bodyPr/>
          <a:lstStyle/>
          <a:p>
            <a:fld id="{032F2F96-FB4F-4FE3-9775-2EE627221D70}" type="slidenum">
              <a:rPr lang="en-US" smtClean="0"/>
              <a:t>13</a:t>
            </a:fld>
            <a:endParaRPr lang="en-US"/>
          </a:p>
        </p:txBody>
      </p:sp>
    </p:spTree>
    <p:extLst>
      <p:ext uri="{BB962C8B-B14F-4D97-AF65-F5344CB8AC3E}">
        <p14:creationId xmlns:p14="http://schemas.microsoft.com/office/powerpoint/2010/main" val="1935725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3A1477-0123-42A0-0A83-E19DB7DAF6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B8C9B2-F92F-7119-0531-CBE79B5B9E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ECA2E8-182F-9CC9-62D4-2E320239F45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85F6DED-3A43-85DB-8CAD-96B318F460E0}"/>
              </a:ext>
            </a:extLst>
          </p:cNvPr>
          <p:cNvSpPr>
            <a:spLocks noGrp="1"/>
          </p:cNvSpPr>
          <p:nvPr>
            <p:ph type="sldNum" sz="quarter" idx="5"/>
          </p:nvPr>
        </p:nvSpPr>
        <p:spPr/>
        <p:txBody>
          <a:bodyPr/>
          <a:lstStyle/>
          <a:p>
            <a:fld id="{032F2F96-FB4F-4FE3-9775-2EE627221D70}" type="slidenum">
              <a:rPr lang="en-US" smtClean="0"/>
              <a:t>14</a:t>
            </a:fld>
            <a:endParaRPr lang="en-US"/>
          </a:p>
        </p:txBody>
      </p:sp>
    </p:spTree>
    <p:extLst>
      <p:ext uri="{BB962C8B-B14F-4D97-AF65-F5344CB8AC3E}">
        <p14:creationId xmlns:p14="http://schemas.microsoft.com/office/powerpoint/2010/main" val="3118511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968A5E-BFA6-6B90-64D9-3B72DC2A45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431837-5763-272D-12E8-056B45EFEF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4C2DAF-F38E-FD14-438E-679CB2CC7E6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B1B12B7-6FB8-4EDC-0BC6-F352807C4535}"/>
              </a:ext>
            </a:extLst>
          </p:cNvPr>
          <p:cNvSpPr>
            <a:spLocks noGrp="1"/>
          </p:cNvSpPr>
          <p:nvPr>
            <p:ph type="sldNum" sz="quarter" idx="5"/>
          </p:nvPr>
        </p:nvSpPr>
        <p:spPr/>
        <p:txBody>
          <a:bodyPr/>
          <a:lstStyle/>
          <a:p>
            <a:fld id="{032F2F96-FB4F-4FE3-9775-2EE627221D70}" type="slidenum">
              <a:rPr lang="en-US" smtClean="0"/>
              <a:t>15</a:t>
            </a:fld>
            <a:endParaRPr lang="en-US"/>
          </a:p>
        </p:txBody>
      </p:sp>
    </p:spTree>
    <p:extLst>
      <p:ext uri="{BB962C8B-B14F-4D97-AF65-F5344CB8AC3E}">
        <p14:creationId xmlns:p14="http://schemas.microsoft.com/office/powerpoint/2010/main" val="4240313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3467797564"/>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Minimal Header">
    <p:spTree>
      <p:nvGrpSpPr>
        <p:cNvPr id="1" name=""/>
        <p:cNvGrpSpPr/>
        <p:nvPr/>
      </p:nvGrpSpPr>
      <p:grpSpPr>
        <a:xfrm>
          <a:off x="0" y="0"/>
          <a:ext cx="0" cy="0"/>
          <a:chOff x="0" y="0"/>
          <a:chExt cx="0" cy="0"/>
        </a:xfrm>
      </p:grpSpPr>
      <p:sp>
        <p:nvSpPr>
          <p:cNvPr id="133" name="Slide Number"/>
          <p:cNvSpPr txBox="1">
            <a:spLocks noGrp="1"/>
          </p:cNvSpPr>
          <p:nvPr>
            <p:ph type="sldNum" sz="quarter" idx="2"/>
          </p:nvPr>
        </p:nvSpPr>
        <p:spPr>
          <a:prstGeom prst="rect">
            <a:avLst/>
          </a:prstGeom>
        </p:spPr>
        <p:txBody>
          <a:bodyPr anchor="ctr"/>
          <a:lstStyle/>
          <a:p>
            <a:fld id="{86CB4B4D-7CA3-9044-876B-883B54F8677D}" type="slidenum">
              <a:rPr/>
              <a:t>‹#›</a:t>
            </a:fld>
            <a:endParaRPr/>
          </a:p>
        </p:txBody>
      </p:sp>
      <p:pic>
        <p:nvPicPr>
          <p:cNvPr id="2" name="endava_symbol_black_CMYK.pdf" descr="endava_symbol_black_CMYK.pdf">
            <a:extLst>
              <a:ext uri="{FF2B5EF4-FFF2-40B4-BE49-F238E27FC236}">
                <a16:creationId xmlns:a16="http://schemas.microsoft.com/office/drawing/2014/main" id="{199E5722-7095-A326-8B6A-78B64199A222}"/>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3" name="Insert presentation name">
            <a:extLst>
              <a:ext uri="{FF2B5EF4-FFF2-40B4-BE49-F238E27FC236}">
                <a16:creationId xmlns:a16="http://schemas.microsoft.com/office/drawing/2014/main" id="{8F4B07C6-E120-7BFB-DD7F-A60BE01DC46D}"/>
              </a:ext>
            </a:extLst>
          </p:cNvPr>
          <p:cNvSpPr txBox="1"/>
          <p:nvPr userDrawn="1"/>
        </p:nvSpPr>
        <p:spPr>
          <a:xfrm>
            <a:off x="16759830" y="332561"/>
            <a:ext cx="6570620" cy="1590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gn="r">
              <a:spcBef>
                <a:spcPts val="3000"/>
              </a:spcBef>
              <a:defRPr sz="1400"/>
            </a:lvl1pPr>
          </a:lstStyle>
          <a:p>
            <a:r>
              <a:rPr lang="en-US" sz="700"/>
              <a:t>Presentation name here</a:t>
            </a:r>
            <a:endParaRPr sz="700"/>
          </a:p>
        </p:txBody>
      </p:sp>
    </p:spTree>
    <p:extLst>
      <p:ext uri="{BB962C8B-B14F-4D97-AF65-F5344CB8AC3E}">
        <p14:creationId xmlns:p14="http://schemas.microsoft.com/office/powerpoint/2010/main" val="232426182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Minimal Header Black">
    <p:bg>
      <p:bgPr>
        <a:solidFill>
          <a:srgbClr val="192B37"/>
        </a:solidFill>
        <a:effectLst/>
      </p:bgPr>
    </p:bg>
    <p:spTree>
      <p:nvGrpSpPr>
        <p:cNvPr id="1" name=""/>
        <p:cNvGrpSpPr/>
        <p:nvPr/>
      </p:nvGrpSpPr>
      <p:grpSpPr>
        <a:xfrm>
          <a:off x="0" y="0"/>
          <a:ext cx="0" cy="0"/>
          <a:chOff x="0" y="0"/>
          <a:chExt cx="0" cy="0"/>
        </a:xfrm>
      </p:grpSpPr>
      <p:pic>
        <p:nvPicPr>
          <p:cNvPr id="140" name="endava_symbol_RGB 1.png" descr="endava_symbol_RGB 1.png"/>
          <p:cNvPicPr>
            <a:picLocks noChangeAspect="1"/>
          </p:cNvPicPr>
          <p:nvPr/>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141" name="Insert presentation name"/>
          <p:cNvSpPr txBox="1"/>
          <p:nvPr/>
        </p:nvSpPr>
        <p:spPr>
          <a:xfrm>
            <a:off x="16759830" y="332561"/>
            <a:ext cx="6570620" cy="1590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gn="r">
              <a:spcBef>
                <a:spcPts val="3000"/>
              </a:spcBef>
              <a:defRPr sz="1400">
                <a:solidFill>
                  <a:srgbClr val="FFFFFF"/>
                </a:solidFill>
              </a:defRPr>
            </a:lvl1pPr>
          </a:lstStyle>
          <a:p>
            <a:r>
              <a:rPr lang="en-US" sz="700"/>
              <a:t>Presentation name here</a:t>
            </a:r>
            <a:endParaRPr sz="700"/>
          </a:p>
        </p:txBody>
      </p:sp>
      <p:sp>
        <p:nvSpPr>
          <p:cNvPr id="142" name="Slide Number"/>
          <p:cNvSpPr txBox="1">
            <a:spLocks noGrp="1"/>
          </p:cNvSpPr>
          <p:nvPr>
            <p:ph type="sldNum" sz="quarter" idx="2"/>
          </p:nvPr>
        </p:nvSpPr>
        <p:spPr>
          <a:prstGeom prst="rect">
            <a:avLst/>
          </a:prstGeom>
        </p:spPr>
        <p:txBody>
          <a:bodyPr anchor="ctr"/>
          <a:lstStyle/>
          <a:p>
            <a:fld id="{86CB4B4D-7CA3-9044-876B-883B54F8677D}" type="slidenum">
              <a:rPr/>
              <a:t>‹#›</a:t>
            </a:fld>
            <a:endParaRPr/>
          </a:p>
        </p:txBody>
      </p:sp>
    </p:spTree>
    <p:extLst>
      <p:ext uri="{BB962C8B-B14F-4D97-AF65-F5344CB8AC3E}">
        <p14:creationId xmlns:p14="http://schemas.microsoft.com/office/powerpoint/2010/main" val="3056398368"/>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Footer">
    <p:spTree>
      <p:nvGrpSpPr>
        <p:cNvPr id="1" name=""/>
        <p:cNvGrpSpPr/>
        <p:nvPr/>
      </p:nvGrpSpPr>
      <p:grpSpPr>
        <a:xfrm>
          <a:off x="0" y="0"/>
          <a:ext cx="0" cy="0"/>
          <a:chOff x="0" y="0"/>
          <a:chExt cx="0" cy="0"/>
        </a:xfrm>
      </p:grpSpPr>
      <p:sp>
        <p:nvSpPr>
          <p:cNvPr id="149" name="© Copyright 2023 Endava  •  Confidential and Proprietary  •  Version 1.0"/>
          <p:cNvSpPr txBox="1"/>
          <p:nvPr/>
        </p:nvSpPr>
        <p:spPr>
          <a:xfrm>
            <a:off x="610589" y="13185885"/>
            <a:ext cx="11290258" cy="143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a:lnSpc>
                <a:spcPct val="100000"/>
              </a:lnSpc>
              <a:spcBef>
                <a:spcPts val="0"/>
              </a:spcBef>
              <a:defRPr sz="1200" spc="0">
                <a:solidFill>
                  <a:srgbClr val="8C959B"/>
                </a:solidFill>
              </a:defRPr>
            </a:lvl1pPr>
          </a:lstStyle>
          <a:p>
            <a:r>
              <a:rPr sz="600" dirty="0"/>
              <a:t>© Copyright 2023 Endava  •  Confidential and Proprietary  •  Version 1.0</a:t>
            </a:r>
          </a:p>
        </p:txBody>
      </p:sp>
      <p:sp>
        <p:nvSpPr>
          <p:cNvPr id="150" name="Slide Number"/>
          <p:cNvSpPr txBox="1">
            <a:spLocks noGrp="1"/>
          </p:cNvSpPr>
          <p:nvPr>
            <p:ph type="sldNum" sz="quarter" idx="2"/>
          </p:nvPr>
        </p:nvSpPr>
        <p:spPr>
          <a:prstGeom prst="rect">
            <a:avLst/>
          </a:prstGeom>
        </p:spPr>
        <p:txBody>
          <a:bodyPr anchor="ctr"/>
          <a:lstStyle/>
          <a:p>
            <a:fld id="{86CB4B4D-7CA3-9044-876B-883B54F8677D}" type="slidenum">
              <a:rPr/>
              <a:t>‹#›</a:t>
            </a:fld>
            <a:endParaRPr dirty="0"/>
          </a:p>
        </p:txBody>
      </p:sp>
    </p:spTree>
    <p:extLst>
      <p:ext uri="{BB962C8B-B14F-4D97-AF65-F5344CB8AC3E}">
        <p14:creationId xmlns:p14="http://schemas.microsoft.com/office/powerpoint/2010/main" val="184229568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Footer Black">
    <p:bg>
      <p:bgPr>
        <a:solidFill>
          <a:srgbClr val="192B37"/>
        </a:solidFill>
        <a:effectLst/>
      </p:bgPr>
    </p:bg>
    <p:spTree>
      <p:nvGrpSpPr>
        <p:cNvPr id="1" name=""/>
        <p:cNvGrpSpPr/>
        <p:nvPr/>
      </p:nvGrpSpPr>
      <p:grpSpPr>
        <a:xfrm>
          <a:off x="0" y="0"/>
          <a:ext cx="0" cy="0"/>
          <a:chOff x="0" y="0"/>
          <a:chExt cx="0" cy="0"/>
        </a:xfrm>
      </p:grpSpPr>
      <p:sp>
        <p:nvSpPr>
          <p:cNvPr id="157" name="© Copyright 2023 Endava  •  Confidential and Proprietary  •  Version 1.0"/>
          <p:cNvSpPr txBox="1"/>
          <p:nvPr/>
        </p:nvSpPr>
        <p:spPr>
          <a:xfrm>
            <a:off x="610589" y="13185885"/>
            <a:ext cx="11290258" cy="143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a:lnSpc>
                <a:spcPct val="100000"/>
              </a:lnSpc>
              <a:spcBef>
                <a:spcPts val="0"/>
              </a:spcBef>
              <a:defRPr sz="1200" spc="0">
                <a:solidFill>
                  <a:srgbClr val="8C959B"/>
                </a:solidFill>
              </a:defRPr>
            </a:lvl1pPr>
          </a:lstStyle>
          <a:p>
            <a:r>
              <a:rPr sz="600" dirty="0"/>
              <a:t>© Copyright 2023 Endava  •  Confidential and Proprietary  •  Version 1.0</a:t>
            </a:r>
          </a:p>
        </p:txBody>
      </p:sp>
      <p:sp>
        <p:nvSpPr>
          <p:cNvPr id="158" name="Slide Number"/>
          <p:cNvSpPr txBox="1">
            <a:spLocks noGrp="1"/>
          </p:cNvSpPr>
          <p:nvPr>
            <p:ph type="sldNum" sz="quarter" idx="2"/>
          </p:nvPr>
        </p:nvSpPr>
        <p:spPr>
          <a:prstGeom prst="rect">
            <a:avLst/>
          </a:prstGeom>
        </p:spPr>
        <p:txBody>
          <a:bodyPr anchor="ctr"/>
          <a:lstStyle/>
          <a:p>
            <a:fld id="{86CB4B4D-7CA3-9044-876B-883B54F8677D}" type="slidenum">
              <a:rPr/>
              <a:t>‹#›</a:t>
            </a:fld>
            <a:endParaRPr dirty="0"/>
          </a:p>
        </p:txBody>
      </p:sp>
    </p:spTree>
    <p:extLst>
      <p:ext uri="{BB962C8B-B14F-4D97-AF65-F5344CB8AC3E}">
        <p14:creationId xmlns:p14="http://schemas.microsoft.com/office/powerpoint/2010/main" val="426774351"/>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lide Number">
    <p:spTree>
      <p:nvGrpSpPr>
        <p:cNvPr id="1" name=""/>
        <p:cNvGrpSpPr/>
        <p:nvPr/>
      </p:nvGrpSpPr>
      <p:grpSpPr>
        <a:xfrm>
          <a:off x="0" y="0"/>
          <a:ext cx="0" cy="0"/>
          <a:chOff x="0" y="0"/>
          <a:chExt cx="0" cy="0"/>
        </a:xfrm>
      </p:grpSpPr>
      <p:sp>
        <p:nvSpPr>
          <p:cNvPr id="165"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extLst>
      <p:ext uri="{BB962C8B-B14F-4D97-AF65-F5344CB8AC3E}">
        <p14:creationId xmlns:p14="http://schemas.microsoft.com/office/powerpoint/2010/main" val="909810971"/>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Slide Number Black">
    <p:bg>
      <p:bgPr>
        <a:solidFill>
          <a:srgbClr val="192B37"/>
        </a:solidFill>
        <a:effectLst/>
      </p:bgPr>
    </p:bg>
    <p:spTree>
      <p:nvGrpSpPr>
        <p:cNvPr id="1" name=""/>
        <p:cNvGrpSpPr/>
        <p:nvPr/>
      </p:nvGrpSpPr>
      <p:grpSpPr>
        <a:xfrm>
          <a:off x="0" y="0"/>
          <a:ext cx="0" cy="0"/>
          <a:chOff x="0" y="0"/>
          <a:chExt cx="0" cy="0"/>
        </a:xfrm>
      </p:grpSpPr>
      <p:sp>
        <p:nvSpPr>
          <p:cNvPr id="172"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extLst>
      <p:ext uri="{BB962C8B-B14F-4D97-AF65-F5344CB8AC3E}">
        <p14:creationId xmlns:p14="http://schemas.microsoft.com/office/powerpoint/2010/main" val="2414434796"/>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1101648180"/>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Presentation title">
    <p:spTree>
      <p:nvGrpSpPr>
        <p:cNvPr id="1" name=""/>
        <p:cNvGrpSpPr/>
        <p:nvPr/>
      </p:nvGrpSpPr>
      <p:grpSpPr>
        <a:xfrm>
          <a:off x="0" y="0"/>
          <a:ext cx="0" cy="0"/>
          <a:chOff x="0" y="0"/>
          <a:chExt cx="0" cy="0"/>
        </a:xfrm>
      </p:grpSpPr>
      <p:sp>
        <p:nvSpPr>
          <p:cNvPr id="18" name="Title Text"/>
          <p:cNvSpPr txBox="1">
            <a:spLocks noGrp="1"/>
          </p:cNvSpPr>
          <p:nvPr>
            <p:ph type="title"/>
          </p:nvPr>
        </p:nvSpPr>
        <p:spPr>
          <a:xfrm>
            <a:off x="2584896" y="6377285"/>
            <a:ext cx="19678204" cy="5957990"/>
          </a:xfrm>
          <a:prstGeom prst="rect">
            <a:avLst/>
          </a:prstGeom>
        </p:spPr>
        <p:txBody>
          <a:bodyPr lIns="0" tIns="0" rIns="0" bIns="0"/>
          <a:lstStyle>
            <a:lvl1pPr>
              <a:lnSpc>
                <a:spcPct val="80000"/>
              </a:lnSpc>
              <a:spcBef>
                <a:spcPts val="0"/>
              </a:spcBef>
              <a:defRPr sz="4800" spc="0">
                <a:latin typeface="+mj-lt"/>
                <a:ea typeface="+mj-ea"/>
                <a:cs typeface="+mj-cs"/>
                <a:sym typeface="Poppins Medium"/>
              </a:defRPr>
            </a:lvl1pPr>
          </a:lstStyle>
          <a:p>
            <a:r>
              <a:rPr dirty="0"/>
              <a:t>Title Text</a:t>
            </a:r>
          </a:p>
        </p:txBody>
      </p:sp>
      <p:pic>
        <p:nvPicPr>
          <p:cNvPr id="19" name="endava_logo_pos_RGB.svg" descr="endava_logo_pos_RGB.sv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593248" y="607284"/>
            <a:ext cx="2480228" cy="421640"/>
          </a:xfrm>
          <a:prstGeom prst="rect">
            <a:avLst/>
          </a:prstGeom>
          <a:ln w="12700">
            <a:miter lim="400000"/>
          </a:ln>
        </p:spPr>
      </p:pic>
      <p:sp>
        <p:nvSpPr>
          <p:cNvPr id="20" name="Slide Number"/>
          <p:cNvSpPr txBox="1">
            <a:spLocks noGrp="1"/>
          </p:cNvSpPr>
          <p:nvPr>
            <p:ph type="sldNum" sz="quarter" idx="2"/>
          </p:nvPr>
        </p:nvSpPr>
        <p:spPr>
          <a:xfrm>
            <a:off x="11938790" y="13167542"/>
            <a:ext cx="246862" cy="225703"/>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785009653"/>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Presentation title dark">
    <p:bg>
      <p:bgPr>
        <a:solidFill>
          <a:srgbClr val="192B37"/>
        </a:solidFill>
        <a:effectLst/>
      </p:bgPr>
    </p:bg>
    <p:spTree>
      <p:nvGrpSpPr>
        <p:cNvPr id="1" name=""/>
        <p:cNvGrpSpPr/>
        <p:nvPr/>
      </p:nvGrpSpPr>
      <p:grpSpPr>
        <a:xfrm>
          <a:off x="0" y="0"/>
          <a:ext cx="0" cy="0"/>
          <a:chOff x="0" y="0"/>
          <a:chExt cx="0" cy="0"/>
        </a:xfrm>
      </p:grpSpPr>
      <p:sp>
        <p:nvSpPr>
          <p:cNvPr id="27" name="Title Text"/>
          <p:cNvSpPr txBox="1">
            <a:spLocks noGrp="1"/>
          </p:cNvSpPr>
          <p:nvPr>
            <p:ph type="title"/>
          </p:nvPr>
        </p:nvSpPr>
        <p:spPr>
          <a:xfrm>
            <a:off x="2584896" y="6377285"/>
            <a:ext cx="19678204" cy="5957990"/>
          </a:xfrm>
          <a:prstGeom prst="rect">
            <a:avLst/>
          </a:prstGeom>
        </p:spPr>
        <p:txBody>
          <a:bodyPr lIns="0" tIns="0" rIns="0" bIns="0"/>
          <a:lstStyle>
            <a:lvl1pPr>
              <a:lnSpc>
                <a:spcPct val="80000"/>
              </a:lnSpc>
              <a:spcBef>
                <a:spcPts val="0"/>
              </a:spcBef>
              <a:defRPr sz="4800" spc="0">
                <a:solidFill>
                  <a:srgbClr val="FFFFFF"/>
                </a:solidFill>
                <a:latin typeface="+mj-lt"/>
                <a:ea typeface="+mj-ea"/>
                <a:cs typeface="+mj-cs"/>
                <a:sym typeface="Poppins Medium"/>
              </a:defRPr>
            </a:lvl1pPr>
          </a:lstStyle>
          <a:p>
            <a:r>
              <a:t>Title Text</a:t>
            </a:r>
          </a:p>
        </p:txBody>
      </p:sp>
      <p:pic>
        <p:nvPicPr>
          <p:cNvPr id="28" name="endava_logo_neg_RGB.png" descr="endava_logo_neg_RGB.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593248" y="607284"/>
            <a:ext cx="2480228" cy="421640"/>
          </a:xfrm>
          <a:prstGeom prst="rect">
            <a:avLst/>
          </a:prstGeom>
          <a:ln w="12700">
            <a:miter lim="400000"/>
          </a:ln>
        </p:spPr>
      </p:pic>
      <p:sp>
        <p:nvSpPr>
          <p:cNvPr id="29" name="Slide Number"/>
          <p:cNvSpPr txBox="1">
            <a:spLocks noGrp="1"/>
          </p:cNvSpPr>
          <p:nvPr>
            <p:ph type="sldNum" sz="quarter" idx="2"/>
          </p:nvPr>
        </p:nvSpPr>
        <p:spPr>
          <a:xfrm>
            <a:off x="11938790" y="13167542"/>
            <a:ext cx="246862" cy="225703"/>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1440533132"/>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reserve="1">
  <p:cSld name="1_Presentation title dark">
    <p:bg>
      <p:bgPr>
        <a:solidFill>
          <a:srgbClr val="192B37"/>
        </a:solidFill>
        <a:effectLst/>
      </p:bgPr>
    </p:bg>
    <p:spTree>
      <p:nvGrpSpPr>
        <p:cNvPr id="1" name=""/>
        <p:cNvGrpSpPr/>
        <p:nvPr/>
      </p:nvGrpSpPr>
      <p:grpSpPr>
        <a:xfrm>
          <a:off x="0" y="0"/>
          <a:ext cx="0" cy="0"/>
          <a:chOff x="0" y="0"/>
          <a:chExt cx="0" cy="0"/>
        </a:xfrm>
      </p:grpSpPr>
      <p:sp>
        <p:nvSpPr>
          <p:cNvPr id="27" name="Title Text"/>
          <p:cNvSpPr txBox="1">
            <a:spLocks noGrp="1"/>
          </p:cNvSpPr>
          <p:nvPr>
            <p:ph type="title"/>
          </p:nvPr>
        </p:nvSpPr>
        <p:spPr>
          <a:xfrm>
            <a:off x="2584896" y="6377285"/>
            <a:ext cx="19678204" cy="5957990"/>
          </a:xfrm>
          <a:prstGeom prst="rect">
            <a:avLst/>
          </a:prstGeom>
        </p:spPr>
        <p:txBody>
          <a:bodyPr lIns="0" tIns="0" rIns="0" bIns="0"/>
          <a:lstStyle>
            <a:lvl1pPr>
              <a:lnSpc>
                <a:spcPct val="80000"/>
              </a:lnSpc>
              <a:spcBef>
                <a:spcPts val="0"/>
              </a:spcBef>
              <a:defRPr sz="4800" spc="0">
                <a:solidFill>
                  <a:srgbClr val="FFFFFF"/>
                </a:solidFill>
                <a:latin typeface="+mj-lt"/>
                <a:ea typeface="+mj-ea"/>
                <a:cs typeface="+mj-cs"/>
                <a:sym typeface="Poppins Medium"/>
              </a:defRPr>
            </a:lvl1pPr>
          </a:lstStyle>
          <a:p>
            <a:r>
              <a:t>Title Text</a:t>
            </a:r>
          </a:p>
        </p:txBody>
      </p:sp>
      <p:sp>
        <p:nvSpPr>
          <p:cNvPr id="29" name="Slide Number"/>
          <p:cNvSpPr txBox="1">
            <a:spLocks noGrp="1"/>
          </p:cNvSpPr>
          <p:nvPr>
            <p:ph type="sldNum" sz="quarter" idx="2"/>
          </p:nvPr>
        </p:nvSpPr>
        <p:spPr>
          <a:xfrm>
            <a:off x="11938790" y="13167542"/>
            <a:ext cx="246862" cy="225703"/>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133307144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resentation title">
    <p:spTree>
      <p:nvGrpSpPr>
        <p:cNvPr id="1" name=""/>
        <p:cNvGrpSpPr/>
        <p:nvPr/>
      </p:nvGrpSpPr>
      <p:grpSpPr>
        <a:xfrm>
          <a:off x="0" y="0"/>
          <a:ext cx="0" cy="0"/>
          <a:chOff x="0" y="0"/>
          <a:chExt cx="0" cy="0"/>
        </a:xfrm>
      </p:grpSpPr>
      <p:sp>
        <p:nvSpPr>
          <p:cNvPr id="18" name="Title Text"/>
          <p:cNvSpPr txBox="1">
            <a:spLocks noGrp="1"/>
          </p:cNvSpPr>
          <p:nvPr>
            <p:ph type="title"/>
          </p:nvPr>
        </p:nvSpPr>
        <p:spPr>
          <a:xfrm>
            <a:off x="2584896" y="6377285"/>
            <a:ext cx="19678204" cy="5957990"/>
          </a:xfrm>
          <a:prstGeom prst="rect">
            <a:avLst/>
          </a:prstGeom>
        </p:spPr>
        <p:txBody>
          <a:bodyPr lIns="0" tIns="0" rIns="0" bIns="0"/>
          <a:lstStyle>
            <a:lvl1pPr>
              <a:lnSpc>
                <a:spcPct val="80000"/>
              </a:lnSpc>
              <a:spcBef>
                <a:spcPts val="0"/>
              </a:spcBef>
              <a:defRPr sz="4800" spc="0">
                <a:latin typeface="+mj-lt"/>
                <a:ea typeface="+mj-ea"/>
                <a:cs typeface="+mj-cs"/>
                <a:sym typeface="Poppins Medium"/>
              </a:defRPr>
            </a:lvl1pPr>
          </a:lstStyle>
          <a:p>
            <a:r>
              <a:rPr dirty="0"/>
              <a:t>Title Text</a:t>
            </a:r>
          </a:p>
        </p:txBody>
      </p:sp>
      <p:pic>
        <p:nvPicPr>
          <p:cNvPr id="19" name="endava_logo_pos_RGB.svg" descr="endava_logo_pos_RGB.sv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593248" y="607284"/>
            <a:ext cx="2480228" cy="421640"/>
          </a:xfrm>
          <a:prstGeom prst="rect">
            <a:avLst/>
          </a:prstGeom>
          <a:ln w="12700">
            <a:miter lim="400000"/>
          </a:ln>
        </p:spPr>
      </p:pic>
      <p:sp>
        <p:nvSpPr>
          <p:cNvPr id="20" name="Slide Number"/>
          <p:cNvSpPr txBox="1">
            <a:spLocks noGrp="1"/>
          </p:cNvSpPr>
          <p:nvPr>
            <p:ph type="sldNum" sz="quarter" idx="2"/>
          </p:nvPr>
        </p:nvSpPr>
        <p:spPr>
          <a:xfrm>
            <a:off x="11938790" y="13167542"/>
            <a:ext cx="246862" cy="225703"/>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4091873211"/>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pic>
        <p:nvPicPr>
          <p:cNvPr id="38" name="endava_brandshape_RGB_red.svg" descr="endava_brandshape_RGB_red.sv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rot="16200000">
            <a:off x="5521572" y="2073271"/>
            <a:ext cx="609602" cy="243842"/>
          </a:xfrm>
          <a:prstGeom prst="rect">
            <a:avLst/>
          </a:prstGeom>
          <a:ln w="12700">
            <a:miter lim="400000"/>
          </a:ln>
        </p:spPr>
      </p:pic>
      <p:sp>
        <p:nvSpPr>
          <p:cNvPr id="39" name="Agenda"/>
          <p:cNvSpPr txBox="1"/>
          <p:nvPr/>
        </p:nvSpPr>
        <p:spPr>
          <a:xfrm>
            <a:off x="2590801" y="1941404"/>
            <a:ext cx="3357490" cy="482183"/>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anchor="ctr">
            <a:spAutoFit/>
          </a:bodyPr>
          <a:lstStyle>
            <a:lvl1pPr defTabSz="470262">
              <a:lnSpc>
                <a:spcPct val="100000"/>
              </a:lnSpc>
              <a:spcBef>
                <a:spcPts val="3000"/>
              </a:spcBef>
              <a:defRPr sz="5600" spc="0"/>
            </a:lvl1pPr>
          </a:lstStyle>
          <a:p>
            <a:r>
              <a:rPr sz="2800">
                <a:latin typeface="+mj-lt"/>
              </a:rPr>
              <a:t>Agenda</a:t>
            </a:r>
          </a:p>
        </p:txBody>
      </p:sp>
      <p:sp>
        <p:nvSpPr>
          <p:cNvPr id="40" name="Insert short chapter name…"/>
          <p:cNvSpPr txBox="1">
            <a:spLocks noGrp="1"/>
          </p:cNvSpPr>
          <p:nvPr>
            <p:ph type="body" sz="quarter" idx="21"/>
          </p:nvPr>
        </p:nvSpPr>
        <p:spPr>
          <a:xfrm>
            <a:off x="4566592" y="4389129"/>
            <a:ext cx="9263708" cy="4237057"/>
          </a:xfrm>
          <a:prstGeom prst="rect">
            <a:avLst/>
          </a:prstGeom>
        </p:spPr>
        <p:txBody>
          <a:bodyPr lIns="0" tIns="0" rIns="0" bIns="0" anchor="t">
            <a:spAutoFit/>
          </a:bodyPr>
          <a:lstStyle>
            <a:lvl1pPr marL="0" indent="0" defTabSz="470262">
              <a:lnSpc>
                <a:spcPct val="140000"/>
              </a:lnSpc>
              <a:spcBef>
                <a:spcPts val="0"/>
              </a:spcBef>
              <a:buClrTx/>
              <a:buSzTx/>
              <a:buNone/>
              <a:defRPr sz="4000"/>
            </a:lvl1pPr>
          </a:lstStyle>
          <a:p>
            <a:pPr marL="0" indent="0" defTabSz="470262">
              <a:lnSpc>
                <a:spcPct val="140000"/>
              </a:lnSpc>
              <a:spcBef>
                <a:spcPts val="0"/>
              </a:spcBef>
              <a:buClrTx/>
              <a:buSzTx/>
              <a:buNone/>
              <a:defRPr sz="4000"/>
            </a:pPr>
            <a:r>
              <a:rPr dirty="0"/>
              <a:t>Insert short chapter name</a:t>
            </a:r>
          </a:p>
          <a:p>
            <a:pPr marL="0" indent="0" defTabSz="470262">
              <a:lnSpc>
                <a:spcPct val="140000"/>
              </a:lnSpc>
              <a:spcBef>
                <a:spcPts val="0"/>
              </a:spcBef>
              <a:buClrTx/>
              <a:buSzTx/>
              <a:buNone/>
              <a:defRPr sz="4000"/>
            </a:pPr>
            <a:r>
              <a:rPr dirty="0"/>
              <a:t>Insert short chapter name</a:t>
            </a:r>
          </a:p>
          <a:p>
            <a:pPr marL="0" indent="0" defTabSz="470262">
              <a:lnSpc>
                <a:spcPct val="140000"/>
              </a:lnSpc>
              <a:spcBef>
                <a:spcPts val="0"/>
              </a:spcBef>
              <a:buClrTx/>
              <a:buSzTx/>
              <a:buNone/>
              <a:defRPr sz="4000"/>
            </a:pPr>
            <a:r>
              <a:rPr dirty="0"/>
              <a:t>Insert short chapter name</a:t>
            </a:r>
          </a:p>
          <a:p>
            <a:pPr marL="0" indent="0" defTabSz="470262">
              <a:lnSpc>
                <a:spcPct val="140000"/>
              </a:lnSpc>
              <a:spcBef>
                <a:spcPts val="0"/>
              </a:spcBef>
              <a:buClrTx/>
              <a:buSzTx/>
              <a:buNone/>
              <a:defRPr sz="4000"/>
            </a:pPr>
            <a:r>
              <a:rPr dirty="0"/>
              <a:t>Insert short chapter name</a:t>
            </a:r>
          </a:p>
          <a:p>
            <a:pPr marL="0" indent="0" defTabSz="470262">
              <a:lnSpc>
                <a:spcPct val="140000"/>
              </a:lnSpc>
              <a:spcBef>
                <a:spcPts val="0"/>
              </a:spcBef>
              <a:buClrTx/>
              <a:buSzTx/>
              <a:buNone/>
              <a:defRPr sz="4000"/>
            </a:pPr>
            <a:r>
              <a:rPr dirty="0"/>
              <a:t>Insert short chapter name</a:t>
            </a:r>
          </a:p>
        </p:txBody>
      </p:sp>
      <p:sp>
        <p:nvSpPr>
          <p:cNvPr id="41" name="Pag. 4…"/>
          <p:cNvSpPr txBox="1">
            <a:spLocks noGrp="1"/>
          </p:cNvSpPr>
          <p:nvPr>
            <p:ph type="body" sz="quarter" idx="22"/>
          </p:nvPr>
        </p:nvSpPr>
        <p:spPr>
          <a:xfrm>
            <a:off x="14478001" y="4630429"/>
            <a:ext cx="1217274" cy="3742563"/>
          </a:xfrm>
          <a:prstGeom prst="rect">
            <a:avLst/>
          </a:prstGeom>
        </p:spPr>
        <p:txBody>
          <a:bodyPr lIns="0" tIns="0" rIns="0" bIns="0" anchor="t">
            <a:spAutoFit/>
          </a:bodyPr>
          <a:lstStyle>
            <a:lvl1pPr marL="0" indent="0">
              <a:lnSpc>
                <a:spcPct val="280000"/>
              </a:lnSpc>
              <a:buClrTx/>
              <a:buSzTx/>
              <a:buNone/>
              <a:defRPr sz="1600"/>
            </a:lvl1pPr>
          </a:lstStyle>
          <a:p>
            <a:pPr marL="0" indent="0">
              <a:lnSpc>
                <a:spcPct val="280000"/>
              </a:lnSpc>
              <a:buClrTx/>
              <a:buSzTx/>
              <a:buNone/>
              <a:defRPr sz="1600"/>
            </a:pPr>
            <a:r>
              <a:rPr dirty="0"/>
              <a:t>Pag. 4</a:t>
            </a:r>
          </a:p>
          <a:p>
            <a:pPr marL="0" indent="0">
              <a:lnSpc>
                <a:spcPct val="280000"/>
              </a:lnSpc>
              <a:buClrTx/>
              <a:buSzTx/>
              <a:buNone/>
              <a:defRPr sz="1600"/>
            </a:pPr>
            <a:r>
              <a:rPr dirty="0"/>
              <a:t>Pag. 8</a:t>
            </a:r>
          </a:p>
          <a:p>
            <a:pPr marL="0" indent="0">
              <a:lnSpc>
                <a:spcPct val="280000"/>
              </a:lnSpc>
              <a:buClrTx/>
              <a:buSzTx/>
              <a:buNone/>
              <a:defRPr sz="1600"/>
            </a:pPr>
            <a:r>
              <a:rPr dirty="0"/>
              <a:t>Pag. 16</a:t>
            </a:r>
          </a:p>
          <a:p>
            <a:pPr marL="0" indent="0">
              <a:lnSpc>
                <a:spcPct val="280000"/>
              </a:lnSpc>
              <a:buClrTx/>
              <a:buSzTx/>
              <a:buNone/>
              <a:defRPr sz="1600"/>
            </a:pPr>
            <a:r>
              <a:rPr dirty="0"/>
              <a:t>Pag. 32</a:t>
            </a:r>
          </a:p>
          <a:p>
            <a:pPr marL="0" indent="0">
              <a:lnSpc>
                <a:spcPct val="280000"/>
              </a:lnSpc>
              <a:buClrTx/>
              <a:buSzTx/>
              <a:buNone/>
              <a:defRPr sz="1600"/>
            </a:pPr>
            <a:r>
              <a:rPr dirty="0"/>
              <a:t>Pag. 48</a:t>
            </a:r>
          </a:p>
        </p:txBody>
      </p:sp>
      <p:sp>
        <p:nvSpPr>
          <p:cNvPr id="42" name="01…"/>
          <p:cNvSpPr txBox="1">
            <a:spLocks noGrp="1"/>
          </p:cNvSpPr>
          <p:nvPr>
            <p:ph type="body" sz="quarter" idx="23"/>
          </p:nvPr>
        </p:nvSpPr>
        <p:spPr>
          <a:xfrm>
            <a:off x="2590801" y="4389129"/>
            <a:ext cx="1328094" cy="4237057"/>
          </a:xfrm>
          <a:prstGeom prst="rect">
            <a:avLst/>
          </a:prstGeom>
        </p:spPr>
        <p:txBody>
          <a:bodyPr lIns="0" tIns="0" rIns="0" bIns="0" anchor="t">
            <a:spAutoFit/>
          </a:bodyPr>
          <a:lstStyle>
            <a:lvl1pPr marL="0" indent="0" defTabSz="470262">
              <a:lnSpc>
                <a:spcPct val="140000"/>
              </a:lnSpc>
              <a:spcBef>
                <a:spcPts val="0"/>
              </a:spcBef>
              <a:buSzTx/>
              <a:buNone/>
              <a:defRPr sz="4000">
                <a:solidFill>
                  <a:srgbClr val="FF5640"/>
                </a:solidFill>
              </a:defRPr>
            </a:lvl1pPr>
          </a:lstStyle>
          <a:p>
            <a:pPr marL="0" indent="0" defTabSz="470262">
              <a:lnSpc>
                <a:spcPct val="140000"/>
              </a:lnSpc>
              <a:spcBef>
                <a:spcPts val="0"/>
              </a:spcBef>
              <a:buSzTx/>
              <a:buNone/>
              <a:defRPr sz="4000">
                <a:solidFill>
                  <a:srgbClr val="FF5640"/>
                </a:solidFill>
              </a:defRPr>
            </a:pPr>
            <a:r>
              <a:rPr dirty="0"/>
              <a:t>01</a:t>
            </a:r>
          </a:p>
          <a:p>
            <a:pPr marL="0" indent="0" defTabSz="470262">
              <a:lnSpc>
                <a:spcPct val="140000"/>
              </a:lnSpc>
              <a:spcBef>
                <a:spcPts val="0"/>
              </a:spcBef>
              <a:buSzTx/>
              <a:buNone/>
              <a:defRPr sz="4000">
                <a:solidFill>
                  <a:srgbClr val="FF5640"/>
                </a:solidFill>
              </a:defRPr>
            </a:pPr>
            <a:r>
              <a:rPr dirty="0"/>
              <a:t>02</a:t>
            </a:r>
          </a:p>
          <a:p>
            <a:pPr marL="0" indent="0" defTabSz="470262">
              <a:lnSpc>
                <a:spcPct val="140000"/>
              </a:lnSpc>
              <a:spcBef>
                <a:spcPts val="0"/>
              </a:spcBef>
              <a:buSzTx/>
              <a:buNone/>
              <a:defRPr sz="4000">
                <a:solidFill>
                  <a:srgbClr val="FF5640"/>
                </a:solidFill>
              </a:defRPr>
            </a:pPr>
            <a:r>
              <a:rPr dirty="0"/>
              <a:t>03</a:t>
            </a:r>
          </a:p>
          <a:p>
            <a:pPr marL="0" indent="0" defTabSz="470262">
              <a:lnSpc>
                <a:spcPct val="140000"/>
              </a:lnSpc>
              <a:spcBef>
                <a:spcPts val="0"/>
              </a:spcBef>
              <a:buSzTx/>
              <a:buNone/>
              <a:defRPr sz="4000">
                <a:solidFill>
                  <a:srgbClr val="FF5640"/>
                </a:solidFill>
              </a:defRPr>
            </a:pPr>
            <a:r>
              <a:rPr dirty="0"/>
              <a:t>04</a:t>
            </a:r>
          </a:p>
          <a:p>
            <a:pPr marL="0" indent="0" defTabSz="470262">
              <a:lnSpc>
                <a:spcPct val="140000"/>
              </a:lnSpc>
              <a:spcBef>
                <a:spcPts val="0"/>
              </a:spcBef>
              <a:buSzTx/>
              <a:buNone/>
              <a:defRPr sz="4000">
                <a:solidFill>
                  <a:srgbClr val="FF5640"/>
                </a:solidFill>
              </a:defRPr>
            </a:pPr>
            <a:r>
              <a:rPr dirty="0"/>
              <a:t>05</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pic>
        <p:nvPicPr>
          <p:cNvPr id="2" name="endava_symbol_black_CMYK.pdf" descr="endava_symbol_black_CMYK.pdf">
            <a:extLst>
              <a:ext uri="{FF2B5EF4-FFF2-40B4-BE49-F238E27FC236}">
                <a16:creationId xmlns:a16="http://schemas.microsoft.com/office/drawing/2014/main" id="{46E5D2F0-15DA-2874-EAC3-5BB2891DDF60}"/>
              </a:ext>
            </a:extLst>
          </p:cNvPr>
          <p:cNvPicPr>
            <a:picLocks noChangeAspect="1"/>
          </p:cNvPicPr>
          <p:nvPr userDrawn="1"/>
        </p:nvPicPr>
        <p:blipFill>
          <a:blip r:embed="rId3"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3" name="Insert presentation name">
            <a:extLst>
              <a:ext uri="{FF2B5EF4-FFF2-40B4-BE49-F238E27FC236}">
                <a16:creationId xmlns:a16="http://schemas.microsoft.com/office/drawing/2014/main" id="{B4EA5F31-CE77-51B2-4E0C-5100FC85B505}"/>
              </a:ext>
            </a:extLst>
          </p:cNvPr>
          <p:cNvSpPr txBox="1"/>
          <p:nvPr userDrawn="1"/>
        </p:nvSpPr>
        <p:spPr>
          <a:xfrm>
            <a:off x="16759830" y="332561"/>
            <a:ext cx="6570620" cy="1590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gn="r">
              <a:spcBef>
                <a:spcPts val="3000"/>
              </a:spcBef>
              <a:defRPr sz="1400"/>
            </a:lvl1pPr>
          </a:lstStyle>
          <a:p>
            <a:r>
              <a:rPr lang="en-US" sz="700"/>
              <a:t>Presentation name here</a:t>
            </a:r>
            <a:endParaRPr sz="700"/>
          </a:p>
        </p:txBody>
      </p:sp>
    </p:spTree>
    <p:extLst>
      <p:ext uri="{BB962C8B-B14F-4D97-AF65-F5344CB8AC3E}">
        <p14:creationId xmlns:p14="http://schemas.microsoft.com/office/powerpoint/2010/main" val="2727804042"/>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hapter">
    <p:spTree>
      <p:nvGrpSpPr>
        <p:cNvPr id="1" name=""/>
        <p:cNvGrpSpPr/>
        <p:nvPr/>
      </p:nvGrpSpPr>
      <p:grpSpPr>
        <a:xfrm>
          <a:off x="0" y="0"/>
          <a:ext cx="0" cy="0"/>
          <a:chOff x="0" y="0"/>
          <a:chExt cx="0" cy="0"/>
        </a:xfrm>
      </p:grpSpPr>
      <p:sp>
        <p:nvSpPr>
          <p:cNvPr id="65" name="Title Text"/>
          <p:cNvSpPr txBox="1">
            <a:spLocks noGrp="1"/>
          </p:cNvSpPr>
          <p:nvPr>
            <p:ph type="title"/>
          </p:nvPr>
        </p:nvSpPr>
        <p:spPr>
          <a:xfrm>
            <a:off x="5289997" y="2795885"/>
            <a:ext cx="14122402" cy="3352802"/>
          </a:xfrm>
          <a:prstGeom prst="rect">
            <a:avLst/>
          </a:prstGeom>
        </p:spPr>
        <p:txBody>
          <a:bodyPr lIns="0" tIns="0" rIns="0" bIns="0"/>
          <a:lstStyle>
            <a:lvl1pPr>
              <a:lnSpc>
                <a:spcPct val="100000"/>
              </a:lnSpc>
              <a:spcBef>
                <a:spcPts val="0"/>
              </a:spcBef>
              <a:defRPr sz="4800" spc="0">
                <a:latin typeface="+mj-lt"/>
                <a:ea typeface="+mj-ea"/>
                <a:cs typeface="+mj-cs"/>
                <a:sym typeface="Poppins Medium"/>
              </a:defRPr>
            </a:lvl1pPr>
          </a:lstStyle>
          <a:p>
            <a:r>
              <a:t>Title Text</a:t>
            </a:r>
          </a:p>
        </p:txBody>
      </p:sp>
      <p:sp>
        <p:nvSpPr>
          <p:cNvPr id="66" name="Chapter"/>
          <p:cNvSpPr txBox="1"/>
          <p:nvPr userDrawn="1"/>
        </p:nvSpPr>
        <p:spPr>
          <a:xfrm>
            <a:off x="609601" y="1332820"/>
            <a:ext cx="1615562" cy="1384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chor="ctr">
            <a:spAutoFit/>
          </a:bodyPr>
          <a:lstStyle>
            <a:lvl1pPr>
              <a:lnSpc>
                <a:spcPct val="100000"/>
              </a:lnSpc>
            </a:lvl1pPr>
          </a:lstStyle>
          <a:p>
            <a:r>
              <a:rPr sz="900"/>
              <a:t>Chapter</a:t>
            </a:r>
          </a:p>
        </p:txBody>
      </p:sp>
      <p:sp>
        <p:nvSpPr>
          <p:cNvPr id="67" name="01"/>
          <p:cNvSpPr txBox="1">
            <a:spLocks noGrp="1"/>
          </p:cNvSpPr>
          <p:nvPr>
            <p:ph type="body" sz="quarter" idx="21" hasCustomPrompt="1"/>
          </p:nvPr>
        </p:nvSpPr>
        <p:spPr>
          <a:xfrm>
            <a:off x="609601" y="2795880"/>
            <a:ext cx="2284402" cy="738664"/>
          </a:xfrm>
          <a:prstGeom prst="rect">
            <a:avLst/>
          </a:prstGeom>
        </p:spPr>
        <p:txBody>
          <a:bodyPr lIns="0" tIns="0" rIns="0" bIns="0" anchor="t">
            <a:spAutoFit/>
          </a:bodyPr>
          <a:lstStyle>
            <a:lvl1pPr marL="0" indent="0" defTabSz="235131">
              <a:lnSpc>
                <a:spcPct val="100000"/>
              </a:lnSpc>
              <a:spcBef>
                <a:spcPts val="0"/>
              </a:spcBef>
              <a:buClrTx/>
              <a:buSzTx/>
              <a:buNone/>
              <a:defRPr sz="4800">
                <a:latin typeface="+mj-lt"/>
                <a:ea typeface="+mj-ea"/>
                <a:cs typeface="+mj-cs"/>
                <a:sym typeface="Poppins Medium"/>
              </a:defRPr>
            </a:lvl1pPr>
          </a:lstStyle>
          <a:p>
            <a:r>
              <a:t>01</a:t>
            </a:r>
          </a:p>
        </p:txBody>
      </p:sp>
      <p:sp>
        <p:nvSpPr>
          <p:cNvPr id="68" name="Insert presentation name or subtitle here if needed"/>
          <p:cNvSpPr txBox="1">
            <a:spLocks noGrp="1"/>
          </p:cNvSpPr>
          <p:nvPr>
            <p:ph type="body" sz="quarter" idx="22" hasCustomPrompt="1"/>
          </p:nvPr>
        </p:nvSpPr>
        <p:spPr>
          <a:xfrm>
            <a:off x="5301235" y="1224269"/>
            <a:ext cx="7253966" cy="153888"/>
          </a:xfrm>
          <a:prstGeom prst="rect">
            <a:avLst/>
          </a:prstGeom>
        </p:spPr>
        <p:txBody>
          <a:bodyPr lIns="0" tIns="0" rIns="0" bIns="0" anchor="t">
            <a:spAutoFit/>
          </a:bodyPr>
          <a:lstStyle>
            <a:lvl1pPr marL="0" indent="0">
              <a:lnSpc>
                <a:spcPct val="100000"/>
              </a:lnSpc>
              <a:buClrTx/>
              <a:buSzTx/>
              <a:buNone/>
              <a:defRPr sz="1000"/>
            </a:lvl1pPr>
          </a:lstStyle>
          <a:p>
            <a:r>
              <a:rPr dirty="0"/>
              <a:t>Insert subtitle if needed</a:t>
            </a:r>
          </a:p>
        </p:txBody>
      </p:sp>
      <p:pic>
        <p:nvPicPr>
          <p:cNvPr id="69" name="endava_brandshape_RGB_red.svg" descr="endava_brandshape_RGB_red.sv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2916214" y="3241713"/>
            <a:ext cx="1142576" cy="457030"/>
          </a:xfrm>
          <a:prstGeom prst="rect">
            <a:avLst/>
          </a:prstGeom>
          <a:ln w="12700">
            <a:miter lim="400000"/>
          </a:ln>
        </p:spPr>
      </p:pic>
      <p:sp>
        <p:nvSpPr>
          <p:cNvPr id="70" name="Slide Number"/>
          <p:cNvSpPr txBox="1">
            <a:spLocks noGrp="1"/>
          </p:cNvSpPr>
          <p:nvPr>
            <p:ph type="sldNum" sz="quarter" idx="2"/>
          </p:nvPr>
        </p:nvSpPr>
        <p:spPr>
          <a:xfrm>
            <a:off x="11938790" y="13167542"/>
            <a:ext cx="246862" cy="225703"/>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810600882"/>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Chapter dark">
    <p:bg>
      <p:bgPr>
        <a:solidFill>
          <a:srgbClr val="192B37"/>
        </a:solidFill>
        <a:effectLst/>
      </p:bgPr>
    </p:bg>
    <p:spTree>
      <p:nvGrpSpPr>
        <p:cNvPr id="1" name=""/>
        <p:cNvGrpSpPr/>
        <p:nvPr/>
      </p:nvGrpSpPr>
      <p:grpSpPr>
        <a:xfrm>
          <a:off x="0" y="0"/>
          <a:ext cx="0" cy="0"/>
          <a:chOff x="0" y="0"/>
          <a:chExt cx="0" cy="0"/>
        </a:xfrm>
      </p:grpSpPr>
      <p:sp>
        <p:nvSpPr>
          <p:cNvPr id="77" name="Title Text"/>
          <p:cNvSpPr txBox="1">
            <a:spLocks noGrp="1"/>
          </p:cNvSpPr>
          <p:nvPr>
            <p:ph type="title"/>
          </p:nvPr>
        </p:nvSpPr>
        <p:spPr>
          <a:xfrm>
            <a:off x="5289997" y="2795885"/>
            <a:ext cx="14122402" cy="3352802"/>
          </a:xfrm>
          <a:prstGeom prst="rect">
            <a:avLst/>
          </a:prstGeom>
        </p:spPr>
        <p:txBody>
          <a:bodyPr lIns="0" tIns="0" rIns="0" bIns="0"/>
          <a:lstStyle>
            <a:lvl1pPr>
              <a:lnSpc>
                <a:spcPct val="100000"/>
              </a:lnSpc>
              <a:spcBef>
                <a:spcPts val="0"/>
              </a:spcBef>
              <a:defRPr sz="4800" spc="0">
                <a:solidFill>
                  <a:srgbClr val="FFFFFF"/>
                </a:solidFill>
                <a:latin typeface="+mj-lt"/>
                <a:ea typeface="+mj-ea"/>
                <a:cs typeface="+mj-cs"/>
                <a:sym typeface="Poppins Medium"/>
              </a:defRPr>
            </a:lvl1pPr>
          </a:lstStyle>
          <a:p>
            <a:r>
              <a:t>Title Text</a:t>
            </a:r>
          </a:p>
        </p:txBody>
      </p:sp>
      <p:sp>
        <p:nvSpPr>
          <p:cNvPr id="79" name="Chapter"/>
          <p:cNvSpPr txBox="1"/>
          <p:nvPr/>
        </p:nvSpPr>
        <p:spPr>
          <a:xfrm>
            <a:off x="609601" y="1224269"/>
            <a:ext cx="1615562" cy="1384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spAutoFit/>
          </a:bodyPr>
          <a:lstStyle>
            <a:lvl1pPr>
              <a:defRPr>
                <a:solidFill>
                  <a:srgbClr val="FFFFFF"/>
                </a:solidFill>
              </a:defRPr>
            </a:lvl1pPr>
          </a:lstStyle>
          <a:p>
            <a:r>
              <a:rPr sz="900"/>
              <a:t>Chapter</a:t>
            </a:r>
          </a:p>
        </p:txBody>
      </p:sp>
      <p:sp>
        <p:nvSpPr>
          <p:cNvPr id="80" name="01"/>
          <p:cNvSpPr txBox="1">
            <a:spLocks noGrp="1"/>
          </p:cNvSpPr>
          <p:nvPr>
            <p:ph type="body" sz="quarter" idx="21" hasCustomPrompt="1"/>
          </p:nvPr>
        </p:nvSpPr>
        <p:spPr>
          <a:xfrm>
            <a:off x="609601" y="2795880"/>
            <a:ext cx="2284402" cy="738664"/>
          </a:xfrm>
          <a:prstGeom prst="rect">
            <a:avLst/>
          </a:prstGeom>
        </p:spPr>
        <p:txBody>
          <a:bodyPr lIns="0" tIns="0" rIns="0" bIns="0" anchor="t">
            <a:spAutoFit/>
          </a:bodyPr>
          <a:lstStyle>
            <a:lvl1pPr marL="0" indent="0" defTabSz="235131">
              <a:lnSpc>
                <a:spcPct val="100000"/>
              </a:lnSpc>
              <a:spcBef>
                <a:spcPts val="0"/>
              </a:spcBef>
              <a:buClrTx/>
              <a:buSzTx/>
              <a:buNone/>
              <a:defRPr sz="4800">
                <a:solidFill>
                  <a:srgbClr val="FFFFFF"/>
                </a:solidFill>
                <a:latin typeface="+mj-lt"/>
                <a:ea typeface="+mj-ea"/>
                <a:cs typeface="+mj-cs"/>
                <a:sym typeface="Poppins Medium"/>
              </a:defRPr>
            </a:lvl1pPr>
          </a:lstStyle>
          <a:p>
            <a:r>
              <a:t>01</a:t>
            </a:r>
          </a:p>
        </p:txBody>
      </p:sp>
      <p:sp>
        <p:nvSpPr>
          <p:cNvPr id="81" name="Insert presentation name or subtitle here if needed"/>
          <p:cNvSpPr txBox="1">
            <a:spLocks noGrp="1"/>
          </p:cNvSpPr>
          <p:nvPr>
            <p:ph type="body" sz="quarter" idx="22" hasCustomPrompt="1"/>
          </p:nvPr>
        </p:nvSpPr>
        <p:spPr>
          <a:xfrm>
            <a:off x="5301235" y="1224266"/>
            <a:ext cx="7253966" cy="174407"/>
          </a:xfrm>
          <a:prstGeom prst="rect">
            <a:avLst/>
          </a:prstGeom>
        </p:spPr>
        <p:txBody>
          <a:bodyPr lIns="0" tIns="0" rIns="0" bIns="0" anchor="t">
            <a:spAutoFit/>
          </a:bodyPr>
          <a:lstStyle>
            <a:lvl1pPr marL="0" indent="0">
              <a:buClrTx/>
              <a:buSzTx/>
              <a:buNone/>
              <a:defRPr sz="1000">
                <a:solidFill>
                  <a:srgbClr val="FFFFFF"/>
                </a:solidFill>
              </a:defRPr>
            </a:lvl1pPr>
          </a:lstStyle>
          <a:p>
            <a:r>
              <a:rPr dirty="0"/>
              <a:t>Insert subtitle if needed</a:t>
            </a:r>
          </a:p>
        </p:txBody>
      </p:sp>
      <p:sp>
        <p:nvSpPr>
          <p:cNvPr id="82" name="Slide Number"/>
          <p:cNvSpPr txBox="1">
            <a:spLocks noGrp="1"/>
          </p:cNvSpPr>
          <p:nvPr>
            <p:ph type="sldNum" sz="quarter" idx="2"/>
          </p:nvPr>
        </p:nvSpPr>
        <p:spPr>
          <a:xfrm>
            <a:off x="11938790" y="13167542"/>
            <a:ext cx="246862" cy="225703"/>
          </a:xfrm>
          <a:prstGeom prst="rect">
            <a:avLst/>
          </a:prstGeom>
        </p:spPr>
        <p:txBody>
          <a:bodyPr lIns="50800" tIns="50800" rIns="50800" bIns="50800"/>
          <a:lstStyle/>
          <a:p>
            <a:fld id="{86CB4B4D-7CA3-9044-876B-883B54F8677D}" type="slidenum">
              <a:rPr/>
              <a:t>‹#›</a:t>
            </a:fld>
            <a:endParaRPr/>
          </a:p>
        </p:txBody>
      </p:sp>
      <p:pic>
        <p:nvPicPr>
          <p:cNvPr id="2" name="endava_brandshape_RGB_red.svg" descr="endava_brandshape_RGB_red.svg">
            <a:extLst>
              <a:ext uri="{FF2B5EF4-FFF2-40B4-BE49-F238E27FC236}">
                <a16:creationId xmlns:a16="http://schemas.microsoft.com/office/drawing/2014/main" id="{A3C3B100-D67A-6A1F-71CF-0AE68AAFE9C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2916214" y="3241713"/>
            <a:ext cx="1142576" cy="457030"/>
          </a:xfrm>
          <a:prstGeom prst="rect">
            <a:avLst/>
          </a:prstGeom>
          <a:ln w="12700">
            <a:miter lim="400000"/>
          </a:ln>
        </p:spPr>
      </p:pic>
    </p:spTree>
    <p:extLst>
      <p:ext uri="{BB962C8B-B14F-4D97-AF65-F5344CB8AC3E}">
        <p14:creationId xmlns:p14="http://schemas.microsoft.com/office/powerpoint/2010/main" val="456765220"/>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Header and Footer">
    <p:spTree>
      <p:nvGrpSpPr>
        <p:cNvPr id="1" name=""/>
        <p:cNvGrpSpPr/>
        <p:nvPr/>
      </p:nvGrpSpPr>
      <p:grpSpPr>
        <a:xfrm>
          <a:off x="0" y="0"/>
          <a:ext cx="0" cy="0"/>
          <a:chOff x="0" y="0"/>
          <a:chExt cx="0" cy="0"/>
        </a:xfrm>
      </p:grpSpPr>
      <p:sp>
        <p:nvSpPr>
          <p:cNvPr id="90" name="© Copyright 2023 Endava  •  Confidential and Proprietary  •  Version 1.0"/>
          <p:cNvSpPr txBox="1"/>
          <p:nvPr/>
        </p:nvSpPr>
        <p:spPr>
          <a:xfrm>
            <a:off x="610589" y="13185885"/>
            <a:ext cx="11290258" cy="14362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nSpc>
                <a:spcPct val="100000"/>
              </a:lnSpc>
              <a:spcBef>
                <a:spcPts val="0"/>
              </a:spcBef>
              <a:defRPr sz="1200" spc="0">
                <a:solidFill>
                  <a:srgbClr val="8C959B"/>
                </a:solidFill>
              </a:defRPr>
            </a:lvl1pPr>
          </a:lstStyle>
          <a:p>
            <a:r>
              <a:rPr sz="600"/>
              <a:t>© Copyright 2023 Endava  •  Confidential and Proprietary  •  Version 1.0</a:t>
            </a:r>
          </a:p>
        </p:txBody>
      </p:sp>
      <p:sp>
        <p:nvSpPr>
          <p:cNvPr id="91" name="Insert chapter name"/>
          <p:cNvSpPr>
            <a:spLocks noGrp="1"/>
          </p:cNvSpPr>
          <p:nvPr>
            <p:ph type="body" sz="quarter" idx="21" hasCustomPrompt="1"/>
          </p:nvPr>
        </p:nvSpPr>
        <p:spPr>
          <a:xfrm>
            <a:off x="609600" y="207804"/>
            <a:ext cx="1204281" cy="253712"/>
          </a:xfrm>
          <a:prstGeom prst="roundRect">
            <a:avLst>
              <a:gd name="adj" fmla="val 50000"/>
            </a:avLst>
          </a:prstGeom>
          <a:solidFill>
            <a:srgbClr val="FFFFFF">
              <a:alpha val="0"/>
            </a:srgbClr>
          </a:solidFill>
          <a:ln>
            <a:solidFill>
              <a:srgbClr val="192B37"/>
            </a:solidFill>
          </a:ln>
        </p:spPr>
        <p:txBody>
          <a:bodyPr wrap="none" lIns="108000" tIns="36000" rIns="108000" bIns="36000">
            <a:spAutoFit/>
          </a:bodyPr>
          <a:lstStyle>
            <a:lvl1pPr marL="0" indent="0">
              <a:lnSpc>
                <a:spcPct val="100000"/>
              </a:lnSpc>
              <a:spcBef>
                <a:spcPts val="0"/>
              </a:spcBef>
              <a:buClrTx/>
              <a:buSzTx/>
              <a:buNone/>
              <a:defRPr sz="700"/>
            </a:lvl1pPr>
          </a:lstStyle>
          <a:p>
            <a:r>
              <a:rPr lang="en-US"/>
              <a:t>Insert chapter name</a:t>
            </a:r>
            <a:endParaRPr/>
          </a:p>
        </p:txBody>
      </p:sp>
      <p:sp>
        <p:nvSpPr>
          <p:cNvPr id="93" name="Slide Number"/>
          <p:cNvSpPr txBox="1">
            <a:spLocks noGrp="1"/>
          </p:cNvSpPr>
          <p:nvPr>
            <p:ph type="sldNum" sz="quarter" idx="2"/>
          </p:nvPr>
        </p:nvSpPr>
        <p:spPr>
          <a:xfrm>
            <a:off x="23633675" y="13196144"/>
            <a:ext cx="144270" cy="123111"/>
          </a:xfrm>
          <a:prstGeom prst="rect">
            <a:avLst/>
          </a:prstGeom>
        </p:spPr>
        <p:txBody>
          <a:bodyPr anchor="ctr"/>
          <a:lstStyle/>
          <a:p>
            <a:fld id="{86CB4B4D-7CA3-9044-876B-883B54F8677D}" type="slidenum">
              <a:rPr/>
              <a:t>‹#›</a:t>
            </a:fld>
            <a:endParaRPr/>
          </a:p>
        </p:txBody>
      </p:sp>
      <p:pic>
        <p:nvPicPr>
          <p:cNvPr id="2" name="endava_symbol_black_CMYK.pdf" descr="endava_symbol_black_CMYK.pdf">
            <a:extLst>
              <a:ext uri="{FF2B5EF4-FFF2-40B4-BE49-F238E27FC236}">
                <a16:creationId xmlns:a16="http://schemas.microsoft.com/office/drawing/2014/main" id="{1C45B8D2-EBD5-5A95-3453-C9D68B49AA43}"/>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3" name="Insert presentation name">
            <a:extLst>
              <a:ext uri="{FF2B5EF4-FFF2-40B4-BE49-F238E27FC236}">
                <a16:creationId xmlns:a16="http://schemas.microsoft.com/office/drawing/2014/main" id="{0EA579C2-A960-9895-D849-1816496962FF}"/>
              </a:ext>
            </a:extLst>
          </p:cNvPr>
          <p:cNvSpPr txBox="1"/>
          <p:nvPr userDrawn="1"/>
        </p:nvSpPr>
        <p:spPr>
          <a:xfrm>
            <a:off x="16759830" y="332561"/>
            <a:ext cx="6570620" cy="1590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gn="r">
              <a:spcBef>
                <a:spcPts val="3000"/>
              </a:spcBef>
              <a:defRPr sz="1400"/>
            </a:lvl1pPr>
          </a:lstStyle>
          <a:p>
            <a:r>
              <a:rPr lang="en-US" sz="700"/>
              <a:t>Presentation name here</a:t>
            </a:r>
            <a:endParaRPr sz="700"/>
          </a:p>
        </p:txBody>
      </p:sp>
    </p:spTree>
    <p:extLst>
      <p:ext uri="{BB962C8B-B14F-4D97-AF65-F5344CB8AC3E}">
        <p14:creationId xmlns:p14="http://schemas.microsoft.com/office/powerpoint/2010/main" val="628534"/>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Header and Footer Black">
    <p:bg>
      <p:bgPr>
        <a:solidFill>
          <a:srgbClr val="192B37"/>
        </a:solidFill>
        <a:effectLst/>
      </p:bgPr>
    </p:bg>
    <p:spTree>
      <p:nvGrpSpPr>
        <p:cNvPr id="1" name=""/>
        <p:cNvGrpSpPr/>
        <p:nvPr/>
      </p:nvGrpSpPr>
      <p:grpSpPr>
        <a:xfrm>
          <a:off x="0" y="0"/>
          <a:ext cx="0" cy="0"/>
          <a:chOff x="0" y="0"/>
          <a:chExt cx="0" cy="0"/>
        </a:xfrm>
      </p:grpSpPr>
      <p:pic>
        <p:nvPicPr>
          <p:cNvPr id="100" name="endava_symbol_RGB 1.png" descr="endava_symbol_RGB 1.png"/>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101" name="© Copyright 2023 Endava  •  Confidential and Proprietary  •  Version 1.0"/>
          <p:cNvSpPr txBox="1"/>
          <p:nvPr/>
        </p:nvSpPr>
        <p:spPr>
          <a:xfrm>
            <a:off x="610589" y="13185885"/>
            <a:ext cx="11290258" cy="14362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nSpc>
                <a:spcPct val="100000"/>
              </a:lnSpc>
              <a:spcBef>
                <a:spcPts val="0"/>
              </a:spcBef>
              <a:defRPr sz="1200" spc="0">
                <a:solidFill>
                  <a:srgbClr val="8C959B"/>
                </a:solidFill>
              </a:defRPr>
            </a:lvl1pPr>
          </a:lstStyle>
          <a:p>
            <a:r>
              <a:rPr sz="600"/>
              <a:t>© Copyright 2023 Endava  •  Confidential and Proprietary  •  Version 1.0</a:t>
            </a:r>
          </a:p>
        </p:txBody>
      </p:sp>
      <p:sp>
        <p:nvSpPr>
          <p:cNvPr id="103" name="Insert presentation name"/>
          <p:cNvSpPr txBox="1"/>
          <p:nvPr/>
        </p:nvSpPr>
        <p:spPr>
          <a:xfrm>
            <a:off x="16759830" y="332561"/>
            <a:ext cx="6570620" cy="1590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gn="r">
              <a:spcBef>
                <a:spcPts val="3000"/>
              </a:spcBef>
              <a:defRPr sz="1400">
                <a:solidFill>
                  <a:srgbClr val="FFFFFF"/>
                </a:solidFill>
              </a:defRPr>
            </a:lvl1pPr>
          </a:lstStyle>
          <a:p>
            <a:r>
              <a:rPr lang="en-US" sz="700"/>
              <a:t>Presentation name here</a:t>
            </a:r>
            <a:endParaRPr sz="700"/>
          </a:p>
        </p:txBody>
      </p:sp>
      <p:sp>
        <p:nvSpPr>
          <p:cNvPr id="104" name="Slide Number"/>
          <p:cNvSpPr txBox="1">
            <a:spLocks noGrp="1"/>
          </p:cNvSpPr>
          <p:nvPr>
            <p:ph type="sldNum" sz="quarter" idx="2"/>
          </p:nvPr>
        </p:nvSpPr>
        <p:spPr>
          <a:xfrm>
            <a:off x="23633675" y="13196144"/>
            <a:ext cx="144270" cy="123111"/>
          </a:xfrm>
          <a:prstGeom prst="rect">
            <a:avLst/>
          </a:prstGeom>
        </p:spPr>
        <p:txBody>
          <a:bodyPr anchor="ctr"/>
          <a:lstStyle/>
          <a:p>
            <a:fld id="{86CB4B4D-7CA3-9044-876B-883B54F8677D}" type="slidenum">
              <a:rPr/>
              <a:t>‹#›</a:t>
            </a:fld>
            <a:endParaRPr/>
          </a:p>
        </p:txBody>
      </p:sp>
      <p:sp>
        <p:nvSpPr>
          <p:cNvPr id="2" name="Insert chapter name">
            <a:extLst>
              <a:ext uri="{FF2B5EF4-FFF2-40B4-BE49-F238E27FC236}">
                <a16:creationId xmlns:a16="http://schemas.microsoft.com/office/drawing/2014/main" id="{9F4D282D-D29D-3AED-1F6C-6CE2AE9FD156}"/>
              </a:ext>
            </a:extLst>
          </p:cNvPr>
          <p:cNvSpPr>
            <a:spLocks noGrp="1"/>
          </p:cNvSpPr>
          <p:nvPr>
            <p:ph type="body" sz="quarter" idx="21" hasCustomPrompt="1"/>
          </p:nvPr>
        </p:nvSpPr>
        <p:spPr>
          <a:xfrm>
            <a:off x="609600" y="207804"/>
            <a:ext cx="1204281" cy="253712"/>
          </a:xfrm>
          <a:prstGeom prst="roundRect">
            <a:avLst>
              <a:gd name="adj" fmla="val 50000"/>
            </a:avLst>
          </a:prstGeom>
          <a:solidFill>
            <a:srgbClr val="FFFFFF">
              <a:alpha val="0"/>
            </a:srgbClr>
          </a:solidFill>
          <a:ln>
            <a:solidFill>
              <a:srgbClr val="FFFFFF"/>
            </a:solidFill>
          </a:ln>
        </p:spPr>
        <p:txBody>
          <a:bodyPr wrap="none" lIns="108000" tIns="36000" rIns="108000" bIns="36000">
            <a:spAutoFit/>
          </a:bodyPr>
          <a:lstStyle>
            <a:lvl1pPr marL="0" indent="0">
              <a:lnSpc>
                <a:spcPct val="100000"/>
              </a:lnSpc>
              <a:spcBef>
                <a:spcPts val="0"/>
              </a:spcBef>
              <a:buClrTx/>
              <a:buSzTx/>
              <a:buNone/>
              <a:defRPr sz="700">
                <a:solidFill>
                  <a:srgbClr val="FFFFFF"/>
                </a:solidFill>
              </a:defRPr>
            </a:lvl1pPr>
          </a:lstStyle>
          <a:p>
            <a:r>
              <a:rPr lang="en-US"/>
              <a:t>Insert chapter name</a:t>
            </a:r>
            <a:endParaRPr/>
          </a:p>
        </p:txBody>
      </p:sp>
    </p:spTree>
    <p:extLst>
      <p:ext uri="{BB962C8B-B14F-4D97-AF65-F5344CB8AC3E}">
        <p14:creationId xmlns:p14="http://schemas.microsoft.com/office/powerpoint/2010/main" val="2238832282"/>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Header">
    <p:spTree>
      <p:nvGrpSpPr>
        <p:cNvPr id="1" name=""/>
        <p:cNvGrpSpPr/>
        <p:nvPr/>
      </p:nvGrpSpPr>
      <p:grpSpPr>
        <a:xfrm>
          <a:off x="0" y="0"/>
          <a:ext cx="0" cy="0"/>
          <a:chOff x="0" y="0"/>
          <a:chExt cx="0" cy="0"/>
        </a:xfrm>
      </p:grpSpPr>
      <p:sp>
        <p:nvSpPr>
          <p:cNvPr id="114" name="Slide Number"/>
          <p:cNvSpPr txBox="1">
            <a:spLocks noGrp="1"/>
          </p:cNvSpPr>
          <p:nvPr>
            <p:ph type="sldNum" sz="quarter" idx="2"/>
          </p:nvPr>
        </p:nvSpPr>
        <p:spPr>
          <a:xfrm>
            <a:off x="23633675" y="13194358"/>
            <a:ext cx="144270" cy="123111"/>
          </a:xfrm>
          <a:prstGeom prst="rect">
            <a:avLst/>
          </a:prstGeom>
        </p:spPr>
        <p:txBody>
          <a:bodyPr anchor="ctr"/>
          <a:lstStyle/>
          <a:p>
            <a:fld id="{86CB4B4D-7CA3-9044-876B-883B54F8677D}" type="slidenum">
              <a:rPr/>
              <a:t>‹#›</a:t>
            </a:fld>
            <a:endParaRPr/>
          </a:p>
        </p:txBody>
      </p:sp>
      <p:sp>
        <p:nvSpPr>
          <p:cNvPr id="2" name="Insert chapter name">
            <a:extLst>
              <a:ext uri="{FF2B5EF4-FFF2-40B4-BE49-F238E27FC236}">
                <a16:creationId xmlns:a16="http://schemas.microsoft.com/office/drawing/2014/main" id="{24775FF5-37AF-0C2F-8BA7-F619D9BD4521}"/>
              </a:ext>
            </a:extLst>
          </p:cNvPr>
          <p:cNvSpPr>
            <a:spLocks noGrp="1"/>
          </p:cNvSpPr>
          <p:nvPr>
            <p:ph type="body" sz="quarter" idx="21" hasCustomPrompt="1"/>
          </p:nvPr>
        </p:nvSpPr>
        <p:spPr>
          <a:xfrm>
            <a:off x="609600" y="207804"/>
            <a:ext cx="1204281" cy="253712"/>
          </a:xfrm>
          <a:prstGeom prst="roundRect">
            <a:avLst>
              <a:gd name="adj" fmla="val 50000"/>
            </a:avLst>
          </a:prstGeom>
          <a:solidFill>
            <a:srgbClr val="FFFFFF">
              <a:alpha val="0"/>
            </a:srgbClr>
          </a:solidFill>
          <a:ln>
            <a:solidFill>
              <a:srgbClr val="192B37"/>
            </a:solidFill>
          </a:ln>
        </p:spPr>
        <p:txBody>
          <a:bodyPr wrap="none" lIns="108000" tIns="36000" rIns="108000" bIns="36000">
            <a:spAutoFit/>
          </a:bodyPr>
          <a:lstStyle>
            <a:lvl1pPr marL="0" indent="0">
              <a:lnSpc>
                <a:spcPct val="100000"/>
              </a:lnSpc>
              <a:spcBef>
                <a:spcPts val="0"/>
              </a:spcBef>
              <a:buClrTx/>
              <a:buSzTx/>
              <a:buNone/>
              <a:defRPr sz="700"/>
            </a:lvl1pPr>
          </a:lstStyle>
          <a:p>
            <a:r>
              <a:rPr lang="en-US"/>
              <a:t>Insert chapter name</a:t>
            </a:r>
            <a:endParaRPr/>
          </a:p>
        </p:txBody>
      </p:sp>
      <p:pic>
        <p:nvPicPr>
          <p:cNvPr id="3" name="endava_symbol_black_CMYK.pdf" descr="endava_symbol_black_CMYK.pdf">
            <a:extLst>
              <a:ext uri="{FF2B5EF4-FFF2-40B4-BE49-F238E27FC236}">
                <a16:creationId xmlns:a16="http://schemas.microsoft.com/office/drawing/2014/main" id="{4C390C19-143A-3839-48D1-DF330F53DC97}"/>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4" name="Insert presentation name">
            <a:extLst>
              <a:ext uri="{FF2B5EF4-FFF2-40B4-BE49-F238E27FC236}">
                <a16:creationId xmlns:a16="http://schemas.microsoft.com/office/drawing/2014/main" id="{714B42F7-4105-9012-F91A-96C9765E2E42}"/>
              </a:ext>
            </a:extLst>
          </p:cNvPr>
          <p:cNvSpPr txBox="1"/>
          <p:nvPr userDrawn="1"/>
        </p:nvSpPr>
        <p:spPr>
          <a:xfrm>
            <a:off x="16759830" y="332561"/>
            <a:ext cx="6570620" cy="1590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gn="r">
              <a:spcBef>
                <a:spcPts val="3000"/>
              </a:spcBef>
              <a:defRPr sz="1400"/>
            </a:lvl1pPr>
          </a:lstStyle>
          <a:p>
            <a:r>
              <a:rPr lang="en-US" sz="700"/>
              <a:t>Presentation name here</a:t>
            </a:r>
            <a:endParaRPr sz="700"/>
          </a:p>
        </p:txBody>
      </p:sp>
    </p:spTree>
    <p:extLst>
      <p:ext uri="{BB962C8B-B14F-4D97-AF65-F5344CB8AC3E}">
        <p14:creationId xmlns:p14="http://schemas.microsoft.com/office/powerpoint/2010/main" val="657771337"/>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Header Black">
    <p:bg>
      <p:bgPr>
        <a:solidFill>
          <a:srgbClr val="192B37"/>
        </a:solidFill>
        <a:effectLst/>
      </p:bgPr>
    </p:bg>
    <p:spTree>
      <p:nvGrpSpPr>
        <p:cNvPr id="1" name=""/>
        <p:cNvGrpSpPr/>
        <p:nvPr/>
      </p:nvGrpSpPr>
      <p:grpSpPr>
        <a:xfrm>
          <a:off x="0" y="0"/>
          <a:ext cx="0" cy="0"/>
          <a:chOff x="0" y="0"/>
          <a:chExt cx="0" cy="0"/>
        </a:xfrm>
      </p:grpSpPr>
      <p:pic>
        <p:nvPicPr>
          <p:cNvPr id="121" name="endava_symbol_RGB 1.png" descr="endava_symbol_RGB 1.png"/>
          <p:cNvPicPr>
            <a:picLocks noChangeAspect="1"/>
          </p:cNvPicPr>
          <p:nvPr/>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123" name="Insert presentation name"/>
          <p:cNvSpPr txBox="1"/>
          <p:nvPr/>
        </p:nvSpPr>
        <p:spPr>
          <a:xfrm>
            <a:off x="16759830" y="332561"/>
            <a:ext cx="6570620" cy="1590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gn="r">
              <a:spcBef>
                <a:spcPts val="3000"/>
              </a:spcBef>
              <a:defRPr sz="1400">
                <a:solidFill>
                  <a:srgbClr val="FFFFFF"/>
                </a:solidFill>
              </a:defRPr>
            </a:lvl1pPr>
          </a:lstStyle>
          <a:p>
            <a:r>
              <a:rPr lang="en-US" sz="700"/>
              <a:t>Presentation name here</a:t>
            </a:r>
            <a:endParaRPr sz="700"/>
          </a:p>
        </p:txBody>
      </p:sp>
      <p:sp>
        <p:nvSpPr>
          <p:cNvPr id="124" name="Slide Number"/>
          <p:cNvSpPr txBox="1">
            <a:spLocks noGrp="1"/>
          </p:cNvSpPr>
          <p:nvPr>
            <p:ph type="sldNum" sz="quarter" idx="2"/>
          </p:nvPr>
        </p:nvSpPr>
        <p:spPr>
          <a:xfrm>
            <a:off x="23633675" y="13194358"/>
            <a:ext cx="144270" cy="123111"/>
          </a:xfrm>
          <a:prstGeom prst="rect">
            <a:avLst/>
          </a:prstGeom>
        </p:spPr>
        <p:txBody>
          <a:bodyPr anchor="ctr"/>
          <a:lstStyle/>
          <a:p>
            <a:fld id="{86CB4B4D-7CA3-9044-876B-883B54F8677D}" type="slidenum">
              <a:rPr/>
              <a:t>‹#›</a:t>
            </a:fld>
            <a:endParaRPr/>
          </a:p>
        </p:txBody>
      </p:sp>
      <p:sp>
        <p:nvSpPr>
          <p:cNvPr id="3" name="Insert chapter name">
            <a:extLst>
              <a:ext uri="{FF2B5EF4-FFF2-40B4-BE49-F238E27FC236}">
                <a16:creationId xmlns:a16="http://schemas.microsoft.com/office/drawing/2014/main" id="{F62A33C5-6FC7-36AC-AC44-63EAB33DE177}"/>
              </a:ext>
            </a:extLst>
          </p:cNvPr>
          <p:cNvSpPr>
            <a:spLocks noGrp="1"/>
          </p:cNvSpPr>
          <p:nvPr>
            <p:ph type="body" sz="quarter" idx="21" hasCustomPrompt="1"/>
          </p:nvPr>
        </p:nvSpPr>
        <p:spPr>
          <a:xfrm>
            <a:off x="609600" y="207804"/>
            <a:ext cx="1204281" cy="253712"/>
          </a:xfrm>
          <a:prstGeom prst="roundRect">
            <a:avLst>
              <a:gd name="adj" fmla="val 50000"/>
            </a:avLst>
          </a:prstGeom>
          <a:solidFill>
            <a:srgbClr val="FFFFFF">
              <a:alpha val="0"/>
            </a:srgbClr>
          </a:solidFill>
          <a:ln>
            <a:solidFill>
              <a:srgbClr val="FFFFFF"/>
            </a:solidFill>
          </a:ln>
        </p:spPr>
        <p:txBody>
          <a:bodyPr wrap="none" lIns="108000" tIns="36000" rIns="108000" bIns="36000">
            <a:spAutoFit/>
          </a:bodyPr>
          <a:lstStyle>
            <a:lvl1pPr marL="0" indent="0">
              <a:lnSpc>
                <a:spcPct val="100000"/>
              </a:lnSpc>
              <a:spcBef>
                <a:spcPts val="0"/>
              </a:spcBef>
              <a:buClrTx/>
              <a:buSzTx/>
              <a:buNone/>
              <a:defRPr sz="700">
                <a:solidFill>
                  <a:srgbClr val="FFFFFF"/>
                </a:solidFill>
              </a:defRPr>
            </a:lvl1pPr>
          </a:lstStyle>
          <a:p>
            <a:r>
              <a:rPr lang="en-US"/>
              <a:t>Insert chapter name</a:t>
            </a:r>
            <a:endParaRPr/>
          </a:p>
        </p:txBody>
      </p:sp>
    </p:spTree>
    <p:extLst>
      <p:ext uri="{BB962C8B-B14F-4D97-AF65-F5344CB8AC3E}">
        <p14:creationId xmlns:p14="http://schemas.microsoft.com/office/powerpoint/2010/main" val="4084157157"/>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Minimal Header">
    <p:spTree>
      <p:nvGrpSpPr>
        <p:cNvPr id="1" name=""/>
        <p:cNvGrpSpPr/>
        <p:nvPr/>
      </p:nvGrpSpPr>
      <p:grpSpPr>
        <a:xfrm>
          <a:off x="0" y="0"/>
          <a:ext cx="0" cy="0"/>
          <a:chOff x="0" y="0"/>
          <a:chExt cx="0" cy="0"/>
        </a:xfrm>
      </p:grpSpPr>
      <p:sp>
        <p:nvSpPr>
          <p:cNvPr id="133" name="Slide Number"/>
          <p:cNvSpPr txBox="1">
            <a:spLocks noGrp="1"/>
          </p:cNvSpPr>
          <p:nvPr>
            <p:ph type="sldNum" sz="quarter" idx="2"/>
          </p:nvPr>
        </p:nvSpPr>
        <p:spPr>
          <a:prstGeom prst="rect">
            <a:avLst/>
          </a:prstGeom>
        </p:spPr>
        <p:txBody>
          <a:bodyPr anchor="ctr"/>
          <a:lstStyle/>
          <a:p>
            <a:fld id="{86CB4B4D-7CA3-9044-876B-883B54F8677D}" type="slidenum">
              <a:rPr/>
              <a:t>‹#›</a:t>
            </a:fld>
            <a:endParaRPr/>
          </a:p>
        </p:txBody>
      </p:sp>
      <p:pic>
        <p:nvPicPr>
          <p:cNvPr id="2" name="endava_symbol_black_CMYK.pdf" descr="endava_symbol_black_CMYK.pdf">
            <a:extLst>
              <a:ext uri="{FF2B5EF4-FFF2-40B4-BE49-F238E27FC236}">
                <a16:creationId xmlns:a16="http://schemas.microsoft.com/office/drawing/2014/main" id="{199E5722-7095-A326-8B6A-78B64199A222}"/>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3" name="Insert presentation name">
            <a:extLst>
              <a:ext uri="{FF2B5EF4-FFF2-40B4-BE49-F238E27FC236}">
                <a16:creationId xmlns:a16="http://schemas.microsoft.com/office/drawing/2014/main" id="{8F4B07C6-E120-7BFB-DD7F-A60BE01DC46D}"/>
              </a:ext>
            </a:extLst>
          </p:cNvPr>
          <p:cNvSpPr txBox="1"/>
          <p:nvPr userDrawn="1"/>
        </p:nvSpPr>
        <p:spPr>
          <a:xfrm>
            <a:off x="16759830" y="332561"/>
            <a:ext cx="6570620" cy="1590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gn="r">
              <a:spcBef>
                <a:spcPts val="3000"/>
              </a:spcBef>
              <a:defRPr sz="1400"/>
            </a:lvl1pPr>
          </a:lstStyle>
          <a:p>
            <a:r>
              <a:rPr lang="en-US" sz="700"/>
              <a:t>Presentation name here</a:t>
            </a:r>
            <a:endParaRPr sz="700"/>
          </a:p>
        </p:txBody>
      </p:sp>
    </p:spTree>
    <p:extLst>
      <p:ext uri="{BB962C8B-B14F-4D97-AF65-F5344CB8AC3E}">
        <p14:creationId xmlns:p14="http://schemas.microsoft.com/office/powerpoint/2010/main" val="2860744663"/>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Minimal Header Black">
    <p:bg>
      <p:bgPr>
        <a:solidFill>
          <a:srgbClr val="192B37"/>
        </a:solidFill>
        <a:effectLst/>
      </p:bgPr>
    </p:bg>
    <p:spTree>
      <p:nvGrpSpPr>
        <p:cNvPr id="1" name=""/>
        <p:cNvGrpSpPr/>
        <p:nvPr/>
      </p:nvGrpSpPr>
      <p:grpSpPr>
        <a:xfrm>
          <a:off x="0" y="0"/>
          <a:ext cx="0" cy="0"/>
          <a:chOff x="0" y="0"/>
          <a:chExt cx="0" cy="0"/>
        </a:xfrm>
      </p:grpSpPr>
      <p:pic>
        <p:nvPicPr>
          <p:cNvPr id="140" name="endava_symbol_RGB 1.png" descr="endava_symbol_RGB 1.png"/>
          <p:cNvPicPr>
            <a:picLocks noChangeAspect="1"/>
          </p:cNvPicPr>
          <p:nvPr/>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141" name="Insert presentation name"/>
          <p:cNvSpPr txBox="1"/>
          <p:nvPr/>
        </p:nvSpPr>
        <p:spPr>
          <a:xfrm>
            <a:off x="16759830" y="332561"/>
            <a:ext cx="6570620" cy="1590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gn="r">
              <a:spcBef>
                <a:spcPts val="3000"/>
              </a:spcBef>
              <a:defRPr sz="1400">
                <a:solidFill>
                  <a:srgbClr val="FFFFFF"/>
                </a:solidFill>
              </a:defRPr>
            </a:lvl1pPr>
          </a:lstStyle>
          <a:p>
            <a:r>
              <a:rPr lang="en-US" sz="700"/>
              <a:t>Presentation name here</a:t>
            </a:r>
            <a:endParaRPr sz="700"/>
          </a:p>
        </p:txBody>
      </p:sp>
      <p:sp>
        <p:nvSpPr>
          <p:cNvPr id="142" name="Slide Number"/>
          <p:cNvSpPr txBox="1">
            <a:spLocks noGrp="1"/>
          </p:cNvSpPr>
          <p:nvPr>
            <p:ph type="sldNum" sz="quarter" idx="2"/>
          </p:nvPr>
        </p:nvSpPr>
        <p:spPr>
          <a:prstGeom prst="rect">
            <a:avLst/>
          </a:prstGeom>
        </p:spPr>
        <p:txBody>
          <a:bodyPr anchor="ctr"/>
          <a:lstStyle/>
          <a:p>
            <a:fld id="{86CB4B4D-7CA3-9044-876B-883B54F8677D}" type="slidenum">
              <a:rPr/>
              <a:t>‹#›</a:t>
            </a:fld>
            <a:endParaRPr/>
          </a:p>
        </p:txBody>
      </p:sp>
    </p:spTree>
    <p:extLst>
      <p:ext uri="{BB962C8B-B14F-4D97-AF65-F5344CB8AC3E}">
        <p14:creationId xmlns:p14="http://schemas.microsoft.com/office/powerpoint/2010/main" val="1759747898"/>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Footer">
    <p:spTree>
      <p:nvGrpSpPr>
        <p:cNvPr id="1" name=""/>
        <p:cNvGrpSpPr/>
        <p:nvPr/>
      </p:nvGrpSpPr>
      <p:grpSpPr>
        <a:xfrm>
          <a:off x="0" y="0"/>
          <a:ext cx="0" cy="0"/>
          <a:chOff x="0" y="0"/>
          <a:chExt cx="0" cy="0"/>
        </a:xfrm>
      </p:grpSpPr>
      <p:sp>
        <p:nvSpPr>
          <p:cNvPr id="149" name="© Copyright 2023 Endava  •  Confidential and Proprietary  •  Version 1.0"/>
          <p:cNvSpPr txBox="1"/>
          <p:nvPr/>
        </p:nvSpPr>
        <p:spPr>
          <a:xfrm>
            <a:off x="610589" y="13185885"/>
            <a:ext cx="11290258" cy="143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a:lnSpc>
                <a:spcPct val="100000"/>
              </a:lnSpc>
              <a:spcBef>
                <a:spcPts val="0"/>
              </a:spcBef>
              <a:defRPr sz="1200" spc="0">
                <a:solidFill>
                  <a:srgbClr val="8C959B"/>
                </a:solidFill>
              </a:defRPr>
            </a:lvl1pPr>
          </a:lstStyle>
          <a:p>
            <a:r>
              <a:rPr sz="600" dirty="0"/>
              <a:t>© Copyright 2023 Endava  •  Confidential and Proprietary  •  Version 1.0</a:t>
            </a:r>
          </a:p>
        </p:txBody>
      </p:sp>
      <p:sp>
        <p:nvSpPr>
          <p:cNvPr id="150" name="Slide Number"/>
          <p:cNvSpPr txBox="1">
            <a:spLocks noGrp="1"/>
          </p:cNvSpPr>
          <p:nvPr>
            <p:ph type="sldNum" sz="quarter" idx="2"/>
          </p:nvPr>
        </p:nvSpPr>
        <p:spPr>
          <a:prstGeom prst="rect">
            <a:avLst/>
          </a:prstGeom>
        </p:spPr>
        <p:txBody>
          <a:bodyPr anchor="ctr"/>
          <a:lstStyle/>
          <a:p>
            <a:fld id="{86CB4B4D-7CA3-9044-876B-883B54F8677D}" type="slidenum">
              <a:rPr/>
              <a:t>‹#›</a:t>
            </a:fld>
            <a:endParaRPr dirty="0"/>
          </a:p>
        </p:txBody>
      </p:sp>
    </p:spTree>
    <p:extLst>
      <p:ext uri="{BB962C8B-B14F-4D97-AF65-F5344CB8AC3E}">
        <p14:creationId xmlns:p14="http://schemas.microsoft.com/office/powerpoint/2010/main" val="242860417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1_Presentation title dark">
    <p:bg>
      <p:bgPr>
        <a:solidFill>
          <a:srgbClr val="192B37"/>
        </a:solidFill>
        <a:effectLst/>
      </p:bgPr>
    </p:bg>
    <p:spTree>
      <p:nvGrpSpPr>
        <p:cNvPr id="1" name=""/>
        <p:cNvGrpSpPr/>
        <p:nvPr/>
      </p:nvGrpSpPr>
      <p:grpSpPr>
        <a:xfrm>
          <a:off x="0" y="0"/>
          <a:ext cx="0" cy="0"/>
          <a:chOff x="0" y="0"/>
          <a:chExt cx="0" cy="0"/>
        </a:xfrm>
      </p:grpSpPr>
      <p:sp>
        <p:nvSpPr>
          <p:cNvPr id="27" name="Title Text"/>
          <p:cNvSpPr txBox="1">
            <a:spLocks noGrp="1"/>
          </p:cNvSpPr>
          <p:nvPr>
            <p:ph type="title"/>
          </p:nvPr>
        </p:nvSpPr>
        <p:spPr>
          <a:xfrm>
            <a:off x="2584896" y="6377285"/>
            <a:ext cx="19678204" cy="5957990"/>
          </a:xfrm>
          <a:prstGeom prst="rect">
            <a:avLst/>
          </a:prstGeom>
        </p:spPr>
        <p:txBody>
          <a:bodyPr lIns="0" tIns="0" rIns="0" bIns="0"/>
          <a:lstStyle>
            <a:lvl1pPr>
              <a:lnSpc>
                <a:spcPct val="80000"/>
              </a:lnSpc>
              <a:spcBef>
                <a:spcPts val="0"/>
              </a:spcBef>
              <a:defRPr sz="4800" spc="0">
                <a:solidFill>
                  <a:srgbClr val="FFFFFF"/>
                </a:solidFill>
                <a:latin typeface="+mj-lt"/>
                <a:ea typeface="+mj-ea"/>
                <a:cs typeface="+mj-cs"/>
                <a:sym typeface="Poppins Medium"/>
              </a:defRPr>
            </a:lvl1pPr>
          </a:lstStyle>
          <a:p>
            <a:r>
              <a:t>Title Text</a:t>
            </a:r>
          </a:p>
        </p:txBody>
      </p:sp>
      <p:sp>
        <p:nvSpPr>
          <p:cNvPr id="29" name="Slide Number"/>
          <p:cNvSpPr txBox="1">
            <a:spLocks noGrp="1"/>
          </p:cNvSpPr>
          <p:nvPr>
            <p:ph type="sldNum" sz="quarter" idx="2"/>
          </p:nvPr>
        </p:nvSpPr>
        <p:spPr>
          <a:xfrm>
            <a:off x="11938790" y="13167542"/>
            <a:ext cx="246862" cy="225703"/>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2536688768"/>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Footer Black">
    <p:bg>
      <p:bgPr>
        <a:solidFill>
          <a:srgbClr val="192B37"/>
        </a:solidFill>
        <a:effectLst/>
      </p:bgPr>
    </p:bg>
    <p:spTree>
      <p:nvGrpSpPr>
        <p:cNvPr id="1" name=""/>
        <p:cNvGrpSpPr/>
        <p:nvPr/>
      </p:nvGrpSpPr>
      <p:grpSpPr>
        <a:xfrm>
          <a:off x="0" y="0"/>
          <a:ext cx="0" cy="0"/>
          <a:chOff x="0" y="0"/>
          <a:chExt cx="0" cy="0"/>
        </a:xfrm>
      </p:grpSpPr>
      <p:sp>
        <p:nvSpPr>
          <p:cNvPr id="157" name="© Copyright 2023 Endava  •  Confidential and Proprietary  •  Version 1.0"/>
          <p:cNvSpPr txBox="1"/>
          <p:nvPr/>
        </p:nvSpPr>
        <p:spPr>
          <a:xfrm>
            <a:off x="610589" y="13185885"/>
            <a:ext cx="11290258" cy="143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a:lnSpc>
                <a:spcPct val="100000"/>
              </a:lnSpc>
              <a:spcBef>
                <a:spcPts val="0"/>
              </a:spcBef>
              <a:defRPr sz="1200" spc="0">
                <a:solidFill>
                  <a:srgbClr val="8C959B"/>
                </a:solidFill>
              </a:defRPr>
            </a:lvl1pPr>
          </a:lstStyle>
          <a:p>
            <a:r>
              <a:rPr sz="600" dirty="0"/>
              <a:t>© Copyright 2023 Endava  •  Confidential and Proprietary  •  Version 1.0</a:t>
            </a:r>
          </a:p>
        </p:txBody>
      </p:sp>
      <p:sp>
        <p:nvSpPr>
          <p:cNvPr id="158" name="Slide Number"/>
          <p:cNvSpPr txBox="1">
            <a:spLocks noGrp="1"/>
          </p:cNvSpPr>
          <p:nvPr>
            <p:ph type="sldNum" sz="quarter" idx="2"/>
          </p:nvPr>
        </p:nvSpPr>
        <p:spPr>
          <a:prstGeom prst="rect">
            <a:avLst/>
          </a:prstGeom>
        </p:spPr>
        <p:txBody>
          <a:bodyPr anchor="ctr"/>
          <a:lstStyle/>
          <a:p>
            <a:fld id="{86CB4B4D-7CA3-9044-876B-883B54F8677D}" type="slidenum">
              <a:rPr/>
              <a:t>‹#›</a:t>
            </a:fld>
            <a:endParaRPr dirty="0"/>
          </a:p>
        </p:txBody>
      </p:sp>
    </p:spTree>
    <p:extLst>
      <p:ext uri="{BB962C8B-B14F-4D97-AF65-F5344CB8AC3E}">
        <p14:creationId xmlns:p14="http://schemas.microsoft.com/office/powerpoint/2010/main" val="2419279103"/>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lide Number">
    <p:spTree>
      <p:nvGrpSpPr>
        <p:cNvPr id="1" name=""/>
        <p:cNvGrpSpPr/>
        <p:nvPr/>
      </p:nvGrpSpPr>
      <p:grpSpPr>
        <a:xfrm>
          <a:off x="0" y="0"/>
          <a:ext cx="0" cy="0"/>
          <a:chOff x="0" y="0"/>
          <a:chExt cx="0" cy="0"/>
        </a:xfrm>
      </p:grpSpPr>
      <p:sp>
        <p:nvSpPr>
          <p:cNvPr id="165"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extLst>
      <p:ext uri="{BB962C8B-B14F-4D97-AF65-F5344CB8AC3E}">
        <p14:creationId xmlns:p14="http://schemas.microsoft.com/office/powerpoint/2010/main" val="453285751"/>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Slide Number Black">
    <p:bg>
      <p:bgPr>
        <a:solidFill>
          <a:srgbClr val="192B37"/>
        </a:solidFill>
        <a:effectLst/>
      </p:bgPr>
    </p:bg>
    <p:spTree>
      <p:nvGrpSpPr>
        <p:cNvPr id="1" name=""/>
        <p:cNvGrpSpPr/>
        <p:nvPr/>
      </p:nvGrpSpPr>
      <p:grpSpPr>
        <a:xfrm>
          <a:off x="0" y="0"/>
          <a:ext cx="0" cy="0"/>
          <a:chOff x="0" y="0"/>
          <a:chExt cx="0" cy="0"/>
        </a:xfrm>
      </p:grpSpPr>
      <p:sp>
        <p:nvSpPr>
          <p:cNvPr id="172"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extLst>
      <p:ext uri="{BB962C8B-B14F-4D97-AF65-F5344CB8AC3E}">
        <p14:creationId xmlns:p14="http://schemas.microsoft.com/office/powerpoint/2010/main" val="3154302953"/>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2397627723"/>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Presentation title">
    <p:spTree>
      <p:nvGrpSpPr>
        <p:cNvPr id="1" name=""/>
        <p:cNvGrpSpPr/>
        <p:nvPr/>
      </p:nvGrpSpPr>
      <p:grpSpPr>
        <a:xfrm>
          <a:off x="0" y="0"/>
          <a:ext cx="0" cy="0"/>
          <a:chOff x="0" y="0"/>
          <a:chExt cx="0" cy="0"/>
        </a:xfrm>
      </p:grpSpPr>
      <p:sp>
        <p:nvSpPr>
          <p:cNvPr id="18" name="Title Text"/>
          <p:cNvSpPr txBox="1">
            <a:spLocks noGrp="1"/>
          </p:cNvSpPr>
          <p:nvPr>
            <p:ph type="title"/>
          </p:nvPr>
        </p:nvSpPr>
        <p:spPr>
          <a:xfrm>
            <a:off x="2584896" y="6377282"/>
            <a:ext cx="19678204" cy="5957990"/>
          </a:xfrm>
          <a:prstGeom prst="rect">
            <a:avLst/>
          </a:prstGeom>
        </p:spPr>
        <p:txBody>
          <a:bodyPr lIns="0" tIns="0" rIns="0" bIns="0"/>
          <a:lstStyle>
            <a:lvl1pPr>
              <a:lnSpc>
                <a:spcPct val="80000"/>
              </a:lnSpc>
              <a:spcBef>
                <a:spcPts val="0"/>
              </a:spcBef>
              <a:defRPr sz="9600" spc="0">
                <a:latin typeface="+mj-lt"/>
                <a:ea typeface="+mj-ea"/>
                <a:cs typeface="+mj-cs"/>
                <a:sym typeface="Poppins Medium"/>
              </a:defRPr>
            </a:lvl1pPr>
          </a:lstStyle>
          <a:p>
            <a:r>
              <a:rPr dirty="0"/>
              <a:t>Title Text</a:t>
            </a:r>
          </a:p>
        </p:txBody>
      </p:sp>
      <p:pic>
        <p:nvPicPr>
          <p:cNvPr id="19" name="endava_logo_pos_RGB.svg" descr="endava_logo_pos_RGB.sv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593247" y="607284"/>
            <a:ext cx="2480228" cy="421640"/>
          </a:xfrm>
          <a:prstGeom prst="rect">
            <a:avLst/>
          </a:prstGeom>
          <a:ln w="12700">
            <a:miter lim="400000"/>
          </a:ln>
        </p:spPr>
      </p:pic>
      <p:sp>
        <p:nvSpPr>
          <p:cNvPr id="20" name="Slide Number"/>
          <p:cNvSpPr txBox="1">
            <a:spLocks noGrp="1"/>
          </p:cNvSpPr>
          <p:nvPr>
            <p:ph type="sldNum" sz="quarter" idx="2"/>
          </p:nvPr>
        </p:nvSpPr>
        <p:spPr>
          <a:xfrm>
            <a:off x="11878716" y="13081000"/>
            <a:ext cx="306935" cy="398779"/>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3870031579"/>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Presentation title dark">
    <p:bg>
      <p:bgPr>
        <a:solidFill>
          <a:srgbClr val="192B37"/>
        </a:solidFill>
        <a:effectLst/>
      </p:bgPr>
    </p:bg>
    <p:spTree>
      <p:nvGrpSpPr>
        <p:cNvPr id="1" name=""/>
        <p:cNvGrpSpPr/>
        <p:nvPr/>
      </p:nvGrpSpPr>
      <p:grpSpPr>
        <a:xfrm>
          <a:off x="0" y="0"/>
          <a:ext cx="0" cy="0"/>
          <a:chOff x="0" y="0"/>
          <a:chExt cx="0" cy="0"/>
        </a:xfrm>
      </p:grpSpPr>
      <p:sp>
        <p:nvSpPr>
          <p:cNvPr id="27" name="Title Text"/>
          <p:cNvSpPr txBox="1">
            <a:spLocks noGrp="1"/>
          </p:cNvSpPr>
          <p:nvPr>
            <p:ph type="title"/>
          </p:nvPr>
        </p:nvSpPr>
        <p:spPr>
          <a:xfrm>
            <a:off x="2584896" y="6377282"/>
            <a:ext cx="19678204" cy="5957990"/>
          </a:xfrm>
          <a:prstGeom prst="rect">
            <a:avLst/>
          </a:prstGeom>
        </p:spPr>
        <p:txBody>
          <a:bodyPr lIns="0" tIns="0" rIns="0" bIns="0"/>
          <a:lstStyle>
            <a:lvl1pPr>
              <a:lnSpc>
                <a:spcPct val="80000"/>
              </a:lnSpc>
              <a:spcBef>
                <a:spcPts val="0"/>
              </a:spcBef>
              <a:defRPr sz="9600" spc="0">
                <a:solidFill>
                  <a:srgbClr val="FFFFFF"/>
                </a:solidFill>
                <a:latin typeface="+mj-lt"/>
                <a:ea typeface="+mj-ea"/>
                <a:cs typeface="+mj-cs"/>
                <a:sym typeface="Poppins Medium"/>
              </a:defRPr>
            </a:lvl1pPr>
          </a:lstStyle>
          <a:p>
            <a:r>
              <a:t>Title Text</a:t>
            </a:r>
          </a:p>
        </p:txBody>
      </p:sp>
      <p:pic>
        <p:nvPicPr>
          <p:cNvPr id="28" name="endava_logo_neg_RGB.png" descr="endava_logo_neg_RGB.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593247" y="607284"/>
            <a:ext cx="2480228" cy="421640"/>
          </a:xfrm>
          <a:prstGeom prst="rect">
            <a:avLst/>
          </a:prstGeom>
          <a:ln w="12700">
            <a:miter lim="400000"/>
          </a:ln>
        </p:spPr>
      </p:pic>
      <p:sp>
        <p:nvSpPr>
          <p:cNvPr id="29" name="Slide Number"/>
          <p:cNvSpPr txBox="1">
            <a:spLocks noGrp="1"/>
          </p:cNvSpPr>
          <p:nvPr>
            <p:ph type="sldNum" sz="quarter" idx="2"/>
          </p:nvPr>
        </p:nvSpPr>
        <p:spPr>
          <a:xfrm>
            <a:off x="11878716" y="13081000"/>
            <a:ext cx="306935" cy="398779"/>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717263996"/>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reserve="1">
  <p:cSld name="1_Presentation title dark">
    <p:bg>
      <p:bgPr>
        <a:solidFill>
          <a:srgbClr val="192B37"/>
        </a:solidFill>
        <a:effectLst/>
      </p:bgPr>
    </p:bg>
    <p:spTree>
      <p:nvGrpSpPr>
        <p:cNvPr id="1" name=""/>
        <p:cNvGrpSpPr/>
        <p:nvPr/>
      </p:nvGrpSpPr>
      <p:grpSpPr>
        <a:xfrm>
          <a:off x="0" y="0"/>
          <a:ext cx="0" cy="0"/>
          <a:chOff x="0" y="0"/>
          <a:chExt cx="0" cy="0"/>
        </a:xfrm>
      </p:grpSpPr>
      <p:sp>
        <p:nvSpPr>
          <p:cNvPr id="27" name="Title Text"/>
          <p:cNvSpPr txBox="1">
            <a:spLocks noGrp="1"/>
          </p:cNvSpPr>
          <p:nvPr>
            <p:ph type="title"/>
          </p:nvPr>
        </p:nvSpPr>
        <p:spPr>
          <a:xfrm>
            <a:off x="2584896" y="6377282"/>
            <a:ext cx="19678204" cy="5957990"/>
          </a:xfrm>
          <a:prstGeom prst="rect">
            <a:avLst/>
          </a:prstGeom>
        </p:spPr>
        <p:txBody>
          <a:bodyPr lIns="0" tIns="0" rIns="0" bIns="0"/>
          <a:lstStyle>
            <a:lvl1pPr>
              <a:lnSpc>
                <a:spcPct val="80000"/>
              </a:lnSpc>
              <a:spcBef>
                <a:spcPts val="0"/>
              </a:spcBef>
              <a:defRPr sz="9600" spc="0">
                <a:solidFill>
                  <a:srgbClr val="FFFFFF"/>
                </a:solidFill>
                <a:latin typeface="+mj-lt"/>
                <a:ea typeface="+mj-ea"/>
                <a:cs typeface="+mj-cs"/>
                <a:sym typeface="Poppins Medium"/>
              </a:defRPr>
            </a:lvl1pPr>
          </a:lstStyle>
          <a:p>
            <a:r>
              <a:t>Title Text</a:t>
            </a:r>
          </a:p>
        </p:txBody>
      </p:sp>
      <p:sp>
        <p:nvSpPr>
          <p:cNvPr id="29" name="Slide Number"/>
          <p:cNvSpPr txBox="1">
            <a:spLocks noGrp="1"/>
          </p:cNvSpPr>
          <p:nvPr>
            <p:ph type="sldNum" sz="quarter" idx="2"/>
          </p:nvPr>
        </p:nvSpPr>
        <p:spPr>
          <a:xfrm>
            <a:off x="11878716" y="13081000"/>
            <a:ext cx="306935" cy="398779"/>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577793749"/>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pic>
        <p:nvPicPr>
          <p:cNvPr id="38" name="endava_brandshape_RGB_red.svg" descr="endava_brandshape_RGB_red.sv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rot="16200000">
            <a:off x="5521569" y="2073270"/>
            <a:ext cx="609601" cy="243841"/>
          </a:xfrm>
          <a:prstGeom prst="rect">
            <a:avLst/>
          </a:prstGeom>
          <a:ln w="12700">
            <a:miter lim="400000"/>
          </a:ln>
        </p:spPr>
      </p:pic>
      <p:sp>
        <p:nvSpPr>
          <p:cNvPr id="39" name="Agenda"/>
          <p:cNvSpPr txBox="1"/>
          <p:nvPr/>
        </p:nvSpPr>
        <p:spPr>
          <a:xfrm>
            <a:off x="2590800" y="1700307"/>
            <a:ext cx="3357490" cy="96436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nchor="ctr">
            <a:spAutoFit/>
          </a:bodyPr>
          <a:lstStyle>
            <a:lvl1pPr defTabSz="470262">
              <a:lnSpc>
                <a:spcPct val="100000"/>
              </a:lnSpc>
              <a:spcBef>
                <a:spcPts val="3000"/>
              </a:spcBef>
              <a:defRPr sz="5600" spc="0"/>
            </a:lvl1pPr>
          </a:lstStyle>
          <a:p>
            <a:r>
              <a:rPr>
                <a:latin typeface="+mj-lt"/>
              </a:rPr>
              <a:t>Agenda</a:t>
            </a:r>
          </a:p>
        </p:txBody>
      </p:sp>
      <p:sp>
        <p:nvSpPr>
          <p:cNvPr id="40" name="Insert short chapter name…"/>
          <p:cNvSpPr txBox="1">
            <a:spLocks noGrp="1"/>
          </p:cNvSpPr>
          <p:nvPr>
            <p:ph type="body" sz="quarter" idx="21"/>
          </p:nvPr>
        </p:nvSpPr>
        <p:spPr>
          <a:xfrm>
            <a:off x="4566592" y="4389125"/>
            <a:ext cx="9263708" cy="4897113"/>
          </a:xfrm>
          <a:prstGeom prst="rect">
            <a:avLst/>
          </a:prstGeom>
        </p:spPr>
        <p:txBody>
          <a:bodyPr lIns="0" tIns="0" rIns="0" bIns="0" anchor="t">
            <a:spAutoFit/>
          </a:bodyPr>
          <a:lstStyle/>
          <a:p>
            <a:pPr marL="0" indent="0" defTabSz="470262">
              <a:lnSpc>
                <a:spcPct val="140000"/>
              </a:lnSpc>
              <a:spcBef>
                <a:spcPts val="0"/>
              </a:spcBef>
              <a:buClrTx/>
              <a:buSzTx/>
              <a:buNone/>
              <a:defRPr sz="4000"/>
            </a:pPr>
            <a:r>
              <a:rPr dirty="0"/>
              <a:t>Insert short chapter name</a:t>
            </a:r>
          </a:p>
          <a:p>
            <a:pPr marL="0" indent="0" defTabSz="470262">
              <a:lnSpc>
                <a:spcPct val="140000"/>
              </a:lnSpc>
              <a:spcBef>
                <a:spcPts val="0"/>
              </a:spcBef>
              <a:buClrTx/>
              <a:buSzTx/>
              <a:buNone/>
              <a:defRPr sz="4000"/>
            </a:pPr>
            <a:r>
              <a:rPr dirty="0"/>
              <a:t>Insert short chapter name</a:t>
            </a:r>
          </a:p>
          <a:p>
            <a:pPr marL="0" indent="0" defTabSz="470262">
              <a:lnSpc>
                <a:spcPct val="140000"/>
              </a:lnSpc>
              <a:spcBef>
                <a:spcPts val="0"/>
              </a:spcBef>
              <a:buClrTx/>
              <a:buSzTx/>
              <a:buNone/>
              <a:defRPr sz="4000"/>
            </a:pPr>
            <a:r>
              <a:rPr dirty="0"/>
              <a:t>Insert short chapter name</a:t>
            </a:r>
          </a:p>
          <a:p>
            <a:pPr marL="0" indent="0" defTabSz="470262">
              <a:lnSpc>
                <a:spcPct val="140000"/>
              </a:lnSpc>
              <a:spcBef>
                <a:spcPts val="0"/>
              </a:spcBef>
              <a:buClrTx/>
              <a:buSzTx/>
              <a:buNone/>
              <a:defRPr sz="4000"/>
            </a:pPr>
            <a:r>
              <a:rPr dirty="0"/>
              <a:t>Insert short chapter name</a:t>
            </a:r>
          </a:p>
          <a:p>
            <a:pPr marL="0" indent="0" defTabSz="470262">
              <a:lnSpc>
                <a:spcPct val="140000"/>
              </a:lnSpc>
              <a:spcBef>
                <a:spcPts val="0"/>
              </a:spcBef>
              <a:buClrTx/>
              <a:buSzTx/>
              <a:buNone/>
              <a:defRPr sz="4000"/>
            </a:pPr>
            <a:r>
              <a:rPr dirty="0"/>
              <a:t>Insert short chapter name</a:t>
            </a:r>
          </a:p>
        </p:txBody>
      </p:sp>
      <p:sp>
        <p:nvSpPr>
          <p:cNvPr id="41" name="Pag. 4…"/>
          <p:cNvSpPr txBox="1">
            <a:spLocks noGrp="1"/>
          </p:cNvSpPr>
          <p:nvPr>
            <p:ph type="body" sz="quarter" idx="22"/>
          </p:nvPr>
        </p:nvSpPr>
        <p:spPr>
          <a:xfrm>
            <a:off x="14478000" y="4630425"/>
            <a:ext cx="1217274" cy="4468867"/>
          </a:xfrm>
          <a:prstGeom prst="rect">
            <a:avLst/>
          </a:prstGeom>
        </p:spPr>
        <p:txBody>
          <a:bodyPr lIns="0" tIns="0" rIns="0" bIns="0" anchor="t">
            <a:spAutoFit/>
          </a:bodyPr>
          <a:lstStyle/>
          <a:p>
            <a:pPr marL="0" indent="0">
              <a:lnSpc>
                <a:spcPct val="280000"/>
              </a:lnSpc>
              <a:buClrTx/>
              <a:buSzTx/>
              <a:buNone/>
              <a:defRPr sz="1600"/>
            </a:pPr>
            <a:r>
              <a:rPr dirty="0"/>
              <a:t>Pag. 4</a:t>
            </a:r>
          </a:p>
          <a:p>
            <a:pPr marL="0" indent="0">
              <a:lnSpc>
                <a:spcPct val="280000"/>
              </a:lnSpc>
              <a:buClrTx/>
              <a:buSzTx/>
              <a:buNone/>
              <a:defRPr sz="1600"/>
            </a:pPr>
            <a:r>
              <a:rPr dirty="0"/>
              <a:t>Pag. 8</a:t>
            </a:r>
          </a:p>
          <a:p>
            <a:pPr marL="0" indent="0">
              <a:lnSpc>
                <a:spcPct val="280000"/>
              </a:lnSpc>
              <a:buClrTx/>
              <a:buSzTx/>
              <a:buNone/>
              <a:defRPr sz="1600"/>
            </a:pPr>
            <a:r>
              <a:rPr dirty="0"/>
              <a:t>Pag. 16</a:t>
            </a:r>
          </a:p>
          <a:p>
            <a:pPr marL="0" indent="0">
              <a:lnSpc>
                <a:spcPct val="280000"/>
              </a:lnSpc>
              <a:buClrTx/>
              <a:buSzTx/>
              <a:buNone/>
              <a:defRPr sz="1600"/>
            </a:pPr>
            <a:r>
              <a:rPr dirty="0"/>
              <a:t>Pag. 32</a:t>
            </a:r>
          </a:p>
          <a:p>
            <a:pPr marL="0" indent="0">
              <a:lnSpc>
                <a:spcPct val="280000"/>
              </a:lnSpc>
              <a:buClrTx/>
              <a:buSzTx/>
              <a:buNone/>
              <a:defRPr sz="1600"/>
            </a:pPr>
            <a:r>
              <a:rPr dirty="0"/>
              <a:t>Pag. 48</a:t>
            </a:r>
          </a:p>
        </p:txBody>
      </p:sp>
      <p:sp>
        <p:nvSpPr>
          <p:cNvPr id="42" name="01…"/>
          <p:cNvSpPr txBox="1">
            <a:spLocks noGrp="1"/>
          </p:cNvSpPr>
          <p:nvPr>
            <p:ph type="body" sz="quarter" idx="23"/>
          </p:nvPr>
        </p:nvSpPr>
        <p:spPr>
          <a:xfrm>
            <a:off x="2590800" y="4389125"/>
            <a:ext cx="1328093" cy="4897113"/>
          </a:xfrm>
          <a:prstGeom prst="rect">
            <a:avLst/>
          </a:prstGeom>
        </p:spPr>
        <p:txBody>
          <a:bodyPr lIns="0" tIns="0" rIns="0" bIns="0" anchor="t">
            <a:spAutoFit/>
          </a:bodyPr>
          <a:lstStyle/>
          <a:p>
            <a:pPr marL="0" indent="0" defTabSz="470262">
              <a:lnSpc>
                <a:spcPct val="140000"/>
              </a:lnSpc>
              <a:spcBef>
                <a:spcPts val="0"/>
              </a:spcBef>
              <a:buSzTx/>
              <a:buNone/>
              <a:defRPr sz="4000">
                <a:solidFill>
                  <a:srgbClr val="FF5640"/>
                </a:solidFill>
              </a:defRPr>
            </a:pPr>
            <a:r>
              <a:rPr dirty="0"/>
              <a:t>01</a:t>
            </a:r>
          </a:p>
          <a:p>
            <a:pPr marL="0" indent="0" defTabSz="470262">
              <a:lnSpc>
                <a:spcPct val="140000"/>
              </a:lnSpc>
              <a:spcBef>
                <a:spcPts val="0"/>
              </a:spcBef>
              <a:buSzTx/>
              <a:buNone/>
              <a:defRPr sz="4000">
                <a:solidFill>
                  <a:srgbClr val="FF5640"/>
                </a:solidFill>
              </a:defRPr>
            </a:pPr>
            <a:r>
              <a:rPr dirty="0"/>
              <a:t>02</a:t>
            </a:r>
          </a:p>
          <a:p>
            <a:pPr marL="0" indent="0" defTabSz="470262">
              <a:lnSpc>
                <a:spcPct val="140000"/>
              </a:lnSpc>
              <a:spcBef>
                <a:spcPts val="0"/>
              </a:spcBef>
              <a:buSzTx/>
              <a:buNone/>
              <a:defRPr sz="4000">
                <a:solidFill>
                  <a:srgbClr val="FF5640"/>
                </a:solidFill>
              </a:defRPr>
            </a:pPr>
            <a:r>
              <a:rPr dirty="0"/>
              <a:t>03</a:t>
            </a:r>
          </a:p>
          <a:p>
            <a:pPr marL="0" indent="0" defTabSz="470262">
              <a:lnSpc>
                <a:spcPct val="140000"/>
              </a:lnSpc>
              <a:spcBef>
                <a:spcPts val="0"/>
              </a:spcBef>
              <a:buSzTx/>
              <a:buNone/>
              <a:defRPr sz="4000">
                <a:solidFill>
                  <a:srgbClr val="FF5640"/>
                </a:solidFill>
              </a:defRPr>
            </a:pPr>
            <a:r>
              <a:rPr dirty="0"/>
              <a:t>04</a:t>
            </a:r>
          </a:p>
          <a:p>
            <a:pPr marL="0" indent="0" defTabSz="470262">
              <a:lnSpc>
                <a:spcPct val="140000"/>
              </a:lnSpc>
              <a:spcBef>
                <a:spcPts val="0"/>
              </a:spcBef>
              <a:buSzTx/>
              <a:buNone/>
              <a:defRPr sz="4000">
                <a:solidFill>
                  <a:srgbClr val="FF5640"/>
                </a:solidFill>
              </a:defRPr>
            </a:pPr>
            <a:r>
              <a:rPr dirty="0"/>
              <a:t>05</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pic>
        <p:nvPicPr>
          <p:cNvPr id="2" name="endava_symbol_black_CMYK.pdf" descr="endava_symbol_black_CMYK.pdf">
            <a:extLst>
              <a:ext uri="{FF2B5EF4-FFF2-40B4-BE49-F238E27FC236}">
                <a16:creationId xmlns:a16="http://schemas.microsoft.com/office/drawing/2014/main" id="{46E5D2F0-15DA-2874-EAC3-5BB2891DDF60}"/>
              </a:ext>
            </a:extLst>
          </p:cNvPr>
          <p:cNvPicPr>
            <a:picLocks noChangeAspect="1"/>
          </p:cNvPicPr>
          <p:nvPr userDrawn="1"/>
        </p:nvPicPr>
        <p:blipFill>
          <a:blip r:embed="rId3" cstate="screen">
            <a:alphaModFix amt="50000"/>
            <a:extLst>
              <a:ext uri="{28A0092B-C50C-407E-A947-70E740481C1C}">
                <a14:useLocalDpi xmlns:a14="http://schemas.microsoft.com/office/drawing/2010/main"/>
              </a:ext>
            </a:extLst>
          </a:blip>
          <a:srcRect/>
          <a:stretch>
            <a:fillRect/>
          </a:stretch>
        </p:blipFill>
        <p:spPr>
          <a:xfrm>
            <a:off x="23434135" y="251730"/>
            <a:ext cx="262850" cy="320676"/>
          </a:xfrm>
          <a:prstGeom prst="rect">
            <a:avLst/>
          </a:prstGeom>
          <a:ln w="12700">
            <a:miter lim="400000"/>
          </a:ln>
        </p:spPr>
      </p:pic>
      <p:sp>
        <p:nvSpPr>
          <p:cNvPr id="3" name="Insert presentation name">
            <a:extLst>
              <a:ext uri="{FF2B5EF4-FFF2-40B4-BE49-F238E27FC236}">
                <a16:creationId xmlns:a16="http://schemas.microsoft.com/office/drawing/2014/main" id="{B4EA5F31-CE77-51B2-4E0C-5100FC85B505}"/>
              </a:ext>
            </a:extLst>
          </p:cNvPr>
          <p:cNvSpPr txBox="1"/>
          <p:nvPr userDrawn="1"/>
        </p:nvSpPr>
        <p:spPr>
          <a:xfrm>
            <a:off x="16759829" y="236808"/>
            <a:ext cx="6570620" cy="35052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lvl1pPr algn="r">
              <a:spcBef>
                <a:spcPts val="3000"/>
              </a:spcBef>
              <a:defRPr sz="1400"/>
            </a:lvl1pPr>
          </a:lstStyle>
          <a:p>
            <a:r>
              <a:rPr lang="en-US"/>
              <a:t>Presentation name here</a:t>
            </a:r>
            <a:endParaRPr/>
          </a:p>
        </p:txBody>
      </p:sp>
    </p:spTree>
    <p:extLst>
      <p:ext uri="{BB962C8B-B14F-4D97-AF65-F5344CB8AC3E}">
        <p14:creationId xmlns:p14="http://schemas.microsoft.com/office/powerpoint/2010/main" val="1506127220"/>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Chapter">
    <p:spTree>
      <p:nvGrpSpPr>
        <p:cNvPr id="1" name=""/>
        <p:cNvGrpSpPr/>
        <p:nvPr/>
      </p:nvGrpSpPr>
      <p:grpSpPr>
        <a:xfrm>
          <a:off x="0" y="0"/>
          <a:ext cx="0" cy="0"/>
          <a:chOff x="0" y="0"/>
          <a:chExt cx="0" cy="0"/>
        </a:xfrm>
      </p:grpSpPr>
      <p:sp>
        <p:nvSpPr>
          <p:cNvPr id="65" name="Title Text"/>
          <p:cNvSpPr txBox="1">
            <a:spLocks noGrp="1"/>
          </p:cNvSpPr>
          <p:nvPr>
            <p:ph type="title"/>
          </p:nvPr>
        </p:nvSpPr>
        <p:spPr>
          <a:xfrm>
            <a:off x="5289996" y="2795882"/>
            <a:ext cx="14122401" cy="3352801"/>
          </a:xfrm>
          <a:prstGeom prst="rect">
            <a:avLst/>
          </a:prstGeom>
        </p:spPr>
        <p:txBody>
          <a:bodyPr lIns="0" tIns="0" rIns="0" bIns="0"/>
          <a:lstStyle>
            <a:lvl1pPr>
              <a:lnSpc>
                <a:spcPct val="100000"/>
              </a:lnSpc>
              <a:spcBef>
                <a:spcPts val="0"/>
              </a:spcBef>
              <a:defRPr sz="9600" spc="0">
                <a:latin typeface="+mj-lt"/>
                <a:ea typeface="+mj-ea"/>
                <a:cs typeface="+mj-cs"/>
                <a:sym typeface="Poppins Medium"/>
              </a:defRPr>
            </a:lvl1pPr>
          </a:lstStyle>
          <a:p>
            <a:r>
              <a:t>Title Text</a:t>
            </a:r>
          </a:p>
        </p:txBody>
      </p:sp>
      <p:sp>
        <p:nvSpPr>
          <p:cNvPr id="66" name="Chapter"/>
          <p:cNvSpPr txBox="1"/>
          <p:nvPr userDrawn="1"/>
        </p:nvSpPr>
        <p:spPr>
          <a:xfrm>
            <a:off x="609600" y="1224265"/>
            <a:ext cx="1615562" cy="3556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chor="ctr">
            <a:spAutoFit/>
          </a:bodyPr>
          <a:lstStyle>
            <a:lvl1pPr>
              <a:lnSpc>
                <a:spcPct val="100000"/>
              </a:lnSpc>
            </a:lvl1pPr>
          </a:lstStyle>
          <a:p>
            <a:r>
              <a:t>Chapter</a:t>
            </a:r>
          </a:p>
        </p:txBody>
      </p:sp>
      <p:sp>
        <p:nvSpPr>
          <p:cNvPr id="67" name="01"/>
          <p:cNvSpPr txBox="1">
            <a:spLocks noGrp="1"/>
          </p:cNvSpPr>
          <p:nvPr>
            <p:ph type="body" sz="quarter" idx="21" hasCustomPrompt="1"/>
          </p:nvPr>
        </p:nvSpPr>
        <p:spPr>
          <a:xfrm>
            <a:off x="609600" y="2795879"/>
            <a:ext cx="2284402" cy="1477328"/>
          </a:xfrm>
          <a:prstGeom prst="rect">
            <a:avLst/>
          </a:prstGeom>
        </p:spPr>
        <p:txBody>
          <a:bodyPr lIns="0" tIns="0" rIns="0" bIns="0" anchor="t">
            <a:spAutoFit/>
          </a:bodyPr>
          <a:lstStyle>
            <a:lvl1pPr marL="0" indent="0" defTabSz="470262">
              <a:lnSpc>
                <a:spcPct val="100000"/>
              </a:lnSpc>
              <a:spcBef>
                <a:spcPts val="0"/>
              </a:spcBef>
              <a:buClrTx/>
              <a:buSzTx/>
              <a:buNone/>
              <a:defRPr sz="9600">
                <a:latin typeface="+mj-lt"/>
                <a:ea typeface="+mj-ea"/>
                <a:cs typeface="+mj-cs"/>
                <a:sym typeface="Poppins Medium"/>
              </a:defRPr>
            </a:lvl1pPr>
          </a:lstStyle>
          <a:p>
            <a:r>
              <a:t>01</a:t>
            </a:r>
          </a:p>
        </p:txBody>
      </p:sp>
      <p:sp>
        <p:nvSpPr>
          <p:cNvPr id="68" name="Insert presentation name or subtitle here if needed"/>
          <p:cNvSpPr txBox="1">
            <a:spLocks noGrp="1"/>
          </p:cNvSpPr>
          <p:nvPr>
            <p:ph type="body" sz="quarter" idx="22" hasCustomPrompt="1"/>
          </p:nvPr>
        </p:nvSpPr>
        <p:spPr>
          <a:xfrm>
            <a:off x="5301233" y="1224265"/>
            <a:ext cx="7253966" cy="307777"/>
          </a:xfrm>
          <a:prstGeom prst="rect">
            <a:avLst/>
          </a:prstGeom>
        </p:spPr>
        <p:txBody>
          <a:bodyPr lIns="0" tIns="0" rIns="0" bIns="0" anchor="t">
            <a:spAutoFit/>
          </a:bodyPr>
          <a:lstStyle>
            <a:lvl1pPr marL="0" indent="0">
              <a:lnSpc>
                <a:spcPct val="100000"/>
              </a:lnSpc>
              <a:buClrTx/>
              <a:buSzTx/>
              <a:buNone/>
              <a:defRPr sz="2000"/>
            </a:lvl1pPr>
          </a:lstStyle>
          <a:p>
            <a:r>
              <a:rPr dirty="0"/>
              <a:t>Insert subtitle if needed</a:t>
            </a:r>
          </a:p>
        </p:txBody>
      </p:sp>
      <p:pic>
        <p:nvPicPr>
          <p:cNvPr id="69" name="endava_brandshape_RGB_red.svg" descr="endava_brandshape_RGB_red.sv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2916214" y="3241710"/>
            <a:ext cx="1142575" cy="457030"/>
          </a:xfrm>
          <a:prstGeom prst="rect">
            <a:avLst/>
          </a:prstGeom>
          <a:ln w="12700">
            <a:miter lim="400000"/>
          </a:ln>
        </p:spPr>
      </p:pic>
      <p:sp>
        <p:nvSpPr>
          <p:cNvPr id="70" name="Slide Number"/>
          <p:cNvSpPr txBox="1">
            <a:spLocks noGrp="1"/>
          </p:cNvSpPr>
          <p:nvPr>
            <p:ph type="sldNum" sz="quarter" idx="2"/>
          </p:nvPr>
        </p:nvSpPr>
        <p:spPr>
          <a:xfrm>
            <a:off x="11878716" y="13081000"/>
            <a:ext cx="306935" cy="398779"/>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2355365922"/>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Chapter dark">
    <p:bg>
      <p:bgPr>
        <a:solidFill>
          <a:srgbClr val="192B37"/>
        </a:solidFill>
        <a:effectLst/>
      </p:bgPr>
    </p:bg>
    <p:spTree>
      <p:nvGrpSpPr>
        <p:cNvPr id="1" name=""/>
        <p:cNvGrpSpPr/>
        <p:nvPr/>
      </p:nvGrpSpPr>
      <p:grpSpPr>
        <a:xfrm>
          <a:off x="0" y="0"/>
          <a:ext cx="0" cy="0"/>
          <a:chOff x="0" y="0"/>
          <a:chExt cx="0" cy="0"/>
        </a:xfrm>
      </p:grpSpPr>
      <p:sp>
        <p:nvSpPr>
          <p:cNvPr id="77" name="Title Text"/>
          <p:cNvSpPr txBox="1">
            <a:spLocks noGrp="1"/>
          </p:cNvSpPr>
          <p:nvPr>
            <p:ph type="title"/>
          </p:nvPr>
        </p:nvSpPr>
        <p:spPr>
          <a:xfrm>
            <a:off x="5289996" y="2795882"/>
            <a:ext cx="14122401" cy="3352801"/>
          </a:xfrm>
          <a:prstGeom prst="rect">
            <a:avLst/>
          </a:prstGeom>
        </p:spPr>
        <p:txBody>
          <a:bodyPr lIns="0" tIns="0" rIns="0" bIns="0"/>
          <a:lstStyle>
            <a:lvl1pPr>
              <a:lnSpc>
                <a:spcPct val="100000"/>
              </a:lnSpc>
              <a:spcBef>
                <a:spcPts val="0"/>
              </a:spcBef>
              <a:defRPr sz="9600" spc="0">
                <a:solidFill>
                  <a:srgbClr val="FFFFFF"/>
                </a:solidFill>
                <a:latin typeface="+mj-lt"/>
                <a:ea typeface="+mj-ea"/>
                <a:cs typeface="+mj-cs"/>
                <a:sym typeface="Poppins Medium"/>
              </a:defRPr>
            </a:lvl1pPr>
          </a:lstStyle>
          <a:p>
            <a:r>
              <a:t>Title Text</a:t>
            </a:r>
          </a:p>
        </p:txBody>
      </p:sp>
      <p:sp>
        <p:nvSpPr>
          <p:cNvPr id="79" name="Chapter"/>
          <p:cNvSpPr txBox="1"/>
          <p:nvPr/>
        </p:nvSpPr>
        <p:spPr>
          <a:xfrm>
            <a:off x="609600" y="1224265"/>
            <a:ext cx="1615562" cy="3556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spAutoFit/>
          </a:bodyPr>
          <a:lstStyle>
            <a:lvl1pPr>
              <a:defRPr>
                <a:solidFill>
                  <a:srgbClr val="FFFFFF"/>
                </a:solidFill>
              </a:defRPr>
            </a:lvl1pPr>
          </a:lstStyle>
          <a:p>
            <a:r>
              <a:t>Chapter</a:t>
            </a:r>
          </a:p>
        </p:txBody>
      </p:sp>
      <p:sp>
        <p:nvSpPr>
          <p:cNvPr id="80" name="01"/>
          <p:cNvSpPr txBox="1">
            <a:spLocks noGrp="1"/>
          </p:cNvSpPr>
          <p:nvPr>
            <p:ph type="body" sz="quarter" idx="21" hasCustomPrompt="1"/>
          </p:nvPr>
        </p:nvSpPr>
        <p:spPr>
          <a:xfrm>
            <a:off x="609600" y="2795879"/>
            <a:ext cx="2284402" cy="1477328"/>
          </a:xfrm>
          <a:prstGeom prst="rect">
            <a:avLst/>
          </a:prstGeom>
        </p:spPr>
        <p:txBody>
          <a:bodyPr lIns="0" tIns="0" rIns="0" bIns="0" anchor="t">
            <a:spAutoFit/>
          </a:bodyPr>
          <a:lstStyle>
            <a:lvl1pPr marL="0" indent="0" defTabSz="470262">
              <a:lnSpc>
                <a:spcPct val="100000"/>
              </a:lnSpc>
              <a:spcBef>
                <a:spcPts val="0"/>
              </a:spcBef>
              <a:buClrTx/>
              <a:buSzTx/>
              <a:buNone/>
              <a:defRPr sz="9600">
                <a:solidFill>
                  <a:srgbClr val="FFFFFF"/>
                </a:solidFill>
                <a:latin typeface="+mj-lt"/>
                <a:ea typeface="+mj-ea"/>
                <a:cs typeface="+mj-cs"/>
                <a:sym typeface="Poppins Medium"/>
              </a:defRPr>
            </a:lvl1pPr>
          </a:lstStyle>
          <a:p>
            <a:r>
              <a:t>01</a:t>
            </a:r>
          </a:p>
        </p:txBody>
      </p:sp>
      <p:sp>
        <p:nvSpPr>
          <p:cNvPr id="81" name="Insert presentation name or subtitle here if needed"/>
          <p:cNvSpPr txBox="1">
            <a:spLocks noGrp="1"/>
          </p:cNvSpPr>
          <p:nvPr>
            <p:ph type="body" sz="quarter" idx="22" hasCustomPrompt="1"/>
          </p:nvPr>
        </p:nvSpPr>
        <p:spPr>
          <a:xfrm>
            <a:off x="5301233" y="1224265"/>
            <a:ext cx="7253966" cy="355600"/>
          </a:xfrm>
          <a:prstGeom prst="rect">
            <a:avLst/>
          </a:prstGeom>
        </p:spPr>
        <p:txBody>
          <a:bodyPr lIns="0" tIns="0" rIns="0" bIns="0" anchor="t">
            <a:spAutoFit/>
          </a:bodyPr>
          <a:lstStyle>
            <a:lvl1pPr marL="0" indent="0">
              <a:buClrTx/>
              <a:buSzTx/>
              <a:buNone/>
              <a:defRPr sz="2000">
                <a:solidFill>
                  <a:srgbClr val="FFFFFF"/>
                </a:solidFill>
              </a:defRPr>
            </a:lvl1pPr>
          </a:lstStyle>
          <a:p>
            <a:r>
              <a:rPr dirty="0"/>
              <a:t>Insert subtitle if needed</a:t>
            </a:r>
          </a:p>
        </p:txBody>
      </p:sp>
      <p:sp>
        <p:nvSpPr>
          <p:cNvPr id="82" name="Slide Number"/>
          <p:cNvSpPr txBox="1">
            <a:spLocks noGrp="1"/>
          </p:cNvSpPr>
          <p:nvPr>
            <p:ph type="sldNum" sz="quarter" idx="2"/>
          </p:nvPr>
        </p:nvSpPr>
        <p:spPr>
          <a:xfrm>
            <a:off x="11878716" y="13081000"/>
            <a:ext cx="306935" cy="398779"/>
          </a:xfrm>
          <a:prstGeom prst="rect">
            <a:avLst/>
          </a:prstGeom>
        </p:spPr>
        <p:txBody>
          <a:bodyPr lIns="50800" tIns="50800" rIns="50800" bIns="50800"/>
          <a:lstStyle/>
          <a:p>
            <a:fld id="{86CB4B4D-7CA3-9044-876B-883B54F8677D}" type="slidenum">
              <a:rPr/>
              <a:t>‹#›</a:t>
            </a:fld>
            <a:endParaRPr/>
          </a:p>
        </p:txBody>
      </p:sp>
      <p:pic>
        <p:nvPicPr>
          <p:cNvPr id="2" name="endava_brandshape_RGB_red.svg" descr="endava_brandshape_RGB_red.svg">
            <a:extLst>
              <a:ext uri="{FF2B5EF4-FFF2-40B4-BE49-F238E27FC236}">
                <a16:creationId xmlns:a16="http://schemas.microsoft.com/office/drawing/2014/main" id="{A3C3B100-D67A-6A1F-71CF-0AE68AAFE9C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2916214" y="3241710"/>
            <a:ext cx="1142575" cy="457030"/>
          </a:xfrm>
          <a:prstGeom prst="rect">
            <a:avLst/>
          </a:prstGeom>
          <a:ln w="12700">
            <a:miter lim="400000"/>
          </a:ln>
        </p:spPr>
      </p:pic>
    </p:spTree>
    <p:extLst>
      <p:ext uri="{BB962C8B-B14F-4D97-AF65-F5344CB8AC3E}">
        <p14:creationId xmlns:p14="http://schemas.microsoft.com/office/powerpoint/2010/main" val="218779472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hapter">
    <p:spTree>
      <p:nvGrpSpPr>
        <p:cNvPr id="1" name=""/>
        <p:cNvGrpSpPr/>
        <p:nvPr/>
      </p:nvGrpSpPr>
      <p:grpSpPr>
        <a:xfrm>
          <a:off x="0" y="0"/>
          <a:ext cx="0" cy="0"/>
          <a:chOff x="0" y="0"/>
          <a:chExt cx="0" cy="0"/>
        </a:xfrm>
      </p:grpSpPr>
      <p:sp>
        <p:nvSpPr>
          <p:cNvPr id="65" name="Title Text"/>
          <p:cNvSpPr txBox="1">
            <a:spLocks noGrp="1"/>
          </p:cNvSpPr>
          <p:nvPr>
            <p:ph type="title"/>
          </p:nvPr>
        </p:nvSpPr>
        <p:spPr>
          <a:xfrm>
            <a:off x="5289997" y="2795885"/>
            <a:ext cx="14122402" cy="3352802"/>
          </a:xfrm>
          <a:prstGeom prst="rect">
            <a:avLst/>
          </a:prstGeom>
        </p:spPr>
        <p:txBody>
          <a:bodyPr lIns="0" tIns="0" rIns="0" bIns="0"/>
          <a:lstStyle>
            <a:lvl1pPr>
              <a:lnSpc>
                <a:spcPct val="100000"/>
              </a:lnSpc>
              <a:spcBef>
                <a:spcPts val="0"/>
              </a:spcBef>
              <a:defRPr sz="4800" spc="0">
                <a:latin typeface="+mj-lt"/>
                <a:ea typeface="+mj-ea"/>
                <a:cs typeface="+mj-cs"/>
                <a:sym typeface="Poppins Medium"/>
              </a:defRPr>
            </a:lvl1pPr>
          </a:lstStyle>
          <a:p>
            <a:r>
              <a:t>Title Text</a:t>
            </a:r>
          </a:p>
        </p:txBody>
      </p:sp>
      <p:sp>
        <p:nvSpPr>
          <p:cNvPr id="66" name="Chapter"/>
          <p:cNvSpPr txBox="1"/>
          <p:nvPr userDrawn="1"/>
        </p:nvSpPr>
        <p:spPr>
          <a:xfrm>
            <a:off x="609601" y="1332820"/>
            <a:ext cx="1615562" cy="1384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chor="ctr">
            <a:spAutoFit/>
          </a:bodyPr>
          <a:lstStyle>
            <a:lvl1pPr>
              <a:lnSpc>
                <a:spcPct val="100000"/>
              </a:lnSpc>
            </a:lvl1pPr>
          </a:lstStyle>
          <a:p>
            <a:r>
              <a:rPr sz="900"/>
              <a:t>Chapter</a:t>
            </a:r>
          </a:p>
        </p:txBody>
      </p:sp>
      <p:sp>
        <p:nvSpPr>
          <p:cNvPr id="67" name="01"/>
          <p:cNvSpPr txBox="1">
            <a:spLocks noGrp="1"/>
          </p:cNvSpPr>
          <p:nvPr>
            <p:ph type="body" sz="quarter" idx="21" hasCustomPrompt="1"/>
          </p:nvPr>
        </p:nvSpPr>
        <p:spPr>
          <a:xfrm>
            <a:off x="609601" y="2795880"/>
            <a:ext cx="2284402" cy="738664"/>
          </a:xfrm>
          <a:prstGeom prst="rect">
            <a:avLst/>
          </a:prstGeom>
        </p:spPr>
        <p:txBody>
          <a:bodyPr lIns="0" tIns="0" rIns="0" bIns="0" anchor="t">
            <a:spAutoFit/>
          </a:bodyPr>
          <a:lstStyle>
            <a:lvl1pPr marL="0" indent="0" defTabSz="235131">
              <a:lnSpc>
                <a:spcPct val="100000"/>
              </a:lnSpc>
              <a:spcBef>
                <a:spcPts val="0"/>
              </a:spcBef>
              <a:buClrTx/>
              <a:buSzTx/>
              <a:buNone/>
              <a:defRPr sz="4800">
                <a:latin typeface="+mj-lt"/>
                <a:ea typeface="+mj-ea"/>
                <a:cs typeface="+mj-cs"/>
                <a:sym typeface="Poppins Medium"/>
              </a:defRPr>
            </a:lvl1pPr>
          </a:lstStyle>
          <a:p>
            <a:r>
              <a:t>01</a:t>
            </a:r>
          </a:p>
        </p:txBody>
      </p:sp>
      <p:sp>
        <p:nvSpPr>
          <p:cNvPr id="68" name="Insert presentation name or subtitle here if needed"/>
          <p:cNvSpPr txBox="1">
            <a:spLocks noGrp="1"/>
          </p:cNvSpPr>
          <p:nvPr>
            <p:ph type="body" sz="quarter" idx="22" hasCustomPrompt="1"/>
          </p:nvPr>
        </p:nvSpPr>
        <p:spPr>
          <a:xfrm>
            <a:off x="5301235" y="1224269"/>
            <a:ext cx="7253966" cy="153888"/>
          </a:xfrm>
          <a:prstGeom prst="rect">
            <a:avLst/>
          </a:prstGeom>
        </p:spPr>
        <p:txBody>
          <a:bodyPr lIns="0" tIns="0" rIns="0" bIns="0" anchor="t">
            <a:spAutoFit/>
          </a:bodyPr>
          <a:lstStyle>
            <a:lvl1pPr marL="0" indent="0">
              <a:lnSpc>
                <a:spcPct val="100000"/>
              </a:lnSpc>
              <a:buClrTx/>
              <a:buSzTx/>
              <a:buNone/>
              <a:defRPr sz="1000"/>
            </a:lvl1pPr>
          </a:lstStyle>
          <a:p>
            <a:r>
              <a:rPr dirty="0"/>
              <a:t>Insert subtitle if needed</a:t>
            </a:r>
          </a:p>
        </p:txBody>
      </p:sp>
      <p:pic>
        <p:nvPicPr>
          <p:cNvPr id="69" name="endava_brandshape_RGB_red.svg" descr="endava_brandshape_RGB_red.sv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2916214" y="3241713"/>
            <a:ext cx="1142576" cy="457030"/>
          </a:xfrm>
          <a:prstGeom prst="rect">
            <a:avLst/>
          </a:prstGeom>
          <a:ln w="12700">
            <a:miter lim="400000"/>
          </a:ln>
        </p:spPr>
      </p:pic>
      <p:sp>
        <p:nvSpPr>
          <p:cNvPr id="70" name="Slide Number"/>
          <p:cNvSpPr txBox="1">
            <a:spLocks noGrp="1"/>
          </p:cNvSpPr>
          <p:nvPr>
            <p:ph type="sldNum" sz="quarter" idx="2"/>
          </p:nvPr>
        </p:nvSpPr>
        <p:spPr>
          <a:xfrm>
            <a:off x="11938790" y="13167542"/>
            <a:ext cx="246862" cy="225703"/>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2964846373"/>
      </p:ext>
    </p:extLst>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Header and Footer">
    <p:spTree>
      <p:nvGrpSpPr>
        <p:cNvPr id="1" name=""/>
        <p:cNvGrpSpPr/>
        <p:nvPr/>
      </p:nvGrpSpPr>
      <p:grpSpPr>
        <a:xfrm>
          <a:off x="0" y="0"/>
          <a:ext cx="0" cy="0"/>
          <a:chOff x="0" y="0"/>
          <a:chExt cx="0" cy="0"/>
        </a:xfrm>
      </p:grpSpPr>
      <p:sp>
        <p:nvSpPr>
          <p:cNvPr id="90" name="© Copyright 2023 Endava  •  Confidential and Proprietary  •  Version 1.0"/>
          <p:cNvSpPr txBox="1"/>
          <p:nvPr/>
        </p:nvSpPr>
        <p:spPr>
          <a:xfrm>
            <a:off x="610588" y="13100216"/>
            <a:ext cx="11290258" cy="31496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lvl1pPr>
              <a:lnSpc>
                <a:spcPct val="100000"/>
              </a:lnSpc>
              <a:spcBef>
                <a:spcPts val="0"/>
              </a:spcBef>
              <a:defRPr sz="1200" spc="0">
                <a:solidFill>
                  <a:srgbClr val="8C959B"/>
                </a:solidFill>
              </a:defRPr>
            </a:lvl1pPr>
          </a:lstStyle>
          <a:p>
            <a:r>
              <a:t>© Copyright 2023 Endava  •  Confidential and Proprietary  •  Version 1.0</a:t>
            </a:r>
          </a:p>
        </p:txBody>
      </p:sp>
      <p:sp>
        <p:nvSpPr>
          <p:cNvPr id="91" name="Insert chapter name"/>
          <p:cNvSpPr>
            <a:spLocks noGrp="1"/>
          </p:cNvSpPr>
          <p:nvPr>
            <p:ph type="body" sz="quarter" idx="21" hasCustomPrompt="1"/>
          </p:nvPr>
        </p:nvSpPr>
        <p:spPr>
          <a:xfrm>
            <a:off x="609599" y="207804"/>
            <a:ext cx="2154529" cy="405189"/>
          </a:xfrm>
          <a:prstGeom prst="roundRect">
            <a:avLst>
              <a:gd name="adj" fmla="val 50000"/>
            </a:avLst>
          </a:prstGeom>
          <a:solidFill>
            <a:srgbClr val="FFFFFF">
              <a:alpha val="0"/>
            </a:srgbClr>
          </a:solidFill>
          <a:ln>
            <a:solidFill>
              <a:srgbClr val="192B37"/>
            </a:solidFill>
          </a:ln>
        </p:spPr>
        <p:txBody>
          <a:bodyPr wrap="none" lIns="108000" tIns="36000" rIns="108000" bIns="36000">
            <a:spAutoFit/>
          </a:bodyPr>
          <a:lstStyle>
            <a:lvl1pPr marL="0" indent="0">
              <a:lnSpc>
                <a:spcPct val="100000"/>
              </a:lnSpc>
              <a:spcBef>
                <a:spcPts val="0"/>
              </a:spcBef>
              <a:buClrTx/>
              <a:buSzTx/>
              <a:buNone/>
              <a:defRPr sz="1400"/>
            </a:lvl1pPr>
          </a:lstStyle>
          <a:p>
            <a:r>
              <a:rPr lang="en-US"/>
              <a:t>Insert chapter name</a:t>
            </a:r>
            <a:endParaRPr/>
          </a:p>
        </p:txBody>
      </p:sp>
      <p:sp>
        <p:nvSpPr>
          <p:cNvPr id="93" name="Slide Number"/>
          <p:cNvSpPr txBox="1">
            <a:spLocks noGrp="1"/>
          </p:cNvSpPr>
          <p:nvPr>
            <p:ph type="sldNum" sz="quarter" idx="2"/>
          </p:nvPr>
        </p:nvSpPr>
        <p:spPr>
          <a:xfrm>
            <a:off x="23489402" y="13134586"/>
            <a:ext cx="288542" cy="246221"/>
          </a:xfrm>
          <a:prstGeom prst="rect">
            <a:avLst/>
          </a:prstGeom>
        </p:spPr>
        <p:txBody>
          <a:bodyPr anchor="ctr"/>
          <a:lstStyle/>
          <a:p>
            <a:fld id="{86CB4B4D-7CA3-9044-876B-883B54F8677D}" type="slidenum">
              <a:rPr/>
              <a:t>‹#›</a:t>
            </a:fld>
            <a:endParaRPr/>
          </a:p>
        </p:txBody>
      </p:sp>
      <p:pic>
        <p:nvPicPr>
          <p:cNvPr id="2" name="endava_symbol_black_CMYK.pdf" descr="endava_symbol_black_CMYK.pdf">
            <a:extLst>
              <a:ext uri="{FF2B5EF4-FFF2-40B4-BE49-F238E27FC236}">
                <a16:creationId xmlns:a16="http://schemas.microsoft.com/office/drawing/2014/main" id="{1C45B8D2-EBD5-5A95-3453-C9D68B49AA43}"/>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5" y="251730"/>
            <a:ext cx="262850" cy="320676"/>
          </a:xfrm>
          <a:prstGeom prst="rect">
            <a:avLst/>
          </a:prstGeom>
          <a:ln w="12700">
            <a:miter lim="400000"/>
          </a:ln>
        </p:spPr>
      </p:pic>
      <p:sp>
        <p:nvSpPr>
          <p:cNvPr id="3" name="Insert presentation name">
            <a:extLst>
              <a:ext uri="{FF2B5EF4-FFF2-40B4-BE49-F238E27FC236}">
                <a16:creationId xmlns:a16="http://schemas.microsoft.com/office/drawing/2014/main" id="{0EA579C2-A960-9895-D849-1816496962FF}"/>
              </a:ext>
            </a:extLst>
          </p:cNvPr>
          <p:cNvSpPr txBox="1"/>
          <p:nvPr userDrawn="1"/>
        </p:nvSpPr>
        <p:spPr>
          <a:xfrm>
            <a:off x="16759829" y="236808"/>
            <a:ext cx="6570620" cy="35052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lvl1pPr algn="r">
              <a:spcBef>
                <a:spcPts val="3000"/>
              </a:spcBef>
              <a:defRPr sz="1400"/>
            </a:lvl1pPr>
          </a:lstStyle>
          <a:p>
            <a:r>
              <a:rPr lang="en-US"/>
              <a:t>Presentation name here</a:t>
            </a:r>
            <a:endParaRPr/>
          </a:p>
        </p:txBody>
      </p:sp>
    </p:spTree>
    <p:extLst>
      <p:ext uri="{BB962C8B-B14F-4D97-AF65-F5344CB8AC3E}">
        <p14:creationId xmlns:p14="http://schemas.microsoft.com/office/powerpoint/2010/main" val="1786131886"/>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Header">
    <p:spTree>
      <p:nvGrpSpPr>
        <p:cNvPr id="1" name=""/>
        <p:cNvGrpSpPr/>
        <p:nvPr/>
      </p:nvGrpSpPr>
      <p:grpSpPr>
        <a:xfrm>
          <a:off x="0" y="0"/>
          <a:ext cx="0" cy="0"/>
          <a:chOff x="0" y="0"/>
          <a:chExt cx="0" cy="0"/>
        </a:xfrm>
      </p:grpSpPr>
      <p:sp>
        <p:nvSpPr>
          <p:cNvPr id="114" name="Slide Number"/>
          <p:cNvSpPr txBox="1">
            <a:spLocks noGrp="1"/>
          </p:cNvSpPr>
          <p:nvPr>
            <p:ph type="sldNum" sz="quarter" idx="2"/>
          </p:nvPr>
        </p:nvSpPr>
        <p:spPr>
          <a:xfrm>
            <a:off x="23489402" y="13132800"/>
            <a:ext cx="288542" cy="246221"/>
          </a:xfrm>
          <a:prstGeom prst="rect">
            <a:avLst/>
          </a:prstGeom>
        </p:spPr>
        <p:txBody>
          <a:bodyPr anchor="ctr"/>
          <a:lstStyle/>
          <a:p>
            <a:fld id="{86CB4B4D-7CA3-9044-876B-883B54F8677D}" type="slidenum">
              <a:rPr/>
              <a:t>‹#›</a:t>
            </a:fld>
            <a:endParaRPr/>
          </a:p>
        </p:txBody>
      </p:sp>
      <p:sp>
        <p:nvSpPr>
          <p:cNvPr id="2" name="Insert chapter name">
            <a:extLst>
              <a:ext uri="{FF2B5EF4-FFF2-40B4-BE49-F238E27FC236}">
                <a16:creationId xmlns:a16="http://schemas.microsoft.com/office/drawing/2014/main" id="{24775FF5-37AF-0C2F-8BA7-F619D9BD4521}"/>
              </a:ext>
            </a:extLst>
          </p:cNvPr>
          <p:cNvSpPr>
            <a:spLocks noGrp="1"/>
          </p:cNvSpPr>
          <p:nvPr>
            <p:ph type="body" sz="quarter" idx="21" hasCustomPrompt="1"/>
          </p:nvPr>
        </p:nvSpPr>
        <p:spPr>
          <a:xfrm>
            <a:off x="609599" y="207804"/>
            <a:ext cx="2154529" cy="405189"/>
          </a:xfrm>
          <a:prstGeom prst="roundRect">
            <a:avLst>
              <a:gd name="adj" fmla="val 50000"/>
            </a:avLst>
          </a:prstGeom>
          <a:solidFill>
            <a:srgbClr val="FFFFFF">
              <a:alpha val="0"/>
            </a:srgbClr>
          </a:solidFill>
          <a:ln>
            <a:solidFill>
              <a:srgbClr val="192B37"/>
            </a:solidFill>
          </a:ln>
        </p:spPr>
        <p:txBody>
          <a:bodyPr wrap="none" lIns="108000" tIns="36000" rIns="108000" bIns="36000">
            <a:spAutoFit/>
          </a:bodyPr>
          <a:lstStyle>
            <a:lvl1pPr marL="0" indent="0">
              <a:lnSpc>
                <a:spcPct val="100000"/>
              </a:lnSpc>
              <a:spcBef>
                <a:spcPts val="0"/>
              </a:spcBef>
              <a:buClrTx/>
              <a:buSzTx/>
              <a:buNone/>
              <a:defRPr sz="1400"/>
            </a:lvl1pPr>
          </a:lstStyle>
          <a:p>
            <a:r>
              <a:rPr lang="en-US"/>
              <a:t>Insert chapter name</a:t>
            </a:r>
            <a:endParaRPr/>
          </a:p>
        </p:txBody>
      </p:sp>
      <p:pic>
        <p:nvPicPr>
          <p:cNvPr id="3" name="endava_symbol_black_CMYK.pdf" descr="endava_symbol_black_CMYK.pdf">
            <a:extLst>
              <a:ext uri="{FF2B5EF4-FFF2-40B4-BE49-F238E27FC236}">
                <a16:creationId xmlns:a16="http://schemas.microsoft.com/office/drawing/2014/main" id="{4C390C19-143A-3839-48D1-DF330F53DC97}"/>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5" y="251730"/>
            <a:ext cx="262850" cy="320676"/>
          </a:xfrm>
          <a:prstGeom prst="rect">
            <a:avLst/>
          </a:prstGeom>
          <a:ln w="12700">
            <a:miter lim="400000"/>
          </a:ln>
        </p:spPr>
      </p:pic>
      <p:sp>
        <p:nvSpPr>
          <p:cNvPr id="4" name="Insert presentation name">
            <a:extLst>
              <a:ext uri="{FF2B5EF4-FFF2-40B4-BE49-F238E27FC236}">
                <a16:creationId xmlns:a16="http://schemas.microsoft.com/office/drawing/2014/main" id="{714B42F7-4105-9012-F91A-96C9765E2E42}"/>
              </a:ext>
            </a:extLst>
          </p:cNvPr>
          <p:cNvSpPr txBox="1"/>
          <p:nvPr userDrawn="1"/>
        </p:nvSpPr>
        <p:spPr>
          <a:xfrm>
            <a:off x="16759829" y="236808"/>
            <a:ext cx="6570620" cy="35052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lvl1pPr algn="r">
              <a:spcBef>
                <a:spcPts val="3000"/>
              </a:spcBef>
              <a:defRPr sz="1400"/>
            </a:lvl1pPr>
          </a:lstStyle>
          <a:p>
            <a:r>
              <a:rPr lang="en-US"/>
              <a:t>Presentation name here</a:t>
            </a:r>
            <a:endParaRPr/>
          </a:p>
        </p:txBody>
      </p:sp>
    </p:spTree>
    <p:extLst>
      <p:ext uri="{BB962C8B-B14F-4D97-AF65-F5344CB8AC3E}">
        <p14:creationId xmlns:p14="http://schemas.microsoft.com/office/powerpoint/2010/main" val="1984968435"/>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Header Black">
    <p:bg>
      <p:bgPr>
        <a:solidFill>
          <a:srgbClr val="192B37"/>
        </a:solidFill>
        <a:effectLst/>
      </p:bgPr>
    </p:bg>
    <p:spTree>
      <p:nvGrpSpPr>
        <p:cNvPr id="1" name=""/>
        <p:cNvGrpSpPr/>
        <p:nvPr/>
      </p:nvGrpSpPr>
      <p:grpSpPr>
        <a:xfrm>
          <a:off x="0" y="0"/>
          <a:ext cx="0" cy="0"/>
          <a:chOff x="0" y="0"/>
          <a:chExt cx="0" cy="0"/>
        </a:xfrm>
      </p:grpSpPr>
      <p:pic>
        <p:nvPicPr>
          <p:cNvPr id="121" name="endava_symbol_RGB 1.png" descr="endava_symbol_RGB 1.png"/>
          <p:cNvPicPr>
            <a:picLocks noChangeAspect="1"/>
          </p:cNvPicPr>
          <p:nvPr/>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5" y="251730"/>
            <a:ext cx="262849" cy="320676"/>
          </a:xfrm>
          <a:prstGeom prst="rect">
            <a:avLst/>
          </a:prstGeom>
          <a:ln w="12700">
            <a:miter lim="400000"/>
          </a:ln>
        </p:spPr>
      </p:pic>
      <p:sp>
        <p:nvSpPr>
          <p:cNvPr id="123" name="Insert presentation name"/>
          <p:cNvSpPr txBox="1"/>
          <p:nvPr/>
        </p:nvSpPr>
        <p:spPr>
          <a:xfrm>
            <a:off x="16759829" y="236808"/>
            <a:ext cx="6570620" cy="35052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lvl1pPr algn="r">
              <a:spcBef>
                <a:spcPts val="3000"/>
              </a:spcBef>
              <a:defRPr sz="1400">
                <a:solidFill>
                  <a:srgbClr val="FFFFFF"/>
                </a:solidFill>
              </a:defRPr>
            </a:lvl1pPr>
          </a:lstStyle>
          <a:p>
            <a:r>
              <a:rPr lang="en-US"/>
              <a:t>Presentation name here</a:t>
            </a:r>
            <a:endParaRPr/>
          </a:p>
        </p:txBody>
      </p:sp>
      <p:sp>
        <p:nvSpPr>
          <p:cNvPr id="124" name="Slide Number"/>
          <p:cNvSpPr txBox="1">
            <a:spLocks noGrp="1"/>
          </p:cNvSpPr>
          <p:nvPr>
            <p:ph type="sldNum" sz="quarter" idx="2"/>
          </p:nvPr>
        </p:nvSpPr>
        <p:spPr>
          <a:xfrm>
            <a:off x="23489402" y="13132800"/>
            <a:ext cx="288542" cy="246221"/>
          </a:xfrm>
          <a:prstGeom prst="rect">
            <a:avLst/>
          </a:prstGeom>
        </p:spPr>
        <p:txBody>
          <a:bodyPr anchor="ctr"/>
          <a:lstStyle/>
          <a:p>
            <a:fld id="{86CB4B4D-7CA3-9044-876B-883B54F8677D}" type="slidenum">
              <a:rPr/>
              <a:t>‹#›</a:t>
            </a:fld>
            <a:endParaRPr/>
          </a:p>
        </p:txBody>
      </p:sp>
      <p:sp>
        <p:nvSpPr>
          <p:cNvPr id="3" name="Insert chapter name">
            <a:extLst>
              <a:ext uri="{FF2B5EF4-FFF2-40B4-BE49-F238E27FC236}">
                <a16:creationId xmlns:a16="http://schemas.microsoft.com/office/drawing/2014/main" id="{F62A33C5-6FC7-36AC-AC44-63EAB33DE177}"/>
              </a:ext>
            </a:extLst>
          </p:cNvPr>
          <p:cNvSpPr>
            <a:spLocks noGrp="1"/>
          </p:cNvSpPr>
          <p:nvPr>
            <p:ph type="body" sz="quarter" idx="21" hasCustomPrompt="1"/>
          </p:nvPr>
        </p:nvSpPr>
        <p:spPr>
          <a:xfrm>
            <a:off x="609599" y="207804"/>
            <a:ext cx="2154529" cy="405189"/>
          </a:xfrm>
          <a:prstGeom prst="roundRect">
            <a:avLst>
              <a:gd name="adj" fmla="val 50000"/>
            </a:avLst>
          </a:prstGeom>
          <a:solidFill>
            <a:srgbClr val="FFFFFF">
              <a:alpha val="0"/>
            </a:srgbClr>
          </a:solidFill>
          <a:ln>
            <a:solidFill>
              <a:srgbClr val="FFFFFF"/>
            </a:solidFill>
          </a:ln>
        </p:spPr>
        <p:txBody>
          <a:bodyPr wrap="none" lIns="108000" tIns="36000" rIns="108000" bIns="36000">
            <a:spAutoFit/>
          </a:bodyPr>
          <a:lstStyle>
            <a:lvl1pPr marL="0" indent="0">
              <a:lnSpc>
                <a:spcPct val="100000"/>
              </a:lnSpc>
              <a:spcBef>
                <a:spcPts val="0"/>
              </a:spcBef>
              <a:buClrTx/>
              <a:buSzTx/>
              <a:buNone/>
              <a:defRPr sz="1400">
                <a:solidFill>
                  <a:srgbClr val="FFFFFF"/>
                </a:solidFill>
              </a:defRPr>
            </a:lvl1pPr>
          </a:lstStyle>
          <a:p>
            <a:r>
              <a:rPr lang="en-US"/>
              <a:t>Insert chapter name</a:t>
            </a:r>
            <a:endParaRPr/>
          </a:p>
        </p:txBody>
      </p:sp>
    </p:spTree>
    <p:extLst>
      <p:ext uri="{BB962C8B-B14F-4D97-AF65-F5344CB8AC3E}">
        <p14:creationId xmlns:p14="http://schemas.microsoft.com/office/powerpoint/2010/main" val="3108767291"/>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Minimal Header">
    <p:spTree>
      <p:nvGrpSpPr>
        <p:cNvPr id="1" name=""/>
        <p:cNvGrpSpPr/>
        <p:nvPr/>
      </p:nvGrpSpPr>
      <p:grpSpPr>
        <a:xfrm>
          <a:off x="0" y="0"/>
          <a:ext cx="0" cy="0"/>
          <a:chOff x="0" y="0"/>
          <a:chExt cx="0" cy="0"/>
        </a:xfrm>
      </p:grpSpPr>
      <p:sp>
        <p:nvSpPr>
          <p:cNvPr id="133" name="Slide Number"/>
          <p:cNvSpPr txBox="1">
            <a:spLocks noGrp="1"/>
          </p:cNvSpPr>
          <p:nvPr>
            <p:ph type="sldNum" sz="quarter" idx="2"/>
          </p:nvPr>
        </p:nvSpPr>
        <p:spPr>
          <a:prstGeom prst="rect">
            <a:avLst/>
          </a:prstGeom>
        </p:spPr>
        <p:txBody>
          <a:bodyPr anchor="ctr"/>
          <a:lstStyle/>
          <a:p>
            <a:fld id="{86CB4B4D-7CA3-9044-876B-883B54F8677D}" type="slidenum">
              <a:rPr/>
              <a:t>‹#›</a:t>
            </a:fld>
            <a:endParaRPr/>
          </a:p>
        </p:txBody>
      </p:sp>
      <p:pic>
        <p:nvPicPr>
          <p:cNvPr id="2" name="endava_symbol_black_CMYK.pdf" descr="endava_symbol_black_CMYK.pdf">
            <a:extLst>
              <a:ext uri="{FF2B5EF4-FFF2-40B4-BE49-F238E27FC236}">
                <a16:creationId xmlns:a16="http://schemas.microsoft.com/office/drawing/2014/main" id="{199E5722-7095-A326-8B6A-78B64199A222}"/>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5" y="251730"/>
            <a:ext cx="262850" cy="320676"/>
          </a:xfrm>
          <a:prstGeom prst="rect">
            <a:avLst/>
          </a:prstGeom>
          <a:ln w="12700">
            <a:miter lim="400000"/>
          </a:ln>
        </p:spPr>
      </p:pic>
      <p:sp>
        <p:nvSpPr>
          <p:cNvPr id="3" name="Insert presentation name">
            <a:extLst>
              <a:ext uri="{FF2B5EF4-FFF2-40B4-BE49-F238E27FC236}">
                <a16:creationId xmlns:a16="http://schemas.microsoft.com/office/drawing/2014/main" id="{8F4B07C6-E120-7BFB-DD7F-A60BE01DC46D}"/>
              </a:ext>
            </a:extLst>
          </p:cNvPr>
          <p:cNvSpPr txBox="1"/>
          <p:nvPr userDrawn="1"/>
        </p:nvSpPr>
        <p:spPr>
          <a:xfrm>
            <a:off x="16759829" y="236808"/>
            <a:ext cx="6570620" cy="35052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lvl1pPr algn="r">
              <a:spcBef>
                <a:spcPts val="3000"/>
              </a:spcBef>
              <a:defRPr sz="1400"/>
            </a:lvl1pPr>
          </a:lstStyle>
          <a:p>
            <a:r>
              <a:rPr lang="en-US"/>
              <a:t>Presentation name here</a:t>
            </a:r>
            <a:endParaRPr/>
          </a:p>
        </p:txBody>
      </p:sp>
    </p:spTree>
    <p:extLst>
      <p:ext uri="{BB962C8B-B14F-4D97-AF65-F5344CB8AC3E}">
        <p14:creationId xmlns:p14="http://schemas.microsoft.com/office/powerpoint/2010/main" val="3380275132"/>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Minimal Header Black">
    <p:bg>
      <p:bgPr>
        <a:solidFill>
          <a:srgbClr val="192B37"/>
        </a:solidFill>
        <a:effectLst/>
      </p:bgPr>
    </p:bg>
    <p:spTree>
      <p:nvGrpSpPr>
        <p:cNvPr id="1" name=""/>
        <p:cNvGrpSpPr/>
        <p:nvPr/>
      </p:nvGrpSpPr>
      <p:grpSpPr>
        <a:xfrm>
          <a:off x="0" y="0"/>
          <a:ext cx="0" cy="0"/>
          <a:chOff x="0" y="0"/>
          <a:chExt cx="0" cy="0"/>
        </a:xfrm>
      </p:grpSpPr>
      <p:pic>
        <p:nvPicPr>
          <p:cNvPr id="140" name="endava_symbol_RGB 1.png" descr="endava_symbol_RGB 1.png"/>
          <p:cNvPicPr>
            <a:picLocks noChangeAspect="1"/>
          </p:cNvPicPr>
          <p:nvPr/>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5" y="251730"/>
            <a:ext cx="262849" cy="320676"/>
          </a:xfrm>
          <a:prstGeom prst="rect">
            <a:avLst/>
          </a:prstGeom>
          <a:ln w="12700">
            <a:miter lim="400000"/>
          </a:ln>
        </p:spPr>
      </p:pic>
      <p:sp>
        <p:nvSpPr>
          <p:cNvPr id="141" name="Insert presentation name"/>
          <p:cNvSpPr txBox="1"/>
          <p:nvPr/>
        </p:nvSpPr>
        <p:spPr>
          <a:xfrm>
            <a:off x="16759829" y="236808"/>
            <a:ext cx="6570620" cy="35052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lvl1pPr algn="r">
              <a:spcBef>
                <a:spcPts val="3000"/>
              </a:spcBef>
              <a:defRPr sz="1400">
                <a:solidFill>
                  <a:srgbClr val="FFFFFF"/>
                </a:solidFill>
              </a:defRPr>
            </a:lvl1pPr>
          </a:lstStyle>
          <a:p>
            <a:r>
              <a:rPr lang="en-US"/>
              <a:t>Presentation name here</a:t>
            </a:r>
            <a:endParaRPr/>
          </a:p>
        </p:txBody>
      </p:sp>
      <p:sp>
        <p:nvSpPr>
          <p:cNvPr id="142" name="Slide Number"/>
          <p:cNvSpPr txBox="1">
            <a:spLocks noGrp="1"/>
          </p:cNvSpPr>
          <p:nvPr>
            <p:ph type="sldNum" sz="quarter" idx="2"/>
          </p:nvPr>
        </p:nvSpPr>
        <p:spPr>
          <a:prstGeom prst="rect">
            <a:avLst/>
          </a:prstGeom>
        </p:spPr>
        <p:txBody>
          <a:bodyPr anchor="ctr"/>
          <a:lstStyle/>
          <a:p>
            <a:fld id="{86CB4B4D-7CA3-9044-876B-883B54F8677D}" type="slidenum">
              <a:rPr/>
              <a:t>‹#›</a:t>
            </a:fld>
            <a:endParaRPr/>
          </a:p>
        </p:txBody>
      </p:sp>
    </p:spTree>
    <p:extLst>
      <p:ext uri="{BB962C8B-B14F-4D97-AF65-F5344CB8AC3E}">
        <p14:creationId xmlns:p14="http://schemas.microsoft.com/office/powerpoint/2010/main" val="859084570"/>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x">
  <p:cSld name="Footer">
    <p:spTree>
      <p:nvGrpSpPr>
        <p:cNvPr id="1" name=""/>
        <p:cNvGrpSpPr/>
        <p:nvPr/>
      </p:nvGrpSpPr>
      <p:grpSpPr>
        <a:xfrm>
          <a:off x="0" y="0"/>
          <a:ext cx="0" cy="0"/>
          <a:chOff x="0" y="0"/>
          <a:chExt cx="0" cy="0"/>
        </a:xfrm>
      </p:grpSpPr>
      <p:sp>
        <p:nvSpPr>
          <p:cNvPr id="149" name="© Copyright 2023 Endava  •  Confidential and Proprietary  •  Version 1.0"/>
          <p:cNvSpPr txBox="1"/>
          <p:nvPr/>
        </p:nvSpPr>
        <p:spPr>
          <a:xfrm>
            <a:off x="610588" y="13100216"/>
            <a:ext cx="11290258" cy="3149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100000"/>
              </a:lnSpc>
              <a:spcBef>
                <a:spcPts val="0"/>
              </a:spcBef>
              <a:defRPr sz="1200" spc="0">
                <a:solidFill>
                  <a:srgbClr val="8C959B"/>
                </a:solidFill>
              </a:defRPr>
            </a:lvl1pPr>
          </a:lstStyle>
          <a:p>
            <a:r>
              <a:rPr dirty="0"/>
              <a:t>© Copyright 2023 Endava  •  Confidential and Proprietary  •  Version 1.0</a:t>
            </a:r>
          </a:p>
        </p:txBody>
      </p:sp>
      <p:sp>
        <p:nvSpPr>
          <p:cNvPr id="150" name="Slide Number"/>
          <p:cNvSpPr txBox="1">
            <a:spLocks noGrp="1"/>
          </p:cNvSpPr>
          <p:nvPr>
            <p:ph type="sldNum" sz="quarter" idx="2"/>
          </p:nvPr>
        </p:nvSpPr>
        <p:spPr>
          <a:prstGeom prst="rect">
            <a:avLst/>
          </a:prstGeom>
        </p:spPr>
        <p:txBody>
          <a:bodyPr anchor="ctr"/>
          <a:lstStyle/>
          <a:p>
            <a:fld id="{86CB4B4D-7CA3-9044-876B-883B54F8677D}" type="slidenum">
              <a:rPr/>
              <a:t>‹#›</a:t>
            </a:fld>
            <a:endParaRPr dirty="0"/>
          </a:p>
        </p:txBody>
      </p:sp>
    </p:spTree>
    <p:extLst>
      <p:ext uri="{BB962C8B-B14F-4D97-AF65-F5344CB8AC3E}">
        <p14:creationId xmlns:p14="http://schemas.microsoft.com/office/powerpoint/2010/main" val="2510665216"/>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tx">
  <p:cSld name="Footer Black">
    <p:bg>
      <p:bgPr>
        <a:solidFill>
          <a:srgbClr val="192B37"/>
        </a:solidFill>
        <a:effectLst/>
      </p:bgPr>
    </p:bg>
    <p:spTree>
      <p:nvGrpSpPr>
        <p:cNvPr id="1" name=""/>
        <p:cNvGrpSpPr/>
        <p:nvPr/>
      </p:nvGrpSpPr>
      <p:grpSpPr>
        <a:xfrm>
          <a:off x="0" y="0"/>
          <a:ext cx="0" cy="0"/>
          <a:chOff x="0" y="0"/>
          <a:chExt cx="0" cy="0"/>
        </a:xfrm>
      </p:grpSpPr>
      <p:sp>
        <p:nvSpPr>
          <p:cNvPr id="157" name="© Copyright 2023 Endava  •  Confidential and Proprietary  •  Version 1.0"/>
          <p:cNvSpPr txBox="1"/>
          <p:nvPr/>
        </p:nvSpPr>
        <p:spPr>
          <a:xfrm>
            <a:off x="610588" y="13100216"/>
            <a:ext cx="11290258" cy="3149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100000"/>
              </a:lnSpc>
              <a:spcBef>
                <a:spcPts val="0"/>
              </a:spcBef>
              <a:defRPr sz="1200" spc="0">
                <a:solidFill>
                  <a:srgbClr val="8C959B"/>
                </a:solidFill>
              </a:defRPr>
            </a:lvl1pPr>
          </a:lstStyle>
          <a:p>
            <a:r>
              <a:rPr dirty="0"/>
              <a:t>© Copyright 2023 Endava  •  Confidential and Proprietary  •  Version 1.0</a:t>
            </a:r>
          </a:p>
        </p:txBody>
      </p:sp>
      <p:sp>
        <p:nvSpPr>
          <p:cNvPr id="158" name="Slide Number"/>
          <p:cNvSpPr txBox="1">
            <a:spLocks noGrp="1"/>
          </p:cNvSpPr>
          <p:nvPr>
            <p:ph type="sldNum" sz="quarter" idx="2"/>
          </p:nvPr>
        </p:nvSpPr>
        <p:spPr>
          <a:prstGeom prst="rect">
            <a:avLst/>
          </a:prstGeom>
        </p:spPr>
        <p:txBody>
          <a:bodyPr anchor="ctr"/>
          <a:lstStyle/>
          <a:p>
            <a:fld id="{86CB4B4D-7CA3-9044-876B-883B54F8677D}" type="slidenum">
              <a:rPr/>
              <a:t>‹#›</a:t>
            </a:fld>
            <a:endParaRPr dirty="0"/>
          </a:p>
        </p:txBody>
      </p:sp>
    </p:spTree>
    <p:extLst>
      <p:ext uri="{BB962C8B-B14F-4D97-AF65-F5344CB8AC3E}">
        <p14:creationId xmlns:p14="http://schemas.microsoft.com/office/powerpoint/2010/main" val="565295445"/>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Slide Number">
    <p:spTree>
      <p:nvGrpSpPr>
        <p:cNvPr id="1" name=""/>
        <p:cNvGrpSpPr/>
        <p:nvPr/>
      </p:nvGrpSpPr>
      <p:grpSpPr>
        <a:xfrm>
          <a:off x="0" y="0"/>
          <a:ext cx="0" cy="0"/>
          <a:chOff x="0" y="0"/>
          <a:chExt cx="0" cy="0"/>
        </a:xfrm>
      </p:grpSpPr>
      <p:sp>
        <p:nvSpPr>
          <p:cNvPr id="165"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extLst>
      <p:ext uri="{BB962C8B-B14F-4D97-AF65-F5344CB8AC3E}">
        <p14:creationId xmlns:p14="http://schemas.microsoft.com/office/powerpoint/2010/main" val="2985263792"/>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Slide Number Black">
    <p:bg>
      <p:bgPr>
        <a:solidFill>
          <a:srgbClr val="192B37"/>
        </a:solidFill>
        <a:effectLst/>
      </p:bgPr>
    </p:bg>
    <p:spTree>
      <p:nvGrpSpPr>
        <p:cNvPr id="1" name=""/>
        <p:cNvGrpSpPr/>
        <p:nvPr/>
      </p:nvGrpSpPr>
      <p:grpSpPr>
        <a:xfrm>
          <a:off x="0" y="0"/>
          <a:ext cx="0" cy="0"/>
          <a:chOff x="0" y="0"/>
          <a:chExt cx="0" cy="0"/>
        </a:xfrm>
      </p:grpSpPr>
      <p:sp>
        <p:nvSpPr>
          <p:cNvPr id="172"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extLst>
      <p:ext uri="{BB962C8B-B14F-4D97-AF65-F5344CB8AC3E}">
        <p14:creationId xmlns:p14="http://schemas.microsoft.com/office/powerpoint/2010/main" val="2976981778"/>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hapter dark">
    <p:bg>
      <p:bgPr>
        <a:solidFill>
          <a:srgbClr val="192B37"/>
        </a:solidFill>
        <a:effectLst/>
      </p:bgPr>
    </p:bg>
    <p:spTree>
      <p:nvGrpSpPr>
        <p:cNvPr id="1" name=""/>
        <p:cNvGrpSpPr/>
        <p:nvPr/>
      </p:nvGrpSpPr>
      <p:grpSpPr>
        <a:xfrm>
          <a:off x="0" y="0"/>
          <a:ext cx="0" cy="0"/>
          <a:chOff x="0" y="0"/>
          <a:chExt cx="0" cy="0"/>
        </a:xfrm>
      </p:grpSpPr>
      <p:sp>
        <p:nvSpPr>
          <p:cNvPr id="77" name="Title Text"/>
          <p:cNvSpPr txBox="1">
            <a:spLocks noGrp="1"/>
          </p:cNvSpPr>
          <p:nvPr>
            <p:ph type="title"/>
          </p:nvPr>
        </p:nvSpPr>
        <p:spPr>
          <a:xfrm>
            <a:off x="5289997" y="2795885"/>
            <a:ext cx="14122402" cy="3352802"/>
          </a:xfrm>
          <a:prstGeom prst="rect">
            <a:avLst/>
          </a:prstGeom>
        </p:spPr>
        <p:txBody>
          <a:bodyPr lIns="0" tIns="0" rIns="0" bIns="0"/>
          <a:lstStyle>
            <a:lvl1pPr>
              <a:lnSpc>
                <a:spcPct val="100000"/>
              </a:lnSpc>
              <a:spcBef>
                <a:spcPts val="0"/>
              </a:spcBef>
              <a:defRPr sz="4800" spc="0">
                <a:solidFill>
                  <a:srgbClr val="FFFFFF"/>
                </a:solidFill>
                <a:latin typeface="+mj-lt"/>
                <a:ea typeface="+mj-ea"/>
                <a:cs typeface="+mj-cs"/>
                <a:sym typeface="Poppins Medium"/>
              </a:defRPr>
            </a:lvl1pPr>
          </a:lstStyle>
          <a:p>
            <a:r>
              <a:t>Title Text</a:t>
            </a:r>
          </a:p>
        </p:txBody>
      </p:sp>
      <p:sp>
        <p:nvSpPr>
          <p:cNvPr id="79" name="Chapter"/>
          <p:cNvSpPr txBox="1"/>
          <p:nvPr/>
        </p:nvSpPr>
        <p:spPr>
          <a:xfrm>
            <a:off x="609601" y="1224269"/>
            <a:ext cx="1615562" cy="1384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spAutoFit/>
          </a:bodyPr>
          <a:lstStyle>
            <a:lvl1pPr>
              <a:defRPr>
                <a:solidFill>
                  <a:srgbClr val="FFFFFF"/>
                </a:solidFill>
              </a:defRPr>
            </a:lvl1pPr>
          </a:lstStyle>
          <a:p>
            <a:r>
              <a:rPr sz="900"/>
              <a:t>Chapter</a:t>
            </a:r>
          </a:p>
        </p:txBody>
      </p:sp>
      <p:sp>
        <p:nvSpPr>
          <p:cNvPr id="80" name="01"/>
          <p:cNvSpPr txBox="1">
            <a:spLocks noGrp="1"/>
          </p:cNvSpPr>
          <p:nvPr>
            <p:ph type="body" sz="quarter" idx="21" hasCustomPrompt="1"/>
          </p:nvPr>
        </p:nvSpPr>
        <p:spPr>
          <a:xfrm>
            <a:off x="609601" y="2795880"/>
            <a:ext cx="2284402" cy="738664"/>
          </a:xfrm>
          <a:prstGeom prst="rect">
            <a:avLst/>
          </a:prstGeom>
        </p:spPr>
        <p:txBody>
          <a:bodyPr lIns="0" tIns="0" rIns="0" bIns="0" anchor="t">
            <a:spAutoFit/>
          </a:bodyPr>
          <a:lstStyle>
            <a:lvl1pPr marL="0" indent="0" defTabSz="235131">
              <a:lnSpc>
                <a:spcPct val="100000"/>
              </a:lnSpc>
              <a:spcBef>
                <a:spcPts val="0"/>
              </a:spcBef>
              <a:buClrTx/>
              <a:buSzTx/>
              <a:buNone/>
              <a:defRPr sz="4800">
                <a:solidFill>
                  <a:srgbClr val="FFFFFF"/>
                </a:solidFill>
                <a:latin typeface="+mj-lt"/>
                <a:ea typeface="+mj-ea"/>
                <a:cs typeface="+mj-cs"/>
                <a:sym typeface="Poppins Medium"/>
              </a:defRPr>
            </a:lvl1pPr>
          </a:lstStyle>
          <a:p>
            <a:r>
              <a:t>01</a:t>
            </a:r>
          </a:p>
        </p:txBody>
      </p:sp>
      <p:sp>
        <p:nvSpPr>
          <p:cNvPr id="81" name="Insert presentation name or subtitle here if needed"/>
          <p:cNvSpPr txBox="1">
            <a:spLocks noGrp="1"/>
          </p:cNvSpPr>
          <p:nvPr>
            <p:ph type="body" sz="quarter" idx="22" hasCustomPrompt="1"/>
          </p:nvPr>
        </p:nvSpPr>
        <p:spPr>
          <a:xfrm>
            <a:off x="5301235" y="1224266"/>
            <a:ext cx="7253966" cy="174407"/>
          </a:xfrm>
          <a:prstGeom prst="rect">
            <a:avLst/>
          </a:prstGeom>
        </p:spPr>
        <p:txBody>
          <a:bodyPr lIns="0" tIns="0" rIns="0" bIns="0" anchor="t">
            <a:spAutoFit/>
          </a:bodyPr>
          <a:lstStyle>
            <a:lvl1pPr marL="0" indent="0">
              <a:buClrTx/>
              <a:buSzTx/>
              <a:buNone/>
              <a:defRPr sz="1000">
                <a:solidFill>
                  <a:srgbClr val="FFFFFF"/>
                </a:solidFill>
              </a:defRPr>
            </a:lvl1pPr>
          </a:lstStyle>
          <a:p>
            <a:r>
              <a:rPr dirty="0"/>
              <a:t>Insert subtitle if needed</a:t>
            </a:r>
          </a:p>
        </p:txBody>
      </p:sp>
      <p:sp>
        <p:nvSpPr>
          <p:cNvPr id="82" name="Slide Number"/>
          <p:cNvSpPr txBox="1">
            <a:spLocks noGrp="1"/>
          </p:cNvSpPr>
          <p:nvPr>
            <p:ph type="sldNum" sz="quarter" idx="2"/>
          </p:nvPr>
        </p:nvSpPr>
        <p:spPr>
          <a:xfrm>
            <a:off x="11938790" y="13167542"/>
            <a:ext cx="246862" cy="225703"/>
          </a:xfrm>
          <a:prstGeom prst="rect">
            <a:avLst/>
          </a:prstGeom>
        </p:spPr>
        <p:txBody>
          <a:bodyPr lIns="50800" tIns="50800" rIns="50800" bIns="50800"/>
          <a:lstStyle/>
          <a:p>
            <a:fld id="{86CB4B4D-7CA3-9044-876B-883B54F8677D}" type="slidenum">
              <a:rPr/>
              <a:t>‹#›</a:t>
            </a:fld>
            <a:endParaRPr/>
          </a:p>
        </p:txBody>
      </p:sp>
      <p:pic>
        <p:nvPicPr>
          <p:cNvPr id="2" name="endava_brandshape_RGB_red.svg" descr="endava_brandshape_RGB_red.svg">
            <a:extLst>
              <a:ext uri="{FF2B5EF4-FFF2-40B4-BE49-F238E27FC236}">
                <a16:creationId xmlns:a16="http://schemas.microsoft.com/office/drawing/2014/main" id="{A3C3B100-D67A-6A1F-71CF-0AE68AAFE9C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2916214" y="3241713"/>
            <a:ext cx="1142576" cy="457030"/>
          </a:xfrm>
          <a:prstGeom prst="rect">
            <a:avLst/>
          </a:prstGeom>
          <a:ln w="12700">
            <a:miter lim="400000"/>
          </a:ln>
        </p:spPr>
      </p:pic>
    </p:spTree>
    <p:extLst>
      <p:ext uri="{BB962C8B-B14F-4D97-AF65-F5344CB8AC3E}">
        <p14:creationId xmlns:p14="http://schemas.microsoft.com/office/powerpoint/2010/main" val="193449972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Header and Footer">
    <p:spTree>
      <p:nvGrpSpPr>
        <p:cNvPr id="1" name=""/>
        <p:cNvGrpSpPr/>
        <p:nvPr/>
      </p:nvGrpSpPr>
      <p:grpSpPr>
        <a:xfrm>
          <a:off x="0" y="0"/>
          <a:ext cx="0" cy="0"/>
          <a:chOff x="0" y="0"/>
          <a:chExt cx="0" cy="0"/>
        </a:xfrm>
      </p:grpSpPr>
      <p:sp>
        <p:nvSpPr>
          <p:cNvPr id="90" name="© Copyright 2023 Endava  •  Confidential and Proprietary  •  Version 1.0"/>
          <p:cNvSpPr txBox="1"/>
          <p:nvPr/>
        </p:nvSpPr>
        <p:spPr>
          <a:xfrm>
            <a:off x="610589" y="13185885"/>
            <a:ext cx="11290258" cy="14362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nSpc>
                <a:spcPct val="100000"/>
              </a:lnSpc>
              <a:spcBef>
                <a:spcPts val="0"/>
              </a:spcBef>
              <a:defRPr sz="1200" spc="0">
                <a:solidFill>
                  <a:srgbClr val="8C959B"/>
                </a:solidFill>
              </a:defRPr>
            </a:lvl1pPr>
          </a:lstStyle>
          <a:p>
            <a:r>
              <a:rPr sz="600"/>
              <a:t>© Copyright 2023 Endava  •  Confidential and Proprietary  •  Version 1.0</a:t>
            </a:r>
          </a:p>
        </p:txBody>
      </p:sp>
      <p:sp>
        <p:nvSpPr>
          <p:cNvPr id="91" name="Insert chapter name"/>
          <p:cNvSpPr>
            <a:spLocks noGrp="1"/>
          </p:cNvSpPr>
          <p:nvPr>
            <p:ph type="body" sz="quarter" idx="21" hasCustomPrompt="1"/>
          </p:nvPr>
        </p:nvSpPr>
        <p:spPr>
          <a:xfrm>
            <a:off x="609600" y="207804"/>
            <a:ext cx="1204281" cy="253712"/>
          </a:xfrm>
          <a:prstGeom prst="roundRect">
            <a:avLst>
              <a:gd name="adj" fmla="val 50000"/>
            </a:avLst>
          </a:prstGeom>
          <a:solidFill>
            <a:srgbClr val="FFFFFF">
              <a:alpha val="0"/>
            </a:srgbClr>
          </a:solidFill>
          <a:ln>
            <a:solidFill>
              <a:srgbClr val="192B37"/>
            </a:solidFill>
          </a:ln>
        </p:spPr>
        <p:txBody>
          <a:bodyPr wrap="none" lIns="108000" tIns="36000" rIns="108000" bIns="36000">
            <a:spAutoFit/>
          </a:bodyPr>
          <a:lstStyle>
            <a:lvl1pPr marL="0" indent="0">
              <a:lnSpc>
                <a:spcPct val="100000"/>
              </a:lnSpc>
              <a:spcBef>
                <a:spcPts val="0"/>
              </a:spcBef>
              <a:buClrTx/>
              <a:buSzTx/>
              <a:buNone/>
              <a:defRPr sz="700"/>
            </a:lvl1pPr>
          </a:lstStyle>
          <a:p>
            <a:r>
              <a:rPr lang="en-US"/>
              <a:t>Insert chapter name</a:t>
            </a:r>
            <a:endParaRPr/>
          </a:p>
        </p:txBody>
      </p:sp>
      <p:sp>
        <p:nvSpPr>
          <p:cNvPr id="93" name="Slide Number"/>
          <p:cNvSpPr txBox="1">
            <a:spLocks noGrp="1"/>
          </p:cNvSpPr>
          <p:nvPr>
            <p:ph type="sldNum" sz="quarter" idx="2"/>
          </p:nvPr>
        </p:nvSpPr>
        <p:spPr>
          <a:xfrm>
            <a:off x="23633675" y="13196144"/>
            <a:ext cx="144270" cy="123111"/>
          </a:xfrm>
          <a:prstGeom prst="rect">
            <a:avLst/>
          </a:prstGeom>
        </p:spPr>
        <p:txBody>
          <a:bodyPr anchor="ctr"/>
          <a:lstStyle/>
          <a:p>
            <a:fld id="{86CB4B4D-7CA3-9044-876B-883B54F8677D}" type="slidenum">
              <a:rPr/>
              <a:t>‹#›</a:t>
            </a:fld>
            <a:endParaRPr/>
          </a:p>
        </p:txBody>
      </p:sp>
      <p:pic>
        <p:nvPicPr>
          <p:cNvPr id="2" name="endava_symbol_black_CMYK.pdf" descr="endava_symbol_black_CMYK.pdf">
            <a:extLst>
              <a:ext uri="{FF2B5EF4-FFF2-40B4-BE49-F238E27FC236}">
                <a16:creationId xmlns:a16="http://schemas.microsoft.com/office/drawing/2014/main" id="{1C45B8D2-EBD5-5A95-3453-C9D68B49AA43}"/>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3" name="Insert presentation name">
            <a:extLst>
              <a:ext uri="{FF2B5EF4-FFF2-40B4-BE49-F238E27FC236}">
                <a16:creationId xmlns:a16="http://schemas.microsoft.com/office/drawing/2014/main" id="{0EA579C2-A960-9895-D849-1816496962FF}"/>
              </a:ext>
            </a:extLst>
          </p:cNvPr>
          <p:cNvSpPr txBox="1"/>
          <p:nvPr userDrawn="1"/>
        </p:nvSpPr>
        <p:spPr>
          <a:xfrm>
            <a:off x="16759830" y="332561"/>
            <a:ext cx="6570620" cy="1590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gn="r">
              <a:spcBef>
                <a:spcPts val="3000"/>
              </a:spcBef>
              <a:defRPr sz="1400"/>
            </a:lvl1pPr>
          </a:lstStyle>
          <a:p>
            <a:r>
              <a:rPr lang="en-US" sz="700"/>
              <a:t>Presentation name here</a:t>
            </a:r>
            <a:endParaRPr sz="700"/>
          </a:p>
        </p:txBody>
      </p:sp>
    </p:spTree>
    <p:extLst>
      <p:ext uri="{BB962C8B-B14F-4D97-AF65-F5344CB8AC3E}">
        <p14:creationId xmlns:p14="http://schemas.microsoft.com/office/powerpoint/2010/main" val="4028094893"/>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Header and Footer Black">
    <p:bg>
      <p:bgPr>
        <a:solidFill>
          <a:srgbClr val="192B37"/>
        </a:solidFill>
        <a:effectLst/>
      </p:bgPr>
    </p:bg>
    <p:spTree>
      <p:nvGrpSpPr>
        <p:cNvPr id="1" name=""/>
        <p:cNvGrpSpPr/>
        <p:nvPr/>
      </p:nvGrpSpPr>
      <p:grpSpPr>
        <a:xfrm>
          <a:off x="0" y="0"/>
          <a:ext cx="0" cy="0"/>
          <a:chOff x="0" y="0"/>
          <a:chExt cx="0" cy="0"/>
        </a:xfrm>
      </p:grpSpPr>
      <p:pic>
        <p:nvPicPr>
          <p:cNvPr id="100" name="endava_symbol_RGB 1.png" descr="endava_symbol_RGB 1.png"/>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101" name="© Copyright 2023 Endava  •  Confidential and Proprietary  •  Version 1.0"/>
          <p:cNvSpPr txBox="1"/>
          <p:nvPr/>
        </p:nvSpPr>
        <p:spPr>
          <a:xfrm>
            <a:off x="610589" y="13185885"/>
            <a:ext cx="11290258" cy="14362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nSpc>
                <a:spcPct val="100000"/>
              </a:lnSpc>
              <a:spcBef>
                <a:spcPts val="0"/>
              </a:spcBef>
              <a:defRPr sz="1200" spc="0">
                <a:solidFill>
                  <a:srgbClr val="8C959B"/>
                </a:solidFill>
              </a:defRPr>
            </a:lvl1pPr>
          </a:lstStyle>
          <a:p>
            <a:r>
              <a:rPr sz="600"/>
              <a:t>© Copyright 2023 Endava  •  Confidential and Proprietary  •  Version 1.0</a:t>
            </a:r>
          </a:p>
        </p:txBody>
      </p:sp>
      <p:sp>
        <p:nvSpPr>
          <p:cNvPr id="103" name="Insert presentation name"/>
          <p:cNvSpPr txBox="1"/>
          <p:nvPr/>
        </p:nvSpPr>
        <p:spPr>
          <a:xfrm>
            <a:off x="16759830" y="332561"/>
            <a:ext cx="6570620" cy="1590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gn="r">
              <a:spcBef>
                <a:spcPts val="3000"/>
              </a:spcBef>
              <a:defRPr sz="1400">
                <a:solidFill>
                  <a:srgbClr val="FFFFFF"/>
                </a:solidFill>
              </a:defRPr>
            </a:lvl1pPr>
          </a:lstStyle>
          <a:p>
            <a:r>
              <a:rPr lang="en-US" sz="700"/>
              <a:t>Presentation name here</a:t>
            </a:r>
            <a:endParaRPr sz="700"/>
          </a:p>
        </p:txBody>
      </p:sp>
      <p:sp>
        <p:nvSpPr>
          <p:cNvPr id="104" name="Slide Number"/>
          <p:cNvSpPr txBox="1">
            <a:spLocks noGrp="1"/>
          </p:cNvSpPr>
          <p:nvPr>
            <p:ph type="sldNum" sz="quarter" idx="2"/>
          </p:nvPr>
        </p:nvSpPr>
        <p:spPr>
          <a:xfrm>
            <a:off x="23633675" y="13196144"/>
            <a:ext cx="144270" cy="123111"/>
          </a:xfrm>
          <a:prstGeom prst="rect">
            <a:avLst/>
          </a:prstGeom>
        </p:spPr>
        <p:txBody>
          <a:bodyPr anchor="ctr"/>
          <a:lstStyle/>
          <a:p>
            <a:fld id="{86CB4B4D-7CA3-9044-876B-883B54F8677D}" type="slidenum">
              <a:rPr/>
              <a:t>‹#›</a:t>
            </a:fld>
            <a:endParaRPr/>
          </a:p>
        </p:txBody>
      </p:sp>
      <p:sp>
        <p:nvSpPr>
          <p:cNvPr id="2" name="Insert chapter name">
            <a:extLst>
              <a:ext uri="{FF2B5EF4-FFF2-40B4-BE49-F238E27FC236}">
                <a16:creationId xmlns:a16="http://schemas.microsoft.com/office/drawing/2014/main" id="{9F4D282D-D29D-3AED-1F6C-6CE2AE9FD156}"/>
              </a:ext>
            </a:extLst>
          </p:cNvPr>
          <p:cNvSpPr>
            <a:spLocks noGrp="1"/>
          </p:cNvSpPr>
          <p:nvPr>
            <p:ph type="body" sz="quarter" idx="21" hasCustomPrompt="1"/>
          </p:nvPr>
        </p:nvSpPr>
        <p:spPr>
          <a:xfrm>
            <a:off x="609600" y="207804"/>
            <a:ext cx="1204281" cy="253712"/>
          </a:xfrm>
          <a:prstGeom prst="roundRect">
            <a:avLst>
              <a:gd name="adj" fmla="val 50000"/>
            </a:avLst>
          </a:prstGeom>
          <a:solidFill>
            <a:srgbClr val="FFFFFF">
              <a:alpha val="0"/>
            </a:srgbClr>
          </a:solidFill>
          <a:ln>
            <a:solidFill>
              <a:srgbClr val="FFFFFF"/>
            </a:solidFill>
          </a:ln>
        </p:spPr>
        <p:txBody>
          <a:bodyPr wrap="none" lIns="108000" tIns="36000" rIns="108000" bIns="36000">
            <a:spAutoFit/>
          </a:bodyPr>
          <a:lstStyle>
            <a:lvl1pPr marL="0" indent="0">
              <a:lnSpc>
                <a:spcPct val="100000"/>
              </a:lnSpc>
              <a:spcBef>
                <a:spcPts val="0"/>
              </a:spcBef>
              <a:buClrTx/>
              <a:buSzTx/>
              <a:buNone/>
              <a:defRPr sz="700">
                <a:solidFill>
                  <a:srgbClr val="FFFFFF"/>
                </a:solidFill>
              </a:defRPr>
            </a:lvl1pPr>
          </a:lstStyle>
          <a:p>
            <a:r>
              <a:rPr lang="en-US"/>
              <a:t>Insert chapter name</a:t>
            </a:r>
            <a:endParaRPr/>
          </a:p>
        </p:txBody>
      </p:sp>
    </p:spTree>
    <p:extLst>
      <p:ext uri="{BB962C8B-B14F-4D97-AF65-F5344CB8AC3E}">
        <p14:creationId xmlns:p14="http://schemas.microsoft.com/office/powerpoint/2010/main" val="284165745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Header">
    <p:spTree>
      <p:nvGrpSpPr>
        <p:cNvPr id="1" name=""/>
        <p:cNvGrpSpPr/>
        <p:nvPr/>
      </p:nvGrpSpPr>
      <p:grpSpPr>
        <a:xfrm>
          <a:off x="0" y="0"/>
          <a:ext cx="0" cy="0"/>
          <a:chOff x="0" y="0"/>
          <a:chExt cx="0" cy="0"/>
        </a:xfrm>
      </p:grpSpPr>
      <p:sp>
        <p:nvSpPr>
          <p:cNvPr id="114" name="Slide Number"/>
          <p:cNvSpPr txBox="1">
            <a:spLocks noGrp="1"/>
          </p:cNvSpPr>
          <p:nvPr>
            <p:ph type="sldNum" sz="quarter" idx="2"/>
          </p:nvPr>
        </p:nvSpPr>
        <p:spPr>
          <a:xfrm>
            <a:off x="23633675" y="13194358"/>
            <a:ext cx="144270" cy="123111"/>
          </a:xfrm>
          <a:prstGeom prst="rect">
            <a:avLst/>
          </a:prstGeom>
        </p:spPr>
        <p:txBody>
          <a:bodyPr anchor="ctr"/>
          <a:lstStyle/>
          <a:p>
            <a:fld id="{86CB4B4D-7CA3-9044-876B-883B54F8677D}" type="slidenum">
              <a:rPr/>
              <a:t>‹#›</a:t>
            </a:fld>
            <a:endParaRPr/>
          </a:p>
        </p:txBody>
      </p:sp>
      <p:sp>
        <p:nvSpPr>
          <p:cNvPr id="2" name="Insert chapter name">
            <a:extLst>
              <a:ext uri="{FF2B5EF4-FFF2-40B4-BE49-F238E27FC236}">
                <a16:creationId xmlns:a16="http://schemas.microsoft.com/office/drawing/2014/main" id="{24775FF5-37AF-0C2F-8BA7-F619D9BD4521}"/>
              </a:ext>
            </a:extLst>
          </p:cNvPr>
          <p:cNvSpPr>
            <a:spLocks noGrp="1"/>
          </p:cNvSpPr>
          <p:nvPr>
            <p:ph type="body" sz="quarter" idx="21" hasCustomPrompt="1"/>
          </p:nvPr>
        </p:nvSpPr>
        <p:spPr>
          <a:xfrm>
            <a:off x="609600" y="207804"/>
            <a:ext cx="1204281" cy="253712"/>
          </a:xfrm>
          <a:prstGeom prst="roundRect">
            <a:avLst>
              <a:gd name="adj" fmla="val 50000"/>
            </a:avLst>
          </a:prstGeom>
          <a:solidFill>
            <a:srgbClr val="FFFFFF">
              <a:alpha val="0"/>
            </a:srgbClr>
          </a:solidFill>
          <a:ln>
            <a:solidFill>
              <a:srgbClr val="192B37"/>
            </a:solidFill>
          </a:ln>
        </p:spPr>
        <p:txBody>
          <a:bodyPr wrap="none" lIns="108000" tIns="36000" rIns="108000" bIns="36000">
            <a:spAutoFit/>
          </a:bodyPr>
          <a:lstStyle>
            <a:lvl1pPr marL="0" indent="0">
              <a:lnSpc>
                <a:spcPct val="100000"/>
              </a:lnSpc>
              <a:spcBef>
                <a:spcPts val="0"/>
              </a:spcBef>
              <a:buClrTx/>
              <a:buSzTx/>
              <a:buNone/>
              <a:defRPr sz="700"/>
            </a:lvl1pPr>
          </a:lstStyle>
          <a:p>
            <a:r>
              <a:rPr lang="en-US"/>
              <a:t>Insert chapter name</a:t>
            </a:r>
            <a:endParaRPr/>
          </a:p>
        </p:txBody>
      </p:sp>
      <p:pic>
        <p:nvPicPr>
          <p:cNvPr id="3" name="endava_symbol_black_CMYK.pdf" descr="endava_symbol_black_CMYK.pdf">
            <a:extLst>
              <a:ext uri="{FF2B5EF4-FFF2-40B4-BE49-F238E27FC236}">
                <a16:creationId xmlns:a16="http://schemas.microsoft.com/office/drawing/2014/main" id="{4C390C19-143A-3839-48D1-DF330F53DC97}"/>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4" name="Insert presentation name">
            <a:extLst>
              <a:ext uri="{FF2B5EF4-FFF2-40B4-BE49-F238E27FC236}">
                <a16:creationId xmlns:a16="http://schemas.microsoft.com/office/drawing/2014/main" id="{714B42F7-4105-9012-F91A-96C9765E2E42}"/>
              </a:ext>
            </a:extLst>
          </p:cNvPr>
          <p:cNvSpPr txBox="1"/>
          <p:nvPr userDrawn="1"/>
        </p:nvSpPr>
        <p:spPr>
          <a:xfrm>
            <a:off x="16759830" y="332561"/>
            <a:ext cx="6570620" cy="1590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gn="r">
              <a:spcBef>
                <a:spcPts val="3000"/>
              </a:spcBef>
              <a:defRPr sz="1400"/>
            </a:lvl1pPr>
          </a:lstStyle>
          <a:p>
            <a:r>
              <a:rPr lang="en-US" sz="700"/>
              <a:t>Presentation name here</a:t>
            </a:r>
            <a:endParaRPr sz="700"/>
          </a:p>
        </p:txBody>
      </p:sp>
    </p:spTree>
    <p:extLst>
      <p:ext uri="{BB962C8B-B14F-4D97-AF65-F5344CB8AC3E}">
        <p14:creationId xmlns:p14="http://schemas.microsoft.com/office/powerpoint/2010/main" val="3263231816"/>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Header Black">
    <p:bg>
      <p:bgPr>
        <a:solidFill>
          <a:srgbClr val="192B37"/>
        </a:solidFill>
        <a:effectLst/>
      </p:bgPr>
    </p:bg>
    <p:spTree>
      <p:nvGrpSpPr>
        <p:cNvPr id="1" name=""/>
        <p:cNvGrpSpPr/>
        <p:nvPr/>
      </p:nvGrpSpPr>
      <p:grpSpPr>
        <a:xfrm>
          <a:off x="0" y="0"/>
          <a:ext cx="0" cy="0"/>
          <a:chOff x="0" y="0"/>
          <a:chExt cx="0" cy="0"/>
        </a:xfrm>
      </p:grpSpPr>
      <p:pic>
        <p:nvPicPr>
          <p:cNvPr id="121" name="endava_symbol_RGB 1.png" descr="endava_symbol_RGB 1.png"/>
          <p:cNvPicPr>
            <a:picLocks noChangeAspect="1"/>
          </p:cNvPicPr>
          <p:nvPr/>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123" name="Insert presentation name"/>
          <p:cNvSpPr txBox="1"/>
          <p:nvPr/>
        </p:nvSpPr>
        <p:spPr>
          <a:xfrm>
            <a:off x="16759830" y="332561"/>
            <a:ext cx="6570620" cy="1590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gn="r">
              <a:spcBef>
                <a:spcPts val="3000"/>
              </a:spcBef>
              <a:defRPr sz="1400">
                <a:solidFill>
                  <a:srgbClr val="FFFFFF"/>
                </a:solidFill>
              </a:defRPr>
            </a:lvl1pPr>
          </a:lstStyle>
          <a:p>
            <a:r>
              <a:rPr lang="en-US" sz="700"/>
              <a:t>Presentation name here</a:t>
            </a:r>
            <a:endParaRPr sz="700"/>
          </a:p>
        </p:txBody>
      </p:sp>
      <p:sp>
        <p:nvSpPr>
          <p:cNvPr id="124" name="Slide Number"/>
          <p:cNvSpPr txBox="1">
            <a:spLocks noGrp="1"/>
          </p:cNvSpPr>
          <p:nvPr>
            <p:ph type="sldNum" sz="quarter" idx="2"/>
          </p:nvPr>
        </p:nvSpPr>
        <p:spPr>
          <a:xfrm>
            <a:off x="23633675" y="13194358"/>
            <a:ext cx="144270" cy="123111"/>
          </a:xfrm>
          <a:prstGeom prst="rect">
            <a:avLst/>
          </a:prstGeom>
        </p:spPr>
        <p:txBody>
          <a:bodyPr anchor="ctr"/>
          <a:lstStyle/>
          <a:p>
            <a:fld id="{86CB4B4D-7CA3-9044-876B-883B54F8677D}" type="slidenum">
              <a:rPr/>
              <a:t>‹#›</a:t>
            </a:fld>
            <a:endParaRPr/>
          </a:p>
        </p:txBody>
      </p:sp>
      <p:sp>
        <p:nvSpPr>
          <p:cNvPr id="3" name="Insert chapter name">
            <a:extLst>
              <a:ext uri="{FF2B5EF4-FFF2-40B4-BE49-F238E27FC236}">
                <a16:creationId xmlns:a16="http://schemas.microsoft.com/office/drawing/2014/main" id="{F62A33C5-6FC7-36AC-AC44-63EAB33DE177}"/>
              </a:ext>
            </a:extLst>
          </p:cNvPr>
          <p:cNvSpPr>
            <a:spLocks noGrp="1"/>
          </p:cNvSpPr>
          <p:nvPr>
            <p:ph type="body" sz="quarter" idx="21" hasCustomPrompt="1"/>
          </p:nvPr>
        </p:nvSpPr>
        <p:spPr>
          <a:xfrm>
            <a:off x="609600" y="207804"/>
            <a:ext cx="1204281" cy="253712"/>
          </a:xfrm>
          <a:prstGeom prst="roundRect">
            <a:avLst>
              <a:gd name="adj" fmla="val 50000"/>
            </a:avLst>
          </a:prstGeom>
          <a:solidFill>
            <a:srgbClr val="FFFFFF">
              <a:alpha val="0"/>
            </a:srgbClr>
          </a:solidFill>
          <a:ln>
            <a:solidFill>
              <a:srgbClr val="FFFFFF"/>
            </a:solidFill>
          </a:ln>
        </p:spPr>
        <p:txBody>
          <a:bodyPr wrap="none" lIns="108000" tIns="36000" rIns="108000" bIns="36000">
            <a:spAutoFit/>
          </a:bodyPr>
          <a:lstStyle>
            <a:lvl1pPr marL="0" indent="0">
              <a:lnSpc>
                <a:spcPct val="100000"/>
              </a:lnSpc>
              <a:spcBef>
                <a:spcPts val="0"/>
              </a:spcBef>
              <a:buClrTx/>
              <a:buSzTx/>
              <a:buNone/>
              <a:defRPr sz="700">
                <a:solidFill>
                  <a:srgbClr val="FFFFFF"/>
                </a:solidFill>
              </a:defRPr>
            </a:lvl1pPr>
          </a:lstStyle>
          <a:p>
            <a:r>
              <a:rPr lang="en-US"/>
              <a:t>Insert chapter name</a:t>
            </a:r>
            <a:endParaRPr/>
          </a:p>
        </p:txBody>
      </p:sp>
    </p:spTree>
    <p:extLst>
      <p:ext uri="{BB962C8B-B14F-4D97-AF65-F5344CB8AC3E}">
        <p14:creationId xmlns:p14="http://schemas.microsoft.com/office/powerpoint/2010/main" val="3597796929"/>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theme" Target="../theme/theme3.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1625600"/>
            <a:ext cx="22085300" cy="22860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ormAutofit/>
          </a:bodyPr>
          <a:lstStyle/>
          <a:p>
            <a:r>
              <a:rPr dirty="0"/>
              <a:t>Title Text</a:t>
            </a:r>
          </a:p>
        </p:txBody>
      </p:sp>
      <p:sp>
        <p:nvSpPr>
          <p:cNvPr id="3" name="Body Level One…"/>
          <p:cNvSpPr txBox="1">
            <a:spLocks noGrp="1"/>
          </p:cNvSpPr>
          <p:nvPr>
            <p:ph type="body" idx="1"/>
          </p:nvPr>
        </p:nvSpPr>
        <p:spPr>
          <a:xfrm>
            <a:off x="609600" y="3911600"/>
            <a:ext cx="22085300" cy="85344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t">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RO" dirty="0"/>
          </a:p>
        </p:txBody>
      </p:sp>
      <p:sp>
        <p:nvSpPr>
          <p:cNvPr id="4" name="Slide Number"/>
          <p:cNvSpPr txBox="1">
            <a:spLocks noGrp="1"/>
          </p:cNvSpPr>
          <p:nvPr>
            <p:ph type="sldNum" sz="quarter" idx="2"/>
          </p:nvPr>
        </p:nvSpPr>
        <p:spPr>
          <a:xfrm>
            <a:off x="23633675" y="13194358"/>
            <a:ext cx="144270" cy="123111"/>
          </a:xfrm>
          <a:prstGeom prst="rect">
            <a:avLst/>
          </a:prstGeom>
          <a:ln w="12700">
            <a:miter lim="400000"/>
          </a:ln>
        </p:spPr>
        <p:txBody>
          <a:bodyPr wrap="none" lIns="0" tIns="0" rIns="0" bIns="0" anchor="ctr">
            <a:spAutoFit/>
          </a:bodyPr>
          <a:lstStyle>
            <a:lvl1pPr algn="r" defTabSz="412750">
              <a:lnSpc>
                <a:spcPct val="100000"/>
              </a:lnSpc>
              <a:spcBef>
                <a:spcPts val="0"/>
              </a:spcBef>
              <a:defRPr sz="800">
                <a:solidFill>
                  <a:srgbClr val="8C959B"/>
                </a:solidFill>
              </a:defRPr>
            </a:lvl1pPr>
          </a:lstStyle>
          <a:p>
            <a:fld id="{86CB4B4D-7CA3-9044-876B-883B54F8677D}" type="slidenum">
              <a:rPr lang="en-RO" smtClean="0"/>
              <a:pPr/>
              <a:t>‹#›</a:t>
            </a:fld>
            <a:endParaRPr lang="en-RO"/>
          </a:p>
        </p:txBody>
      </p:sp>
    </p:spTree>
    <p:extLst>
      <p:ext uri="{BB962C8B-B14F-4D97-AF65-F5344CB8AC3E}">
        <p14:creationId xmlns:p14="http://schemas.microsoft.com/office/powerpoint/2010/main" val="26894296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Lst>
  <p:transition spd="med"/>
  <p:txStyles>
    <p:titleStyle>
      <a:lvl1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j-lt"/>
          <a:ea typeface="+mn-ea"/>
          <a:cs typeface="+mn-cs"/>
          <a:sym typeface="Poppins Regular"/>
        </a:defRPr>
      </a:lvl1pPr>
      <a:lvl2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2pPr>
      <a:lvl3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3pPr>
      <a:lvl4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4pPr>
      <a:lvl5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5pPr>
      <a:lvl6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6pPr>
      <a:lvl7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7pPr>
      <a:lvl8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8pPr>
      <a:lvl9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9pPr>
    </p:titleStyle>
    <p:bodyStyle>
      <a:lvl1pPr marL="171450" marR="0" indent="-171450" algn="l" defTabSz="410766" rtl="0" latinLnBrk="0">
        <a:lnSpc>
          <a:spcPct val="120000"/>
        </a:lnSpc>
        <a:spcBef>
          <a:spcPts val="750"/>
        </a:spcBef>
        <a:spcAft>
          <a:spcPts val="0"/>
        </a:spcAft>
        <a:buClr>
          <a:srgbClr val="FF4230"/>
        </a:buClr>
        <a:buSzPct val="120000"/>
        <a:buFont typeface="Arial" panose="020B0604020202020204" pitchFamily="34" charset="0"/>
        <a:buChar char="•"/>
        <a:tabLst/>
        <a:defRPr lang="en-US" sz="1200" b="0" i="0" u="none" strike="noStrike" cap="none" spc="0" baseline="0" dirty="0">
          <a:solidFill>
            <a:srgbClr val="192B37"/>
          </a:solidFill>
          <a:uFillTx/>
          <a:latin typeface="+mn-lt"/>
          <a:ea typeface="+mn-ea"/>
          <a:cs typeface="+mn-cs"/>
          <a:sym typeface="Poppins Regular"/>
        </a:defRPr>
      </a:lvl1pPr>
      <a:lvl2pPr marL="449792" marR="0" indent="-126000" algn="l" defTabSz="410766" rtl="0" latinLnBrk="0">
        <a:lnSpc>
          <a:spcPct val="120000"/>
        </a:lnSpc>
        <a:spcBef>
          <a:spcPts val="750"/>
        </a:spcBef>
        <a:spcAft>
          <a:spcPts val="0"/>
        </a:spcAft>
        <a:buClr>
          <a:srgbClr val="FF4230"/>
        </a:buClr>
        <a:buSzPct val="120000"/>
        <a:buFontTx/>
        <a:buChar char="•"/>
        <a:tabLst/>
        <a:defRPr sz="1000" b="0" i="0" u="none" strike="noStrike" cap="none" spc="0" baseline="0">
          <a:solidFill>
            <a:srgbClr val="192B37"/>
          </a:solidFill>
          <a:uFillTx/>
          <a:latin typeface="+mn-lt"/>
          <a:ea typeface="+mn-ea"/>
          <a:cs typeface="+mn-cs"/>
          <a:sym typeface="Poppins Regular"/>
        </a:defRPr>
      </a:lvl2pPr>
      <a:lvl3pPr marL="767292" marR="0" indent="-126000" algn="l" defTabSz="410766" rtl="0" latinLnBrk="0">
        <a:lnSpc>
          <a:spcPct val="120000"/>
        </a:lnSpc>
        <a:spcBef>
          <a:spcPts val="750"/>
        </a:spcBef>
        <a:spcAft>
          <a:spcPts val="0"/>
        </a:spcAft>
        <a:buClr>
          <a:srgbClr val="FF4230"/>
        </a:buClr>
        <a:buSzPct val="120000"/>
        <a:buFontTx/>
        <a:buChar char="•"/>
        <a:tabLst/>
        <a:defRPr sz="800" b="0" i="0" u="none" strike="noStrike" cap="none" spc="0" baseline="0">
          <a:solidFill>
            <a:srgbClr val="192B37"/>
          </a:solidFill>
          <a:uFillTx/>
          <a:latin typeface="+mn-lt"/>
          <a:ea typeface="+mn-ea"/>
          <a:cs typeface="+mn-cs"/>
          <a:sym typeface="Poppins Regular"/>
        </a:defRPr>
      </a:lvl3pPr>
      <a:lvl4pPr marL="1084792" marR="0" indent="-126000" algn="l" defTabSz="410766" rtl="0" latinLnBrk="0">
        <a:lnSpc>
          <a:spcPct val="120000"/>
        </a:lnSpc>
        <a:spcBef>
          <a:spcPts val="750"/>
        </a:spcBef>
        <a:spcAft>
          <a:spcPts val="0"/>
        </a:spcAft>
        <a:buClr>
          <a:srgbClr val="FF4230"/>
        </a:buClr>
        <a:buSzPct val="120000"/>
        <a:buFontTx/>
        <a:buChar char="•"/>
        <a:tabLst/>
        <a:defRPr sz="800" b="0" i="0" u="none" strike="noStrike" cap="none" spc="0" baseline="0">
          <a:solidFill>
            <a:srgbClr val="192B37"/>
          </a:solidFill>
          <a:uFillTx/>
          <a:latin typeface="+mn-lt"/>
          <a:ea typeface="+mn-ea"/>
          <a:cs typeface="+mn-cs"/>
          <a:sym typeface="Poppins Regular"/>
        </a:defRPr>
      </a:lvl4pPr>
      <a:lvl5pPr marL="1402292" marR="0" indent="-126000" algn="l" defTabSz="410766" rtl="0" latinLnBrk="0">
        <a:lnSpc>
          <a:spcPct val="120000"/>
        </a:lnSpc>
        <a:spcBef>
          <a:spcPts val="750"/>
        </a:spcBef>
        <a:spcAft>
          <a:spcPts val="0"/>
        </a:spcAft>
        <a:buClr>
          <a:srgbClr val="FF4230"/>
        </a:buClr>
        <a:buSzPct val="120000"/>
        <a:buFontTx/>
        <a:buChar char="•"/>
        <a:tabLst/>
        <a:defRPr sz="800" b="0" i="0" u="none" strike="noStrike" cap="none" spc="0" baseline="0">
          <a:solidFill>
            <a:srgbClr val="192B37"/>
          </a:solidFill>
          <a:uFillTx/>
          <a:latin typeface="+mn-lt"/>
          <a:ea typeface="+mn-ea"/>
          <a:cs typeface="+mn-cs"/>
          <a:sym typeface="Poppins Regular"/>
        </a:defRPr>
      </a:lvl5pPr>
      <a:lvl6pPr marL="1719792" marR="0" indent="-132292" algn="l" defTabSz="410766" rtl="0" latinLnBrk="0">
        <a:lnSpc>
          <a:spcPct val="120000"/>
        </a:lnSpc>
        <a:spcBef>
          <a:spcPts val="750"/>
        </a:spcBef>
        <a:spcAft>
          <a:spcPts val="0"/>
        </a:spcAft>
        <a:buClr>
          <a:srgbClr val="FF5640"/>
        </a:buClr>
        <a:buSzPct val="125000"/>
        <a:buFontTx/>
        <a:buChar char="•"/>
        <a:tabLst/>
        <a:defRPr sz="1000" b="0" i="0" u="none" strike="noStrike" cap="none" spc="0" baseline="0">
          <a:solidFill>
            <a:srgbClr val="192B37"/>
          </a:solidFill>
          <a:uFillTx/>
          <a:latin typeface="+mn-lt"/>
          <a:ea typeface="+mn-ea"/>
          <a:cs typeface="+mn-cs"/>
          <a:sym typeface="Poppins Regular"/>
        </a:defRPr>
      </a:lvl6pPr>
      <a:lvl7pPr marL="2037292" marR="0" indent="-132292" algn="l" defTabSz="410766" rtl="0" latinLnBrk="0">
        <a:lnSpc>
          <a:spcPct val="120000"/>
        </a:lnSpc>
        <a:spcBef>
          <a:spcPts val="750"/>
        </a:spcBef>
        <a:spcAft>
          <a:spcPts val="0"/>
        </a:spcAft>
        <a:buClr>
          <a:srgbClr val="FF5640"/>
        </a:buClr>
        <a:buSzPct val="125000"/>
        <a:buFontTx/>
        <a:buChar char="•"/>
        <a:tabLst/>
        <a:defRPr sz="1000" b="0" i="0" u="none" strike="noStrike" cap="none" spc="0" baseline="0">
          <a:solidFill>
            <a:srgbClr val="192B37"/>
          </a:solidFill>
          <a:uFillTx/>
          <a:latin typeface="+mn-lt"/>
          <a:ea typeface="+mn-ea"/>
          <a:cs typeface="+mn-cs"/>
          <a:sym typeface="Poppins Regular"/>
        </a:defRPr>
      </a:lvl7pPr>
      <a:lvl8pPr marL="2354792" marR="0" indent="-132292" algn="l" defTabSz="410766" rtl="0" latinLnBrk="0">
        <a:lnSpc>
          <a:spcPct val="120000"/>
        </a:lnSpc>
        <a:spcBef>
          <a:spcPts val="750"/>
        </a:spcBef>
        <a:spcAft>
          <a:spcPts val="0"/>
        </a:spcAft>
        <a:buClr>
          <a:srgbClr val="FF5640"/>
        </a:buClr>
        <a:buSzPct val="125000"/>
        <a:buFontTx/>
        <a:buChar char="•"/>
        <a:tabLst/>
        <a:defRPr sz="1000" b="0" i="0" u="none" strike="noStrike" cap="none" spc="0" baseline="0">
          <a:solidFill>
            <a:srgbClr val="192B37"/>
          </a:solidFill>
          <a:uFillTx/>
          <a:latin typeface="+mn-lt"/>
          <a:ea typeface="+mn-ea"/>
          <a:cs typeface="+mn-cs"/>
          <a:sym typeface="Poppins Regular"/>
        </a:defRPr>
      </a:lvl8pPr>
      <a:lvl9pPr marL="2672292" marR="0" indent="-132292" algn="l" defTabSz="410766" rtl="0" latinLnBrk="0">
        <a:lnSpc>
          <a:spcPct val="120000"/>
        </a:lnSpc>
        <a:spcBef>
          <a:spcPts val="750"/>
        </a:spcBef>
        <a:spcAft>
          <a:spcPts val="0"/>
        </a:spcAft>
        <a:buClr>
          <a:srgbClr val="FF5640"/>
        </a:buClr>
        <a:buSzPct val="125000"/>
        <a:buFontTx/>
        <a:buChar char="•"/>
        <a:tabLst/>
        <a:defRPr sz="1000" b="0" i="0" u="none" strike="noStrike" cap="none" spc="0" baseline="0">
          <a:solidFill>
            <a:srgbClr val="192B37"/>
          </a:solidFill>
          <a:uFillTx/>
          <a:latin typeface="+mn-lt"/>
          <a:ea typeface="+mn-ea"/>
          <a:cs typeface="+mn-cs"/>
          <a:sym typeface="Poppins Regular"/>
        </a:defRPr>
      </a:lvl9pPr>
    </p:bodyStyle>
    <p:otherStyle>
      <a:lvl1pPr marL="0" marR="0" indent="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1pPr>
      <a:lvl2pPr marL="0" marR="0" indent="1143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2pPr>
      <a:lvl3pPr marL="0" marR="0" indent="2286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3pPr>
      <a:lvl4pPr marL="0" marR="0" indent="3429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4pPr>
      <a:lvl5pPr marL="0" marR="0" indent="4572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5pPr>
      <a:lvl6pPr marL="0" marR="0" indent="5715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6pPr>
      <a:lvl7pPr marL="0" marR="0" indent="6858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7pPr>
      <a:lvl8pPr marL="0" marR="0" indent="8001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8pPr>
      <a:lvl9pPr marL="0" marR="0" indent="9144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1625600"/>
            <a:ext cx="22085300" cy="22860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ormAutofit/>
          </a:bodyPr>
          <a:lstStyle/>
          <a:p>
            <a:r>
              <a:rPr dirty="0"/>
              <a:t>Title Text</a:t>
            </a:r>
          </a:p>
        </p:txBody>
      </p:sp>
      <p:sp>
        <p:nvSpPr>
          <p:cNvPr id="3" name="Body Level One…"/>
          <p:cNvSpPr txBox="1">
            <a:spLocks noGrp="1"/>
          </p:cNvSpPr>
          <p:nvPr>
            <p:ph type="body" idx="1"/>
          </p:nvPr>
        </p:nvSpPr>
        <p:spPr>
          <a:xfrm>
            <a:off x="609600" y="3911600"/>
            <a:ext cx="22085300" cy="85344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t">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RO" dirty="0"/>
          </a:p>
        </p:txBody>
      </p:sp>
      <p:sp>
        <p:nvSpPr>
          <p:cNvPr id="4" name="Slide Number"/>
          <p:cNvSpPr txBox="1">
            <a:spLocks noGrp="1"/>
          </p:cNvSpPr>
          <p:nvPr>
            <p:ph type="sldNum" sz="quarter" idx="2"/>
          </p:nvPr>
        </p:nvSpPr>
        <p:spPr>
          <a:xfrm>
            <a:off x="23633675" y="13194358"/>
            <a:ext cx="144270" cy="123111"/>
          </a:xfrm>
          <a:prstGeom prst="rect">
            <a:avLst/>
          </a:prstGeom>
          <a:ln w="12700">
            <a:miter lim="400000"/>
          </a:ln>
        </p:spPr>
        <p:txBody>
          <a:bodyPr wrap="none" lIns="0" tIns="0" rIns="0" bIns="0" anchor="ctr">
            <a:spAutoFit/>
          </a:bodyPr>
          <a:lstStyle>
            <a:lvl1pPr algn="r" defTabSz="412750">
              <a:lnSpc>
                <a:spcPct val="100000"/>
              </a:lnSpc>
              <a:spcBef>
                <a:spcPts val="0"/>
              </a:spcBef>
              <a:defRPr sz="800">
                <a:solidFill>
                  <a:srgbClr val="8C959B"/>
                </a:solidFill>
              </a:defRPr>
            </a:lvl1pPr>
          </a:lstStyle>
          <a:p>
            <a:fld id="{86CB4B4D-7CA3-9044-876B-883B54F8677D}" type="slidenum">
              <a:rPr lang="en-RO" smtClean="0"/>
              <a:pPr/>
              <a:t>‹#›</a:t>
            </a:fld>
            <a:endParaRPr lang="en-RO"/>
          </a:p>
        </p:txBody>
      </p:sp>
    </p:spTree>
    <p:extLst>
      <p:ext uri="{BB962C8B-B14F-4D97-AF65-F5344CB8AC3E}">
        <p14:creationId xmlns:p14="http://schemas.microsoft.com/office/powerpoint/2010/main" val="358638411"/>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Lst>
  <p:transition spd="med"/>
  <p:txStyles>
    <p:titleStyle>
      <a:lvl1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j-lt"/>
          <a:ea typeface="+mn-ea"/>
          <a:cs typeface="+mn-cs"/>
          <a:sym typeface="Poppins Regular"/>
        </a:defRPr>
      </a:lvl1pPr>
      <a:lvl2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2pPr>
      <a:lvl3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3pPr>
      <a:lvl4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4pPr>
      <a:lvl5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5pPr>
      <a:lvl6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6pPr>
      <a:lvl7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7pPr>
      <a:lvl8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8pPr>
      <a:lvl9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9pPr>
    </p:titleStyle>
    <p:bodyStyle>
      <a:lvl1pPr marL="171450" marR="0" indent="-171450" algn="l" defTabSz="410766" rtl="0" latinLnBrk="0">
        <a:lnSpc>
          <a:spcPct val="120000"/>
        </a:lnSpc>
        <a:spcBef>
          <a:spcPts val="750"/>
        </a:spcBef>
        <a:spcAft>
          <a:spcPts val="0"/>
        </a:spcAft>
        <a:buClr>
          <a:srgbClr val="FF4230"/>
        </a:buClr>
        <a:buSzPct val="120000"/>
        <a:buFont typeface="Arial" panose="020B0604020202020204" pitchFamily="34" charset="0"/>
        <a:buChar char="•"/>
        <a:tabLst/>
        <a:defRPr lang="en-US" sz="1200" b="0" i="0" u="none" strike="noStrike" cap="none" spc="0" baseline="0" dirty="0">
          <a:solidFill>
            <a:srgbClr val="192B37"/>
          </a:solidFill>
          <a:uFillTx/>
          <a:latin typeface="+mn-lt"/>
          <a:ea typeface="+mn-ea"/>
          <a:cs typeface="+mn-cs"/>
          <a:sym typeface="Poppins Regular"/>
        </a:defRPr>
      </a:lvl1pPr>
      <a:lvl2pPr marL="449792" marR="0" indent="-126000" algn="l" defTabSz="410766" rtl="0" latinLnBrk="0">
        <a:lnSpc>
          <a:spcPct val="120000"/>
        </a:lnSpc>
        <a:spcBef>
          <a:spcPts val="750"/>
        </a:spcBef>
        <a:spcAft>
          <a:spcPts val="0"/>
        </a:spcAft>
        <a:buClr>
          <a:srgbClr val="FF4230"/>
        </a:buClr>
        <a:buSzPct val="120000"/>
        <a:buFontTx/>
        <a:buChar char="•"/>
        <a:tabLst/>
        <a:defRPr sz="1000" b="0" i="0" u="none" strike="noStrike" cap="none" spc="0" baseline="0">
          <a:solidFill>
            <a:srgbClr val="192B37"/>
          </a:solidFill>
          <a:uFillTx/>
          <a:latin typeface="+mn-lt"/>
          <a:ea typeface="+mn-ea"/>
          <a:cs typeface="+mn-cs"/>
          <a:sym typeface="Poppins Regular"/>
        </a:defRPr>
      </a:lvl2pPr>
      <a:lvl3pPr marL="767292" marR="0" indent="-126000" algn="l" defTabSz="410766" rtl="0" latinLnBrk="0">
        <a:lnSpc>
          <a:spcPct val="120000"/>
        </a:lnSpc>
        <a:spcBef>
          <a:spcPts val="750"/>
        </a:spcBef>
        <a:spcAft>
          <a:spcPts val="0"/>
        </a:spcAft>
        <a:buClr>
          <a:srgbClr val="FF4230"/>
        </a:buClr>
        <a:buSzPct val="120000"/>
        <a:buFontTx/>
        <a:buChar char="•"/>
        <a:tabLst/>
        <a:defRPr sz="800" b="0" i="0" u="none" strike="noStrike" cap="none" spc="0" baseline="0">
          <a:solidFill>
            <a:srgbClr val="192B37"/>
          </a:solidFill>
          <a:uFillTx/>
          <a:latin typeface="+mn-lt"/>
          <a:ea typeface="+mn-ea"/>
          <a:cs typeface="+mn-cs"/>
          <a:sym typeface="Poppins Regular"/>
        </a:defRPr>
      </a:lvl3pPr>
      <a:lvl4pPr marL="1084792" marR="0" indent="-126000" algn="l" defTabSz="410766" rtl="0" latinLnBrk="0">
        <a:lnSpc>
          <a:spcPct val="120000"/>
        </a:lnSpc>
        <a:spcBef>
          <a:spcPts val="750"/>
        </a:spcBef>
        <a:spcAft>
          <a:spcPts val="0"/>
        </a:spcAft>
        <a:buClr>
          <a:srgbClr val="FF4230"/>
        </a:buClr>
        <a:buSzPct val="120000"/>
        <a:buFontTx/>
        <a:buChar char="•"/>
        <a:tabLst/>
        <a:defRPr sz="800" b="0" i="0" u="none" strike="noStrike" cap="none" spc="0" baseline="0">
          <a:solidFill>
            <a:srgbClr val="192B37"/>
          </a:solidFill>
          <a:uFillTx/>
          <a:latin typeface="+mn-lt"/>
          <a:ea typeface="+mn-ea"/>
          <a:cs typeface="+mn-cs"/>
          <a:sym typeface="Poppins Regular"/>
        </a:defRPr>
      </a:lvl4pPr>
      <a:lvl5pPr marL="1402292" marR="0" indent="-126000" algn="l" defTabSz="410766" rtl="0" latinLnBrk="0">
        <a:lnSpc>
          <a:spcPct val="120000"/>
        </a:lnSpc>
        <a:spcBef>
          <a:spcPts val="750"/>
        </a:spcBef>
        <a:spcAft>
          <a:spcPts val="0"/>
        </a:spcAft>
        <a:buClr>
          <a:srgbClr val="FF4230"/>
        </a:buClr>
        <a:buSzPct val="120000"/>
        <a:buFontTx/>
        <a:buChar char="•"/>
        <a:tabLst/>
        <a:defRPr sz="800" b="0" i="0" u="none" strike="noStrike" cap="none" spc="0" baseline="0">
          <a:solidFill>
            <a:srgbClr val="192B37"/>
          </a:solidFill>
          <a:uFillTx/>
          <a:latin typeface="+mn-lt"/>
          <a:ea typeface="+mn-ea"/>
          <a:cs typeface="+mn-cs"/>
          <a:sym typeface="Poppins Regular"/>
        </a:defRPr>
      </a:lvl5pPr>
      <a:lvl6pPr marL="1719792" marR="0" indent="-132292" algn="l" defTabSz="410766" rtl="0" latinLnBrk="0">
        <a:lnSpc>
          <a:spcPct val="120000"/>
        </a:lnSpc>
        <a:spcBef>
          <a:spcPts val="750"/>
        </a:spcBef>
        <a:spcAft>
          <a:spcPts val="0"/>
        </a:spcAft>
        <a:buClr>
          <a:srgbClr val="FF5640"/>
        </a:buClr>
        <a:buSzPct val="125000"/>
        <a:buFontTx/>
        <a:buChar char="•"/>
        <a:tabLst/>
        <a:defRPr sz="1000" b="0" i="0" u="none" strike="noStrike" cap="none" spc="0" baseline="0">
          <a:solidFill>
            <a:srgbClr val="192B37"/>
          </a:solidFill>
          <a:uFillTx/>
          <a:latin typeface="+mn-lt"/>
          <a:ea typeface="+mn-ea"/>
          <a:cs typeface="+mn-cs"/>
          <a:sym typeface="Poppins Regular"/>
        </a:defRPr>
      </a:lvl6pPr>
      <a:lvl7pPr marL="2037292" marR="0" indent="-132292" algn="l" defTabSz="410766" rtl="0" latinLnBrk="0">
        <a:lnSpc>
          <a:spcPct val="120000"/>
        </a:lnSpc>
        <a:spcBef>
          <a:spcPts val="750"/>
        </a:spcBef>
        <a:spcAft>
          <a:spcPts val="0"/>
        </a:spcAft>
        <a:buClr>
          <a:srgbClr val="FF5640"/>
        </a:buClr>
        <a:buSzPct val="125000"/>
        <a:buFontTx/>
        <a:buChar char="•"/>
        <a:tabLst/>
        <a:defRPr sz="1000" b="0" i="0" u="none" strike="noStrike" cap="none" spc="0" baseline="0">
          <a:solidFill>
            <a:srgbClr val="192B37"/>
          </a:solidFill>
          <a:uFillTx/>
          <a:latin typeface="+mn-lt"/>
          <a:ea typeface="+mn-ea"/>
          <a:cs typeface="+mn-cs"/>
          <a:sym typeface="Poppins Regular"/>
        </a:defRPr>
      </a:lvl7pPr>
      <a:lvl8pPr marL="2354792" marR="0" indent="-132292" algn="l" defTabSz="410766" rtl="0" latinLnBrk="0">
        <a:lnSpc>
          <a:spcPct val="120000"/>
        </a:lnSpc>
        <a:spcBef>
          <a:spcPts val="750"/>
        </a:spcBef>
        <a:spcAft>
          <a:spcPts val="0"/>
        </a:spcAft>
        <a:buClr>
          <a:srgbClr val="FF5640"/>
        </a:buClr>
        <a:buSzPct val="125000"/>
        <a:buFontTx/>
        <a:buChar char="•"/>
        <a:tabLst/>
        <a:defRPr sz="1000" b="0" i="0" u="none" strike="noStrike" cap="none" spc="0" baseline="0">
          <a:solidFill>
            <a:srgbClr val="192B37"/>
          </a:solidFill>
          <a:uFillTx/>
          <a:latin typeface="+mn-lt"/>
          <a:ea typeface="+mn-ea"/>
          <a:cs typeface="+mn-cs"/>
          <a:sym typeface="Poppins Regular"/>
        </a:defRPr>
      </a:lvl8pPr>
      <a:lvl9pPr marL="2672292" marR="0" indent="-132292" algn="l" defTabSz="410766" rtl="0" latinLnBrk="0">
        <a:lnSpc>
          <a:spcPct val="120000"/>
        </a:lnSpc>
        <a:spcBef>
          <a:spcPts val="750"/>
        </a:spcBef>
        <a:spcAft>
          <a:spcPts val="0"/>
        </a:spcAft>
        <a:buClr>
          <a:srgbClr val="FF5640"/>
        </a:buClr>
        <a:buSzPct val="125000"/>
        <a:buFontTx/>
        <a:buChar char="•"/>
        <a:tabLst/>
        <a:defRPr sz="1000" b="0" i="0" u="none" strike="noStrike" cap="none" spc="0" baseline="0">
          <a:solidFill>
            <a:srgbClr val="192B37"/>
          </a:solidFill>
          <a:uFillTx/>
          <a:latin typeface="+mn-lt"/>
          <a:ea typeface="+mn-ea"/>
          <a:cs typeface="+mn-cs"/>
          <a:sym typeface="Poppins Regular"/>
        </a:defRPr>
      </a:lvl9pPr>
    </p:bodyStyle>
    <p:otherStyle>
      <a:lvl1pPr marL="0" marR="0" indent="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1pPr>
      <a:lvl2pPr marL="0" marR="0" indent="1143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2pPr>
      <a:lvl3pPr marL="0" marR="0" indent="2286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3pPr>
      <a:lvl4pPr marL="0" marR="0" indent="3429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4pPr>
      <a:lvl5pPr marL="0" marR="0" indent="4572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5pPr>
      <a:lvl6pPr marL="0" marR="0" indent="5715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6pPr>
      <a:lvl7pPr marL="0" marR="0" indent="6858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7pPr>
      <a:lvl8pPr marL="0" marR="0" indent="8001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8pPr>
      <a:lvl9pPr marL="0" marR="0" indent="9144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1625600"/>
            <a:ext cx="22085300" cy="22860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ormAutofit/>
          </a:bodyPr>
          <a:lstStyle/>
          <a:p>
            <a:r>
              <a:rPr dirty="0"/>
              <a:t>Title Text</a:t>
            </a:r>
          </a:p>
        </p:txBody>
      </p:sp>
      <p:sp>
        <p:nvSpPr>
          <p:cNvPr id="3" name="Body Level One…"/>
          <p:cNvSpPr txBox="1">
            <a:spLocks noGrp="1"/>
          </p:cNvSpPr>
          <p:nvPr>
            <p:ph type="body" idx="1"/>
          </p:nvPr>
        </p:nvSpPr>
        <p:spPr>
          <a:xfrm>
            <a:off x="609600" y="3911600"/>
            <a:ext cx="22085300" cy="85344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t">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RO" dirty="0"/>
          </a:p>
        </p:txBody>
      </p:sp>
      <p:sp>
        <p:nvSpPr>
          <p:cNvPr id="4" name="Slide Number"/>
          <p:cNvSpPr txBox="1">
            <a:spLocks noGrp="1"/>
          </p:cNvSpPr>
          <p:nvPr>
            <p:ph type="sldNum" sz="quarter" idx="2"/>
          </p:nvPr>
        </p:nvSpPr>
        <p:spPr>
          <a:xfrm>
            <a:off x="23489402" y="13132800"/>
            <a:ext cx="288542" cy="246221"/>
          </a:xfrm>
          <a:prstGeom prst="rect">
            <a:avLst/>
          </a:prstGeom>
          <a:ln w="12700">
            <a:miter lim="400000"/>
          </a:ln>
        </p:spPr>
        <p:txBody>
          <a:bodyPr wrap="none" lIns="0" tIns="0" rIns="0" bIns="0" anchor="ctr">
            <a:spAutoFit/>
          </a:bodyPr>
          <a:lstStyle>
            <a:lvl1pPr algn="r" defTabSz="825500">
              <a:lnSpc>
                <a:spcPct val="100000"/>
              </a:lnSpc>
              <a:spcBef>
                <a:spcPts val="0"/>
              </a:spcBef>
              <a:defRPr sz="1600">
                <a:solidFill>
                  <a:srgbClr val="8C959B"/>
                </a:solidFill>
              </a:defRPr>
            </a:lvl1pPr>
          </a:lstStyle>
          <a:p>
            <a:fld id="{86CB4B4D-7CA3-9044-876B-883B54F8677D}" type="slidenum">
              <a:rPr lang="en-RO" smtClean="0"/>
              <a:pPr/>
              <a:t>‹#›</a:t>
            </a:fld>
            <a:endParaRPr lang="en-RO"/>
          </a:p>
        </p:txBody>
      </p:sp>
    </p:spTree>
    <p:extLst>
      <p:ext uri="{BB962C8B-B14F-4D97-AF65-F5344CB8AC3E}">
        <p14:creationId xmlns:p14="http://schemas.microsoft.com/office/powerpoint/2010/main" val="158741488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5" r:id="rId6"/>
    <p:sldLayoutId id="2147483706" r:id="rId7"/>
    <p:sldLayoutId id="2147483707"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Lst>
  <p:transition spd="med"/>
  <p:txStyles>
    <p:titleStyle>
      <a:lvl1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j-lt"/>
          <a:ea typeface="+mn-ea"/>
          <a:cs typeface="+mn-cs"/>
          <a:sym typeface="Poppins Regular"/>
        </a:defRPr>
      </a:lvl1pPr>
      <a:lvl2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2pPr>
      <a:lvl3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3pPr>
      <a:lvl4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4pPr>
      <a:lvl5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5pPr>
      <a:lvl6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6pPr>
      <a:lvl7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7pPr>
      <a:lvl8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8pPr>
      <a:lvl9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9pPr>
    </p:titleStyle>
    <p:bodyStyle>
      <a:lvl1pPr marL="342900" marR="0" indent="-342900" algn="l" defTabSz="821531" rtl="0" latinLnBrk="0">
        <a:lnSpc>
          <a:spcPct val="120000"/>
        </a:lnSpc>
        <a:spcBef>
          <a:spcPts val="1500"/>
        </a:spcBef>
        <a:spcAft>
          <a:spcPts val="0"/>
        </a:spcAft>
        <a:buClr>
          <a:srgbClr val="FF4230"/>
        </a:buClr>
        <a:buSzPct val="120000"/>
        <a:buFont typeface="Arial" panose="020B0604020202020204" pitchFamily="34" charset="0"/>
        <a:buChar char="•"/>
        <a:tabLst/>
        <a:defRPr lang="en-US" sz="2400" b="0" i="0" u="none" strike="noStrike" cap="none" spc="0" baseline="0" dirty="0">
          <a:solidFill>
            <a:srgbClr val="192B37"/>
          </a:solidFill>
          <a:uFillTx/>
          <a:latin typeface="+mn-lt"/>
          <a:ea typeface="+mn-ea"/>
          <a:cs typeface="+mn-cs"/>
          <a:sym typeface="Poppins Regular"/>
        </a:defRPr>
      </a:lvl1pPr>
      <a:lvl2pPr marL="899583" marR="0" indent="-252000" algn="l" defTabSz="821531" rtl="0" latinLnBrk="0">
        <a:lnSpc>
          <a:spcPct val="120000"/>
        </a:lnSpc>
        <a:spcBef>
          <a:spcPts val="1500"/>
        </a:spcBef>
        <a:spcAft>
          <a:spcPts val="0"/>
        </a:spcAft>
        <a:buClr>
          <a:srgbClr val="FF4230"/>
        </a:buClr>
        <a:buSzPct val="120000"/>
        <a:buFontTx/>
        <a:buChar char="•"/>
        <a:tabLst/>
        <a:defRPr sz="2000" b="0" i="0" u="none" strike="noStrike" cap="none" spc="0" baseline="0">
          <a:solidFill>
            <a:srgbClr val="192B37"/>
          </a:solidFill>
          <a:uFillTx/>
          <a:latin typeface="+mn-lt"/>
          <a:ea typeface="+mn-ea"/>
          <a:cs typeface="+mn-cs"/>
          <a:sym typeface="Poppins Regular"/>
        </a:defRPr>
      </a:lvl2pPr>
      <a:lvl3pPr marL="153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3pPr>
      <a:lvl4pPr marL="2169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4pPr>
      <a:lvl5pPr marL="280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5pPr>
      <a:lvl6pPr marL="343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6pPr>
      <a:lvl7pPr marL="407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7pPr>
      <a:lvl8pPr marL="470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8pPr>
      <a:lvl9pPr marL="534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9pPr>
    </p:bodyStyle>
    <p:otherStyle>
      <a:lvl1pPr marL="0" marR="0" indent="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1pPr>
      <a:lvl2pPr marL="0" marR="0" indent="2286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2pPr>
      <a:lvl3pPr marL="0" marR="0" indent="4572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3pPr>
      <a:lvl4pPr marL="0" marR="0" indent="6858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4pPr>
      <a:lvl5pPr marL="0" marR="0" indent="9144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5pPr>
      <a:lvl6pPr marL="0" marR="0" indent="11430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6pPr>
      <a:lvl7pPr marL="0" marR="0" indent="13716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7pPr>
      <a:lvl8pPr marL="0" marR="0" indent="16002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8pPr>
      <a:lvl9pPr marL="0" marR="0" indent="18288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Iamsdl/Endava-DesignPatterns/tree/main/Adapter" TargetMode="External"/><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Finite-state_machine" TargetMode="External"/><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Iamsdl/Endava-DesignPatterns/tree/main/Prototype" TargetMode="External"/><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mailto:Daniel-Laurentiu.Schmidt@endava.com" TargetMode="External"/><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3" Type="http://schemas.openxmlformats.org/officeDocument/2006/relationships/hyperlink" Target="https://refactoring.guru/design-patterns/bridge" TargetMode="External"/><Relationship Id="rId2" Type="http://schemas.openxmlformats.org/officeDocument/2006/relationships/notesSlide" Target="../notesSlides/notesSlide14.xml"/><Relationship Id="rId1" Type="http://schemas.openxmlformats.org/officeDocument/2006/relationships/slideLayout" Target="../slideLayouts/slideLayout35.xml"/><Relationship Id="rId4" Type="http://schemas.openxmlformats.org/officeDocument/2006/relationships/hyperlink" Target="https://refactoring.guru/design-patterns/prototype"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5.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5.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0" name="Insert presentation…"/>
          <p:cNvSpPr txBox="1">
            <a:spLocks noGrp="1"/>
          </p:cNvSpPr>
          <p:nvPr>
            <p:ph type="title"/>
          </p:nvPr>
        </p:nvSpPr>
        <p:spPr>
          <a:prstGeom prst="rect">
            <a:avLst/>
          </a:prstGeom>
        </p:spPr>
        <p:txBody>
          <a:bodyPr/>
          <a:lstStyle/>
          <a:p>
            <a:pPr>
              <a:lnSpc>
                <a:spcPct val="100000"/>
              </a:lnSpc>
            </a:pPr>
            <a:r>
              <a:rPr lang="en-US" dirty="0"/>
              <a:t>Back to the basics:</a:t>
            </a:r>
            <a:br>
              <a:rPr lang="en-US" dirty="0"/>
            </a:br>
            <a:r>
              <a:rPr lang="en-US" dirty="0"/>
              <a:t>			Adapter &amp; State</a:t>
            </a:r>
            <a:r>
              <a:rPr lang="en-US" dirty="0">
                <a:solidFill>
                  <a:srgbClr val="FF5640"/>
                </a:solidFill>
              </a:rPr>
              <a:t>.</a:t>
            </a:r>
            <a:endParaRPr dirty="0">
              <a:solidFill>
                <a:srgbClr val="FF5640"/>
              </a:solidFill>
            </a:endParaRPr>
          </a:p>
        </p:txBody>
      </p:sp>
      <p:pic>
        <p:nvPicPr>
          <p:cNvPr id="2" name="arrow.svg" descr="arrow.svg">
            <a:extLst>
              <a:ext uri="{FF2B5EF4-FFF2-40B4-BE49-F238E27FC236}">
                <a16:creationId xmlns:a16="http://schemas.microsoft.com/office/drawing/2014/main" id="{708F5AB2-FD10-8B2A-82AB-6CFC8107122C}"/>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2613404" y="8042557"/>
            <a:ext cx="1188452" cy="1131007"/>
          </a:xfrm>
          <a:prstGeom prst="rect">
            <a:avLst/>
          </a:prstGeom>
          <a:ln w="12700">
            <a:miter lim="400000"/>
          </a:ln>
        </p:spPr>
      </p:pic>
      <p:sp>
        <p:nvSpPr>
          <p:cNvPr id="3" name="Insert subtitle here if needed">
            <a:extLst>
              <a:ext uri="{FF2B5EF4-FFF2-40B4-BE49-F238E27FC236}">
                <a16:creationId xmlns:a16="http://schemas.microsoft.com/office/drawing/2014/main" id="{75761519-73CD-674D-6679-ABE98663BB52}"/>
              </a:ext>
            </a:extLst>
          </p:cNvPr>
          <p:cNvSpPr txBox="1"/>
          <p:nvPr/>
        </p:nvSpPr>
        <p:spPr>
          <a:xfrm>
            <a:off x="2605937" y="5784070"/>
            <a:ext cx="12949128" cy="42062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0" anchor="ctr">
            <a:spAutoFit/>
          </a:bodyPr>
          <a:lstStyle>
            <a:lvl1pPr>
              <a:lnSpc>
                <a:spcPct val="100000"/>
              </a:lnSpc>
              <a:spcBef>
                <a:spcPts val="0"/>
              </a:spcBef>
              <a:defRPr sz="2400"/>
            </a:lvl1pPr>
          </a:lstStyle>
          <a:p>
            <a:pPr marL="0" marR="0" lvl="0" indent="0" algn="l" defTabSz="821531" rtl="0" eaLnBrk="1" fontAlgn="auto" latinLnBrk="0" hangingPunct="0">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Dava Sans"/>
                <a:ea typeface="+mn-ea"/>
                <a:cs typeface="+mn-cs"/>
                <a:sym typeface="Poppins Regular"/>
              </a:rPr>
              <a:t>Explaining design patterns with real life examples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3754E-F329-12FE-2EC3-5CA42947A3A4}"/>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E015503E-6998-4268-C1F5-6AFA2187BC5F}"/>
              </a:ext>
            </a:extLst>
          </p:cNvPr>
          <p:cNvSpPr>
            <a:spLocks noGrp="1"/>
          </p:cNvSpPr>
          <p:nvPr>
            <p:ph type="title"/>
          </p:nvPr>
        </p:nvSpPr>
        <p:spPr>
          <a:xfrm>
            <a:off x="1006004" y="1735386"/>
            <a:ext cx="7671213" cy="1207199"/>
          </a:xfrm>
        </p:spPr>
        <p:txBody>
          <a:bodyPr/>
          <a:lstStyle/>
          <a:p>
            <a:r>
              <a:rPr lang="en-US" dirty="0"/>
              <a:t>Adapter</a:t>
            </a:r>
          </a:p>
        </p:txBody>
      </p:sp>
      <p:sp>
        <p:nvSpPr>
          <p:cNvPr id="3" name="TextBox 2">
            <a:extLst>
              <a:ext uri="{FF2B5EF4-FFF2-40B4-BE49-F238E27FC236}">
                <a16:creationId xmlns:a16="http://schemas.microsoft.com/office/drawing/2014/main" id="{1626B9A1-5239-6F2E-FE25-89AA3967ED7B}"/>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Real life application context:</a:t>
            </a:r>
          </a:p>
        </p:txBody>
      </p:sp>
      <p:sp>
        <p:nvSpPr>
          <p:cNvPr id="2" name="TextBox 1">
            <a:extLst>
              <a:ext uri="{FF2B5EF4-FFF2-40B4-BE49-F238E27FC236}">
                <a16:creationId xmlns:a16="http://schemas.microsoft.com/office/drawing/2014/main" id="{3D890230-94CE-6452-273D-D57E6FA9EF88}"/>
              </a:ext>
            </a:extLst>
          </p:cNvPr>
          <p:cNvSpPr txBox="1"/>
          <p:nvPr/>
        </p:nvSpPr>
        <p:spPr>
          <a:xfrm>
            <a:off x="1006004" y="4161367"/>
            <a:ext cx="22371992" cy="53932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0" i="0" u="none" strike="noStrike" cap="none" spc="0" normalizeH="0" baseline="0" dirty="0">
                <a:ln>
                  <a:noFill/>
                </a:ln>
                <a:solidFill>
                  <a:schemeClr val="bg2"/>
                </a:solidFill>
                <a:effectLst/>
                <a:uFillTx/>
                <a:latin typeface="+mn-lt"/>
                <a:ea typeface="+mn-ea"/>
                <a:cs typeface="+mn-cs"/>
                <a:sym typeface="Poppins Regular"/>
              </a:rPr>
              <a:t>A medical booth for remote consultations equipped with medical devices for performing various </a:t>
            </a:r>
          </a:p>
          <a:p>
            <a:pPr marL="0" marR="0" indent="0" algn="l" defTabSz="821531" rtl="0" fontAlgn="auto" latinLnBrk="0" hangingPunct="0">
              <a:lnSpc>
                <a:spcPct val="120000"/>
              </a:lnSpc>
              <a:spcBef>
                <a:spcPts val="1500"/>
              </a:spcBef>
              <a:spcAft>
                <a:spcPts val="0"/>
              </a:spcAft>
              <a:buClrTx/>
              <a:buSzTx/>
              <a:buFontTx/>
              <a:buNone/>
              <a:tabLst/>
            </a:pPr>
            <a:r>
              <a:rPr kumimoji="0" lang="en-US" sz="3200" b="0" i="0" u="none" strike="noStrike" cap="none" spc="0" normalizeH="0" baseline="0" dirty="0">
                <a:ln>
                  <a:noFill/>
                </a:ln>
                <a:solidFill>
                  <a:schemeClr val="bg2"/>
                </a:solidFill>
                <a:effectLst/>
                <a:uFillTx/>
                <a:latin typeface="+mn-lt"/>
                <a:ea typeface="+mn-ea"/>
                <a:cs typeface="+mn-cs"/>
                <a:sym typeface="Poppins Regular"/>
              </a:rPr>
              <a:t>measurements (blood pressure, oximetry, weight).</a:t>
            </a:r>
          </a:p>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sym typeface="Poppins Regular"/>
              </a:rPr>
              <a:t>An admin dashboard used to define cabin and doctor schedules.</a:t>
            </a:r>
          </a:p>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sym typeface="Poppins Regular"/>
              </a:rPr>
              <a:t>An patient application allowing patients to make appointments for cabins and doctors.</a:t>
            </a:r>
          </a:p>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0" i="0" u="none" strike="noStrike" cap="none" spc="0" normalizeH="0" baseline="0" dirty="0">
                <a:ln>
                  <a:noFill/>
                </a:ln>
                <a:solidFill>
                  <a:schemeClr val="bg2"/>
                </a:solidFill>
                <a:effectLst/>
                <a:uFillTx/>
                <a:latin typeface="+mn-lt"/>
                <a:ea typeface="+mn-ea"/>
                <a:cs typeface="+mn-cs"/>
                <a:sym typeface="Poppins Regular"/>
              </a:rPr>
              <a:t>An integration with a third party doctor database and schedule/appointment management application.</a:t>
            </a:r>
          </a:p>
          <a:p>
            <a:pPr marL="457200" indent="-457200" defTabSz="821531" hangingPunct="0">
              <a:lnSpc>
                <a:spcPct val="120000"/>
              </a:lnSpc>
              <a:spcBef>
                <a:spcPts val="1500"/>
              </a:spcBef>
              <a:buFont typeface="Arial" panose="020B0604020202020204" pitchFamily="34" charset="0"/>
              <a:buChar char="•"/>
            </a:pPr>
            <a:r>
              <a:rPr lang="en-US" sz="3200" dirty="0">
                <a:solidFill>
                  <a:srgbClr val="FEFFFF"/>
                </a:solidFill>
                <a:sym typeface="Poppins Regular"/>
              </a:rPr>
              <a:t>The requirements were for our schedules and appointments to be synchronized into the third party system, so the doctors could see them there.</a:t>
            </a:r>
            <a:endParaRPr kumimoji="0" lang="en-US" sz="3200" b="0" i="0" u="none" strike="noStrike" cap="none" spc="0" normalizeH="0" baseline="0" dirty="0">
              <a:ln>
                <a:noFill/>
              </a:ln>
              <a:solidFill>
                <a:schemeClr val="bg2"/>
              </a:solidFill>
              <a:effectLst/>
              <a:uFillTx/>
              <a:latin typeface="+mn-lt"/>
              <a:ea typeface="+mn-ea"/>
              <a:cs typeface="+mn-cs"/>
              <a:sym typeface="Poppins Regular"/>
            </a:endParaRPr>
          </a:p>
        </p:txBody>
      </p:sp>
    </p:spTree>
    <p:extLst>
      <p:ext uri="{BB962C8B-B14F-4D97-AF65-F5344CB8AC3E}">
        <p14:creationId xmlns:p14="http://schemas.microsoft.com/office/powerpoint/2010/main" val="376738125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C7DE0-7813-7B38-8A01-827AB2DA94ED}"/>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EA9FF163-2E35-9F16-6224-D4C5E670A89F}"/>
              </a:ext>
            </a:extLst>
          </p:cNvPr>
          <p:cNvSpPr>
            <a:spLocks noGrp="1"/>
          </p:cNvSpPr>
          <p:nvPr>
            <p:ph type="title"/>
          </p:nvPr>
        </p:nvSpPr>
        <p:spPr>
          <a:xfrm>
            <a:off x="1006004" y="1626319"/>
            <a:ext cx="7001174" cy="1402948"/>
          </a:xfrm>
        </p:spPr>
        <p:txBody>
          <a:bodyPr/>
          <a:lstStyle/>
          <a:p>
            <a:r>
              <a:rPr lang="en-US" dirty="0"/>
              <a:t>Adapter</a:t>
            </a:r>
          </a:p>
        </p:txBody>
      </p:sp>
      <p:sp>
        <p:nvSpPr>
          <p:cNvPr id="3" name="TextBox 2">
            <a:extLst>
              <a:ext uri="{FF2B5EF4-FFF2-40B4-BE49-F238E27FC236}">
                <a16:creationId xmlns:a16="http://schemas.microsoft.com/office/drawing/2014/main" id="{708520F1-5CB1-3E72-1463-566343371991}"/>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The problems</a:t>
            </a:r>
          </a:p>
        </p:txBody>
      </p:sp>
      <p:sp>
        <p:nvSpPr>
          <p:cNvPr id="2" name="TextBox 1">
            <a:extLst>
              <a:ext uri="{FF2B5EF4-FFF2-40B4-BE49-F238E27FC236}">
                <a16:creationId xmlns:a16="http://schemas.microsoft.com/office/drawing/2014/main" id="{DB39CDE3-BDD4-0370-9FF4-8BC618823BE0}"/>
              </a:ext>
            </a:extLst>
          </p:cNvPr>
          <p:cNvSpPr txBox="1"/>
          <p:nvPr/>
        </p:nvSpPr>
        <p:spPr>
          <a:xfrm>
            <a:off x="1006004" y="4368344"/>
            <a:ext cx="22372981" cy="4979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lvl="0" algn="l" defTabSz="821531" rtl="0" eaLnBrk="1" fontAlgn="auto" latinLnBrk="0" hangingPunct="0">
              <a:lnSpc>
                <a:spcPct val="120000"/>
              </a:lnSpc>
              <a:spcBef>
                <a:spcPts val="1500"/>
              </a:spcBef>
              <a:spcAft>
                <a:spcPts val="0"/>
              </a:spcAft>
              <a:buClrTx/>
              <a:buSzTx/>
              <a:tabLst/>
              <a:defRPr/>
            </a:pPr>
            <a:r>
              <a:rPr lang="en-US" sz="3200" noProof="0" dirty="0">
                <a:solidFill>
                  <a:srgbClr val="FEFFFF"/>
                </a:solidFill>
                <a:latin typeface="Dava Sans"/>
                <a:sym typeface="Poppins Regular"/>
              </a:rPr>
              <a:t>The naïve solution would be to just write the code for this integration inline, where needed. The problem with this approach is that the code loses focus, as the processing required for integration could get quite big. Then, assuming you need the same code in multiple places, you’d have code duplication.</a:t>
            </a:r>
          </a:p>
          <a:p>
            <a:pPr marR="0" lvl="0" algn="l" defTabSz="821531" rtl="0" eaLnBrk="1" fontAlgn="auto" latinLnBrk="0" hangingPunct="0">
              <a:lnSpc>
                <a:spcPct val="120000"/>
              </a:lnSpc>
              <a:spcBef>
                <a:spcPts val="1500"/>
              </a:spcBef>
              <a:spcAft>
                <a:spcPts val="0"/>
              </a:spcAft>
              <a:buClrTx/>
              <a:buSzTx/>
              <a:tabLst/>
              <a:defRPr/>
            </a:pPr>
            <a:r>
              <a:rPr lang="en-US" sz="3200" dirty="0">
                <a:solidFill>
                  <a:srgbClr val="FEFFFF"/>
                </a:solidFill>
                <a:latin typeface="Dava Sans"/>
                <a:sym typeface="Poppins Regular"/>
              </a:rPr>
              <a:t>A step in the right direction is extracting the code into methods.</a:t>
            </a:r>
          </a:p>
          <a:p>
            <a:pPr marR="0" lvl="0" algn="l" defTabSz="821531" rtl="0" eaLnBrk="1" fontAlgn="auto" latinLnBrk="0" hangingPunct="0">
              <a:lnSpc>
                <a:spcPct val="120000"/>
              </a:lnSpc>
              <a:spcBef>
                <a:spcPts val="1500"/>
              </a:spcBef>
              <a:spcAft>
                <a:spcPts val="0"/>
              </a:spcAft>
              <a:buClrTx/>
              <a:buSzTx/>
              <a:tabLst/>
              <a:defRPr/>
            </a:pPr>
            <a:r>
              <a:rPr lang="en-US" sz="3200" noProof="0" dirty="0">
                <a:solidFill>
                  <a:srgbClr val="FEFFFF"/>
                </a:solidFill>
                <a:latin typeface="Dava Sans"/>
                <a:sym typeface="Poppins Regular"/>
              </a:rPr>
              <a:t>But go one step further and you arrive at the Adapter design pattern</a:t>
            </a:r>
          </a:p>
          <a:p>
            <a:pPr marR="0" lvl="0" algn="l" defTabSz="821531" rtl="0" eaLnBrk="1" fontAlgn="auto" latinLnBrk="0" hangingPunct="0">
              <a:lnSpc>
                <a:spcPct val="120000"/>
              </a:lnSpc>
              <a:spcBef>
                <a:spcPts val="1500"/>
              </a:spcBef>
              <a:spcAft>
                <a:spcPts val="0"/>
              </a:spcAft>
              <a:buClrTx/>
              <a:buSzTx/>
              <a:tabLst/>
              <a:defRPr/>
            </a:pPr>
            <a:endParaRPr kumimoji="0" lang="en-US" sz="3200" b="0" i="0" u="none" strike="noStrike" kern="1200" cap="none" spc="0" normalizeH="0" baseline="0" noProof="0" dirty="0">
              <a:ln>
                <a:noFill/>
              </a:ln>
              <a:solidFill>
                <a:srgbClr val="FEFFFF"/>
              </a:solidFill>
              <a:effectLst/>
              <a:uLnTx/>
              <a:uFillTx/>
              <a:latin typeface="Dava Sans"/>
              <a:ea typeface="+mn-ea"/>
              <a:cs typeface="+mn-cs"/>
              <a:sym typeface="Poppins Regular"/>
            </a:endParaRPr>
          </a:p>
          <a:p>
            <a:pPr marL="0" marR="0" indent="0" algn="l" defTabSz="821531" rtl="0" fontAlgn="auto" latinLnBrk="0" hangingPunct="0">
              <a:lnSpc>
                <a:spcPct val="120000"/>
              </a:lnSpc>
              <a:spcBef>
                <a:spcPts val="1500"/>
              </a:spcBef>
              <a:spcAft>
                <a:spcPts val="0"/>
              </a:spcAft>
              <a:buClrTx/>
              <a:buSzTx/>
              <a:buFontTx/>
              <a:buNone/>
              <a:tabLst/>
            </a:pPr>
            <a:endParaRPr kumimoji="0" lang="en-US" sz="2000" b="0" i="0" u="none" strike="noStrike" cap="none" spc="0" normalizeH="0" baseline="0" dirty="0">
              <a:ln>
                <a:noFill/>
              </a:ln>
              <a:solidFill>
                <a:schemeClr val="bg2"/>
              </a:solidFill>
              <a:effectLst/>
              <a:uFillTx/>
              <a:latin typeface="+mn-lt"/>
              <a:ea typeface="+mn-ea"/>
              <a:cs typeface="+mn-cs"/>
              <a:sym typeface="Poppins Regular"/>
            </a:endParaRPr>
          </a:p>
        </p:txBody>
      </p:sp>
      <p:pic>
        <p:nvPicPr>
          <p:cNvPr id="8" name="Picture 7">
            <a:extLst>
              <a:ext uri="{FF2B5EF4-FFF2-40B4-BE49-F238E27FC236}">
                <a16:creationId xmlns:a16="http://schemas.microsoft.com/office/drawing/2014/main" id="{60BD5E3D-C2FA-3C3A-3867-B1A6F2813B60}"/>
              </a:ext>
            </a:extLst>
          </p:cNvPr>
          <p:cNvPicPr>
            <a:picLocks noChangeAspect="1"/>
          </p:cNvPicPr>
          <p:nvPr/>
        </p:nvPicPr>
        <p:blipFill>
          <a:blip r:embed="rId3"/>
          <a:stretch>
            <a:fillRect/>
          </a:stretch>
        </p:blipFill>
        <p:spPr>
          <a:xfrm>
            <a:off x="6932395" y="8308459"/>
            <a:ext cx="10519209" cy="4979312"/>
          </a:xfrm>
          <a:prstGeom prst="rect">
            <a:avLst/>
          </a:prstGeom>
        </p:spPr>
      </p:pic>
    </p:spTree>
    <p:extLst>
      <p:ext uri="{BB962C8B-B14F-4D97-AF65-F5344CB8AC3E}">
        <p14:creationId xmlns:p14="http://schemas.microsoft.com/office/powerpoint/2010/main" val="364043218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26FECF-7943-77B5-05C5-08DAAA6C6730}"/>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E09151F1-770D-04B3-4CE8-069D1F678563}"/>
              </a:ext>
            </a:extLst>
          </p:cNvPr>
          <p:cNvSpPr>
            <a:spLocks noGrp="1"/>
          </p:cNvSpPr>
          <p:nvPr>
            <p:ph type="title"/>
          </p:nvPr>
        </p:nvSpPr>
        <p:spPr>
          <a:xfrm>
            <a:off x="1006004" y="1566590"/>
            <a:ext cx="9546666" cy="1402948"/>
          </a:xfrm>
        </p:spPr>
        <p:txBody>
          <a:bodyPr/>
          <a:lstStyle/>
          <a:p>
            <a:r>
              <a:rPr lang="en-US" dirty="0"/>
              <a:t>Adapter</a:t>
            </a:r>
          </a:p>
        </p:txBody>
      </p:sp>
      <p:sp>
        <p:nvSpPr>
          <p:cNvPr id="3" name="TextBox 2">
            <a:extLst>
              <a:ext uri="{FF2B5EF4-FFF2-40B4-BE49-F238E27FC236}">
                <a16:creationId xmlns:a16="http://schemas.microsoft.com/office/drawing/2014/main" id="{7B8BDE39-8371-CEAC-41A8-06956D8C3F4B}"/>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The solution</a:t>
            </a:r>
          </a:p>
        </p:txBody>
      </p:sp>
      <p:sp>
        <p:nvSpPr>
          <p:cNvPr id="4" name="TextBox 3">
            <a:extLst>
              <a:ext uri="{FF2B5EF4-FFF2-40B4-BE49-F238E27FC236}">
                <a16:creationId xmlns:a16="http://schemas.microsoft.com/office/drawing/2014/main" id="{5E222A1E-4BEB-3F11-F1B8-12D2F2429707}"/>
              </a:ext>
            </a:extLst>
          </p:cNvPr>
          <p:cNvSpPr txBox="1"/>
          <p:nvPr/>
        </p:nvSpPr>
        <p:spPr>
          <a:xfrm>
            <a:off x="1006004" y="4106937"/>
            <a:ext cx="7421304" cy="20677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0" i="0" u="none" strike="noStrike" cap="none" spc="0" normalizeH="0" baseline="0" dirty="0">
                <a:ln>
                  <a:noFill/>
                </a:ln>
                <a:solidFill>
                  <a:schemeClr val="bg2"/>
                </a:solidFill>
                <a:effectLst/>
                <a:uFillTx/>
                <a:latin typeface="+mn-lt"/>
                <a:ea typeface="+mn-ea"/>
                <a:cs typeface="+mn-cs"/>
                <a:sym typeface="Poppins Regular"/>
              </a:rPr>
              <a:t>Create a dedicated class that encapsulates the integration logic between the two systems.</a:t>
            </a:r>
          </a:p>
        </p:txBody>
      </p:sp>
      <p:pic>
        <p:nvPicPr>
          <p:cNvPr id="7" name="Picture 6">
            <a:extLst>
              <a:ext uri="{FF2B5EF4-FFF2-40B4-BE49-F238E27FC236}">
                <a16:creationId xmlns:a16="http://schemas.microsoft.com/office/drawing/2014/main" id="{6FEDB6B2-7FA1-0AC3-333F-B5A3140218F3}"/>
              </a:ext>
            </a:extLst>
          </p:cNvPr>
          <p:cNvPicPr>
            <a:picLocks noChangeAspect="1"/>
          </p:cNvPicPr>
          <p:nvPr/>
        </p:nvPicPr>
        <p:blipFill>
          <a:blip r:embed="rId3"/>
          <a:stretch>
            <a:fillRect/>
          </a:stretch>
        </p:blipFill>
        <p:spPr>
          <a:xfrm>
            <a:off x="9026798" y="2276404"/>
            <a:ext cx="14623047" cy="9163191"/>
          </a:xfrm>
          <a:prstGeom prst="rect">
            <a:avLst/>
          </a:prstGeom>
        </p:spPr>
      </p:pic>
    </p:spTree>
    <p:extLst>
      <p:ext uri="{BB962C8B-B14F-4D97-AF65-F5344CB8AC3E}">
        <p14:creationId xmlns:p14="http://schemas.microsoft.com/office/powerpoint/2010/main" val="46152998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B82CAE-536A-1241-85D1-307774376F6D}"/>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4AED4F56-7195-E0D7-D522-4BB262165ED5}"/>
              </a:ext>
            </a:extLst>
          </p:cNvPr>
          <p:cNvSpPr>
            <a:spLocks noGrp="1"/>
          </p:cNvSpPr>
          <p:nvPr>
            <p:ph type="title"/>
          </p:nvPr>
        </p:nvSpPr>
        <p:spPr>
          <a:xfrm>
            <a:off x="1006004" y="1508720"/>
            <a:ext cx="6531618" cy="1402948"/>
          </a:xfrm>
        </p:spPr>
        <p:txBody>
          <a:bodyPr/>
          <a:lstStyle/>
          <a:p>
            <a:r>
              <a:rPr lang="en-US" dirty="0"/>
              <a:t>Adapter</a:t>
            </a:r>
          </a:p>
        </p:txBody>
      </p:sp>
      <p:sp>
        <p:nvSpPr>
          <p:cNvPr id="3" name="TextBox 2">
            <a:extLst>
              <a:ext uri="{FF2B5EF4-FFF2-40B4-BE49-F238E27FC236}">
                <a16:creationId xmlns:a16="http://schemas.microsoft.com/office/drawing/2014/main" id="{1F1C976F-2A3E-AE4E-B9C6-89565BCC1937}"/>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Implementation</a:t>
            </a:r>
          </a:p>
        </p:txBody>
      </p:sp>
      <p:sp>
        <p:nvSpPr>
          <p:cNvPr id="4" name="TextBox 3">
            <a:extLst>
              <a:ext uri="{FF2B5EF4-FFF2-40B4-BE49-F238E27FC236}">
                <a16:creationId xmlns:a16="http://schemas.microsoft.com/office/drawing/2014/main" id="{21793812-83EB-98F9-C1AA-5DDDF9E51F50}"/>
              </a:ext>
            </a:extLst>
          </p:cNvPr>
          <p:cNvSpPr txBox="1"/>
          <p:nvPr/>
        </p:nvSpPr>
        <p:spPr>
          <a:xfrm>
            <a:off x="1006004" y="4898017"/>
            <a:ext cx="19927572" cy="1033616"/>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4000" b="0" i="0" u="none" strike="noStrike" cap="none" spc="0" normalizeH="0" baseline="0" dirty="0">
                <a:ln>
                  <a:noFill/>
                </a:ln>
                <a:solidFill>
                  <a:schemeClr val="bg2"/>
                </a:solidFill>
                <a:effectLst/>
                <a:uFillTx/>
                <a:latin typeface="+mn-lt"/>
                <a:ea typeface="+mn-ea"/>
                <a:cs typeface="+mn-cs"/>
                <a:sym typeface="Poppins Regular"/>
                <a:hlinkClick r:id="rId3"/>
              </a:rPr>
              <a:t>https://github.com/Iamsdl/Endava-DesignPatterns/tree/main/Adapter</a:t>
            </a:r>
            <a:endParaRPr kumimoji="0" lang="en-US" sz="4000" b="0" i="0" u="none" strike="noStrike" cap="none" spc="0" normalizeH="0" baseline="0" dirty="0">
              <a:ln>
                <a:noFill/>
              </a:ln>
              <a:solidFill>
                <a:schemeClr val="bg2"/>
              </a:solidFill>
              <a:effectLst/>
              <a:uFillTx/>
              <a:latin typeface="+mn-lt"/>
              <a:ea typeface="+mn-ea"/>
              <a:cs typeface="+mn-cs"/>
              <a:sym typeface="Poppins Regular"/>
            </a:endParaRPr>
          </a:p>
        </p:txBody>
      </p:sp>
    </p:spTree>
    <p:extLst>
      <p:ext uri="{BB962C8B-B14F-4D97-AF65-F5344CB8AC3E}">
        <p14:creationId xmlns:p14="http://schemas.microsoft.com/office/powerpoint/2010/main" val="380305807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278445-6BCB-6D83-C3CC-B89546DB0F43}"/>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2F5EFE83-2DD6-A206-ED36-C0484C6E088D}"/>
              </a:ext>
            </a:extLst>
          </p:cNvPr>
          <p:cNvSpPr>
            <a:spLocks noGrp="1"/>
          </p:cNvSpPr>
          <p:nvPr>
            <p:ph type="title"/>
          </p:nvPr>
        </p:nvSpPr>
        <p:spPr>
          <a:xfrm>
            <a:off x="1006004" y="1623485"/>
            <a:ext cx="6531618" cy="1402948"/>
          </a:xfrm>
        </p:spPr>
        <p:txBody>
          <a:bodyPr/>
          <a:lstStyle/>
          <a:p>
            <a:r>
              <a:rPr lang="en-US" dirty="0"/>
              <a:t>State</a:t>
            </a:r>
          </a:p>
        </p:txBody>
      </p:sp>
      <p:sp>
        <p:nvSpPr>
          <p:cNvPr id="3" name="TextBox 2">
            <a:extLst>
              <a:ext uri="{FF2B5EF4-FFF2-40B4-BE49-F238E27FC236}">
                <a16:creationId xmlns:a16="http://schemas.microsoft.com/office/drawing/2014/main" id="{E83C3F1F-06E1-3330-2C9F-1DD0A81BAE43}"/>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Definition</a:t>
            </a:r>
          </a:p>
        </p:txBody>
      </p:sp>
      <p:sp>
        <p:nvSpPr>
          <p:cNvPr id="2" name="TextBox 1">
            <a:extLst>
              <a:ext uri="{FF2B5EF4-FFF2-40B4-BE49-F238E27FC236}">
                <a16:creationId xmlns:a16="http://schemas.microsoft.com/office/drawing/2014/main" id="{D42E4777-6320-484D-35B8-4FC90A20ACE2}"/>
              </a:ext>
            </a:extLst>
          </p:cNvPr>
          <p:cNvSpPr txBox="1"/>
          <p:nvPr/>
        </p:nvSpPr>
        <p:spPr>
          <a:xfrm>
            <a:off x="1006004" y="4406245"/>
            <a:ext cx="22371992" cy="14768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1531" hangingPunct="0">
              <a:lnSpc>
                <a:spcPct val="120000"/>
              </a:lnSpc>
              <a:spcBef>
                <a:spcPts val="1500"/>
              </a:spcBef>
            </a:pPr>
            <a:r>
              <a:rPr kumimoji="0" lang="en-US" sz="3200" b="0" i="0" u="none" strike="noStrike" cap="none" spc="0" normalizeH="0" baseline="0" dirty="0">
                <a:ln>
                  <a:noFill/>
                </a:ln>
                <a:solidFill>
                  <a:schemeClr val="bg2"/>
                </a:solidFill>
                <a:effectLst/>
                <a:uFillTx/>
                <a:latin typeface="+mn-lt"/>
                <a:ea typeface="+mn-ea"/>
                <a:cs typeface="+mn-cs"/>
                <a:sym typeface="Poppins Regular"/>
              </a:rPr>
              <a:t>State is a behavioral design pattern that lets an object alter its behavior when its internal state changes. </a:t>
            </a:r>
            <a:r>
              <a:rPr lang="en-US" sz="3200" dirty="0">
                <a:solidFill>
                  <a:schemeClr val="bg2"/>
                </a:solidFill>
                <a:sym typeface="Poppins Regular"/>
              </a:rPr>
              <a:t>It’s the proper way to model a </a:t>
            </a:r>
            <a:r>
              <a:rPr lang="en-US" sz="3200" dirty="0">
                <a:hlinkClick r:id="rId3"/>
              </a:rPr>
              <a:t>Finite-state machine - Wikipedia</a:t>
            </a:r>
            <a:r>
              <a:rPr lang="en-US" sz="3200" dirty="0">
                <a:solidFill>
                  <a:schemeClr val="bg2"/>
                </a:solidFill>
                <a:sym typeface="Poppins Regular"/>
              </a:rPr>
              <a:t> in code.</a:t>
            </a:r>
            <a:endParaRPr kumimoji="0" lang="en-US" sz="3200" b="0" i="0" u="none" strike="noStrike" cap="none" spc="0" normalizeH="0" baseline="0" dirty="0">
              <a:ln>
                <a:noFill/>
              </a:ln>
              <a:solidFill>
                <a:schemeClr val="bg2"/>
              </a:solidFill>
              <a:effectLst/>
              <a:uFillTx/>
              <a:latin typeface="+mn-lt"/>
              <a:ea typeface="+mn-ea"/>
              <a:cs typeface="+mn-cs"/>
              <a:sym typeface="Poppins Regular"/>
            </a:endParaRPr>
          </a:p>
        </p:txBody>
      </p:sp>
      <p:sp>
        <p:nvSpPr>
          <p:cNvPr id="5" name="TextBox 4">
            <a:extLst>
              <a:ext uri="{FF2B5EF4-FFF2-40B4-BE49-F238E27FC236}">
                <a16:creationId xmlns:a16="http://schemas.microsoft.com/office/drawing/2014/main" id="{D2E9312E-2BE7-9C47-B735-FB2E0FAEA47C}"/>
              </a:ext>
            </a:extLst>
          </p:cNvPr>
          <p:cNvSpPr txBox="1"/>
          <p:nvPr/>
        </p:nvSpPr>
        <p:spPr>
          <a:xfrm>
            <a:off x="1006004" y="6178527"/>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Pros</a:t>
            </a:r>
          </a:p>
        </p:txBody>
      </p:sp>
      <p:sp>
        <p:nvSpPr>
          <p:cNvPr id="7" name="TextBox 6">
            <a:extLst>
              <a:ext uri="{FF2B5EF4-FFF2-40B4-BE49-F238E27FC236}">
                <a16:creationId xmlns:a16="http://schemas.microsoft.com/office/drawing/2014/main" id="{8113B97D-B264-A6C4-ABA6-F079C3841A2C}"/>
              </a:ext>
            </a:extLst>
          </p:cNvPr>
          <p:cNvSpPr txBox="1"/>
          <p:nvPr/>
        </p:nvSpPr>
        <p:spPr>
          <a:xfrm>
            <a:off x="1006004" y="7441295"/>
            <a:ext cx="22371992" cy="30433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821531" rtl="0" fontAlgn="auto" latinLnBrk="0" hangingPunct="0">
              <a:lnSpc>
                <a:spcPct val="120000"/>
              </a:lnSpc>
              <a:spcBef>
                <a:spcPts val="1500"/>
              </a:spcBef>
              <a:spcAft>
                <a:spcPts val="0"/>
              </a:spcAft>
              <a:buClrTx/>
              <a:buSzTx/>
              <a:tabLst/>
            </a:pPr>
            <a:r>
              <a:rPr kumimoji="0" lang="en-US" sz="3200" i="0" u="sng" strike="noStrike" cap="none" spc="0" normalizeH="0" baseline="0" dirty="0">
                <a:ln>
                  <a:noFill/>
                </a:ln>
                <a:solidFill>
                  <a:schemeClr val="bg2"/>
                </a:solidFill>
                <a:effectLst/>
                <a:uFillTx/>
                <a:latin typeface="+mn-lt"/>
                <a:ea typeface="+mn-ea"/>
                <a:cs typeface="+mn-cs"/>
                <a:sym typeface="Poppins Regular"/>
              </a:rPr>
              <a:t>Single Responsibility and Encapsulation</a:t>
            </a:r>
            <a:r>
              <a:rPr kumimoji="0" lang="en-US" sz="3200" i="0" strike="noStrike" cap="none" spc="0" normalizeH="0" baseline="0" dirty="0">
                <a:ln>
                  <a:noFill/>
                </a:ln>
                <a:solidFill>
                  <a:schemeClr val="bg2"/>
                </a:solidFill>
                <a:effectLst/>
                <a:uFillTx/>
                <a:latin typeface="+mn-lt"/>
                <a:ea typeface="+mn-ea"/>
                <a:cs typeface="+mn-cs"/>
                <a:sym typeface="Poppins Regular"/>
              </a:rPr>
              <a:t> – Behaviors are contained in State classes. The only reason for a state class to change is if the state machine changes.</a:t>
            </a:r>
          </a:p>
          <a:p>
            <a:pPr marR="0" algn="l" defTabSz="821531" rtl="0" fontAlgn="auto" latinLnBrk="0" hangingPunct="0">
              <a:lnSpc>
                <a:spcPct val="120000"/>
              </a:lnSpc>
              <a:spcBef>
                <a:spcPts val="1500"/>
              </a:spcBef>
              <a:spcAft>
                <a:spcPts val="0"/>
              </a:spcAft>
              <a:buClrTx/>
              <a:buSzTx/>
              <a:tabLst/>
            </a:pPr>
            <a:r>
              <a:rPr lang="en-US" sz="3200" u="sng" dirty="0">
                <a:solidFill>
                  <a:schemeClr val="bg2"/>
                </a:solidFill>
                <a:sym typeface="Poppins Regular"/>
              </a:rPr>
              <a:t>Open-Closed Principle</a:t>
            </a:r>
            <a:r>
              <a:rPr lang="en-US" sz="3200" dirty="0">
                <a:solidFill>
                  <a:schemeClr val="bg2"/>
                </a:solidFill>
                <a:sym typeface="Poppins Regular"/>
              </a:rPr>
              <a:t> – New states can be added to the machine with minimal effort.</a:t>
            </a:r>
            <a:endParaRPr kumimoji="0" lang="en-US" sz="3200" i="0" strike="noStrike" cap="none" spc="0" normalizeH="0" baseline="0" dirty="0">
              <a:ln>
                <a:noFill/>
              </a:ln>
              <a:solidFill>
                <a:schemeClr val="bg2"/>
              </a:solidFill>
              <a:effectLst/>
              <a:uFillTx/>
              <a:latin typeface="+mn-lt"/>
              <a:ea typeface="+mn-ea"/>
              <a:cs typeface="+mn-cs"/>
              <a:sym typeface="Poppins Regular"/>
            </a:endParaRPr>
          </a:p>
          <a:p>
            <a:pPr marR="0" algn="l" defTabSz="821531" rtl="0" fontAlgn="auto" latinLnBrk="0" hangingPunct="0">
              <a:lnSpc>
                <a:spcPct val="120000"/>
              </a:lnSpc>
              <a:spcBef>
                <a:spcPts val="1500"/>
              </a:spcBef>
              <a:spcAft>
                <a:spcPts val="0"/>
              </a:spcAft>
              <a:buClrTx/>
              <a:buSzTx/>
              <a:tabLst/>
            </a:pPr>
            <a:r>
              <a:rPr kumimoji="0" lang="en-US" sz="3200" i="0" u="sng" strike="noStrike" cap="none" spc="0" normalizeH="0" baseline="0" dirty="0" err="1">
                <a:ln>
                  <a:noFill/>
                </a:ln>
                <a:solidFill>
                  <a:schemeClr val="bg2"/>
                </a:solidFill>
                <a:effectLst/>
                <a:uFillTx/>
                <a:latin typeface="+mn-lt"/>
                <a:ea typeface="+mn-ea"/>
                <a:cs typeface="+mn-cs"/>
                <a:sym typeface="Poppins Regular"/>
              </a:rPr>
              <a:t>Liskov</a:t>
            </a:r>
            <a:r>
              <a:rPr kumimoji="0" lang="en-US" sz="3200" i="0" u="sng" strike="noStrike" cap="none" spc="0" normalizeH="0" baseline="0" dirty="0">
                <a:ln>
                  <a:noFill/>
                </a:ln>
                <a:solidFill>
                  <a:schemeClr val="bg2"/>
                </a:solidFill>
                <a:effectLst/>
                <a:uFillTx/>
                <a:latin typeface="+mn-lt"/>
                <a:ea typeface="+mn-ea"/>
                <a:cs typeface="+mn-cs"/>
                <a:sym typeface="Poppins Regular"/>
              </a:rPr>
              <a:t> Substitution Principle (LSP)</a:t>
            </a:r>
            <a:r>
              <a:rPr kumimoji="0" lang="en-US" sz="3200" i="0" strike="noStrike" cap="none" spc="0" normalizeH="0" baseline="0" dirty="0">
                <a:ln>
                  <a:noFill/>
                </a:ln>
                <a:solidFill>
                  <a:schemeClr val="bg2"/>
                </a:solidFill>
                <a:effectLst/>
                <a:uFillTx/>
                <a:latin typeface="+mn-lt"/>
                <a:ea typeface="+mn-ea"/>
                <a:cs typeface="+mn-cs"/>
                <a:sym typeface="Poppins Regular"/>
              </a:rPr>
              <a:t> – The whole pattern revolves around it. </a:t>
            </a:r>
            <a:r>
              <a:rPr lang="en-US" sz="3200" dirty="0">
                <a:solidFill>
                  <a:schemeClr val="bg2"/>
                </a:solidFill>
                <a:sym typeface="Poppins Regular"/>
              </a:rPr>
              <a:t>States are interchangeable</a:t>
            </a:r>
            <a:r>
              <a:rPr kumimoji="0" lang="en-US" sz="3200" i="0" strike="noStrike" cap="none" spc="0" normalizeH="0" baseline="0" dirty="0">
                <a:ln>
                  <a:noFill/>
                </a:ln>
                <a:solidFill>
                  <a:schemeClr val="bg2"/>
                </a:solidFill>
                <a:effectLst/>
                <a:uFillTx/>
                <a:latin typeface="+mn-lt"/>
                <a:ea typeface="+mn-ea"/>
                <a:cs typeface="+mn-cs"/>
                <a:sym typeface="Poppins Regular"/>
              </a:rPr>
              <a:t>.</a:t>
            </a:r>
            <a:endParaRPr lang="en-US" sz="3200" dirty="0">
              <a:solidFill>
                <a:schemeClr val="bg2"/>
              </a:solidFill>
              <a:sym typeface="Poppins Regular"/>
            </a:endParaRPr>
          </a:p>
        </p:txBody>
      </p:sp>
    </p:spTree>
    <p:extLst>
      <p:ext uri="{BB962C8B-B14F-4D97-AF65-F5344CB8AC3E}">
        <p14:creationId xmlns:p14="http://schemas.microsoft.com/office/powerpoint/2010/main" val="318435250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8E2BE5-6E96-711D-9970-4A215AEB0B74}"/>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B29F58BD-E68B-8200-F803-1BF6500FFDE7}"/>
              </a:ext>
            </a:extLst>
          </p:cNvPr>
          <p:cNvSpPr>
            <a:spLocks noGrp="1"/>
          </p:cNvSpPr>
          <p:nvPr>
            <p:ph type="title"/>
          </p:nvPr>
        </p:nvSpPr>
        <p:spPr>
          <a:xfrm>
            <a:off x="1006004" y="1508720"/>
            <a:ext cx="7890861" cy="1402948"/>
          </a:xfrm>
        </p:spPr>
        <p:txBody>
          <a:bodyPr/>
          <a:lstStyle/>
          <a:p>
            <a:r>
              <a:rPr lang="en-US" dirty="0"/>
              <a:t>State</a:t>
            </a:r>
          </a:p>
        </p:txBody>
      </p:sp>
      <p:sp>
        <p:nvSpPr>
          <p:cNvPr id="3" name="TextBox 2">
            <a:extLst>
              <a:ext uri="{FF2B5EF4-FFF2-40B4-BE49-F238E27FC236}">
                <a16:creationId xmlns:a16="http://schemas.microsoft.com/office/drawing/2014/main" id="{DABDC26A-B17C-8699-1662-5AA51128F5E4}"/>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Real life application context:</a:t>
            </a:r>
          </a:p>
        </p:txBody>
      </p:sp>
      <p:sp>
        <p:nvSpPr>
          <p:cNvPr id="2" name="TextBox 1">
            <a:extLst>
              <a:ext uri="{FF2B5EF4-FFF2-40B4-BE49-F238E27FC236}">
                <a16:creationId xmlns:a16="http://schemas.microsoft.com/office/drawing/2014/main" id="{66FDA351-0C36-CE1B-05BB-EE80B892548C}"/>
              </a:ext>
            </a:extLst>
          </p:cNvPr>
          <p:cNvSpPr txBox="1"/>
          <p:nvPr/>
        </p:nvSpPr>
        <p:spPr>
          <a:xfrm>
            <a:off x="1006004" y="4553014"/>
            <a:ext cx="22371992" cy="46099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sym typeface="Poppins Regular"/>
              </a:rPr>
              <a:t>A “Blender” style </a:t>
            </a:r>
            <a:r>
              <a:rPr lang="en-US" sz="3200" b="1" dirty="0">
                <a:solidFill>
                  <a:schemeClr val="bg2"/>
                </a:solidFill>
                <a:sym typeface="Poppins Regular"/>
              </a:rPr>
              <a:t>VR</a:t>
            </a:r>
            <a:r>
              <a:rPr lang="en-US" sz="3200" dirty="0">
                <a:solidFill>
                  <a:schemeClr val="bg2"/>
                </a:solidFill>
                <a:sym typeface="Poppins Regular"/>
              </a:rPr>
              <a:t> 3D modelling application featuring:</a:t>
            </a:r>
          </a:p>
          <a:p>
            <a:pPr marL="914400" lvl="1" indent="-457200" defTabSz="821531" hangingPunct="0">
              <a:lnSpc>
                <a:spcPct val="120000"/>
              </a:lnSpc>
              <a:spcBef>
                <a:spcPts val="1500"/>
              </a:spcBef>
              <a:buFont typeface="Arial" panose="020B0604020202020204" pitchFamily="34" charset="0"/>
              <a:buChar char="•"/>
            </a:pPr>
            <a:r>
              <a:rPr lang="en-US" sz="3200" dirty="0">
                <a:solidFill>
                  <a:schemeClr val="bg2"/>
                </a:solidFill>
                <a:sym typeface="Poppins Regular"/>
              </a:rPr>
              <a:t>An “Object Mode”, allowing the user to manipulate (move, rotate, scale) of objects in the scene</a:t>
            </a:r>
          </a:p>
          <a:p>
            <a:pPr marL="914400" lvl="1" indent="-457200" defTabSz="821531" hangingPunct="0">
              <a:lnSpc>
                <a:spcPct val="120000"/>
              </a:lnSpc>
              <a:spcBef>
                <a:spcPts val="1500"/>
              </a:spcBef>
              <a:buFont typeface="Arial" panose="020B0604020202020204" pitchFamily="34" charset="0"/>
              <a:buChar char="•"/>
            </a:pPr>
            <a:r>
              <a:rPr lang="en-US" sz="3200" dirty="0">
                <a:solidFill>
                  <a:schemeClr val="bg2"/>
                </a:solidFill>
                <a:sym typeface="Poppins Regular"/>
              </a:rPr>
              <a:t>An “Edit Mode” allowing the user to edit (add vertices, faces, extrude) a single object</a:t>
            </a:r>
          </a:p>
          <a:p>
            <a:pPr marL="914400" lvl="1" indent="-457200" defTabSz="821531" hangingPunct="0">
              <a:lnSpc>
                <a:spcPct val="120000"/>
              </a:lnSpc>
              <a:spcBef>
                <a:spcPts val="1500"/>
              </a:spcBef>
              <a:buFont typeface="Arial" panose="020B0604020202020204" pitchFamily="34" charset="0"/>
              <a:buChar char="•"/>
            </a:pPr>
            <a:r>
              <a:rPr lang="en-US" sz="3200" dirty="0">
                <a:solidFill>
                  <a:schemeClr val="bg2"/>
                </a:solidFill>
                <a:sym typeface="Poppins Regular"/>
              </a:rPr>
              <a:t>A “Particle mode” allowing the user to play around with particles</a:t>
            </a:r>
          </a:p>
          <a:p>
            <a:pPr marL="457200" indent="-457200" defTabSz="821531" hangingPunct="0">
              <a:lnSpc>
                <a:spcPct val="120000"/>
              </a:lnSpc>
              <a:spcBef>
                <a:spcPts val="1500"/>
              </a:spcBef>
              <a:buFont typeface="Arial" panose="020B0604020202020204" pitchFamily="34" charset="0"/>
              <a:buChar char="•"/>
            </a:pPr>
            <a:r>
              <a:rPr lang="en-US" sz="3200" dirty="0">
                <a:solidFill>
                  <a:schemeClr val="bg2"/>
                </a:solidFill>
                <a:sym typeface="Poppins Regular"/>
              </a:rPr>
              <a:t>Being in VR, the application had to use a small number of gestures to implement a larger number of functionalities.</a:t>
            </a:r>
          </a:p>
        </p:txBody>
      </p:sp>
    </p:spTree>
    <p:extLst>
      <p:ext uri="{BB962C8B-B14F-4D97-AF65-F5344CB8AC3E}">
        <p14:creationId xmlns:p14="http://schemas.microsoft.com/office/powerpoint/2010/main" val="151036849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D676AB-4496-7AC8-FCFA-8A223B7BD759}"/>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9A73F275-46C1-0232-23CD-0594E20FA1B6}"/>
              </a:ext>
            </a:extLst>
          </p:cNvPr>
          <p:cNvSpPr>
            <a:spLocks noGrp="1"/>
          </p:cNvSpPr>
          <p:nvPr>
            <p:ph type="title"/>
          </p:nvPr>
        </p:nvSpPr>
        <p:spPr>
          <a:xfrm>
            <a:off x="1006004" y="1582860"/>
            <a:ext cx="6086774" cy="1402948"/>
          </a:xfrm>
        </p:spPr>
        <p:txBody>
          <a:bodyPr/>
          <a:lstStyle/>
          <a:p>
            <a:r>
              <a:rPr lang="en-US" dirty="0"/>
              <a:t>State</a:t>
            </a:r>
          </a:p>
        </p:txBody>
      </p:sp>
      <p:sp>
        <p:nvSpPr>
          <p:cNvPr id="3" name="TextBox 2">
            <a:extLst>
              <a:ext uri="{FF2B5EF4-FFF2-40B4-BE49-F238E27FC236}">
                <a16:creationId xmlns:a16="http://schemas.microsoft.com/office/drawing/2014/main" id="{AB439B9D-2C34-504B-C576-61E655E0DF3C}"/>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Real life application context:</a:t>
            </a:r>
          </a:p>
        </p:txBody>
      </p:sp>
    </p:spTree>
    <p:extLst>
      <p:ext uri="{BB962C8B-B14F-4D97-AF65-F5344CB8AC3E}">
        <p14:creationId xmlns:p14="http://schemas.microsoft.com/office/powerpoint/2010/main" val="408635339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0F4AE3-885A-AAFC-E910-DD251B2F4DCC}"/>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B2D48B61-D1ED-AAD8-AB8E-D7E1B8B9B52D}"/>
              </a:ext>
            </a:extLst>
          </p:cNvPr>
          <p:cNvSpPr>
            <a:spLocks noGrp="1"/>
          </p:cNvSpPr>
          <p:nvPr>
            <p:ph type="title"/>
          </p:nvPr>
        </p:nvSpPr>
        <p:spPr>
          <a:xfrm>
            <a:off x="1006004" y="1621728"/>
            <a:ext cx="6729326" cy="1402948"/>
          </a:xfrm>
        </p:spPr>
        <p:txBody>
          <a:bodyPr/>
          <a:lstStyle/>
          <a:p>
            <a:r>
              <a:rPr lang="en-US" dirty="0"/>
              <a:t>Prototype</a:t>
            </a:r>
          </a:p>
        </p:txBody>
      </p:sp>
      <p:sp>
        <p:nvSpPr>
          <p:cNvPr id="3" name="TextBox 2">
            <a:extLst>
              <a:ext uri="{FF2B5EF4-FFF2-40B4-BE49-F238E27FC236}">
                <a16:creationId xmlns:a16="http://schemas.microsoft.com/office/drawing/2014/main" id="{732C3C5B-AD08-F1C9-CA74-CDE4AC3D08A4}"/>
              </a:ext>
            </a:extLst>
          </p:cNvPr>
          <p:cNvSpPr txBox="1"/>
          <p:nvPr/>
        </p:nvSpPr>
        <p:spPr>
          <a:xfrm>
            <a:off x="1006004" y="2707833"/>
            <a:ext cx="15626191"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The problems (with new-</a:t>
            </a:r>
            <a:r>
              <a:rPr lang="en-US" sz="6000" dirty="0" err="1">
                <a:solidFill>
                  <a:schemeClr val="bg2"/>
                </a:solidFill>
              </a:rPr>
              <a:t>ing</a:t>
            </a:r>
            <a:r>
              <a:rPr lang="en-US" sz="6000" dirty="0">
                <a:solidFill>
                  <a:schemeClr val="bg2"/>
                </a:solidFill>
              </a:rPr>
              <a:t> </a:t>
            </a:r>
            <a:r>
              <a:rPr lang="en-US" sz="6000">
                <a:solidFill>
                  <a:schemeClr val="bg2"/>
                </a:solidFill>
              </a:rPr>
              <a:t>up directly)</a:t>
            </a:r>
            <a:endParaRPr lang="en-US" sz="6000" dirty="0">
              <a:solidFill>
                <a:schemeClr val="bg2"/>
              </a:solidFill>
            </a:endParaRPr>
          </a:p>
        </p:txBody>
      </p:sp>
      <p:sp>
        <p:nvSpPr>
          <p:cNvPr id="4" name="Text Placeholder 4">
            <a:extLst>
              <a:ext uri="{FF2B5EF4-FFF2-40B4-BE49-F238E27FC236}">
                <a16:creationId xmlns:a16="http://schemas.microsoft.com/office/drawing/2014/main" id="{7BD96063-02C3-5E2D-7C84-051C0ADE8839}"/>
              </a:ext>
            </a:extLst>
          </p:cNvPr>
          <p:cNvSpPr txBox="1">
            <a:spLocks/>
          </p:cNvSpPr>
          <p:nvPr/>
        </p:nvSpPr>
        <p:spPr>
          <a:xfrm>
            <a:off x="1050519" y="4682331"/>
            <a:ext cx="21120231" cy="7777840"/>
          </a:xfrm>
          <a:prstGeom prst="rect">
            <a:avLst/>
          </a:prstGeom>
        </p:spPr>
        <p:txBody>
          <a:bodyPr>
            <a:normAutofit/>
          </a:bodyPr>
          <a:lstStyle>
            <a:lvl1pPr marL="342900" marR="0" indent="-342900" algn="l" defTabSz="821531" rtl="0" latinLnBrk="0">
              <a:lnSpc>
                <a:spcPct val="120000"/>
              </a:lnSpc>
              <a:spcBef>
                <a:spcPts val="1500"/>
              </a:spcBef>
              <a:spcAft>
                <a:spcPts val="0"/>
              </a:spcAft>
              <a:buClr>
                <a:srgbClr val="FF4230"/>
              </a:buClr>
              <a:buSzPct val="120000"/>
              <a:buFont typeface="Arial" panose="020B0604020202020204" pitchFamily="34" charset="0"/>
              <a:buChar char="•"/>
              <a:tabLst/>
              <a:defRPr lang="en-US" sz="2400" b="0" i="0" u="none" strike="noStrike" cap="none" spc="0" baseline="0" dirty="0">
                <a:solidFill>
                  <a:srgbClr val="192B37"/>
                </a:solidFill>
                <a:uFillTx/>
                <a:latin typeface="+mn-lt"/>
                <a:ea typeface="+mn-ea"/>
                <a:cs typeface="+mn-cs"/>
                <a:sym typeface="Poppins Regular"/>
              </a:defRPr>
            </a:lvl1pPr>
            <a:lvl2pPr marL="899583" marR="0" indent="-252000" algn="l" defTabSz="821531" rtl="0" latinLnBrk="0">
              <a:lnSpc>
                <a:spcPct val="120000"/>
              </a:lnSpc>
              <a:spcBef>
                <a:spcPts val="1500"/>
              </a:spcBef>
              <a:spcAft>
                <a:spcPts val="0"/>
              </a:spcAft>
              <a:buClr>
                <a:srgbClr val="FF4230"/>
              </a:buClr>
              <a:buSzPct val="120000"/>
              <a:buFontTx/>
              <a:buChar char="•"/>
              <a:tabLst/>
              <a:defRPr sz="2000" b="0" i="0" u="none" strike="noStrike" cap="none" spc="0" baseline="0">
                <a:solidFill>
                  <a:srgbClr val="192B37"/>
                </a:solidFill>
                <a:uFillTx/>
                <a:latin typeface="+mn-lt"/>
                <a:ea typeface="+mn-ea"/>
                <a:cs typeface="+mn-cs"/>
                <a:sym typeface="Poppins Regular"/>
              </a:defRPr>
            </a:lvl2pPr>
            <a:lvl3pPr marL="153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3pPr>
            <a:lvl4pPr marL="2169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4pPr>
            <a:lvl5pPr marL="280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5pPr>
            <a:lvl6pPr marL="343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6pPr>
            <a:lvl7pPr marL="407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7pPr>
            <a:lvl8pPr marL="470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8pPr>
            <a:lvl9pPr marL="534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9pPr>
          </a:lstStyle>
          <a:p>
            <a:pPr>
              <a:buClr>
                <a:schemeClr val="bg2"/>
              </a:buClr>
            </a:pPr>
            <a:r>
              <a:rPr lang="en-US" sz="4400" kern="0" dirty="0">
                <a:solidFill>
                  <a:schemeClr val="bg2"/>
                </a:solidFill>
              </a:rPr>
              <a:t>Cloning the object directly “pollutes” the code.</a:t>
            </a:r>
            <a:br>
              <a:rPr lang="en-US" sz="4400" kern="0" dirty="0">
                <a:solidFill>
                  <a:schemeClr val="bg2"/>
                </a:solidFill>
              </a:rPr>
            </a:br>
            <a:r>
              <a:rPr lang="en-US" sz="4400" kern="0" dirty="0">
                <a:solidFill>
                  <a:schemeClr val="bg2"/>
                </a:solidFill>
              </a:rPr>
              <a:t>The client code shouldn’t be the one responsible for cloning the object.</a:t>
            </a:r>
          </a:p>
          <a:p>
            <a:pPr>
              <a:buClr>
                <a:schemeClr val="bg2"/>
              </a:buClr>
            </a:pPr>
            <a:r>
              <a:rPr lang="en-US" sz="4400" kern="0" dirty="0">
                <a:solidFill>
                  <a:schemeClr val="bg2"/>
                </a:solidFill>
              </a:rPr>
              <a:t>The bigger the object, the more lines you need to clone it, the more it impacts code readability.</a:t>
            </a:r>
          </a:p>
          <a:p>
            <a:pPr>
              <a:buClr>
                <a:schemeClr val="bg2"/>
              </a:buClr>
            </a:pPr>
            <a:r>
              <a:rPr lang="en-US" sz="4400" kern="0" dirty="0">
                <a:solidFill>
                  <a:schemeClr val="bg2"/>
                </a:solidFill>
              </a:rPr>
              <a:t>Cloning the object means knowing how to clone it. This couples the client code to the class.</a:t>
            </a:r>
          </a:p>
          <a:p>
            <a:pPr>
              <a:buClr>
                <a:schemeClr val="bg2"/>
              </a:buClr>
            </a:pPr>
            <a:r>
              <a:rPr lang="en-US" sz="4400" kern="0" dirty="0">
                <a:solidFill>
                  <a:schemeClr val="bg2"/>
                </a:solidFill>
              </a:rPr>
              <a:t>You can’t clone private or protected fields, let alone interfaces or abstract classes.</a:t>
            </a:r>
          </a:p>
        </p:txBody>
      </p:sp>
    </p:spTree>
    <p:extLst>
      <p:ext uri="{BB962C8B-B14F-4D97-AF65-F5344CB8AC3E}">
        <p14:creationId xmlns:p14="http://schemas.microsoft.com/office/powerpoint/2010/main" val="289398434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1AE222-1E8B-F62E-CDAC-5E9405106529}"/>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D2F0546C-AAFE-7E85-77F9-DC36665345F7}"/>
              </a:ext>
            </a:extLst>
          </p:cNvPr>
          <p:cNvSpPr>
            <a:spLocks noGrp="1"/>
          </p:cNvSpPr>
          <p:nvPr>
            <p:ph type="title"/>
          </p:nvPr>
        </p:nvSpPr>
        <p:spPr>
          <a:xfrm>
            <a:off x="1006004" y="1621728"/>
            <a:ext cx="8340616" cy="1402948"/>
          </a:xfrm>
        </p:spPr>
        <p:txBody>
          <a:bodyPr/>
          <a:lstStyle/>
          <a:p>
            <a:r>
              <a:rPr lang="en-US" dirty="0"/>
              <a:t>Prototype</a:t>
            </a:r>
          </a:p>
        </p:txBody>
      </p:sp>
      <p:sp>
        <p:nvSpPr>
          <p:cNvPr id="3" name="TextBox 2">
            <a:extLst>
              <a:ext uri="{FF2B5EF4-FFF2-40B4-BE49-F238E27FC236}">
                <a16:creationId xmlns:a16="http://schemas.microsoft.com/office/drawing/2014/main" id="{05F56E37-126A-3466-8B00-89C49AAFD85B}"/>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The solution</a:t>
            </a:r>
          </a:p>
        </p:txBody>
      </p:sp>
      <p:sp>
        <p:nvSpPr>
          <p:cNvPr id="4" name="Text Placeholder 4">
            <a:extLst>
              <a:ext uri="{FF2B5EF4-FFF2-40B4-BE49-F238E27FC236}">
                <a16:creationId xmlns:a16="http://schemas.microsoft.com/office/drawing/2014/main" id="{99A145CF-A727-429B-0396-E9FA4AB03608}"/>
              </a:ext>
            </a:extLst>
          </p:cNvPr>
          <p:cNvSpPr txBox="1">
            <a:spLocks/>
          </p:cNvSpPr>
          <p:nvPr/>
        </p:nvSpPr>
        <p:spPr>
          <a:xfrm>
            <a:off x="1050519" y="4682331"/>
            <a:ext cx="21120231" cy="7777840"/>
          </a:xfrm>
          <a:prstGeom prst="rect">
            <a:avLst/>
          </a:prstGeom>
        </p:spPr>
        <p:txBody>
          <a:bodyPr>
            <a:normAutofit/>
          </a:bodyPr>
          <a:lstStyle>
            <a:lvl1pPr marL="342900" marR="0" indent="-342900" algn="l" defTabSz="821531" rtl="0" latinLnBrk="0">
              <a:lnSpc>
                <a:spcPct val="120000"/>
              </a:lnSpc>
              <a:spcBef>
                <a:spcPts val="1500"/>
              </a:spcBef>
              <a:spcAft>
                <a:spcPts val="0"/>
              </a:spcAft>
              <a:buClr>
                <a:srgbClr val="FF4230"/>
              </a:buClr>
              <a:buSzPct val="120000"/>
              <a:buFont typeface="Arial" panose="020B0604020202020204" pitchFamily="34" charset="0"/>
              <a:buChar char="•"/>
              <a:tabLst/>
              <a:defRPr lang="en-US" sz="2400" b="0" i="0" u="none" strike="noStrike" cap="none" spc="0" baseline="0" dirty="0">
                <a:solidFill>
                  <a:srgbClr val="192B37"/>
                </a:solidFill>
                <a:uFillTx/>
                <a:latin typeface="+mn-lt"/>
                <a:ea typeface="+mn-ea"/>
                <a:cs typeface="+mn-cs"/>
                <a:sym typeface="Poppins Regular"/>
              </a:defRPr>
            </a:lvl1pPr>
            <a:lvl2pPr marL="899583" marR="0" indent="-252000" algn="l" defTabSz="821531" rtl="0" latinLnBrk="0">
              <a:lnSpc>
                <a:spcPct val="120000"/>
              </a:lnSpc>
              <a:spcBef>
                <a:spcPts val="1500"/>
              </a:spcBef>
              <a:spcAft>
                <a:spcPts val="0"/>
              </a:spcAft>
              <a:buClr>
                <a:srgbClr val="FF4230"/>
              </a:buClr>
              <a:buSzPct val="120000"/>
              <a:buFontTx/>
              <a:buChar char="•"/>
              <a:tabLst/>
              <a:defRPr sz="2000" b="0" i="0" u="none" strike="noStrike" cap="none" spc="0" baseline="0">
                <a:solidFill>
                  <a:srgbClr val="192B37"/>
                </a:solidFill>
                <a:uFillTx/>
                <a:latin typeface="+mn-lt"/>
                <a:ea typeface="+mn-ea"/>
                <a:cs typeface="+mn-cs"/>
                <a:sym typeface="Poppins Regular"/>
              </a:defRPr>
            </a:lvl2pPr>
            <a:lvl3pPr marL="153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3pPr>
            <a:lvl4pPr marL="2169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4pPr>
            <a:lvl5pPr marL="280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5pPr>
            <a:lvl6pPr marL="343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6pPr>
            <a:lvl7pPr marL="407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7pPr>
            <a:lvl8pPr marL="470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8pPr>
            <a:lvl9pPr marL="534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9pPr>
          </a:lstStyle>
          <a:p>
            <a:pPr>
              <a:buClr>
                <a:schemeClr val="bg2"/>
              </a:buClr>
            </a:pPr>
            <a:r>
              <a:rPr lang="en-US" sz="4400" kern="0" dirty="0">
                <a:solidFill>
                  <a:schemeClr val="bg2"/>
                </a:solidFill>
              </a:rPr>
              <a:t>Let the object handle its own cloning!</a:t>
            </a:r>
          </a:p>
        </p:txBody>
      </p:sp>
    </p:spTree>
    <p:extLst>
      <p:ext uri="{BB962C8B-B14F-4D97-AF65-F5344CB8AC3E}">
        <p14:creationId xmlns:p14="http://schemas.microsoft.com/office/powerpoint/2010/main" val="166798270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483855-5C5F-AA9A-565A-0CF7C69E0DD5}"/>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FE5F7E66-8DA2-25AB-BC88-E55837F038F7}"/>
              </a:ext>
            </a:extLst>
          </p:cNvPr>
          <p:cNvSpPr>
            <a:spLocks noGrp="1"/>
          </p:cNvSpPr>
          <p:nvPr>
            <p:ph type="title"/>
          </p:nvPr>
        </p:nvSpPr>
        <p:spPr>
          <a:xfrm>
            <a:off x="1006004" y="1628666"/>
            <a:ext cx="7668439" cy="1402948"/>
          </a:xfrm>
        </p:spPr>
        <p:txBody>
          <a:bodyPr/>
          <a:lstStyle/>
          <a:p>
            <a:r>
              <a:rPr lang="en-US" dirty="0"/>
              <a:t>Prototype</a:t>
            </a:r>
          </a:p>
        </p:txBody>
      </p:sp>
      <p:sp>
        <p:nvSpPr>
          <p:cNvPr id="3" name="TextBox 2">
            <a:extLst>
              <a:ext uri="{FF2B5EF4-FFF2-40B4-BE49-F238E27FC236}">
                <a16:creationId xmlns:a16="http://schemas.microsoft.com/office/drawing/2014/main" id="{50F80A3C-C3A9-41F9-C4FE-3AC4F1C67E37}"/>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Implementation</a:t>
            </a:r>
          </a:p>
        </p:txBody>
      </p:sp>
      <p:sp>
        <p:nvSpPr>
          <p:cNvPr id="4" name="TextBox 3">
            <a:extLst>
              <a:ext uri="{FF2B5EF4-FFF2-40B4-BE49-F238E27FC236}">
                <a16:creationId xmlns:a16="http://schemas.microsoft.com/office/drawing/2014/main" id="{5C7F35E6-AB7E-931E-6AC9-32962D1F5DCA}"/>
              </a:ext>
            </a:extLst>
          </p:cNvPr>
          <p:cNvSpPr txBox="1"/>
          <p:nvPr/>
        </p:nvSpPr>
        <p:spPr>
          <a:xfrm>
            <a:off x="1006004" y="4898017"/>
            <a:ext cx="19927572" cy="1033616"/>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4000" b="0" i="0" u="none" strike="noStrike" cap="none" spc="0" normalizeH="0" baseline="0" dirty="0">
                <a:ln>
                  <a:noFill/>
                </a:ln>
                <a:solidFill>
                  <a:schemeClr val="bg2"/>
                </a:solidFill>
                <a:effectLst/>
                <a:uFillTx/>
                <a:latin typeface="+mn-lt"/>
                <a:ea typeface="+mn-ea"/>
                <a:cs typeface="+mn-cs"/>
                <a:sym typeface="Poppins Regular"/>
                <a:hlinkClick r:id="rId3"/>
              </a:rPr>
              <a:t>https://github.com/Iamsdl/Endava-DesignPatterns/tree/main/Prototype</a:t>
            </a:r>
            <a:endParaRPr kumimoji="0" lang="en-US" sz="4000" b="0" i="0" u="none" strike="noStrike" cap="none" spc="0" normalizeH="0" baseline="0" dirty="0">
              <a:ln>
                <a:noFill/>
              </a:ln>
              <a:solidFill>
                <a:schemeClr val="bg2"/>
              </a:solidFill>
              <a:effectLst/>
              <a:uFillTx/>
              <a:latin typeface="+mn-lt"/>
              <a:ea typeface="+mn-ea"/>
              <a:cs typeface="+mn-cs"/>
              <a:sym typeface="Poppins Regular"/>
            </a:endParaRPr>
          </a:p>
        </p:txBody>
      </p:sp>
    </p:spTree>
    <p:extLst>
      <p:ext uri="{BB962C8B-B14F-4D97-AF65-F5344CB8AC3E}">
        <p14:creationId xmlns:p14="http://schemas.microsoft.com/office/powerpoint/2010/main" val="145750989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859F236-A75B-5943-251C-16B07557E927}"/>
              </a:ext>
            </a:extLst>
          </p:cNvPr>
          <p:cNvSpPr>
            <a:spLocks noGrp="1"/>
          </p:cNvSpPr>
          <p:nvPr>
            <p:ph type="title"/>
          </p:nvPr>
        </p:nvSpPr>
        <p:spPr>
          <a:xfrm>
            <a:off x="1357805" y="1593537"/>
            <a:ext cx="6303384" cy="1679324"/>
          </a:xfrm>
        </p:spPr>
        <p:txBody>
          <a:bodyPr/>
          <a:lstStyle/>
          <a:p>
            <a:r>
              <a:rPr lang="en-US" dirty="0"/>
              <a:t>About me</a:t>
            </a:r>
          </a:p>
        </p:txBody>
      </p:sp>
      <p:sp>
        <p:nvSpPr>
          <p:cNvPr id="3" name="TextBox 2">
            <a:extLst>
              <a:ext uri="{FF2B5EF4-FFF2-40B4-BE49-F238E27FC236}">
                <a16:creationId xmlns:a16="http://schemas.microsoft.com/office/drawing/2014/main" id="{5245B22D-8072-6C69-AC79-EC4038178030}"/>
              </a:ext>
            </a:extLst>
          </p:cNvPr>
          <p:cNvSpPr txBox="1"/>
          <p:nvPr/>
        </p:nvSpPr>
        <p:spPr>
          <a:xfrm>
            <a:off x="254421" y="8443685"/>
            <a:ext cx="7641546" cy="2186240"/>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1531" rtl="0" fontAlgn="auto" latinLnBrk="0" hangingPunct="0">
              <a:lnSpc>
                <a:spcPct val="120000"/>
              </a:lnSpc>
              <a:spcBef>
                <a:spcPts val="1500"/>
              </a:spcBef>
              <a:spcAft>
                <a:spcPts val="0"/>
              </a:spcAft>
              <a:buClrTx/>
              <a:buSzTx/>
              <a:buFontTx/>
              <a:buNone/>
              <a:tabLst/>
            </a:pPr>
            <a:r>
              <a:rPr lang="en-US" sz="4800" dirty="0">
                <a:solidFill>
                  <a:schemeClr val="bg2"/>
                </a:solidFill>
              </a:rPr>
              <a:t>Senior Developer</a:t>
            </a:r>
            <a:endParaRPr lang="en-US" sz="4400" dirty="0">
              <a:solidFill>
                <a:schemeClr val="bg2"/>
              </a:solidFill>
            </a:endParaRPr>
          </a:p>
          <a:p>
            <a:pPr marL="0" marR="0" indent="0" algn="ctr" defTabSz="821531" rtl="0" fontAlgn="auto" latinLnBrk="0" hangingPunct="0">
              <a:lnSpc>
                <a:spcPct val="120000"/>
              </a:lnSpc>
              <a:spcBef>
                <a:spcPts val="1500"/>
              </a:spcBef>
              <a:spcAft>
                <a:spcPts val="0"/>
              </a:spcAft>
              <a:buClrTx/>
              <a:buSzTx/>
              <a:buFontTx/>
              <a:buNone/>
              <a:tabLst/>
            </a:pPr>
            <a:r>
              <a:rPr lang="en-US" sz="4400" dirty="0">
                <a:solidFill>
                  <a:schemeClr val="bg2"/>
                </a:solidFill>
              </a:rPr>
              <a:t>Daniel Schmidt</a:t>
            </a:r>
          </a:p>
        </p:txBody>
      </p:sp>
      <p:sp>
        <p:nvSpPr>
          <p:cNvPr id="4" name="TextBox 3">
            <a:extLst>
              <a:ext uri="{FF2B5EF4-FFF2-40B4-BE49-F238E27FC236}">
                <a16:creationId xmlns:a16="http://schemas.microsoft.com/office/drawing/2014/main" id="{D8ECD6E7-0E54-BCF2-09CA-FCA7772CA821}"/>
              </a:ext>
            </a:extLst>
          </p:cNvPr>
          <p:cNvSpPr txBox="1"/>
          <p:nvPr/>
        </p:nvSpPr>
        <p:spPr>
          <a:xfrm>
            <a:off x="9218140" y="2433199"/>
            <a:ext cx="13808055" cy="88496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1531" rtl="0" fontAlgn="auto" latinLnBrk="0" hangingPunct="0">
              <a:lnSpc>
                <a:spcPct val="120000"/>
              </a:lnSpc>
              <a:spcBef>
                <a:spcPts val="1500"/>
              </a:spcBef>
              <a:spcAft>
                <a:spcPts val="0"/>
              </a:spcAft>
              <a:buClrTx/>
              <a:buSzTx/>
              <a:buFontTx/>
              <a:buNone/>
              <a:tabLst/>
            </a:pPr>
            <a:r>
              <a:rPr lang="en-US" sz="3600" dirty="0">
                <a:solidFill>
                  <a:schemeClr val="bg2"/>
                </a:solidFill>
              </a:rPr>
              <a:t>I am a software engineer with more than 8 years of experience. I joined Endava near the end of 2024.</a:t>
            </a:r>
          </a:p>
          <a:p>
            <a:pPr marL="0" marR="0" indent="0" defTabSz="821531" rtl="0" fontAlgn="auto" latinLnBrk="0" hangingPunct="0">
              <a:lnSpc>
                <a:spcPct val="120000"/>
              </a:lnSpc>
              <a:spcBef>
                <a:spcPts val="1500"/>
              </a:spcBef>
              <a:spcAft>
                <a:spcPts val="0"/>
              </a:spcAft>
              <a:buClrTx/>
              <a:buSzTx/>
              <a:buFontTx/>
              <a:buNone/>
              <a:tabLst/>
            </a:pPr>
            <a:r>
              <a:rPr lang="en-US" sz="3600" dirty="0">
                <a:solidFill>
                  <a:schemeClr val="bg2"/>
                </a:solidFill>
              </a:rPr>
              <a:t> Most of my experience comes from a previous telemedicine project, where I’ve worked as a backend developer for its various applications (SQL Server Database, .NET Web Api, WPF, MVC) developing new features, integrating new medical devices, and also adjusting the Angular frontend when needed. I’ve also done some junior/intern mentoring in the later years. </a:t>
            </a:r>
          </a:p>
          <a:p>
            <a:pPr marL="0" marR="0" indent="0" defTabSz="821531" rtl="0" fontAlgn="auto" latinLnBrk="0" hangingPunct="0">
              <a:lnSpc>
                <a:spcPct val="120000"/>
              </a:lnSpc>
              <a:spcBef>
                <a:spcPts val="1500"/>
              </a:spcBef>
              <a:spcAft>
                <a:spcPts val="0"/>
              </a:spcAft>
              <a:buClrTx/>
              <a:buSzTx/>
              <a:buFontTx/>
              <a:buNone/>
              <a:tabLst/>
            </a:pPr>
            <a:r>
              <a:rPr lang="en-US" sz="3600" dirty="0">
                <a:solidFill>
                  <a:schemeClr val="bg2"/>
                </a:solidFill>
              </a:rPr>
              <a:t>Outside of work I’m passionate about programming, video games, and piano.</a:t>
            </a:r>
          </a:p>
          <a:p>
            <a:pPr marL="0" marR="0" indent="0" defTabSz="821531" rtl="0" fontAlgn="auto" latinLnBrk="0" hangingPunct="0">
              <a:lnSpc>
                <a:spcPct val="120000"/>
              </a:lnSpc>
              <a:spcBef>
                <a:spcPts val="1500"/>
              </a:spcBef>
              <a:spcAft>
                <a:spcPts val="0"/>
              </a:spcAft>
              <a:buClrTx/>
              <a:buSzTx/>
              <a:buFontTx/>
              <a:buNone/>
              <a:tabLst/>
            </a:pPr>
            <a:r>
              <a:rPr lang="en-US" sz="3600" dirty="0">
                <a:solidFill>
                  <a:schemeClr val="bg2"/>
                </a:solidFill>
                <a:hlinkClick r:id="rId2"/>
              </a:rPr>
              <a:t>Daniel-Laurentiu.Schmidt@endava.com</a:t>
            </a:r>
            <a:endParaRPr kumimoji="0" lang="en-US" sz="3600" b="0" i="0" u="none" strike="noStrike" cap="none" spc="0" normalizeH="0" baseline="0" dirty="0">
              <a:ln>
                <a:noFill/>
              </a:ln>
              <a:solidFill>
                <a:schemeClr val="bg2"/>
              </a:solidFill>
              <a:effectLst/>
              <a:uFillTx/>
              <a:latin typeface="+mn-lt"/>
              <a:ea typeface="+mn-ea"/>
              <a:cs typeface="+mn-cs"/>
              <a:sym typeface="Poppins Regular"/>
            </a:endParaRPr>
          </a:p>
        </p:txBody>
      </p:sp>
      <p:pic>
        <p:nvPicPr>
          <p:cNvPr id="5" name="Picture 4" descr="A person taking a selfie&#10;&#10;AI-generated content may be incorrect.">
            <a:extLst>
              <a:ext uri="{FF2B5EF4-FFF2-40B4-BE49-F238E27FC236}">
                <a16:creationId xmlns:a16="http://schemas.microsoft.com/office/drawing/2014/main" id="{E00D265B-D4B2-46FD-4198-84F6C26048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8166" y="4000840"/>
            <a:ext cx="3414056" cy="4442845"/>
          </a:xfrm>
          <a:prstGeom prst="ellipse">
            <a:avLst/>
          </a:prstGeom>
          <a:ln>
            <a:noFill/>
          </a:ln>
          <a:effectLst>
            <a:softEdge rad="112500"/>
          </a:effectLst>
        </p:spPr>
      </p:pic>
    </p:spTree>
    <p:extLst>
      <p:ext uri="{BB962C8B-B14F-4D97-AF65-F5344CB8AC3E}">
        <p14:creationId xmlns:p14="http://schemas.microsoft.com/office/powerpoint/2010/main" val="2370860523"/>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91BCA1-5B8B-F1F5-2B57-3AAD6CF0A3EC}"/>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5342B8E7-DFBE-752D-DC8F-22B5B38B8BAC}"/>
              </a:ext>
            </a:extLst>
          </p:cNvPr>
          <p:cNvSpPr>
            <a:spLocks noGrp="1"/>
          </p:cNvSpPr>
          <p:nvPr>
            <p:ph type="title"/>
          </p:nvPr>
        </p:nvSpPr>
        <p:spPr>
          <a:xfrm>
            <a:off x="1006004" y="1601792"/>
            <a:ext cx="7716750" cy="1512111"/>
          </a:xfrm>
        </p:spPr>
        <p:txBody>
          <a:bodyPr/>
          <a:lstStyle/>
          <a:p>
            <a:r>
              <a:rPr lang="en-US" dirty="0"/>
              <a:t>Bibliography</a:t>
            </a:r>
          </a:p>
        </p:txBody>
      </p:sp>
      <p:sp>
        <p:nvSpPr>
          <p:cNvPr id="4" name="TextBox 3">
            <a:extLst>
              <a:ext uri="{FF2B5EF4-FFF2-40B4-BE49-F238E27FC236}">
                <a16:creationId xmlns:a16="http://schemas.microsoft.com/office/drawing/2014/main" id="{27A37E45-5122-09D4-49BD-CCB288FC0376}"/>
              </a:ext>
            </a:extLst>
          </p:cNvPr>
          <p:cNvSpPr txBox="1"/>
          <p:nvPr/>
        </p:nvSpPr>
        <p:spPr>
          <a:xfrm>
            <a:off x="1006004" y="4432506"/>
            <a:ext cx="19927572" cy="1964640"/>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4000" b="0" i="0" u="none" strike="noStrike" cap="none" spc="0" normalizeH="0" baseline="0" dirty="0">
                <a:ln>
                  <a:noFill/>
                </a:ln>
                <a:solidFill>
                  <a:schemeClr val="bg2"/>
                </a:solidFill>
                <a:effectLst/>
                <a:uFillTx/>
                <a:latin typeface="+mn-lt"/>
                <a:ea typeface="+mn-ea"/>
                <a:cs typeface="+mn-cs"/>
                <a:sym typeface="Poppins Regular"/>
                <a:hlinkClick r:id="rId3"/>
              </a:rPr>
              <a:t>https://refactoring.guru/design-patterns/bridge</a:t>
            </a:r>
            <a:endParaRPr lang="en-US" sz="4000" dirty="0">
              <a:solidFill>
                <a:schemeClr val="bg2"/>
              </a:solidFill>
              <a:sym typeface="Poppins Regular"/>
            </a:endParaRPr>
          </a:p>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4000" b="0" i="0" u="none" strike="noStrike" cap="none" spc="0" normalizeH="0" baseline="0" dirty="0">
                <a:ln>
                  <a:noFill/>
                </a:ln>
                <a:solidFill>
                  <a:schemeClr val="bg2"/>
                </a:solidFill>
                <a:effectLst/>
                <a:uFillTx/>
                <a:latin typeface="+mn-lt"/>
                <a:ea typeface="+mn-ea"/>
                <a:cs typeface="+mn-cs"/>
                <a:sym typeface="Poppins Regular"/>
                <a:hlinkClick r:id="rId4"/>
              </a:rPr>
              <a:t>https://refactoring.guru/design-patterns/prototype</a:t>
            </a:r>
            <a:endParaRPr kumimoji="0" lang="en-US" sz="4000" b="0" i="0" u="none" strike="noStrike" cap="none" spc="0" normalizeH="0" baseline="0" dirty="0">
              <a:ln>
                <a:noFill/>
              </a:ln>
              <a:solidFill>
                <a:schemeClr val="bg2"/>
              </a:solidFill>
              <a:effectLst/>
              <a:uFillTx/>
              <a:latin typeface="+mn-lt"/>
              <a:ea typeface="+mn-ea"/>
              <a:cs typeface="+mn-cs"/>
              <a:sym typeface="Poppins Regular"/>
            </a:endParaRPr>
          </a:p>
        </p:txBody>
      </p:sp>
    </p:spTree>
    <p:extLst>
      <p:ext uri="{BB962C8B-B14F-4D97-AF65-F5344CB8AC3E}">
        <p14:creationId xmlns:p14="http://schemas.microsoft.com/office/powerpoint/2010/main" val="7809580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64DC5B-6F34-AC8F-443F-12E728DCAB4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EE94DED-7A2B-B3D1-87FD-D1AD2901C16A}"/>
              </a:ext>
            </a:extLst>
          </p:cNvPr>
          <p:cNvSpPr>
            <a:spLocks noGrp="1"/>
          </p:cNvSpPr>
          <p:nvPr>
            <p:ph type="title"/>
          </p:nvPr>
        </p:nvSpPr>
        <p:spPr>
          <a:xfrm>
            <a:off x="2352898" y="5710018"/>
            <a:ext cx="19678204" cy="5957990"/>
          </a:xfrm>
        </p:spPr>
        <p:txBody>
          <a:bodyPr/>
          <a:lstStyle/>
          <a:p>
            <a:pPr algn="ctr"/>
            <a:r>
              <a:rPr lang="en-US" dirty="0"/>
              <a:t>Q &amp; A</a:t>
            </a:r>
          </a:p>
        </p:txBody>
      </p:sp>
    </p:spTree>
    <p:extLst>
      <p:ext uri="{BB962C8B-B14F-4D97-AF65-F5344CB8AC3E}">
        <p14:creationId xmlns:p14="http://schemas.microsoft.com/office/powerpoint/2010/main" val="3937631067"/>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8128B-3B66-6525-8963-92655AFB8C7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4061CB3-B102-B6C1-96E5-E6801DBFB608}"/>
              </a:ext>
            </a:extLst>
          </p:cNvPr>
          <p:cNvSpPr>
            <a:spLocks noGrp="1"/>
          </p:cNvSpPr>
          <p:nvPr>
            <p:ph type="title"/>
          </p:nvPr>
        </p:nvSpPr>
        <p:spPr>
          <a:xfrm>
            <a:off x="2352898" y="5710018"/>
            <a:ext cx="19678204" cy="5957990"/>
          </a:xfrm>
        </p:spPr>
        <p:txBody>
          <a:bodyPr/>
          <a:lstStyle/>
          <a:p>
            <a:pPr algn="ctr"/>
            <a:r>
              <a:rPr lang="en-US" dirty="0"/>
              <a:t>Thank you</a:t>
            </a:r>
          </a:p>
        </p:txBody>
      </p:sp>
    </p:spTree>
    <p:extLst>
      <p:ext uri="{BB962C8B-B14F-4D97-AF65-F5344CB8AC3E}">
        <p14:creationId xmlns:p14="http://schemas.microsoft.com/office/powerpoint/2010/main" val="343829887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FD551C-FBAC-BEB1-B270-5EA1978151D8}"/>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1F5384B0-C5ED-D04C-B5FF-B5A25392AEAB}"/>
              </a:ext>
            </a:extLst>
          </p:cNvPr>
          <p:cNvSpPr>
            <a:spLocks noGrp="1"/>
          </p:cNvSpPr>
          <p:nvPr>
            <p:ph type="title"/>
          </p:nvPr>
        </p:nvSpPr>
        <p:spPr>
          <a:xfrm>
            <a:off x="609600" y="1625600"/>
            <a:ext cx="22085300" cy="2286000"/>
          </a:xfrm>
        </p:spPr>
        <p:txBody>
          <a:bodyPr anchor="ctr">
            <a:normAutofit/>
          </a:bodyPr>
          <a:lstStyle/>
          <a:p>
            <a:r>
              <a:rPr lang="en-US" dirty="0"/>
              <a:t>Target audience</a:t>
            </a:r>
          </a:p>
        </p:txBody>
      </p:sp>
      <p:sp>
        <p:nvSpPr>
          <p:cNvPr id="2" name="TextBox 1">
            <a:extLst>
              <a:ext uri="{FF2B5EF4-FFF2-40B4-BE49-F238E27FC236}">
                <a16:creationId xmlns:a16="http://schemas.microsoft.com/office/drawing/2014/main" id="{92A1373A-69D4-0BF1-308D-9A57F19314D7}"/>
              </a:ext>
            </a:extLst>
          </p:cNvPr>
          <p:cNvSpPr txBox="1"/>
          <p:nvPr/>
        </p:nvSpPr>
        <p:spPr>
          <a:xfrm>
            <a:off x="609600" y="4102100"/>
            <a:ext cx="10852150" cy="870508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style>
          <a:lnRef idx="0">
            <a:scrgbClr r="0" g="0" b="0"/>
          </a:lnRef>
          <a:fillRef idx="0">
            <a:scrgbClr r="0" g="0" b="0"/>
          </a:fillRef>
          <a:effectRef idx="0">
            <a:scrgbClr r="0" g="0" b="0"/>
          </a:effectRef>
          <a:fontRef idx="none"/>
        </p:style>
        <p:txBody>
          <a:bodyPr rot="0" spcFirstLastPara="1" vertOverflow="overflow" horzOverflow="overflow" vert="horz" lIns="50800" tIns="50800" rIns="50800" bIns="50800" numCol="1" spcCol="38100" rtlCol="0" anchor="t">
            <a:normAutofit/>
          </a:bodyPr>
          <a:lstStyle/>
          <a:p>
            <a:pPr marR="0" indent="-571500" fontAlgn="auto">
              <a:spcBef>
                <a:spcPts val="1500"/>
              </a:spcBef>
              <a:spcAft>
                <a:spcPts val="0"/>
              </a:spcAft>
              <a:buClrTx/>
              <a:buSzTx/>
              <a:buFont typeface="Arial" panose="020B0604020202020204" pitchFamily="34" charset="0"/>
              <a:buChar char="•"/>
              <a:tabLst/>
            </a:pPr>
            <a:r>
              <a:rPr kumimoji="0" lang="en-US" sz="4000" b="0" i="0" u="none" strike="noStrike" kern="1200" cap="none" spc="0" normalizeH="0" baseline="0">
                <a:ln>
                  <a:noFill/>
                </a:ln>
                <a:solidFill>
                  <a:srgbClr val="FFFFFF"/>
                </a:solidFill>
                <a:effectLst/>
                <a:uFillTx/>
              </a:rPr>
              <a:t>Developers</a:t>
            </a:r>
          </a:p>
          <a:p>
            <a:pPr marR="0" indent="-571500" fontAlgn="auto">
              <a:spcBef>
                <a:spcPts val="1500"/>
              </a:spcBef>
              <a:spcAft>
                <a:spcPts val="0"/>
              </a:spcAft>
              <a:buClrTx/>
              <a:buSzTx/>
              <a:buFont typeface="Arial" panose="020B0604020202020204" pitchFamily="34" charset="0"/>
              <a:buChar char="•"/>
              <a:tabLst/>
            </a:pPr>
            <a:r>
              <a:rPr lang="en-US" sz="4000" kern="1200">
                <a:solidFill>
                  <a:srgbClr val="FFFFFF"/>
                </a:solidFill>
              </a:rPr>
              <a:t>Technical leads</a:t>
            </a:r>
            <a:endParaRPr kumimoji="0" lang="en-US" sz="4000" b="0" i="0" u="none" strike="noStrike" kern="1200" cap="none" spc="0" normalizeH="0" baseline="0">
              <a:ln>
                <a:noFill/>
              </a:ln>
              <a:solidFill>
                <a:srgbClr val="FFFFFF"/>
              </a:solidFill>
              <a:effectLst/>
              <a:uFillTx/>
            </a:endParaRPr>
          </a:p>
        </p:txBody>
      </p:sp>
      <p:pic>
        <p:nvPicPr>
          <p:cNvPr id="2050" name="Picture 2" descr="Some Great Tips for Graphic Designers as Per New Trends | Articles ...">
            <a:extLst>
              <a:ext uri="{FF2B5EF4-FFF2-40B4-BE49-F238E27FC236}">
                <a16:creationId xmlns:a16="http://schemas.microsoft.com/office/drawing/2014/main" id="{E6B9BE86-AD5C-E713-76A4-EB8055C56F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704" r="10082" b="-1"/>
          <a:stretch>
            <a:fillRect/>
          </a:stretch>
        </p:blipFill>
        <p:spPr bwMode="auto">
          <a:xfrm>
            <a:off x="11842750" y="4102100"/>
            <a:ext cx="10852150" cy="8705088"/>
          </a:xfrm>
          <a:prstGeom prst="rect">
            <a:avLst/>
          </a:prstGeom>
          <a:solidFill>
            <a:srgbClr val="FFFFFF"/>
          </a:solidFill>
          <a:ln w="12700">
            <a:miter lim="400000"/>
          </a:ln>
        </p:spPr>
      </p:pic>
    </p:spTree>
    <p:extLst>
      <p:ext uri="{BB962C8B-B14F-4D97-AF65-F5344CB8AC3E}">
        <p14:creationId xmlns:p14="http://schemas.microsoft.com/office/powerpoint/2010/main" val="352707740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5AEAD-1D99-FE67-5BDC-98B0725A4465}"/>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77677075-118B-C0A6-1234-3D1F9857DB17}"/>
              </a:ext>
            </a:extLst>
          </p:cNvPr>
          <p:cNvSpPr>
            <a:spLocks noGrp="1"/>
          </p:cNvSpPr>
          <p:nvPr>
            <p:ph type="title"/>
          </p:nvPr>
        </p:nvSpPr>
        <p:spPr>
          <a:xfrm>
            <a:off x="1008184" y="1304885"/>
            <a:ext cx="10859255" cy="1402948"/>
          </a:xfrm>
        </p:spPr>
        <p:txBody>
          <a:bodyPr/>
          <a:lstStyle/>
          <a:p>
            <a:r>
              <a:rPr lang="en-US" dirty="0"/>
              <a:t>Introduction</a:t>
            </a:r>
          </a:p>
        </p:txBody>
      </p:sp>
      <p:sp>
        <p:nvSpPr>
          <p:cNvPr id="3" name="TextBox 2">
            <a:extLst>
              <a:ext uri="{FF2B5EF4-FFF2-40B4-BE49-F238E27FC236}">
                <a16:creationId xmlns:a16="http://schemas.microsoft.com/office/drawing/2014/main" id="{62B1C560-2BDE-847D-33EF-4C596A0C62F5}"/>
              </a:ext>
            </a:extLst>
          </p:cNvPr>
          <p:cNvSpPr txBox="1"/>
          <p:nvPr/>
        </p:nvSpPr>
        <p:spPr>
          <a:xfrm>
            <a:off x="1008184" y="2707833"/>
            <a:ext cx="1055793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What are design patterns?</a:t>
            </a:r>
          </a:p>
        </p:txBody>
      </p:sp>
      <p:sp>
        <p:nvSpPr>
          <p:cNvPr id="4" name="TextBox 3">
            <a:extLst>
              <a:ext uri="{FF2B5EF4-FFF2-40B4-BE49-F238E27FC236}">
                <a16:creationId xmlns:a16="http://schemas.microsoft.com/office/drawing/2014/main" id="{88553654-773D-B17D-7F35-8FBE157F8DD7}"/>
              </a:ext>
            </a:extLst>
          </p:cNvPr>
          <p:cNvSpPr txBox="1"/>
          <p:nvPr/>
        </p:nvSpPr>
        <p:spPr>
          <a:xfrm>
            <a:off x="1025418" y="4856170"/>
            <a:ext cx="21081402" cy="40036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3600" dirty="0">
                <a:solidFill>
                  <a:schemeClr val="bg2"/>
                </a:solidFill>
              </a:rPr>
              <a:t>In software engineering, a design pattern is a repeatable solution to a commonly occurring problem in software design.</a:t>
            </a:r>
          </a:p>
          <a:p>
            <a:pPr marL="0" marR="0" indent="0" algn="l" defTabSz="821531" rtl="0" fontAlgn="auto" latinLnBrk="0" hangingPunct="0">
              <a:lnSpc>
                <a:spcPct val="120000"/>
              </a:lnSpc>
              <a:spcBef>
                <a:spcPts val="1500"/>
              </a:spcBef>
              <a:spcAft>
                <a:spcPts val="0"/>
              </a:spcAft>
              <a:buClrTx/>
              <a:buSzTx/>
              <a:buFontTx/>
              <a:buNone/>
              <a:tabLst/>
            </a:pPr>
            <a:endParaRPr lang="en-US" sz="3600" dirty="0">
              <a:solidFill>
                <a:schemeClr val="bg2"/>
              </a:solidFill>
            </a:endParaRPr>
          </a:p>
          <a:p>
            <a:pPr marL="0" marR="0" indent="0" algn="l" defTabSz="821531" rtl="0" fontAlgn="auto" latinLnBrk="0" hangingPunct="0">
              <a:lnSpc>
                <a:spcPct val="120000"/>
              </a:lnSpc>
              <a:spcBef>
                <a:spcPts val="1500"/>
              </a:spcBef>
              <a:spcAft>
                <a:spcPts val="0"/>
              </a:spcAft>
              <a:buClrTx/>
              <a:buSzTx/>
              <a:buFontTx/>
              <a:buNone/>
              <a:tabLst/>
            </a:pPr>
            <a:r>
              <a:rPr lang="en-US" sz="3600" dirty="0">
                <a:solidFill>
                  <a:schemeClr val="bg2"/>
                </a:solidFill>
              </a:rPr>
              <a:t>The pattern is not a specific piece of code, but a general concept for solving a particular problem (that can be used in many different situations).</a:t>
            </a:r>
            <a:endParaRPr kumimoji="0" lang="en-US" sz="3600" b="0" i="0" u="none" strike="noStrike" cap="none" spc="0" normalizeH="0" baseline="0" dirty="0">
              <a:ln>
                <a:noFill/>
              </a:ln>
              <a:solidFill>
                <a:schemeClr val="bg2"/>
              </a:solidFill>
              <a:effectLst/>
              <a:uFillTx/>
              <a:latin typeface="+mn-lt"/>
              <a:ea typeface="+mn-ea"/>
              <a:cs typeface="+mn-cs"/>
              <a:sym typeface="Poppins Regular"/>
            </a:endParaRPr>
          </a:p>
        </p:txBody>
      </p:sp>
    </p:spTree>
    <p:extLst>
      <p:ext uri="{BB962C8B-B14F-4D97-AF65-F5344CB8AC3E}">
        <p14:creationId xmlns:p14="http://schemas.microsoft.com/office/powerpoint/2010/main" val="249540933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FB4F84-4E8D-81B2-38F5-ADBB18BBE2F4}"/>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D630E883-C319-3767-4DFA-1725EC299DC9}"/>
              </a:ext>
            </a:extLst>
          </p:cNvPr>
          <p:cNvSpPr>
            <a:spLocks noGrp="1"/>
          </p:cNvSpPr>
          <p:nvPr>
            <p:ph type="title"/>
          </p:nvPr>
        </p:nvSpPr>
        <p:spPr>
          <a:xfrm>
            <a:off x="1006003" y="1566080"/>
            <a:ext cx="11185997" cy="1364174"/>
          </a:xfrm>
        </p:spPr>
        <p:txBody>
          <a:bodyPr/>
          <a:lstStyle/>
          <a:p>
            <a:r>
              <a:rPr lang="en-US" dirty="0"/>
              <a:t>Introduction</a:t>
            </a:r>
          </a:p>
        </p:txBody>
      </p:sp>
      <p:sp>
        <p:nvSpPr>
          <p:cNvPr id="3" name="TextBox 2">
            <a:extLst>
              <a:ext uri="{FF2B5EF4-FFF2-40B4-BE49-F238E27FC236}">
                <a16:creationId xmlns:a16="http://schemas.microsoft.com/office/drawing/2014/main" id="{56C2A37D-7E3A-FF53-9540-EB0E562CACEF}"/>
              </a:ext>
            </a:extLst>
          </p:cNvPr>
          <p:cNvSpPr txBox="1"/>
          <p:nvPr/>
        </p:nvSpPr>
        <p:spPr>
          <a:xfrm>
            <a:off x="1006003"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Categories of design patterns</a:t>
            </a:r>
          </a:p>
        </p:txBody>
      </p:sp>
      <p:sp>
        <p:nvSpPr>
          <p:cNvPr id="4" name="TextBox 3">
            <a:extLst>
              <a:ext uri="{FF2B5EF4-FFF2-40B4-BE49-F238E27FC236}">
                <a16:creationId xmlns:a16="http://schemas.microsoft.com/office/drawing/2014/main" id="{15DDD5E3-ACCD-1D5C-2748-F57C24350788}"/>
              </a:ext>
            </a:extLst>
          </p:cNvPr>
          <p:cNvSpPr txBox="1"/>
          <p:nvPr/>
        </p:nvSpPr>
        <p:spPr>
          <a:xfrm>
            <a:off x="1006003" y="5562785"/>
            <a:ext cx="21085757" cy="46684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Creational patterns: provide object creation mechanisms that increase flexibility and reuse of existing code.</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Structural patterns: explain how to assemble classes into structures, while keeping these structures flexible.</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Behavioral patterns: provide solution for the better interaction between objects, lose coupling, and flexibility to extend easily</a:t>
            </a:r>
            <a:endParaRPr kumimoji="0" lang="en-US" sz="3600" b="0" i="0" u="none" strike="noStrike" cap="none" spc="0" normalizeH="0" baseline="0" dirty="0">
              <a:ln>
                <a:noFill/>
              </a:ln>
              <a:solidFill>
                <a:schemeClr val="bg2"/>
              </a:solidFill>
              <a:effectLst/>
              <a:uFillTx/>
              <a:latin typeface="+mn-lt"/>
              <a:ea typeface="+mn-ea"/>
              <a:cs typeface="+mn-cs"/>
              <a:sym typeface="Poppins Regular"/>
            </a:endParaRPr>
          </a:p>
        </p:txBody>
      </p:sp>
    </p:spTree>
    <p:extLst>
      <p:ext uri="{BB962C8B-B14F-4D97-AF65-F5344CB8AC3E}">
        <p14:creationId xmlns:p14="http://schemas.microsoft.com/office/powerpoint/2010/main" val="28000978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82633-B31B-62DC-64B3-25534BF21AE0}"/>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827A3596-B749-34C7-5866-8F0936E6197D}"/>
              </a:ext>
            </a:extLst>
          </p:cNvPr>
          <p:cNvSpPr>
            <a:spLocks noGrp="1"/>
          </p:cNvSpPr>
          <p:nvPr>
            <p:ph type="title"/>
          </p:nvPr>
        </p:nvSpPr>
        <p:spPr>
          <a:xfrm>
            <a:off x="1040479" y="1597447"/>
            <a:ext cx="6867845" cy="1294953"/>
          </a:xfrm>
        </p:spPr>
        <p:txBody>
          <a:bodyPr/>
          <a:lstStyle/>
          <a:p>
            <a:r>
              <a:rPr lang="en-US" dirty="0"/>
              <a:t>Introduction</a:t>
            </a:r>
          </a:p>
        </p:txBody>
      </p:sp>
      <p:sp>
        <p:nvSpPr>
          <p:cNvPr id="3" name="TextBox 2">
            <a:extLst>
              <a:ext uri="{FF2B5EF4-FFF2-40B4-BE49-F238E27FC236}">
                <a16:creationId xmlns:a16="http://schemas.microsoft.com/office/drawing/2014/main" id="{01ACE176-AF55-697C-B607-E44FF730E3C4}"/>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Creational patterns</a:t>
            </a:r>
          </a:p>
        </p:txBody>
      </p:sp>
      <p:sp>
        <p:nvSpPr>
          <p:cNvPr id="4" name="TextBox 3">
            <a:extLst>
              <a:ext uri="{FF2B5EF4-FFF2-40B4-BE49-F238E27FC236}">
                <a16:creationId xmlns:a16="http://schemas.microsoft.com/office/drawing/2014/main" id="{A1AE92E2-EFC2-411F-FCBB-B8E2A7165C61}"/>
              </a:ext>
            </a:extLst>
          </p:cNvPr>
          <p:cNvSpPr txBox="1"/>
          <p:nvPr/>
        </p:nvSpPr>
        <p:spPr>
          <a:xfrm>
            <a:off x="1040479" y="5562785"/>
            <a:ext cx="21085757" cy="6382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Singleton – Ensures a class has only one instance and provides a global point of access to it.</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Factory Method – Uses factory methods to deal with the problem of creating objects without having to specify their exact classes.</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Abstract Factory – Provides an interface for creating families of related or dependent objects without specifying their concrete classes.</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Builder – Separates the construction of a complex object from its representation.</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Prototype – Creates new objects by copying an existing object (a prototype)</a:t>
            </a:r>
            <a:endParaRPr kumimoji="0" lang="en-US" sz="3600" b="0" i="0" u="none" strike="noStrike" cap="none" spc="0" normalizeH="0" baseline="0" dirty="0">
              <a:ln>
                <a:noFill/>
              </a:ln>
              <a:solidFill>
                <a:schemeClr val="bg2"/>
              </a:solidFill>
              <a:effectLst/>
              <a:uFillTx/>
              <a:latin typeface="+mn-lt"/>
              <a:ea typeface="+mn-ea"/>
              <a:cs typeface="+mn-cs"/>
              <a:sym typeface="Poppins Regular"/>
            </a:endParaRPr>
          </a:p>
        </p:txBody>
      </p:sp>
      <p:pic>
        <p:nvPicPr>
          <p:cNvPr id="11" name="Graphic 10" descr="Badge Tick with solid fill">
            <a:extLst>
              <a:ext uri="{FF2B5EF4-FFF2-40B4-BE49-F238E27FC236}">
                <a16:creationId xmlns:a16="http://schemas.microsoft.com/office/drawing/2014/main" id="{947AF9E9-B9C1-81EF-5681-9918596466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924270" y="7839771"/>
            <a:ext cx="914400" cy="914400"/>
          </a:xfrm>
          <a:prstGeom prst="rect">
            <a:avLst/>
          </a:prstGeom>
        </p:spPr>
      </p:pic>
      <p:pic>
        <p:nvPicPr>
          <p:cNvPr id="12" name="Graphic 11" descr="Badge Tick with solid fill">
            <a:extLst>
              <a:ext uri="{FF2B5EF4-FFF2-40B4-BE49-F238E27FC236}">
                <a16:creationId xmlns:a16="http://schemas.microsoft.com/office/drawing/2014/main" id="{E6B21B0C-BEC5-DFA0-E158-0E27AD478F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98735" y="9450268"/>
            <a:ext cx="914400" cy="914400"/>
          </a:xfrm>
          <a:prstGeom prst="rect">
            <a:avLst/>
          </a:prstGeom>
        </p:spPr>
      </p:pic>
      <p:pic>
        <p:nvPicPr>
          <p:cNvPr id="2" name="Graphic 1" descr="Badge Tick with solid fill">
            <a:extLst>
              <a:ext uri="{FF2B5EF4-FFF2-40B4-BE49-F238E27FC236}">
                <a16:creationId xmlns:a16="http://schemas.microsoft.com/office/drawing/2014/main" id="{49142A8B-F015-D0D1-6046-1E24AF2609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298036" y="11031158"/>
            <a:ext cx="914400" cy="914400"/>
          </a:xfrm>
          <a:prstGeom prst="rect">
            <a:avLst/>
          </a:prstGeom>
        </p:spPr>
      </p:pic>
    </p:spTree>
    <p:extLst>
      <p:ext uri="{BB962C8B-B14F-4D97-AF65-F5344CB8AC3E}">
        <p14:creationId xmlns:p14="http://schemas.microsoft.com/office/powerpoint/2010/main" val="344550948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2C663-BF18-E738-D6E8-352FD66AEA28}"/>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ABBCA33E-784D-979D-CCF7-8CFFBE13AD90}"/>
              </a:ext>
            </a:extLst>
          </p:cNvPr>
          <p:cNvSpPr>
            <a:spLocks noGrp="1"/>
          </p:cNvSpPr>
          <p:nvPr>
            <p:ph type="title"/>
          </p:nvPr>
        </p:nvSpPr>
        <p:spPr>
          <a:xfrm>
            <a:off x="1006004" y="1619462"/>
            <a:ext cx="7485683" cy="1452004"/>
          </a:xfrm>
        </p:spPr>
        <p:txBody>
          <a:bodyPr/>
          <a:lstStyle/>
          <a:p>
            <a:r>
              <a:rPr lang="en-US" dirty="0"/>
              <a:t>Introduction</a:t>
            </a:r>
          </a:p>
        </p:txBody>
      </p:sp>
      <p:sp>
        <p:nvSpPr>
          <p:cNvPr id="3" name="TextBox 2">
            <a:extLst>
              <a:ext uri="{FF2B5EF4-FFF2-40B4-BE49-F238E27FC236}">
                <a16:creationId xmlns:a16="http://schemas.microsoft.com/office/drawing/2014/main" id="{1AC76438-FF4A-DCD7-E2FD-EAA631CC3665}"/>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Structural patterns</a:t>
            </a:r>
          </a:p>
        </p:txBody>
      </p:sp>
      <p:sp>
        <p:nvSpPr>
          <p:cNvPr id="4" name="TextBox 3">
            <a:extLst>
              <a:ext uri="{FF2B5EF4-FFF2-40B4-BE49-F238E27FC236}">
                <a16:creationId xmlns:a16="http://schemas.microsoft.com/office/drawing/2014/main" id="{1FE94DAC-5937-57D4-FB1B-677312132390}"/>
              </a:ext>
            </a:extLst>
          </p:cNvPr>
          <p:cNvSpPr txBox="1"/>
          <p:nvPr/>
        </p:nvSpPr>
        <p:spPr>
          <a:xfrm>
            <a:off x="1040479" y="4835520"/>
            <a:ext cx="21085757" cy="76246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Adapter – Allows incompatible interfaces to work together.</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Bridge – Separates an object’s abstraction from its implementation so the two can vary independently.</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Composite – Composes objects into tree structures to represent part-whole hierarchies.</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Decorator – Adds responsibilities to objects dynamically without changing their code.</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Facade – Provides a unified interface to a set of interfaces in a subsystem.</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Flyweight – Reduces memory usage by sharing common parts of objects instead of creating duplicates.</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Proxy – Provides a substitute or placeholder to control access to another object</a:t>
            </a:r>
            <a:endParaRPr kumimoji="0" lang="en-US" sz="3600" b="0" i="0" u="none" strike="noStrike" cap="none" spc="0" normalizeH="0" baseline="0" dirty="0">
              <a:ln>
                <a:noFill/>
              </a:ln>
              <a:solidFill>
                <a:schemeClr val="bg2"/>
              </a:solidFill>
              <a:effectLst/>
              <a:uFillTx/>
              <a:latin typeface="+mn-lt"/>
              <a:ea typeface="+mn-ea"/>
              <a:cs typeface="+mn-cs"/>
              <a:sym typeface="Poppins Regular"/>
            </a:endParaRPr>
          </a:p>
        </p:txBody>
      </p:sp>
      <p:pic>
        <p:nvPicPr>
          <p:cNvPr id="5" name="Graphic 4" descr="Badge Tick with solid fill">
            <a:extLst>
              <a:ext uri="{FF2B5EF4-FFF2-40B4-BE49-F238E27FC236}">
                <a16:creationId xmlns:a16="http://schemas.microsoft.com/office/drawing/2014/main" id="{CC6B8544-4D50-00C6-0B99-1BDB8C0C3C1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77481" y="6653522"/>
            <a:ext cx="914400" cy="914400"/>
          </a:xfrm>
          <a:prstGeom prst="rect">
            <a:avLst/>
          </a:prstGeom>
        </p:spPr>
      </p:pic>
      <p:pic>
        <p:nvPicPr>
          <p:cNvPr id="8" name="Graphic 7" descr="Badge Tick outline">
            <a:extLst>
              <a:ext uri="{FF2B5EF4-FFF2-40B4-BE49-F238E27FC236}">
                <a16:creationId xmlns:a16="http://schemas.microsoft.com/office/drawing/2014/main" id="{7E3A5C81-25A1-CDB5-3D86-6B99E66EC66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141898" y="5087558"/>
            <a:ext cx="914400" cy="914400"/>
          </a:xfrm>
          <a:prstGeom prst="rect">
            <a:avLst/>
          </a:prstGeom>
        </p:spPr>
      </p:pic>
    </p:spTree>
    <p:extLst>
      <p:ext uri="{BB962C8B-B14F-4D97-AF65-F5344CB8AC3E}">
        <p14:creationId xmlns:p14="http://schemas.microsoft.com/office/powerpoint/2010/main" val="271000791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0E0CD6-89FD-0CB5-5D8C-BC514FDBE8C9}"/>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0DA6F348-D4E4-CA75-23C9-30A6D0950395}"/>
              </a:ext>
            </a:extLst>
          </p:cNvPr>
          <p:cNvSpPr>
            <a:spLocks noGrp="1"/>
          </p:cNvSpPr>
          <p:nvPr>
            <p:ph type="title"/>
          </p:nvPr>
        </p:nvSpPr>
        <p:spPr>
          <a:xfrm>
            <a:off x="1006004" y="1574997"/>
            <a:ext cx="6877607" cy="1402948"/>
          </a:xfrm>
        </p:spPr>
        <p:txBody>
          <a:bodyPr/>
          <a:lstStyle/>
          <a:p>
            <a:r>
              <a:rPr lang="en-US" dirty="0"/>
              <a:t>Introduction</a:t>
            </a:r>
          </a:p>
        </p:txBody>
      </p:sp>
      <p:sp>
        <p:nvSpPr>
          <p:cNvPr id="3" name="TextBox 2">
            <a:extLst>
              <a:ext uri="{FF2B5EF4-FFF2-40B4-BE49-F238E27FC236}">
                <a16:creationId xmlns:a16="http://schemas.microsoft.com/office/drawing/2014/main" id="{B6871649-49F7-7115-5C53-39A8873A4674}"/>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Behavioral patterns</a:t>
            </a:r>
          </a:p>
        </p:txBody>
      </p:sp>
      <p:sp>
        <p:nvSpPr>
          <p:cNvPr id="4" name="TextBox 3">
            <a:extLst>
              <a:ext uri="{FF2B5EF4-FFF2-40B4-BE49-F238E27FC236}">
                <a16:creationId xmlns:a16="http://schemas.microsoft.com/office/drawing/2014/main" id="{8A7ECE28-2F05-7A42-875B-230E4F852BF2}"/>
              </a:ext>
            </a:extLst>
          </p:cNvPr>
          <p:cNvSpPr txBox="1"/>
          <p:nvPr/>
        </p:nvSpPr>
        <p:spPr>
          <a:xfrm>
            <a:off x="1040479" y="4997203"/>
            <a:ext cx="21085757" cy="87187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Chain of Responsibility – Passes a request along a chain of handlers until one handles it.</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Command –Encapsulates a request as an object, allowing for parameterization and queuing.</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Interpreter – Defines a grammar for a language and provides an interpreter to process it.</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Iterator –Provides a way to access elements of a collection without exposing its structure.</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Mediator – Centralizes communication between objects to reduce direct dependencies.</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Memento – Captures and restores an object’s internal state without violating encapsulation.</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Observer –Allows objects to be notified when another object changes state.</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State –Allows an object to alter its behavior when its internal state changes.</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Strategy – Defines a family of algorithms and makes them interchangeable.</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Template Method – Defines the skeleton of an algorithm, deferring some steps to subclasses.</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Visitor –Separates an algorithm from the objects it operates on</a:t>
            </a:r>
            <a:endParaRPr kumimoji="0" lang="en-US" sz="3200" b="0" i="0" u="none" strike="noStrike" cap="none" spc="0" normalizeH="0" baseline="0" dirty="0">
              <a:ln>
                <a:noFill/>
              </a:ln>
              <a:solidFill>
                <a:schemeClr val="bg2"/>
              </a:solidFill>
              <a:effectLst/>
              <a:uFillTx/>
              <a:latin typeface="+mn-lt"/>
              <a:ea typeface="+mn-ea"/>
              <a:cs typeface="+mn-cs"/>
              <a:sym typeface="Poppins Regular"/>
            </a:endParaRPr>
          </a:p>
        </p:txBody>
      </p:sp>
      <p:pic>
        <p:nvPicPr>
          <p:cNvPr id="2" name="Graphic 1" descr="Badge Tick with solid fill">
            <a:extLst>
              <a:ext uri="{FF2B5EF4-FFF2-40B4-BE49-F238E27FC236}">
                <a16:creationId xmlns:a16="http://schemas.microsoft.com/office/drawing/2014/main" id="{880F4127-BB79-4E13-6B08-942032D3E3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212962" y="11324377"/>
            <a:ext cx="914400" cy="914400"/>
          </a:xfrm>
          <a:prstGeom prst="rect">
            <a:avLst/>
          </a:prstGeom>
        </p:spPr>
      </p:pic>
      <p:pic>
        <p:nvPicPr>
          <p:cNvPr id="5" name="Graphic 4" descr="Badge Tick with solid fill">
            <a:extLst>
              <a:ext uri="{FF2B5EF4-FFF2-40B4-BE49-F238E27FC236}">
                <a16:creationId xmlns:a16="http://schemas.microsoft.com/office/drawing/2014/main" id="{02F41FB8-E22F-BCE5-B48D-8082707279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545585" y="12111455"/>
            <a:ext cx="914400" cy="914400"/>
          </a:xfrm>
          <a:prstGeom prst="rect">
            <a:avLst/>
          </a:prstGeom>
        </p:spPr>
      </p:pic>
      <p:pic>
        <p:nvPicPr>
          <p:cNvPr id="7" name="Graphic 6" descr="Badge Tick outline">
            <a:extLst>
              <a:ext uri="{FF2B5EF4-FFF2-40B4-BE49-F238E27FC236}">
                <a16:creationId xmlns:a16="http://schemas.microsoft.com/office/drawing/2014/main" id="{987FD091-AF67-E6BF-9A6F-3B52D056A55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212962" y="10573958"/>
            <a:ext cx="914400" cy="914400"/>
          </a:xfrm>
          <a:prstGeom prst="rect">
            <a:avLst/>
          </a:prstGeom>
        </p:spPr>
      </p:pic>
    </p:spTree>
    <p:extLst>
      <p:ext uri="{BB962C8B-B14F-4D97-AF65-F5344CB8AC3E}">
        <p14:creationId xmlns:p14="http://schemas.microsoft.com/office/powerpoint/2010/main" val="171642815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FDEFD-2AA3-21EC-70C6-502699816365}"/>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0F33FA05-C034-27DE-6F7E-9DE2B995CCFF}"/>
              </a:ext>
            </a:extLst>
          </p:cNvPr>
          <p:cNvSpPr>
            <a:spLocks noGrp="1"/>
          </p:cNvSpPr>
          <p:nvPr>
            <p:ph type="title"/>
          </p:nvPr>
        </p:nvSpPr>
        <p:spPr>
          <a:xfrm>
            <a:off x="1006004" y="1623485"/>
            <a:ext cx="6408050" cy="1402948"/>
          </a:xfrm>
        </p:spPr>
        <p:txBody>
          <a:bodyPr/>
          <a:lstStyle/>
          <a:p>
            <a:r>
              <a:rPr lang="en-US" dirty="0"/>
              <a:t>Adapter</a:t>
            </a:r>
          </a:p>
        </p:txBody>
      </p:sp>
      <p:sp>
        <p:nvSpPr>
          <p:cNvPr id="3" name="TextBox 2">
            <a:extLst>
              <a:ext uri="{FF2B5EF4-FFF2-40B4-BE49-F238E27FC236}">
                <a16:creationId xmlns:a16="http://schemas.microsoft.com/office/drawing/2014/main" id="{54BF6C7B-208A-5AC4-CF35-8A50E6CE5EB3}"/>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Definition</a:t>
            </a:r>
          </a:p>
        </p:txBody>
      </p:sp>
      <p:sp>
        <p:nvSpPr>
          <p:cNvPr id="2" name="TextBox 1">
            <a:extLst>
              <a:ext uri="{FF2B5EF4-FFF2-40B4-BE49-F238E27FC236}">
                <a16:creationId xmlns:a16="http://schemas.microsoft.com/office/drawing/2014/main" id="{8A784BD6-A65B-7875-365E-663E7B77087A}"/>
              </a:ext>
            </a:extLst>
          </p:cNvPr>
          <p:cNvSpPr txBox="1"/>
          <p:nvPr/>
        </p:nvSpPr>
        <p:spPr>
          <a:xfrm>
            <a:off x="1006004" y="4701712"/>
            <a:ext cx="22371992" cy="885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kumimoji="0" lang="en-US" sz="3200" b="0" i="0" u="none" strike="noStrike" cap="none" spc="0" normalizeH="0" baseline="0" dirty="0">
                <a:ln>
                  <a:noFill/>
                </a:ln>
                <a:solidFill>
                  <a:schemeClr val="bg2"/>
                </a:solidFill>
                <a:effectLst/>
                <a:uFillTx/>
                <a:latin typeface="+mn-lt"/>
                <a:ea typeface="+mn-ea"/>
                <a:cs typeface="+mn-cs"/>
                <a:sym typeface="Poppins Regular"/>
              </a:rPr>
              <a:t>Adapter is a structural design pattern that allows incompatible interfaces to collaborate.</a:t>
            </a:r>
          </a:p>
        </p:txBody>
      </p:sp>
      <p:sp>
        <p:nvSpPr>
          <p:cNvPr id="5" name="TextBox 4">
            <a:extLst>
              <a:ext uri="{FF2B5EF4-FFF2-40B4-BE49-F238E27FC236}">
                <a16:creationId xmlns:a16="http://schemas.microsoft.com/office/drawing/2014/main" id="{9B596C4E-3C62-3307-6DBD-0D2B112586A0}"/>
              </a:ext>
            </a:extLst>
          </p:cNvPr>
          <p:cNvSpPr txBox="1"/>
          <p:nvPr/>
        </p:nvSpPr>
        <p:spPr>
          <a:xfrm>
            <a:off x="1006004" y="6178527"/>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Pros</a:t>
            </a:r>
          </a:p>
        </p:txBody>
      </p:sp>
      <p:sp>
        <p:nvSpPr>
          <p:cNvPr id="7" name="TextBox 6">
            <a:extLst>
              <a:ext uri="{FF2B5EF4-FFF2-40B4-BE49-F238E27FC236}">
                <a16:creationId xmlns:a16="http://schemas.microsoft.com/office/drawing/2014/main" id="{C4D165F4-B37A-E559-568A-A1BB027F987B}"/>
              </a:ext>
            </a:extLst>
          </p:cNvPr>
          <p:cNvSpPr txBox="1"/>
          <p:nvPr/>
        </p:nvSpPr>
        <p:spPr>
          <a:xfrm>
            <a:off x="1006004" y="8660231"/>
            <a:ext cx="22371992" cy="3634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821531" rtl="0" fontAlgn="auto" latinLnBrk="0" hangingPunct="0">
              <a:lnSpc>
                <a:spcPct val="120000"/>
              </a:lnSpc>
              <a:spcBef>
                <a:spcPts val="1500"/>
              </a:spcBef>
              <a:spcAft>
                <a:spcPts val="0"/>
              </a:spcAft>
              <a:buClrTx/>
              <a:buSzTx/>
              <a:tabLst/>
            </a:pPr>
            <a:r>
              <a:rPr kumimoji="0" lang="en-US" sz="3200" i="0" u="sng" strike="noStrike" cap="none" spc="0" normalizeH="0" baseline="0" dirty="0">
                <a:ln>
                  <a:noFill/>
                </a:ln>
                <a:solidFill>
                  <a:schemeClr val="bg2"/>
                </a:solidFill>
                <a:effectLst/>
                <a:uFillTx/>
                <a:latin typeface="+mn-lt"/>
                <a:ea typeface="+mn-ea"/>
                <a:cs typeface="+mn-cs"/>
                <a:sym typeface="Poppins Regular"/>
              </a:rPr>
              <a:t>Separation of Concerns</a:t>
            </a:r>
            <a:r>
              <a:rPr kumimoji="0" lang="en-US" sz="3200" i="0" strike="noStrike" cap="none" spc="0" normalizeH="0" baseline="0" dirty="0">
                <a:ln>
                  <a:noFill/>
                </a:ln>
                <a:solidFill>
                  <a:schemeClr val="bg2"/>
                </a:solidFill>
                <a:effectLst/>
                <a:uFillTx/>
                <a:latin typeface="+mn-lt"/>
                <a:ea typeface="+mn-ea"/>
                <a:cs typeface="+mn-cs"/>
                <a:sym typeface="Poppins Regular"/>
              </a:rPr>
              <a:t> - The adapting code is extracted in a separate class (the adapter).</a:t>
            </a:r>
          </a:p>
          <a:p>
            <a:pPr marR="0" algn="l" defTabSz="821531" rtl="0" fontAlgn="auto" latinLnBrk="0" hangingPunct="0">
              <a:lnSpc>
                <a:spcPct val="120000"/>
              </a:lnSpc>
              <a:spcBef>
                <a:spcPts val="1500"/>
              </a:spcBef>
              <a:spcAft>
                <a:spcPts val="0"/>
              </a:spcAft>
              <a:buClrTx/>
              <a:buSzTx/>
              <a:tabLst/>
            </a:pPr>
            <a:r>
              <a:rPr kumimoji="0" lang="en-US" sz="3200" i="0" u="sng" strike="noStrike" cap="none" spc="0" normalizeH="0" baseline="0" dirty="0">
                <a:ln>
                  <a:noFill/>
                </a:ln>
                <a:solidFill>
                  <a:schemeClr val="bg2"/>
                </a:solidFill>
                <a:effectLst/>
                <a:uFillTx/>
                <a:latin typeface="+mn-lt"/>
                <a:ea typeface="+mn-ea"/>
                <a:cs typeface="+mn-cs"/>
                <a:sym typeface="Poppins Regular"/>
              </a:rPr>
              <a:t>Open/Closed Principle (OCP)</a:t>
            </a:r>
            <a:r>
              <a:rPr kumimoji="0" lang="en-US" sz="3200" i="0" strike="noStrike" cap="none" spc="0" normalizeH="0" baseline="0" dirty="0">
                <a:ln>
                  <a:noFill/>
                </a:ln>
                <a:solidFill>
                  <a:schemeClr val="bg2"/>
                </a:solidFill>
                <a:effectLst/>
                <a:uFillTx/>
                <a:latin typeface="+mn-lt"/>
                <a:ea typeface="+mn-ea"/>
                <a:cs typeface="+mn-cs"/>
                <a:sym typeface="Poppins Regular"/>
              </a:rPr>
              <a:t> – You can add multiple adapters sharing the same interface but adapting different systems.</a:t>
            </a:r>
          </a:p>
          <a:p>
            <a:pPr marR="0" algn="l" defTabSz="821531" rtl="0" fontAlgn="auto" latinLnBrk="0" hangingPunct="0">
              <a:lnSpc>
                <a:spcPct val="120000"/>
              </a:lnSpc>
              <a:spcBef>
                <a:spcPts val="1500"/>
              </a:spcBef>
              <a:spcAft>
                <a:spcPts val="0"/>
              </a:spcAft>
              <a:buClrTx/>
              <a:buSzTx/>
              <a:tabLst/>
            </a:pPr>
            <a:r>
              <a:rPr kumimoji="0" lang="en-US" sz="3200" i="0" u="sng" strike="noStrike" cap="none" spc="0" normalizeH="0" baseline="0" dirty="0">
                <a:ln>
                  <a:noFill/>
                </a:ln>
                <a:solidFill>
                  <a:schemeClr val="bg2"/>
                </a:solidFill>
                <a:effectLst/>
                <a:uFillTx/>
                <a:latin typeface="+mn-lt"/>
                <a:ea typeface="+mn-ea"/>
                <a:cs typeface="+mn-cs"/>
                <a:sym typeface="Poppins Regular"/>
              </a:rPr>
              <a:t>Single Responsibility Principle (SRP)</a:t>
            </a:r>
            <a:r>
              <a:rPr kumimoji="0" lang="en-US" sz="3200" i="0" strike="noStrike" cap="none" spc="0" normalizeH="0" baseline="0" dirty="0">
                <a:ln>
                  <a:noFill/>
                </a:ln>
                <a:solidFill>
                  <a:schemeClr val="bg2"/>
                </a:solidFill>
                <a:effectLst/>
                <a:uFillTx/>
                <a:latin typeface="+mn-lt"/>
                <a:ea typeface="+mn-ea"/>
                <a:cs typeface="+mn-cs"/>
                <a:sym typeface="Poppins Regular"/>
              </a:rPr>
              <a:t> – The adapter has onl</a:t>
            </a:r>
            <a:r>
              <a:rPr lang="en-US" sz="3200" dirty="0">
                <a:solidFill>
                  <a:schemeClr val="bg2"/>
                </a:solidFill>
                <a:sym typeface="Poppins Regular"/>
              </a:rPr>
              <a:t>y one reason to change. If the system it adapts changes.</a:t>
            </a:r>
            <a:endParaRPr kumimoji="0" lang="en-US" sz="3200" i="0" u="sng" strike="noStrike" cap="none" spc="0" normalizeH="0" baseline="0" dirty="0">
              <a:ln>
                <a:noFill/>
              </a:ln>
              <a:solidFill>
                <a:schemeClr val="bg2"/>
              </a:solidFill>
              <a:effectLst/>
              <a:uFillTx/>
              <a:latin typeface="+mn-lt"/>
              <a:ea typeface="+mn-ea"/>
              <a:cs typeface="+mn-cs"/>
              <a:sym typeface="Poppins Regular"/>
            </a:endParaRPr>
          </a:p>
        </p:txBody>
      </p:sp>
    </p:spTree>
    <p:extLst>
      <p:ext uri="{BB962C8B-B14F-4D97-AF65-F5344CB8AC3E}">
        <p14:creationId xmlns:p14="http://schemas.microsoft.com/office/powerpoint/2010/main" val="1656584900"/>
      </p:ext>
    </p:extLst>
  </p:cSld>
  <p:clrMapOvr>
    <a:masterClrMapping/>
  </p:clrMapOvr>
  <p:transition spd="med"/>
</p:sld>
</file>

<file path=ppt/theme/theme1.xml><?xml version="1.0" encoding="utf-8"?>
<a:theme xmlns:a="http://schemas.openxmlformats.org/drawingml/2006/main" name="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a:ea typeface=""/>
        <a:cs typeface=""/>
      </a:majorFont>
      <a:minorFont>
        <a:latin typeface="Dava Sans"/>
        <a:ea typeface=""/>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192B37"/>
            </a:solidFill>
            <a:effectLst/>
            <a:uFillTx/>
            <a:latin typeface="+mn-lt"/>
            <a:ea typeface="+mn-ea"/>
            <a:cs typeface="+mn-cs"/>
            <a:sym typeface="Poppi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a:ea typeface=""/>
        <a:cs typeface=""/>
      </a:majorFont>
      <a:minorFont>
        <a:latin typeface="Dava Sans"/>
        <a:ea typeface=""/>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192B37"/>
            </a:solidFill>
            <a:effectLst/>
            <a:uFillTx/>
            <a:latin typeface="+mn-lt"/>
            <a:ea typeface="+mn-ea"/>
            <a:cs typeface="+mn-cs"/>
            <a:sym typeface="Poppi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2_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a:ea typeface=""/>
        <a:cs typeface=""/>
      </a:majorFont>
      <a:minorFont>
        <a:latin typeface="Dava Sans"/>
        <a:ea typeface=""/>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192B37"/>
            </a:solidFill>
            <a:effectLst/>
            <a:uFillTx/>
            <a:latin typeface="+mn-lt"/>
            <a:ea typeface="+mn-ea"/>
            <a:cs typeface="+mn-cs"/>
            <a:sym typeface="Poppi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7104</TotalTime>
  <Words>1245</Words>
  <Application>Microsoft Office PowerPoint</Application>
  <PresentationFormat>Custom</PresentationFormat>
  <Paragraphs>126</Paragraphs>
  <Slides>22</Slides>
  <Notes>16</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22</vt:i4>
      </vt:variant>
    </vt:vector>
  </HeadingPairs>
  <TitlesOfParts>
    <vt:vector size="30" baseType="lpstr">
      <vt:lpstr>Aptos</vt:lpstr>
      <vt:lpstr>Arial</vt:lpstr>
      <vt:lpstr>Dava Sans</vt:lpstr>
      <vt:lpstr>Dava Sans Med</vt:lpstr>
      <vt:lpstr>Poppins Regular</vt:lpstr>
      <vt:lpstr>White</vt:lpstr>
      <vt:lpstr>1_White</vt:lpstr>
      <vt:lpstr>2_White</vt:lpstr>
      <vt:lpstr>Back to the basics:    Adapter &amp; State.</vt:lpstr>
      <vt:lpstr>About me</vt:lpstr>
      <vt:lpstr>Target audience</vt:lpstr>
      <vt:lpstr>Introduction</vt:lpstr>
      <vt:lpstr>Introduction</vt:lpstr>
      <vt:lpstr>Introduction</vt:lpstr>
      <vt:lpstr>Introduction</vt:lpstr>
      <vt:lpstr>Introduction</vt:lpstr>
      <vt:lpstr>Adapter</vt:lpstr>
      <vt:lpstr>Adapter</vt:lpstr>
      <vt:lpstr>Adapter</vt:lpstr>
      <vt:lpstr>Adapter</vt:lpstr>
      <vt:lpstr>Adapter</vt:lpstr>
      <vt:lpstr>State</vt:lpstr>
      <vt:lpstr>State</vt:lpstr>
      <vt:lpstr>State</vt:lpstr>
      <vt:lpstr>Prototype</vt:lpstr>
      <vt:lpstr>Prototype</vt:lpstr>
      <vt:lpstr>Prototype</vt:lpstr>
      <vt:lpstr>Bibliography</vt:lpstr>
      <vt:lpstr>Q &amp; A</vt:lpstr>
      <vt:lpstr>Thank you</vt:lpstr>
    </vt:vector>
  </TitlesOfParts>
  <Company>Endava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Laurentiu Schmidt</dc:creator>
  <cp:lastModifiedBy>Daniel Laurentiu Schmidt</cp:lastModifiedBy>
  <cp:revision>1</cp:revision>
  <dcterms:created xsi:type="dcterms:W3CDTF">2025-06-15T11:23:17Z</dcterms:created>
  <dcterms:modified xsi:type="dcterms:W3CDTF">2025-08-26T13:28:50Z</dcterms:modified>
</cp:coreProperties>
</file>