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3" r:id="rId19"/>
    <p:sldId id="324" r:id="rId20"/>
    <p:sldId id="325" r:id="rId21"/>
    <p:sldId id="328"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545170"/>
            <a:ext cx="9289032" cy="485563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72480" y="764704"/>
            <a:ext cx="9289032"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DataTables</a:t>
            </a:r>
            <a:r>
              <a:rPr lang="en-US" dirty="0"/>
              <a:t> is a plug-in for the jQuery JavaScript library</a:t>
            </a:r>
          </a:p>
          <a:p>
            <a:pPr marL="285750" indent="-285750">
              <a:buFont typeface="Arial" panose="020B0604020202020204" pitchFamily="34" charset="0"/>
              <a:buChar char="•"/>
            </a:pPr>
            <a:r>
              <a:rPr lang="en-US" dirty="0"/>
              <a:t>Desktop view</a:t>
            </a:r>
            <a:endParaRPr lang="en-US" dirty="0"/>
          </a:p>
        </p:txBody>
      </p:sp>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JavaScript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732" y="1624658"/>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
        <p:nvSpPr>
          <p:cNvPr id="4" name="TextBox 3"/>
          <p:cNvSpPr txBox="1"/>
          <p:nvPr/>
        </p:nvSpPr>
        <p:spPr>
          <a:xfrm>
            <a:off x="6467508" y="1066702"/>
            <a:ext cx="2784996" cy="307777"/>
          </a:xfrm>
          <a:prstGeom prst="rect">
            <a:avLst/>
          </a:prstGeom>
          <a:noFill/>
        </p:spPr>
        <p:txBody>
          <a:bodyPr wrap="square" rtlCol="0">
            <a:spAutoFit/>
          </a:bodyPr>
          <a:lstStyle/>
          <a:p>
            <a:r>
              <a:rPr lang="en-US" dirty="0"/>
              <a:t>Responsive for mobile</a:t>
            </a:r>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4752528"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2529" y="1340768"/>
            <a:ext cx="2896243" cy="453603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88504" y="980728"/>
            <a:ext cx="4608512" cy="3528392"/>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7996" y="781465"/>
            <a:ext cx="3838511" cy="235950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887" y="3808511"/>
            <a:ext cx="3783265" cy="245040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88" y="5097420"/>
            <a:ext cx="4896544" cy="1190625"/>
          </a:xfrm>
          <a:prstGeom prst="rect">
            <a:avLst/>
          </a:prstGeom>
        </p:spPr>
      </p:pic>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b="1" dirty="0">
                <a:latin typeface="Times New Roman" panose="02020603050405020304" pitchFamily="18" charset="0"/>
                <a:cs typeface="Times New Roman" panose="02020603050405020304" pitchFamily="18" charset="0"/>
              </a:rPr>
              <a:t>     ASP.NET Identity</a:t>
            </a:r>
            <a:r>
              <a:rPr lang="en-US" sz="1400" dirty="0">
                <a:latin typeface="Times New Roman" panose="02020603050405020304" pitchFamily="18" charset="0"/>
                <a:cs typeface="Times New Roman" panose="02020603050405020304" pitchFamily="18" charset="0"/>
              </a:rPr>
              <a:t>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Guest</a:t>
            </a:r>
            <a:r>
              <a:rPr lang="en-US" sz="1400" dirty="0">
                <a:latin typeface="Times New Roman" panose="02020603050405020304" pitchFamily="18" charset="0"/>
                <a:cs typeface="Times New Roman" panose="02020603050405020304" pitchFamily="18" charset="0"/>
              </a:rPr>
              <a:t>: They have the lowest degree of access, they only   have access to change the password</a:t>
            </a:r>
          </a:p>
          <a:p>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When a user places his first order, he becomes Customers and can see their orders</a:t>
            </a:r>
          </a:p>
          <a:p>
            <a:pPr marL="0" indent="0">
              <a:buNone/>
            </a:pPr>
            <a:r>
              <a:rPr lang="en-US" sz="1400" b="1" dirty="0">
                <a:latin typeface="Times New Roman" panose="02020603050405020304" pitchFamily="18" charset="0"/>
                <a:cs typeface="Times New Roman" panose="02020603050405020304" pitchFamily="18" charset="0"/>
              </a:rPr>
              <a:t>Employees</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Employee</a:t>
            </a:r>
            <a:r>
              <a:rPr lang="en-US" sz="1400" dirty="0">
                <a:latin typeface="Times New Roman" panose="02020603050405020304" pitchFamily="18" charset="0"/>
                <a:cs typeface="Times New Roman" panose="02020603050405020304" pitchFamily="18" charset="0"/>
              </a:rPr>
              <a:t>: They have access to the list of orders they handle</a:t>
            </a:r>
          </a:p>
          <a:p>
            <a:r>
              <a:rPr lang="en-US" sz="1400" b="1" dirty="0">
                <a:latin typeface="Times New Roman" panose="02020603050405020304" pitchFamily="18" charset="0"/>
                <a:cs typeface="Times New Roman" panose="02020603050405020304" pitchFamily="18" charset="0"/>
              </a:rPr>
              <a:t>Managers</a:t>
            </a:r>
            <a:r>
              <a:rPr lang="en-US" sz="1400" dirty="0">
                <a:latin typeface="Times New Roman" panose="02020603050405020304" pitchFamily="18" charset="0"/>
                <a:cs typeface="Times New Roman" panose="02020603050405020304" pitchFamily="18" charset="0"/>
              </a:rPr>
              <a:t>: They have access to the list of all orders</a:t>
            </a:r>
          </a:p>
          <a:p>
            <a:r>
              <a:rPr lang="en-US" sz="1400" b="1" dirty="0">
                <a:latin typeface="Times New Roman" panose="02020603050405020304" pitchFamily="18" charset="0"/>
                <a:cs typeface="Times New Roman" panose="02020603050405020304" pitchFamily="18" charset="0"/>
              </a:rPr>
              <a:t>Admins</a:t>
            </a:r>
            <a:r>
              <a:rPr lang="en-US" sz="1400" dirty="0">
                <a:latin typeface="Times New Roman" panose="02020603050405020304" pitchFamily="18" charset="0"/>
                <a:cs typeface="Times New Roman" panose="02020603050405020304" pitchFamily="18" charset="0"/>
              </a:rPr>
              <a:t>: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0228" y="836712"/>
            <a:ext cx="3096344" cy="521808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a:xfrm>
            <a:off x="355444" y="1128875"/>
            <a:ext cx="4381500" cy="3268960"/>
          </a:xfrm>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5444" y="4840614"/>
            <a:ext cx="4601716" cy="143448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24" y="1128875"/>
            <a:ext cx="4270552" cy="514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83" y="3356992"/>
            <a:ext cx="4327229" cy="288032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16" y="3349724"/>
            <a:ext cx="4265392" cy="28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8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245410" y="1732484"/>
            <a:ext cx="3960440"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4315675"/>
            <a:ext cx="4036826" cy="154675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764703"/>
            <a:ext cx="4429125" cy="5097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4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788112" y="1196752"/>
            <a:ext cx="8127288" cy="1296144"/>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We use unit testing in </a:t>
            </a:r>
            <a:r>
              <a:rPr lang="en-US" sz="1400" dirty="0" err="1">
                <a:latin typeface="Times New Roman" panose="02020603050405020304" pitchFamily="18" charset="0"/>
                <a:cs typeface="Times New Roman" panose="02020603050405020304" pitchFamily="18" charset="0"/>
              </a:rPr>
              <a:t>metods</a:t>
            </a:r>
            <a:r>
              <a:rPr lang="en-US" sz="1400" dirty="0">
                <a:latin typeface="Times New Roman" panose="02020603050405020304" pitchFamily="18" charset="0"/>
                <a:cs typeface="Times New Roman" panose="02020603050405020304" pitchFamily="18" charset="0"/>
              </a:rPr>
              <a:t> from Controllers.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HTML 5 &amp;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1404" y="1772816"/>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772816"/>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152" y="4149080"/>
            <a:ext cx="3264654" cy="20481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32520" y="764704"/>
            <a:ext cx="77048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Responsive design</a:t>
            </a:r>
          </a:p>
          <a:p>
            <a:pPr marL="285750" indent="-285750">
              <a:buFont typeface="Arial" panose="020B0604020202020204" pitchFamily="34" charset="0"/>
              <a:buChar char="•"/>
            </a:pPr>
            <a:r>
              <a:rPr lang="en-US" dirty="0"/>
              <a:t>Mobile first</a:t>
            </a:r>
          </a:p>
          <a:p>
            <a:pPr marL="285750" indent="-285750">
              <a:buFont typeface="Arial" panose="020B0604020202020204" pitchFamily="34" charset="0"/>
              <a:buChar char="•"/>
            </a:pPr>
            <a:r>
              <a:rPr lang="en-US" dirty="0"/>
              <a:t>All browsers: Internet Explorer, Chrome, Safari, Edge</a:t>
            </a:r>
          </a:p>
        </p:txBody>
      </p:sp>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593" y="1556792"/>
            <a:ext cx="5256584" cy="227762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556792"/>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1" y="4581128"/>
            <a:ext cx="4248473" cy="1393331"/>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93" y="4581128"/>
            <a:ext cx="4461100" cy="139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0592" y="4292721"/>
            <a:ext cx="6912768" cy="1935058"/>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5988" y="1412776"/>
            <a:ext cx="4578358" cy="157840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200472" y="1412776"/>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8" y="3320988"/>
            <a:ext cx="4578358" cy="2569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11953</TotalTime>
  <Words>911</Words>
  <Application>Microsoft Office PowerPoint</Application>
  <PresentationFormat>A4 Paper (210x297 mm)</PresentationFormat>
  <Paragraphs>200</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693</cp:revision>
  <cp:lastPrinted>2015-11-09T10:27:16Z</cp:lastPrinted>
  <dcterms:created xsi:type="dcterms:W3CDTF">2004-04-23T08:14:08Z</dcterms:created>
  <dcterms:modified xsi:type="dcterms:W3CDTF">2017-09-19T07:31:54Z</dcterms:modified>
</cp:coreProperties>
</file>