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2529" y="1340768"/>
            <a:ext cx="2896243" cy="453603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7996" y="781465"/>
            <a:ext cx="3838511" cy="23595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887" y="3808511"/>
            <a:ext cx="3783265" cy="245040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88" y="5097420"/>
            <a:ext cx="4896544" cy="1190625"/>
          </a:xfrm>
          <a:prstGeom prst="rect">
            <a:avLst/>
          </a:prstGeom>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0228" y="836712"/>
            <a:ext cx="3096344" cy="521808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024" y="1128875"/>
            <a:ext cx="4270552" cy="527192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454363" y="4397834"/>
            <a:ext cx="4282581" cy="2002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356992"/>
            <a:ext cx="4327229" cy="288032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349724"/>
            <a:ext cx="4265392" cy="28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from Controllers.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a:cs typeface="Times New Roman" panose="02020603050405020304" pitchFamily="18" charset="0"/>
              </a:rPr>
              <a:t> HTML5 </a:t>
            </a:r>
            <a:r>
              <a:rPr lang="en-US" altLang="en-US" sz="2000" dirty="0">
                <a:cs typeface="Times New Roman" panose="02020603050405020304" pitchFamily="18" charset="0"/>
              </a:rPr>
              <a:t>&amp;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1404" y="1772816"/>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772816"/>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152" y="4149080"/>
            <a:ext cx="3264654" cy="20481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593" y="1556792"/>
            <a:ext cx="5256584" cy="227762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93" y="4581128"/>
            <a:ext cx="4461100" cy="139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11963</TotalTime>
  <Words>910</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697</cp:revision>
  <cp:lastPrinted>2015-11-09T10:27:16Z</cp:lastPrinted>
  <dcterms:created xsi:type="dcterms:W3CDTF">2004-04-23T08:14:08Z</dcterms:created>
  <dcterms:modified xsi:type="dcterms:W3CDTF">2017-09-19T10:36:57Z</dcterms:modified>
</cp:coreProperties>
</file>