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uli Light" pitchFamily="2" charset="77"/>
      <p:regular r:id="rId7"/>
      <p:bold r:id="rId8"/>
      <p:italic r:id="rId9"/>
      <p:boldItalic r:id="rId10"/>
    </p:embeddedFont>
    <p:embeddedFont>
      <p:font typeface="Poppins" pitchFamily="2" charset="77"/>
      <p:regular r:id="rId11"/>
      <p:bold r:id="rId12"/>
      <p:italic r:id="rId13"/>
      <p:boldItalic r:id="rId14"/>
    </p:embeddedFont>
    <p:embeddedFont>
      <p:font typeface="Poppins Light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6E7E8-D8FA-1E4F-B0EE-1DF85213954D}" v="472" dt="2018-11-15T19:08:57.971"/>
  </p1510:revLst>
</p1510:revInfo>
</file>

<file path=ppt/tableStyles.xml><?xml version="1.0" encoding="utf-8"?>
<a:tblStyleLst xmlns:a="http://schemas.openxmlformats.org/drawingml/2006/main" def="{540942BF-5141-4FE8-986D-8670ED83617F}">
  <a:tblStyle styleId="{540942BF-5141-4FE8-986D-8670ED8361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46" d="100"/>
          <a:sy n="14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VERMA [CSE - 2016]" userId="7688b7bb-f257-4c94-8443-c63bceb19dc4" providerId="ADAL" clId="{7C16E7E8-D8FA-1E4F-B0EE-1DF85213954D}"/>
    <pc:docChg chg="undo custSel addSld delSld modSld">
      <pc:chgData name="ABHISHEK VERMA [CSE - 2016]" userId="7688b7bb-f257-4c94-8443-c63bceb19dc4" providerId="ADAL" clId="{7C16E7E8-D8FA-1E4F-B0EE-1DF85213954D}" dt="2018-11-15T19:08:57.971" v="471" actId="2696"/>
      <pc:docMkLst>
        <pc:docMk/>
      </pc:docMkLst>
      <pc:sldChg chg="add del">
        <pc:chgData name="ABHISHEK VERMA [CSE - 2016]" userId="7688b7bb-f257-4c94-8443-c63bceb19dc4" providerId="ADAL" clId="{7C16E7E8-D8FA-1E4F-B0EE-1DF85213954D}" dt="2018-11-15T19:08:56.278" v="465" actId="2696"/>
        <pc:sldMkLst>
          <pc:docMk/>
          <pc:sldMk cId="0" sldId="256"/>
        </pc:sldMkLst>
      </pc:sldChg>
      <pc:sldChg chg="add del">
        <pc:chgData name="ABHISHEK VERMA [CSE - 2016]" userId="7688b7bb-f257-4c94-8443-c63bceb19dc4" providerId="ADAL" clId="{7C16E7E8-D8FA-1E4F-B0EE-1DF85213954D}" dt="2018-11-15T19:08:56.708" v="467" actId="2696"/>
        <pc:sldMkLst>
          <pc:docMk/>
          <pc:sldMk cId="0" sldId="257"/>
        </pc:sldMkLst>
      </pc:sldChg>
      <pc:sldChg chg="addSp delSp modSp add del">
        <pc:chgData name="ABHISHEK VERMA [CSE - 2016]" userId="7688b7bb-f257-4c94-8443-c63bceb19dc4" providerId="ADAL" clId="{7C16E7E8-D8FA-1E4F-B0EE-1DF85213954D}" dt="2018-11-15T19:08:56.975" v="469" actId="2696"/>
        <pc:sldMkLst>
          <pc:docMk/>
          <pc:sldMk cId="0" sldId="258"/>
        </pc:sldMkLst>
        <pc:spChg chg="add del mod">
          <ac:chgData name="ABHISHEK VERMA [CSE - 2016]" userId="7688b7bb-f257-4c94-8443-c63bceb19dc4" providerId="ADAL" clId="{7C16E7E8-D8FA-1E4F-B0EE-1DF85213954D}" dt="2018-11-15T18:24:13.420" v="6" actId="11529"/>
          <ac:spMkLst>
            <pc:docMk/>
            <pc:sldMk cId="0" sldId="258"/>
            <ac:spMk id="2" creationId="{36623C6A-7A6E-7748-8A63-62B4539499C4}"/>
          </ac:spMkLst>
        </pc:spChg>
        <pc:spChg chg="mod">
          <ac:chgData name="ABHISHEK VERMA [CSE - 2016]" userId="7688b7bb-f257-4c94-8443-c63bceb19dc4" providerId="ADAL" clId="{7C16E7E8-D8FA-1E4F-B0EE-1DF85213954D}" dt="2018-11-15T18:23:47.444" v="1" actId="14100"/>
          <ac:spMkLst>
            <pc:docMk/>
            <pc:sldMk cId="0" sldId="258"/>
            <ac:spMk id="79" creationId="{00000000-0000-0000-0000-000000000000}"/>
          </ac:spMkLst>
        </pc:spChg>
        <pc:spChg chg="mod">
          <ac:chgData name="ABHISHEK VERMA [CSE - 2016]" userId="7688b7bb-f257-4c94-8443-c63bceb19dc4" providerId="ADAL" clId="{7C16E7E8-D8FA-1E4F-B0EE-1DF85213954D}" dt="2018-11-15T18:30:07.394" v="235" actId="20577"/>
          <ac:spMkLst>
            <pc:docMk/>
            <pc:sldMk cId="0" sldId="258"/>
            <ac:spMk id="80" creationId="{00000000-0000-0000-0000-000000000000}"/>
          </ac:spMkLst>
        </pc:spChg>
      </pc:sldChg>
      <pc:sldChg chg="modSp add del">
        <pc:chgData name="ABHISHEK VERMA [CSE - 2016]" userId="7688b7bb-f257-4c94-8443-c63bceb19dc4" providerId="ADAL" clId="{7C16E7E8-D8FA-1E4F-B0EE-1DF85213954D}" dt="2018-11-15T19:08:57.971" v="471" actId="2696"/>
        <pc:sldMkLst>
          <pc:docMk/>
          <pc:sldMk cId="0" sldId="259"/>
        </pc:sldMkLst>
        <pc:spChg chg="mod">
          <ac:chgData name="ABHISHEK VERMA [CSE - 2016]" userId="7688b7bb-f257-4c94-8443-c63bceb19dc4" providerId="ADAL" clId="{7C16E7E8-D8FA-1E4F-B0EE-1DF85213954D}" dt="2018-11-15T18:33:06.754" v="237" actId="14100"/>
          <ac:spMkLst>
            <pc:docMk/>
            <pc:sldMk cId="0" sldId="259"/>
            <ac:spMk id="86" creationId="{00000000-0000-0000-0000-000000000000}"/>
          </ac:spMkLst>
        </pc:spChg>
        <pc:spChg chg="mod">
          <ac:chgData name="ABHISHEK VERMA [CSE - 2016]" userId="7688b7bb-f257-4c94-8443-c63bceb19dc4" providerId="ADAL" clId="{7C16E7E8-D8FA-1E4F-B0EE-1DF85213954D}" dt="2018-11-15T19:01:54.592" v="425" actId="20577"/>
          <ac:spMkLst>
            <pc:docMk/>
            <pc:sldMk cId="0" sldId="259"/>
            <ac:spMk id="87" creationId="{00000000-0000-0000-0000-000000000000}"/>
          </ac:spMkLst>
        </pc:spChg>
      </pc:sldChg>
      <pc:sldChg chg="del">
        <pc:chgData name="ABHISHEK VERMA [CSE - 2016]" userId="7688b7bb-f257-4c94-8443-c63bceb19dc4" providerId="ADAL" clId="{7C16E7E8-D8FA-1E4F-B0EE-1DF85213954D}" dt="2018-11-15T19:08:38.478" v="426" actId="2696"/>
        <pc:sldMkLst>
          <pc:docMk/>
          <pc:sldMk cId="0" sldId="261"/>
        </pc:sldMkLst>
      </pc:sldChg>
      <pc:sldChg chg="del">
        <pc:chgData name="ABHISHEK VERMA [CSE - 2016]" userId="7688b7bb-f257-4c94-8443-c63bceb19dc4" providerId="ADAL" clId="{7C16E7E8-D8FA-1E4F-B0EE-1DF85213954D}" dt="2018-11-15T19:08:39.117" v="427" actId="2696"/>
        <pc:sldMkLst>
          <pc:docMk/>
          <pc:sldMk cId="0" sldId="262"/>
        </pc:sldMkLst>
      </pc:sldChg>
      <pc:sldChg chg="del">
        <pc:chgData name="ABHISHEK VERMA [CSE - 2016]" userId="7688b7bb-f257-4c94-8443-c63bceb19dc4" providerId="ADAL" clId="{7C16E7E8-D8FA-1E4F-B0EE-1DF85213954D}" dt="2018-11-15T19:08:39.288" v="428" actId="2696"/>
        <pc:sldMkLst>
          <pc:docMk/>
          <pc:sldMk cId="0" sldId="263"/>
        </pc:sldMkLst>
      </pc:sldChg>
      <pc:sldChg chg="del">
        <pc:chgData name="ABHISHEK VERMA [CSE - 2016]" userId="7688b7bb-f257-4c94-8443-c63bceb19dc4" providerId="ADAL" clId="{7C16E7E8-D8FA-1E4F-B0EE-1DF85213954D}" dt="2018-11-15T19:08:39.495" v="429" actId="2696"/>
        <pc:sldMkLst>
          <pc:docMk/>
          <pc:sldMk cId="0" sldId="264"/>
        </pc:sldMkLst>
      </pc:sldChg>
      <pc:sldChg chg="del">
        <pc:chgData name="ABHISHEK VERMA [CSE - 2016]" userId="7688b7bb-f257-4c94-8443-c63bceb19dc4" providerId="ADAL" clId="{7C16E7E8-D8FA-1E4F-B0EE-1DF85213954D}" dt="2018-11-15T19:08:39.605" v="430" actId="2696"/>
        <pc:sldMkLst>
          <pc:docMk/>
          <pc:sldMk cId="0" sldId="265"/>
        </pc:sldMkLst>
      </pc:sldChg>
      <pc:sldChg chg="del">
        <pc:chgData name="ABHISHEK VERMA [CSE - 2016]" userId="7688b7bb-f257-4c94-8443-c63bceb19dc4" providerId="ADAL" clId="{7C16E7E8-D8FA-1E4F-B0EE-1DF85213954D}" dt="2018-11-15T19:08:39.790" v="432" actId="2696"/>
        <pc:sldMkLst>
          <pc:docMk/>
          <pc:sldMk cId="0" sldId="266"/>
        </pc:sldMkLst>
      </pc:sldChg>
      <pc:sldChg chg="del">
        <pc:chgData name="ABHISHEK VERMA [CSE - 2016]" userId="7688b7bb-f257-4c94-8443-c63bceb19dc4" providerId="ADAL" clId="{7C16E7E8-D8FA-1E4F-B0EE-1DF85213954D}" dt="2018-11-15T19:08:40.300" v="433" actId="2696"/>
        <pc:sldMkLst>
          <pc:docMk/>
          <pc:sldMk cId="0" sldId="267"/>
        </pc:sldMkLst>
      </pc:sldChg>
      <pc:sldChg chg="del">
        <pc:chgData name="ABHISHEK VERMA [CSE - 2016]" userId="7688b7bb-f257-4c94-8443-c63bceb19dc4" providerId="ADAL" clId="{7C16E7E8-D8FA-1E4F-B0EE-1DF85213954D}" dt="2018-11-15T19:08:40.409" v="434" actId="2696"/>
        <pc:sldMkLst>
          <pc:docMk/>
          <pc:sldMk cId="0" sldId="268"/>
        </pc:sldMkLst>
      </pc:sldChg>
      <pc:sldChg chg="del">
        <pc:chgData name="ABHISHEK VERMA [CSE - 2016]" userId="7688b7bb-f257-4c94-8443-c63bceb19dc4" providerId="ADAL" clId="{7C16E7E8-D8FA-1E4F-B0EE-1DF85213954D}" dt="2018-11-15T19:08:40.438" v="435" actId="2696"/>
        <pc:sldMkLst>
          <pc:docMk/>
          <pc:sldMk cId="0" sldId="269"/>
        </pc:sldMkLst>
      </pc:sldChg>
      <pc:sldChg chg="del">
        <pc:chgData name="ABHISHEK VERMA [CSE - 2016]" userId="7688b7bb-f257-4c94-8443-c63bceb19dc4" providerId="ADAL" clId="{7C16E7E8-D8FA-1E4F-B0EE-1DF85213954D}" dt="2018-11-15T19:08:40.539" v="437" actId="2696"/>
        <pc:sldMkLst>
          <pc:docMk/>
          <pc:sldMk cId="0" sldId="270"/>
        </pc:sldMkLst>
      </pc:sldChg>
      <pc:sldChg chg="del">
        <pc:chgData name="ABHISHEK VERMA [CSE - 2016]" userId="7688b7bb-f257-4c94-8443-c63bceb19dc4" providerId="ADAL" clId="{7C16E7E8-D8FA-1E4F-B0EE-1DF85213954D}" dt="2018-11-15T19:08:40.665" v="438" actId="2696"/>
        <pc:sldMkLst>
          <pc:docMk/>
          <pc:sldMk cId="0" sldId="271"/>
        </pc:sldMkLst>
      </pc:sldChg>
      <pc:sldChg chg="del">
        <pc:chgData name="ABHISHEK VERMA [CSE - 2016]" userId="7688b7bb-f257-4c94-8443-c63bceb19dc4" providerId="ADAL" clId="{7C16E7E8-D8FA-1E4F-B0EE-1DF85213954D}" dt="2018-11-15T19:08:40.725" v="439" actId="2696"/>
        <pc:sldMkLst>
          <pc:docMk/>
          <pc:sldMk cId="0" sldId="272"/>
        </pc:sldMkLst>
      </pc:sldChg>
      <pc:sldChg chg="del">
        <pc:chgData name="ABHISHEK VERMA [CSE - 2016]" userId="7688b7bb-f257-4c94-8443-c63bceb19dc4" providerId="ADAL" clId="{7C16E7E8-D8FA-1E4F-B0EE-1DF85213954D}" dt="2018-11-15T19:08:40.759" v="440" actId="2696"/>
        <pc:sldMkLst>
          <pc:docMk/>
          <pc:sldMk cId="0" sldId="273"/>
        </pc:sldMkLst>
      </pc:sldChg>
      <pc:sldChg chg="del">
        <pc:chgData name="ABHISHEK VERMA [CSE - 2016]" userId="7688b7bb-f257-4c94-8443-c63bceb19dc4" providerId="ADAL" clId="{7C16E7E8-D8FA-1E4F-B0EE-1DF85213954D}" dt="2018-11-15T19:08:40.938" v="442" actId="2696"/>
        <pc:sldMkLst>
          <pc:docMk/>
          <pc:sldMk cId="0" sldId="274"/>
        </pc:sldMkLst>
      </pc:sldChg>
      <pc:sldChg chg="del">
        <pc:chgData name="ABHISHEK VERMA [CSE - 2016]" userId="7688b7bb-f257-4c94-8443-c63bceb19dc4" providerId="ADAL" clId="{7C16E7E8-D8FA-1E4F-B0EE-1DF85213954D}" dt="2018-11-15T19:08:40.975" v="444" actId="2696"/>
        <pc:sldMkLst>
          <pc:docMk/>
          <pc:sldMk cId="0" sldId="275"/>
        </pc:sldMkLst>
      </pc:sldChg>
      <pc:sldChg chg="del">
        <pc:chgData name="ABHISHEK VERMA [CSE - 2016]" userId="7688b7bb-f257-4c94-8443-c63bceb19dc4" providerId="ADAL" clId="{7C16E7E8-D8FA-1E4F-B0EE-1DF85213954D}" dt="2018-11-15T19:08:41.022" v="445" actId="2696"/>
        <pc:sldMkLst>
          <pc:docMk/>
          <pc:sldMk cId="0" sldId="276"/>
        </pc:sldMkLst>
      </pc:sldChg>
      <pc:sldChg chg="del">
        <pc:chgData name="ABHISHEK VERMA [CSE - 2016]" userId="7688b7bb-f257-4c94-8443-c63bceb19dc4" providerId="ADAL" clId="{7C16E7E8-D8FA-1E4F-B0EE-1DF85213954D}" dt="2018-11-15T19:08:41.098" v="447" actId="2696"/>
        <pc:sldMkLst>
          <pc:docMk/>
          <pc:sldMk cId="0" sldId="277"/>
        </pc:sldMkLst>
      </pc:sldChg>
      <pc:sldChg chg="del">
        <pc:chgData name="ABHISHEK VERMA [CSE - 2016]" userId="7688b7bb-f257-4c94-8443-c63bceb19dc4" providerId="ADAL" clId="{7C16E7E8-D8FA-1E4F-B0EE-1DF85213954D}" dt="2018-11-15T19:08:41.203" v="448" actId="2696"/>
        <pc:sldMkLst>
          <pc:docMk/>
          <pc:sldMk cId="0" sldId="278"/>
        </pc:sldMkLst>
      </pc:sldChg>
      <pc:sldChg chg="del">
        <pc:chgData name="ABHISHEK VERMA [CSE - 2016]" userId="7688b7bb-f257-4c94-8443-c63bceb19dc4" providerId="ADAL" clId="{7C16E7E8-D8FA-1E4F-B0EE-1DF85213954D}" dt="2018-11-15T19:08:41.328" v="449" actId="2696"/>
        <pc:sldMkLst>
          <pc:docMk/>
          <pc:sldMk cId="0" sldId="279"/>
        </pc:sldMkLst>
      </pc:sldChg>
      <pc:sldChg chg="del">
        <pc:chgData name="ABHISHEK VERMA [CSE - 2016]" userId="7688b7bb-f257-4c94-8443-c63bceb19dc4" providerId="ADAL" clId="{7C16E7E8-D8FA-1E4F-B0EE-1DF85213954D}" dt="2018-11-15T19:08:41.348" v="450" actId="2696"/>
        <pc:sldMkLst>
          <pc:docMk/>
          <pc:sldMk cId="0" sldId="280"/>
        </pc:sldMkLst>
      </pc:sldChg>
      <pc:sldChg chg="del">
        <pc:chgData name="ABHISHEK VERMA [CSE - 2016]" userId="7688b7bb-f257-4c94-8443-c63bceb19dc4" providerId="ADAL" clId="{7C16E7E8-D8FA-1E4F-B0EE-1DF85213954D}" dt="2018-11-15T19:08:41.529" v="452" actId="2696"/>
        <pc:sldMkLst>
          <pc:docMk/>
          <pc:sldMk cId="0" sldId="281"/>
        </pc:sldMkLst>
      </pc:sldChg>
      <pc:sldChg chg="del">
        <pc:chgData name="ABHISHEK VERMA [CSE - 2016]" userId="7688b7bb-f257-4c94-8443-c63bceb19dc4" providerId="ADAL" clId="{7C16E7E8-D8FA-1E4F-B0EE-1DF85213954D}" dt="2018-11-15T19:08:41.644" v="453" actId="2696"/>
        <pc:sldMkLst>
          <pc:docMk/>
          <pc:sldMk cId="0" sldId="282"/>
        </pc:sldMkLst>
      </pc:sldChg>
      <pc:sldChg chg="del">
        <pc:chgData name="ABHISHEK VERMA [CSE - 2016]" userId="7688b7bb-f257-4c94-8443-c63bceb19dc4" providerId="ADAL" clId="{7C16E7E8-D8FA-1E4F-B0EE-1DF85213954D}" dt="2018-11-15T19:08:41.670" v="454" actId="2696"/>
        <pc:sldMkLst>
          <pc:docMk/>
          <pc:sldMk cId="0" sldId="283"/>
        </pc:sldMkLst>
      </pc:sldChg>
      <pc:sldMasterChg chg="addSldLayout delSldLayout">
        <pc:chgData name="ABHISHEK VERMA [CSE - 2016]" userId="7688b7bb-f257-4c94-8443-c63bceb19dc4" providerId="ADAL" clId="{7C16E7E8-D8FA-1E4F-B0EE-1DF85213954D}" dt="2018-11-15T19:08:57.961" v="470" actId="2696"/>
        <pc:sldMasterMkLst>
          <pc:docMk/>
          <pc:sldMasterMk cId="0" sldId="2147483660"/>
        </pc:sldMasterMkLst>
        <pc:sldLayoutChg chg="add del">
          <pc:chgData name="ABHISHEK VERMA [CSE - 2016]" userId="7688b7bb-f257-4c94-8443-c63bceb19dc4" providerId="ADAL" clId="{7C16E7E8-D8FA-1E4F-B0EE-1DF85213954D}" dt="2018-11-15T19:08:56.263" v="464" actId="2696"/>
          <pc:sldLayoutMkLst>
            <pc:docMk/>
            <pc:sldMasterMk cId="0" sldId="2147483660"/>
            <pc:sldLayoutMk cId="0" sldId="2147483648"/>
          </pc:sldLayoutMkLst>
        </pc:sldLayoutChg>
        <pc:sldLayoutChg chg="add del">
          <pc:chgData name="ABHISHEK VERMA [CSE - 2016]" userId="7688b7bb-f257-4c94-8443-c63bceb19dc4" providerId="ADAL" clId="{7C16E7E8-D8FA-1E4F-B0EE-1DF85213954D}" dt="2018-11-15T19:08:57.961" v="470" actId="2696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ABHISHEK VERMA [CSE - 2016]" userId="7688b7bb-f257-4c94-8443-c63bceb19dc4" providerId="ADAL" clId="{7C16E7E8-D8FA-1E4F-B0EE-1DF85213954D}" dt="2018-11-15T19:08:41.350" v="451" actId="2696"/>
          <pc:sldLayoutMkLst>
            <pc:docMk/>
            <pc:sldMasterMk cId="0" sldId="2147483660"/>
            <pc:sldLayoutMk cId="0" sldId="2147483651"/>
          </pc:sldLayoutMkLst>
        </pc:sldLayoutChg>
        <pc:sldLayoutChg chg="del">
          <pc:chgData name="ABHISHEK VERMA [CSE - 2016]" userId="7688b7bb-f257-4c94-8443-c63bceb19dc4" providerId="ADAL" clId="{7C16E7E8-D8FA-1E4F-B0EE-1DF85213954D}" dt="2018-11-15T19:08:39.609" v="431" actId="2696"/>
          <pc:sldLayoutMkLst>
            <pc:docMk/>
            <pc:sldMasterMk cId="0" sldId="2147483660"/>
            <pc:sldLayoutMk cId="0" sldId="2147483652"/>
          </pc:sldLayoutMkLst>
        </pc:sldLayoutChg>
        <pc:sldLayoutChg chg="add del">
          <pc:chgData name="ABHISHEK VERMA [CSE - 2016]" userId="7688b7bb-f257-4c94-8443-c63bceb19dc4" providerId="ADAL" clId="{7C16E7E8-D8FA-1E4F-B0EE-1DF85213954D}" dt="2018-11-15T19:08:56.699" v="466" actId="2696"/>
          <pc:sldLayoutMkLst>
            <pc:docMk/>
            <pc:sldMasterMk cId="0" sldId="2147483660"/>
            <pc:sldLayoutMk cId="0" sldId="2147483653"/>
          </pc:sldLayoutMkLst>
        </pc:sldLayoutChg>
        <pc:sldLayoutChg chg="del">
          <pc:chgData name="ABHISHEK VERMA [CSE - 2016]" userId="7688b7bb-f257-4c94-8443-c63bceb19dc4" providerId="ADAL" clId="{7C16E7E8-D8FA-1E4F-B0EE-1DF85213954D}" dt="2018-11-15T19:08:40.761" v="441" actId="2696"/>
          <pc:sldLayoutMkLst>
            <pc:docMk/>
            <pc:sldMasterMk cId="0" sldId="2147483660"/>
            <pc:sldLayoutMk cId="0" sldId="2147483654"/>
          </pc:sldLayoutMkLst>
        </pc:sldLayoutChg>
        <pc:sldLayoutChg chg="del">
          <pc:chgData name="ABHISHEK VERMA [CSE - 2016]" userId="7688b7bb-f257-4c94-8443-c63bceb19dc4" providerId="ADAL" clId="{7C16E7E8-D8FA-1E4F-B0EE-1DF85213954D}" dt="2018-11-15T19:08:41.023" v="446" actId="2696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ABHISHEK VERMA [CSE - 2016]" userId="7688b7bb-f257-4c94-8443-c63bceb19dc4" providerId="ADAL" clId="{7C16E7E8-D8FA-1E4F-B0EE-1DF85213954D}" dt="2018-11-15T19:08:40.439" v="436" actId="2696"/>
          <pc:sldLayoutMkLst>
            <pc:docMk/>
            <pc:sldMasterMk cId="0" sldId="2147483660"/>
            <pc:sldLayoutMk cId="0" sldId="2147483656"/>
          </pc:sldLayoutMkLst>
        </pc:sldLayoutChg>
        <pc:sldLayoutChg chg="del">
          <pc:chgData name="ABHISHEK VERMA [CSE - 2016]" userId="7688b7bb-f257-4c94-8443-c63bceb19dc4" providerId="ADAL" clId="{7C16E7E8-D8FA-1E4F-B0EE-1DF85213954D}" dt="2018-11-15T19:08:40.939" v="443" actId="269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ABHISHEK VERMA [CSE - 2016]" userId="7688b7bb-f257-4c94-8443-c63bceb19dc4" providerId="ADAL" clId="{7C16E7E8-D8FA-1E4F-B0EE-1DF85213954D}" dt="2018-11-15T19:08:56.965" v="468" actId="2696"/>
          <pc:sldLayoutMkLst>
            <pc:docMk/>
            <pc:sldMasterMk cId="0" sldId="2147483660"/>
            <pc:sldLayoutMk cId="0" sldId="2147483658"/>
          </pc:sldLayoutMkLst>
        </pc:sldLayoutChg>
        <pc:sldLayoutChg chg="del">
          <pc:chgData name="ABHISHEK VERMA [CSE - 2016]" userId="7688b7bb-f257-4c94-8443-c63bceb19dc4" providerId="ADAL" clId="{7C16E7E8-D8FA-1E4F-B0EE-1DF85213954D}" dt="2018-11-15T19:08:41.672" v="455" actId="2696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FDBCB-F48F-409C-A1B1-69A54E734C97}" type="doc">
      <dgm:prSet loTypeId="urn:microsoft.com/office/officeart/2005/8/layout/hierarchy5" loCatId="hierarchy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40DF1DE-1A4B-4A5B-9ADE-081503CA4785}">
      <dgm:prSet phldrT="[Text]"/>
      <dgm:spPr/>
      <dgm:t>
        <a:bodyPr/>
        <a:lstStyle/>
        <a:p>
          <a:r>
            <a:rPr lang="en-US" dirty="0"/>
            <a:t>Upload </a:t>
          </a:r>
          <a:r>
            <a:rPr lang="en-US" dirty="0" err="1"/>
            <a:t>FIle</a:t>
          </a:r>
          <a:endParaRPr lang="en-US" dirty="0"/>
        </a:p>
      </dgm:t>
    </dgm:pt>
    <dgm:pt modelId="{0EA5E1E1-E509-403F-A660-8AD37815E16F}" type="parTrans" cxnId="{1387F4CC-1612-499A-9229-1D4FDA5DA3D8}">
      <dgm:prSet/>
      <dgm:spPr/>
      <dgm:t>
        <a:bodyPr/>
        <a:lstStyle/>
        <a:p>
          <a:endParaRPr lang="en-US"/>
        </a:p>
      </dgm:t>
    </dgm:pt>
    <dgm:pt modelId="{795F7032-34A9-4AC0-83F8-39D751AF4F13}" type="sibTrans" cxnId="{1387F4CC-1612-499A-9229-1D4FDA5DA3D8}">
      <dgm:prSet/>
      <dgm:spPr/>
    </dgm:pt>
    <dgm:pt modelId="{530DD81B-CC39-437D-B28F-E5ADDB09961E}">
      <dgm:prSet phldrT="[Text]"/>
      <dgm:spPr/>
      <dgm:t>
        <a:bodyPr/>
        <a:lstStyle/>
        <a:p>
          <a:r>
            <a:rPr lang="en-US" dirty="0"/>
            <a:t>Create Graph</a:t>
          </a:r>
        </a:p>
      </dgm:t>
    </dgm:pt>
    <dgm:pt modelId="{44F1815E-007D-49DF-98E4-48F89E6CA423}" type="parTrans" cxnId="{36CBD1D5-EDC2-421F-835C-6C7483A1DAA7}">
      <dgm:prSet/>
      <dgm:spPr/>
      <dgm:t>
        <a:bodyPr/>
        <a:lstStyle/>
        <a:p>
          <a:endParaRPr lang="en-US"/>
        </a:p>
      </dgm:t>
    </dgm:pt>
    <dgm:pt modelId="{9B5DB249-5FD1-416A-BEDD-E387827287DA}" type="sibTrans" cxnId="{36CBD1D5-EDC2-421F-835C-6C7483A1DAA7}">
      <dgm:prSet/>
      <dgm:spPr/>
    </dgm:pt>
    <dgm:pt modelId="{C2683248-A8CE-4C04-8153-8569F6542D55}">
      <dgm:prSet/>
      <dgm:spPr/>
      <dgm:t>
        <a:bodyPr/>
        <a:lstStyle/>
        <a:p>
          <a:r>
            <a:rPr lang="en-US" dirty="0"/>
            <a:t>Identify the aged item</a:t>
          </a:r>
        </a:p>
      </dgm:t>
    </dgm:pt>
    <dgm:pt modelId="{812B2A11-2D9F-4437-9EC0-CEC3D55A48F8}" type="parTrans" cxnId="{1DB39413-13A8-4FC4-AEDE-B0B87AFE8FD0}">
      <dgm:prSet/>
      <dgm:spPr/>
      <dgm:t>
        <a:bodyPr/>
        <a:lstStyle/>
        <a:p>
          <a:endParaRPr lang="en-US"/>
        </a:p>
      </dgm:t>
    </dgm:pt>
    <dgm:pt modelId="{F2C815EA-8371-4B86-A746-9E52A4FD14E9}" type="sibTrans" cxnId="{1DB39413-13A8-4FC4-AEDE-B0B87AFE8FD0}">
      <dgm:prSet/>
      <dgm:spPr/>
    </dgm:pt>
    <dgm:pt modelId="{C763CFED-99A9-49E2-9BF5-21F1F010DE66}">
      <dgm:prSet/>
      <dgm:spPr/>
      <dgm:t>
        <a:bodyPr/>
        <a:lstStyle/>
        <a:p>
          <a:r>
            <a:rPr lang="en-US" dirty="0"/>
            <a:t>Sell the inventory</a:t>
          </a:r>
        </a:p>
      </dgm:t>
    </dgm:pt>
    <dgm:pt modelId="{EBCCDAE4-FB99-413C-A11E-B01763D98ACD}" type="parTrans" cxnId="{FA150D3E-C951-4FE1-9FCA-915624535E67}">
      <dgm:prSet/>
      <dgm:spPr/>
      <dgm:t>
        <a:bodyPr/>
        <a:lstStyle/>
        <a:p>
          <a:endParaRPr lang="en-US"/>
        </a:p>
      </dgm:t>
    </dgm:pt>
    <dgm:pt modelId="{AEDF9D21-0F60-4FF0-9F8B-D1CB2588A929}" type="sibTrans" cxnId="{FA150D3E-C951-4FE1-9FCA-915624535E67}">
      <dgm:prSet/>
      <dgm:spPr/>
    </dgm:pt>
    <dgm:pt modelId="{B58CA671-59F1-4D21-8023-D4A1EF7D647D}">
      <dgm:prSet/>
      <dgm:spPr/>
      <dgm:t>
        <a:bodyPr/>
        <a:lstStyle/>
        <a:p>
          <a:r>
            <a:rPr lang="en-US" dirty="0"/>
            <a:t>Float the inventory</a:t>
          </a:r>
        </a:p>
      </dgm:t>
    </dgm:pt>
    <dgm:pt modelId="{FA79334C-4795-4623-849D-293512CEA690}" type="parTrans" cxnId="{20A1FEED-20E9-463E-AF29-D575FC6E8C31}">
      <dgm:prSet/>
      <dgm:spPr/>
      <dgm:t>
        <a:bodyPr/>
        <a:lstStyle/>
        <a:p>
          <a:endParaRPr lang="en-US"/>
        </a:p>
      </dgm:t>
    </dgm:pt>
    <dgm:pt modelId="{685382A8-892D-45C0-BD28-5600FE6AF36F}" type="sibTrans" cxnId="{20A1FEED-20E9-463E-AF29-D575FC6E8C31}">
      <dgm:prSet/>
      <dgm:spPr/>
    </dgm:pt>
    <dgm:pt modelId="{F0B3A5D2-4221-48E7-B781-37D63E2DBA7F}">
      <dgm:prSet/>
      <dgm:spPr/>
      <dgm:t>
        <a:bodyPr/>
        <a:lstStyle/>
        <a:p>
          <a:r>
            <a:rPr lang="en-US" dirty="0"/>
            <a:t>Shift to re-</a:t>
          </a:r>
          <a:r>
            <a:rPr lang="en-US" dirty="0" err="1"/>
            <a:t>setlle</a:t>
          </a:r>
          <a:r>
            <a:rPr lang="en-US" dirty="0"/>
            <a:t> the inventories</a:t>
          </a:r>
        </a:p>
      </dgm:t>
    </dgm:pt>
    <dgm:pt modelId="{43598456-5CDD-4B4F-87BF-157C1FD4DBCB}" type="parTrans" cxnId="{5D11A9BE-27FC-478B-94C8-476C38970D60}">
      <dgm:prSet/>
      <dgm:spPr/>
      <dgm:t>
        <a:bodyPr/>
        <a:lstStyle/>
        <a:p>
          <a:endParaRPr lang="en-US"/>
        </a:p>
      </dgm:t>
    </dgm:pt>
    <dgm:pt modelId="{E494DF05-AC8C-458D-B8AE-01172D44E1E9}" type="sibTrans" cxnId="{5D11A9BE-27FC-478B-94C8-476C38970D60}">
      <dgm:prSet/>
      <dgm:spPr/>
    </dgm:pt>
    <dgm:pt modelId="{595C8FD7-6822-4B26-B451-81A06DF8F12B}">
      <dgm:prSet/>
      <dgm:spPr/>
      <dgm:t>
        <a:bodyPr/>
        <a:lstStyle/>
        <a:p>
          <a:r>
            <a:rPr lang="en-US" dirty="0"/>
            <a:t>Where to sell</a:t>
          </a:r>
        </a:p>
      </dgm:t>
    </dgm:pt>
    <dgm:pt modelId="{C5F72A96-0491-4581-A1F3-3612DB9C4DFA}" type="parTrans" cxnId="{046E756C-3FCC-4F84-8678-922BE7E9F4EC}">
      <dgm:prSet/>
      <dgm:spPr/>
      <dgm:t>
        <a:bodyPr/>
        <a:lstStyle/>
        <a:p>
          <a:endParaRPr lang="en-US"/>
        </a:p>
      </dgm:t>
    </dgm:pt>
    <dgm:pt modelId="{7EE79DB7-B9F6-470A-A68A-B4EA87540DE7}" type="sibTrans" cxnId="{046E756C-3FCC-4F84-8678-922BE7E9F4EC}">
      <dgm:prSet/>
      <dgm:spPr/>
    </dgm:pt>
    <dgm:pt modelId="{F6C66171-E85A-4B98-AA01-126D796E1079}">
      <dgm:prSet/>
      <dgm:spPr/>
      <dgm:t>
        <a:bodyPr/>
        <a:lstStyle/>
        <a:p>
          <a:r>
            <a:rPr lang="en-US" dirty="0"/>
            <a:t>Whom to sell</a:t>
          </a:r>
        </a:p>
      </dgm:t>
    </dgm:pt>
    <dgm:pt modelId="{877B2728-5F32-4CE7-9C08-52FDA3594E47}" type="parTrans" cxnId="{E036516A-D553-4509-A2EE-718ABF3B0371}">
      <dgm:prSet/>
      <dgm:spPr/>
      <dgm:t>
        <a:bodyPr/>
        <a:lstStyle/>
        <a:p>
          <a:endParaRPr lang="en-US"/>
        </a:p>
      </dgm:t>
    </dgm:pt>
    <dgm:pt modelId="{86AAFA3F-BA9E-4AB0-933B-0221C4501854}" type="sibTrans" cxnId="{E036516A-D553-4509-A2EE-718ABF3B0371}">
      <dgm:prSet/>
      <dgm:spPr/>
    </dgm:pt>
    <dgm:pt modelId="{7E36FAF0-4A57-47C7-B2EA-1C9B673AD327}">
      <dgm:prSet/>
      <dgm:spPr/>
      <dgm:t>
        <a:bodyPr/>
        <a:lstStyle/>
        <a:p>
          <a:r>
            <a:rPr lang="en-US" dirty="0"/>
            <a:t>When to sell</a:t>
          </a:r>
        </a:p>
      </dgm:t>
    </dgm:pt>
    <dgm:pt modelId="{D8601581-7F7E-4C3A-A517-DACF92349327}" type="parTrans" cxnId="{6781C3F3-FC0E-405C-9FDF-A8C299503B17}">
      <dgm:prSet/>
      <dgm:spPr/>
      <dgm:t>
        <a:bodyPr/>
        <a:lstStyle/>
        <a:p>
          <a:endParaRPr lang="en-US"/>
        </a:p>
      </dgm:t>
    </dgm:pt>
    <dgm:pt modelId="{A4597237-86DF-4E68-A8AB-4504060F4842}" type="sibTrans" cxnId="{6781C3F3-FC0E-405C-9FDF-A8C299503B17}">
      <dgm:prSet/>
      <dgm:spPr/>
    </dgm:pt>
    <dgm:pt modelId="{9D992118-76F4-47ED-BEAA-0920865CB8B5}" type="pres">
      <dgm:prSet presAssocID="{D8AFDBCB-F48F-409C-A1B1-69A54E734C9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D2D337-44B7-46A2-9C3F-570B82770224}" type="pres">
      <dgm:prSet presAssocID="{D8AFDBCB-F48F-409C-A1B1-69A54E734C97}" presName="hierFlow" presStyleCnt="0"/>
      <dgm:spPr/>
    </dgm:pt>
    <dgm:pt modelId="{F2E23CF0-A0BB-4304-B7C3-B5A8C9A0232A}" type="pres">
      <dgm:prSet presAssocID="{D8AFDBCB-F48F-409C-A1B1-69A54E734C9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333E55-73B3-4656-8BA3-1A73CEBFC433}" type="pres">
      <dgm:prSet presAssocID="{E40DF1DE-1A4B-4A5B-9ADE-081503CA4785}" presName="Name17" presStyleCnt="0"/>
      <dgm:spPr/>
    </dgm:pt>
    <dgm:pt modelId="{638915FE-24B6-4103-A071-2880315BB221}" type="pres">
      <dgm:prSet presAssocID="{E40DF1DE-1A4B-4A5B-9ADE-081503CA4785}" presName="level1Shape" presStyleLbl="node0" presStyleIdx="0" presStyleCnt="1">
        <dgm:presLayoutVars>
          <dgm:chPref val="3"/>
        </dgm:presLayoutVars>
      </dgm:prSet>
      <dgm:spPr/>
    </dgm:pt>
    <dgm:pt modelId="{D1E7ACFD-614D-4172-B401-05295F5699E3}" type="pres">
      <dgm:prSet presAssocID="{E40DF1DE-1A4B-4A5B-9ADE-081503CA4785}" presName="hierChild2" presStyleCnt="0"/>
      <dgm:spPr/>
    </dgm:pt>
    <dgm:pt modelId="{BFBFF80D-3E33-490E-9CD4-3CB9D70FD825}" type="pres">
      <dgm:prSet presAssocID="{44F1815E-007D-49DF-98E4-48F89E6CA423}" presName="Name25" presStyleLbl="parChTrans1D2" presStyleIdx="0" presStyleCnt="1"/>
      <dgm:spPr/>
    </dgm:pt>
    <dgm:pt modelId="{BA12CC95-D652-4635-8A9A-CA202DEC6E9E}" type="pres">
      <dgm:prSet presAssocID="{44F1815E-007D-49DF-98E4-48F89E6CA423}" presName="connTx" presStyleLbl="parChTrans1D2" presStyleIdx="0" presStyleCnt="1"/>
      <dgm:spPr/>
    </dgm:pt>
    <dgm:pt modelId="{F91665F9-FF4E-4823-8CCD-B13708C22300}" type="pres">
      <dgm:prSet presAssocID="{530DD81B-CC39-437D-B28F-E5ADDB09961E}" presName="Name30" presStyleCnt="0"/>
      <dgm:spPr/>
    </dgm:pt>
    <dgm:pt modelId="{0A2479C3-E903-4B2B-A937-F529193C04FF}" type="pres">
      <dgm:prSet presAssocID="{530DD81B-CC39-437D-B28F-E5ADDB09961E}" presName="level2Shape" presStyleLbl="node2" presStyleIdx="0" presStyleCnt="1"/>
      <dgm:spPr/>
    </dgm:pt>
    <dgm:pt modelId="{DB87633B-1B35-42B1-9795-85FFA904A3A2}" type="pres">
      <dgm:prSet presAssocID="{530DD81B-CC39-437D-B28F-E5ADDB09961E}" presName="hierChild3" presStyleCnt="0"/>
      <dgm:spPr/>
    </dgm:pt>
    <dgm:pt modelId="{1CE016C6-69BE-41AF-8C96-082FD28C34D9}" type="pres">
      <dgm:prSet presAssocID="{812B2A11-2D9F-4437-9EC0-CEC3D55A48F8}" presName="Name25" presStyleLbl="parChTrans1D3" presStyleIdx="0" presStyleCnt="1"/>
      <dgm:spPr/>
    </dgm:pt>
    <dgm:pt modelId="{CB863DD9-9700-4D6D-B479-0D6AD8CBA0DB}" type="pres">
      <dgm:prSet presAssocID="{812B2A11-2D9F-4437-9EC0-CEC3D55A48F8}" presName="connTx" presStyleLbl="parChTrans1D3" presStyleIdx="0" presStyleCnt="1"/>
      <dgm:spPr/>
    </dgm:pt>
    <dgm:pt modelId="{0196EB48-3685-4C33-9E8A-07A673E22298}" type="pres">
      <dgm:prSet presAssocID="{C2683248-A8CE-4C04-8153-8569F6542D55}" presName="Name30" presStyleCnt="0"/>
      <dgm:spPr/>
    </dgm:pt>
    <dgm:pt modelId="{BB2747BE-D713-434E-AFBB-8993AF4B1941}" type="pres">
      <dgm:prSet presAssocID="{C2683248-A8CE-4C04-8153-8569F6542D55}" presName="level2Shape" presStyleLbl="node3" presStyleIdx="0" presStyleCnt="1"/>
      <dgm:spPr/>
    </dgm:pt>
    <dgm:pt modelId="{F7D26A1B-490D-40F5-81B4-64002DEE44FC}" type="pres">
      <dgm:prSet presAssocID="{C2683248-A8CE-4C04-8153-8569F6542D55}" presName="hierChild3" presStyleCnt="0"/>
      <dgm:spPr/>
    </dgm:pt>
    <dgm:pt modelId="{F02D9608-B4F6-48AC-9F59-D2C55B6DF425}" type="pres">
      <dgm:prSet presAssocID="{EBCCDAE4-FB99-413C-A11E-B01763D98ACD}" presName="Name25" presStyleLbl="parChTrans1D4" presStyleIdx="0" presStyleCnt="6"/>
      <dgm:spPr/>
    </dgm:pt>
    <dgm:pt modelId="{AB9B9E2F-7497-48B9-8D22-8728FE686081}" type="pres">
      <dgm:prSet presAssocID="{EBCCDAE4-FB99-413C-A11E-B01763D98ACD}" presName="connTx" presStyleLbl="parChTrans1D4" presStyleIdx="0" presStyleCnt="6"/>
      <dgm:spPr/>
    </dgm:pt>
    <dgm:pt modelId="{AFD86AA8-3E69-4CDC-9695-A8C3A4298E88}" type="pres">
      <dgm:prSet presAssocID="{C763CFED-99A9-49E2-9BF5-21F1F010DE66}" presName="Name30" presStyleCnt="0"/>
      <dgm:spPr/>
    </dgm:pt>
    <dgm:pt modelId="{8AF92C43-A152-46B1-B198-E3C3F8D119FC}" type="pres">
      <dgm:prSet presAssocID="{C763CFED-99A9-49E2-9BF5-21F1F010DE66}" presName="level2Shape" presStyleLbl="node4" presStyleIdx="0" presStyleCnt="6"/>
      <dgm:spPr/>
    </dgm:pt>
    <dgm:pt modelId="{17636230-CCD8-4BC0-AD77-1D5FA056C543}" type="pres">
      <dgm:prSet presAssocID="{C763CFED-99A9-49E2-9BF5-21F1F010DE66}" presName="hierChild3" presStyleCnt="0"/>
      <dgm:spPr/>
    </dgm:pt>
    <dgm:pt modelId="{8D4DFC3B-583F-4F2B-9134-953A5EA027B3}" type="pres">
      <dgm:prSet presAssocID="{C5F72A96-0491-4581-A1F3-3612DB9C4DFA}" presName="Name25" presStyleLbl="parChTrans1D4" presStyleIdx="1" presStyleCnt="6"/>
      <dgm:spPr/>
    </dgm:pt>
    <dgm:pt modelId="{1F3B8D0A-0837-453D-A75B-F994BC3AAE49}" type="pres">
      <dgm:prSet presAssocID="{C5F72A96-0491-4581-A1F3-3612DB9C4DFA}" presName="connTx" presStyleLbl="parChTrans1D4" presStyleIdx="1" presStyleCnt="6"/>
      <dgm:spPr/>
    </dgm:pt>
    <dgm:pt modelId="{0E90522F-2E62-4FFF-BD01-7347938F62C2}" type="pres">
      <dgm:prSet presAssocID="{595C8FD7-6822-4B26-B451-81A06DF8F12B}" presName="Name30" presStyleCnt="0"/>
      <dgm:spPr/>
    </dgm:pt>
    <dgm:pt modelId="{3B8022E0-C487-4DE8-BEAF-A946F812D3CE}" type="pres">
      <dgm:prSet presAssocID="{595C8FD7-6822-4B26-B451-81A06DF8F12B}" presName="level2Shape" presStyleLbl="node4" presStyleIdx="1" presStyleCnt="6"/>
      <dgm:spPr/>
    </dgm:pt>
    <dgm:pt modelId="{9611CA5D-B71F-4043-BCAD-861C328D6198}" type="pres">
      <dgm:prSet presAssocID="{595C8FD7-6822-4B26-B451-81A06DF8F12B}" presName="hierChild3" presStyleCnt="0"/>
      <dgm:spPr/>
    </dgm:pt>
    <dgm:pt modelId="{9FA13CF6-A47B-49E8-8654-905C0C8565D1}" type="pres">
      <dgm:prSet presAssocID="{877B2728-5F32-4CE7-9C08-52FDA3594E47}" presName="Name25" presStyleLbl="parChTrans1D4" presStyleIdx="2" presStyleCnt="6"/>
      <dgm:spPr/>
    </dgm:pt>
    <dgm:pt modelId="{C4E425C1-62B3-48E4-8F12-CF71010BC687}" type="pres">
      <dgm:prSet presAssocID="{877B2728-5F32-4CE7-9C08-52FDA3594E47}" presName="connTx" presStyleLbl="parChTrans1D4" presStyleIdx="2" presStyleCnt="6"/>
      <dgm:spPr/>
    </dgm:pt>
    <dgm:pt modelId="{DF0FCBB7-DFD4-4980-9B5D-DFC5F4E85CD8}" type="pres">
      <dgm:prSet presAssocID="{F6C66171-E85A-4B98-AA01-126D796E1079}" presName="Name30" presStyleCnt="0"/>
      <dgm:spPr/>
    </dgm:pt>
    <dgm:pt modelId="{0921FD72-DC0E-4655-BF34-46933705CB2C}" type="pres">
      <dgm:prSet presAssocID="{F6C66171-E85A-4B98-AA01-126D796E1079}" presName="level2Shape" presStyleLbl="node4" presStyleIdx="2" presStyleCnt="6"/>
      <dgm:spPr/>
    </dgm:pt>
    <dgm:pt modelId="{E84CEB54-0B95-4F09-983F-212BDB5106DE}" type="pres">
      <dgm:prSet presAssocID="{F6C66171-E85A-4B98-AA01-126D796E1079}" presName="hierChild3" presStyleCnt="0"/>
      <dgm:spPr/>
    </dgm:pt>
    <dgm:pt modelId="{58EDBA3F-ECAF-45A7-A6A2-50F55D50ABCC}" type="pres">
      <dgm:prSet presAssocID="{D8601581-7F7E-4C3A-A517-DACF92349327}" presName="Name25" presStyleLbl="parChTrans1D4" presStyleIdx="3" presStyleCnt="6"/>
      <dgm:spPr/>
    </dgm:pt>
    <dgm:pt modelId="{D3F39E6F-D670-4BEB-8794-58812747CB64}" type="pres">
      <dgm:prSet presAssocID="{D8601581-7F7E-4C3A-A517-DACF92349327}" presName="connTx" presStyleLbl="parChTrans1D4" presStyleIdx="3" presStyleCnt="6"/>
      <dgm:spPr/>
    </dgm:pt>
    <dgm:pt modelId="{C8B6EAAD-2B8B-4FE3-A8D3-57B1CC50DB0E}" type="pres">
      <dgm:prSet presAssocID="{7E36FAF0-4A57-47C7-B2EA-1C9B673AD327}" presName="Name30" presStyleCnt="0"/>
      <dgm:spPr/>
    </dgm:pt>
    <dgm:pt modelId="{DDFB3542-EF99-41D4-B6A7-EB43D6C3A97C}" type="pres">
      <dgm:prSet presAssocID="{7E36FAF0-4A57-47C7-B2EA-1C9B673AD327}" presName="level2Shape" presStyleLbl="node4" presStyleIdx="3" presStyleCnt="6"/>
      <dgm:spPr/>
    </dgm:pt>
    <dgm:pt modelId="{24273A61-A670-4425-AB8D-75381D52DBAE}" type="pres">
      <dgm:prSet presAssocID="{7E36FAF0-4A57-47C7-B2EA-1C9B673AD327}" presName="hierChild3" presStyleCnt="0"/>
      <dgm:spPr/>
    </dgm:pt>
    <dgm:pt modelId="{0D7CC723-3F5F-4FBB-8820-96A90D1EE3B5}" type="pres">
      <dgm:prSet presAssocID="{FA79334C-4795-4623-849D-293512CEA690}" presName="Name25" presStyleLbl="parChTrans1D4" presStyleIdx="4" presStyleCnt="6"/>
      <dgm:spPr/>
    </dgm:pt>
    <dgm:pt modelId="{07369507-5354-45D2-B29C-053591977DA8}" type="pres">
      <dgm:prSet presAssocID="{FA79334C-4795-4623-849D-293512CEA690}" presName="connTx" presStyleLbl="parChTrans1D4" presStyleIdx="4" presStyleCnt="6"/>
      <dgm:spPr/>
    </dgm:pt>
    <dgm:pt modelId="{B89D0EA6-4FD9-4C70-A129-965D42936685}" type="pres">
      <dgm:prSet presAssocID="{B58CA671-59F1-4D21-8023-D4A1EF7D647D}" presName="Name30" presStyleCnt="0"/>
      <dgm:spPr/>
    </dgm:pt>
    <dgm:pt modelId="{D4C2AA94-3729-4B62-A303-66F033686269}" type="pres">
      <dgm:prSet presAssocID="{B58CA671-59F1-4D21-8023-D4A1EF7D647D}" presName="level2Shape" presStyleLbl="node4" presStyleIdx="4" presStyleCnt="6"/>
      <dgm:spPr/>
    </dgm:pt>
    <dgm:pt modelId="{4FF93E7D-817A-45C5-8773-5C00EC9B2B81}" type="pres">
      <dgm:prSet presAssocID="{B58CA671-59F1-4D21-8023-D4A1EF7D647D}" presName="hierChild3" presStyleCnt="0"/>
      <dgm:spPr/>
    </dgm:pt>
    <dgm:pt modelId="{A1E5CD81-CB60-4D64-93A1-C7927ED6DB87}" type="pres">
      <dgm:prSet presAssocID="{43598456-5CDD-4B4F-87BF-157C1FD4DBCB}" presName="Name25" presStyleLbl="parChTrans1D4" presStyleIdx="5" presStyleCnt="6"/>
      <dgm:spPr/>
    </dgm:pt>
    <dgm:pt modelId="{46F615DD-BA82-4D07-BC31-9D4870F589D1}" type="pres">
      <dgm:prSet presAssocID="{43598456-5CDD-4B4F-87BF-157C1FD4DBCB}" presName="connTx" presStyleLbl="parChTrans1D4" presStyleIdx="5" presStyleCnt="6"/>
      <dgm:spPr/>
    </dgm:pt>
    <dgm:pt modelId="{6A694650-07F9-49E6-BBB1-9F7CEB3D2688}" type="pres">
      <dgm:prSet presAssocID="{F0B3A5D2-4221-48E7-B781-37D63E2DBA7F}" presName="Name30" presStyleCnt="0"/>
      <dgm:spPr/>
    </dgm:pt>
    <dgm:pt modelId="{BF2317A8-F6EC-482F-9AFC-127902BE87EE}" type="pres">
      <dgm:prSet presAssocID="{F0B3A5D2-4221-48E7-B781-37D63E2DBA7F}" presName="level2Shape" presStyleLbl="node4" presStyleIdx="5" presStyleCnt="6"/>
      <dgm:spPr/>
    </dgm:pt>
    <dgm:pt modelId="{C2CC8461-0CF6-484A-BB48-D1AAF3F0F60E}" type="pres">
      <dgm:prSet presAssocID="{F0B3A5D2-4221-48E7-B781-37D63E2DBA7F}" presName="hierChild3" presStyleCnt="0"/>
      <dgm:spPr/>
    </dgm:pt>
    <dgm:pt modelId="{63CB3983-CDD8-44EA-B4A9-2F980EC8C80E}" type="pres">
      <dgm:prSet presAssocID="{D8AFDBCB-F48F-409C-A1B1-69A54E734C97}" presName="bgShapesFlow" presStyleCnt="0"/>
      <dgm:spPr/>
    </dgm:pt>
  </dgm:ptLst>
  <dgm:cxnLst>
    <dgm:cxn modelId="{C24C3303-7CD3-4119-96D0-F6667D2FFD90}" type="presOf" srcId="{D8601581-7F7E-4C3A-A517-DACF92349327}" destId="{D3F39E6F-D670-4BEB-8794-58812747CB64}" srcOrd="1" destOrd="0" presId="urn:microsoft.com/office/officeart/2005/8/layout/hierarchy5"/>
    <dgm:cxn modelId="{6AAB3B07-5E79-4A57-BA31-8966DC39700F}" type="presOf" srcId="{43598456-5CDD-4B4F-87BF-157C1FD4DBCB}" destId="{46F615DD-BA82-4D07-BC31-9D4870F589D1}" srcOrd="1" destOrd="0" presId="urn:microsoft.com/office/officeart/2005/8/layout/hierarchy5"/>
    <dgm:cxn modelId="{302BB310-CE54-4349-BA7C-0A11830A5E6E}" type="presOf" srcId="{812B2A11-2D9F-4437-9EC0-CEC3D55A48F8}" destId="{CB863DD9-9700-4D6D-B479-0D6AD8CBA0DB}" srcOrd="1" destOrd="0" presId="urn:microsoft.com/office/officeart/2005/8/layout/hierarchy5"/>
    <dgm:cxn modelId="{1DB39413-13A8-4FC4-AEDE-B0B87AFE8FD0}" srcId="{530DD81B-CC39-437D-B28F-E5ADDB09961E}" destId="{C2683248-A8CE-4C04-8153-8569F6542D55}" srcOrd="0" destOrd="0" parTransId="{812B2A11-2D9F-4437-9EC0-CEC3D55A48F8}" sibTransId="{F2C815EA-8371-4B86-A746-9E52A4FD14E9}"/>
    <dgm:cxn modelId="{4615791B-111B-4173-BD58-FBA314A51823}" type="presOf" srcId="{F6C66171-E85A-4B98-AA01-126D796E1079}" destId="{0921FD72-DC0E-4655-BF34-46933705CB2C}" srcOrd="0" destOrd="0" presId="urn:microsoft.com/office/officeart/2005/8/layout/hierarchy5"/>
    <dgm:cxn modelId="{C4B75129-FBBE-4FA9-BFBA-6B1A9C3627A0}" type="presOf" srcId="{C5F72A96-0491-4581-A1F3-3612DB9C4DFA}" destId="{1F3B8D0A-0837-453D-A75B-F994BC3AAE49}" srcOrd="1" destOrd="0" presId="urn:microsoft.com/office/officeart/2005/8/layout/hierarchy5"/>
    <dgm:cxn modelId="{2F64F734-160A-49E8-960C-B89F6093558C}" type="presOf" srcId="{E40DF1DE-1A4B-4A5B-9ADE-081503CA4785}" destId="{638915FE-24B6-4103-A071-2880315BB221}" srcOrd="0" destOrd="0" presId="urn:microsoft.com/office/officeart/2005/8/layout/hierarchy5"/>
    <dgm:cxn modelId="{4052B13A-6905-493E-89A7-6FF9B8710217}" type="presOf" srcId="{530DD81B-CC39-437D-B28F-E5ADDB09961E}" destId="{0A2479C3-E903-4B2B-A937-F529193C04FF}" srcOrd="0" destOrd="0" presId="urn:microsoft.com/office/officeart/2005/8/layout/hierarchy5"/>
    <dgm:cxn modelId="{FA150D3E-C951-4FE1-9FCA-915624535E67}" srcId="{C2683248-A8CE-4C04-8153-8569F6542D55}" destId="{C763CFED-99A9-49E2-9BF5-21F1F010DE66}" srcOrd="0" destOrd="0" parTransId="{EBCCDAE4-FB99-413C-A11E-B01763D98ACD}" sibTransId="{AEDF9D21-0F60-4FF0-9F8B-D1CB2588A929}"/>
    <dgm:cxn modelId="{E6B5EC40-C92C-4C12-9B6D-8DA69FB814F0}" type="presOf" srcId="{C763CFED-99A9-49E2-9BF5-21F1F010DE66}" destId="{8AF92C43-A152-46B1-B198-E3C3F8D119FC}" srcOrd="0" destOrd="0" presId="urn:microsoft.com/office/officeart/2005/8/layout/hierarchy5"/>
    <dgm:cxn modelId="{91BF9E43-A034-46BF-8DAD-FB256B6EF171}" type="presOf" srcId="{C2683248-A8CE-4C04-8153-8569F6542D55}" destId="{BB2747BE-D713-434E-AFBB-8993AF4B1941}" srcOrd="0" destOrd="0" presId="urn:microsoft.com/office/officeart/2005/8/layout/hierarchy5"/>
    <dgm:cxn modelId="{F384AA4F-4A8E-4E8C-9E1C-0C765C5170F8}" type="presOf" srcId="{B58CA671-59F1-4D21-8023-D4A1EF7D647D}" destId="{D4C2AA94-3729-4B62-A303-66F033686269}" srcOrd="0" destOrd="0" presId="urn:microsoft.com/office/officeart/2005/8/layout/hierarchy5"/>
    <dgm:cxn modelId="{F1842559-C707-40BB-AC13-45E6F37EFC7B}" type="presOf" srcId="{D8601581-7F7E-4C3A-A517-DACF92349327}" destId="{58EDBA3F-ECAF-45A7-A6A2-50F55D50ABCC}" srcOrd="0" destOrd="0" presId="urn:microsoft.com/office/officeart/2005/8/layout/hierarchy5"/>
    <dgm:cxn modelId="{916D675C-5AE8-433E-80E9-365C065F1F65}" type="presOf" srcId="{EBCCDAE4-FB99-413C-A11E-B01763D98ACD}" destId="{AB9B9E2F-7497-48B9-8D22-8728FE686081}" srcOrd="1" destOrd="0" presId="urn:microsoft.com/office/officeart/2005/8/layout/hierarchy5"/>
    <dgm:cxn modelId="{DCF59D69-187C-48F2-A305-1E49F70E10A7}" type="presOf" srcId="{C5F72A96-0491-4581-A1F3-3612DB9C4DFA}" destId="{8D4DFC3B-583F-4F2B-9134-953A5EA027B3}" srcOrd="0" destOrd="0" presId="urn:microsoft.com/office/officeart/2005/8/layout/hierarchy5"/>
    <dgm:cxn modelId="{E036516A-D553-4509-A2EE-718ABF3B0371}" srcId="{C763CFED-99A9-49E2-9BF5-21F1F010DE66}" destId="{F6C66171-E85A-4B98-AA01-126D796E1079}" srcOrd="1" destOrd="0" parTransId="{877B2728-5F32-4CE7-9C08-52FDA3594E47}" sibTransId="{86AAFA3F-BA9E-4AB0-933B-0221C4501854}"/>
    <dgm:cxn modelId="{7711326C-8D84-46CC-B79F-D4A8072E2ABE}" type="presOf" srcId="{43598456-5CDD-4B4F-87BF-157C1FD4DBCB}" destId="{A1E5CD81-CB60-4D64-93A1-C7927ED6DB87}" srcOrd="0" destOrd="0" presId="urn:microsoft.com/office/officeart/2005/8/layout/hierarchy5"/>
    <dgm:cxn modelId="{046E756C-3FCC-4F84-8678-922BE7E9F4EC}" srcId="{C763CFED-99A9-49E2-9BF5-21F1F010DE66}" destId="{595C8FD7-6822-4B26-B451-81A06DF8F12B}" srcOrd="0" destOrd="0" parTransId="{C5F72A96-0491-4581-A1F3-3612DB9C4DFA}" sibTransId="{7EE79DB7-B9F6-470A-A68A-B4EA87540DE7}"/>
    <dgm:cxn modelId="{DDBC4B7E-4C86-4558-97D6-6B242796C718}" type="presOf" srcId="{877B2728-5F32-4CE7-9C08-52FDA3594E47}" destId="{9FA13CF6-A47B-49E8-8654-905C0C8565D1}" srcOrd="0" destOrd="0" presId="urn:microsoft.com/office/officeart/2005/8/layout/hierarchy5"/>
    <dgm:cxn modelId="{DBC94681-E9FB-493F-8893-0527B3E6A479}" type="presOf" srcId="{D8AFDBCB-F48F-409C-A1B1-69A54E734C97}" destId="{9D992118-76F4-47ED-BEAA-0920865CB8B5}" srcOrd="0" destOrd="0" presId="urn:microsoft.com/office/officeart/2005/8/layout/hierarchy5"/>
    <dgm:cxn modelId="{7C56F091-E661-405F-8A31-73DBE37952C7}" type="presOf" srcId="{F0B3A5D2-4221-48E7-B781-37D63E2DBA7F}" destId="{BF2317A8-F6EC-482F-9AFC-127902BE87EE}" srcOrd="0" destOrd="0" presId="urn:microsoft.com/office/officeart/2005/8/layout/hierarchy5"/>
    <dgm:cxn modelId="{92F1F2A8-2FD5-4C80-8835-798F4ACC84DF}" type="presOf" srcId="{812B2A11-2D9F-4437-9EC0-CEC3D55A48F8}" destId="{1CE016C6-69BE-41AF-8C96-082FD28C34D9}" srcOrd="0" destOrd="0" presId="urn:microsoft.com/office/officeart/2005/8/layout/hierarchy5"/>
    <dgm:cxn modelId="{076208AC-6DB1-46F2-AF63-20E20C528C7C}" type="presOf" srcId="{FA79334C-4795-4623-849D-293512CEA690}" destId="{0D7CC723-3F5F-4FBB-8820-96A90D1EE3B5}" srcOrd="0" destOrd="0" presId="urn:microsoft.com/office/officeart/2005/8/layout/hierarchy5"/>
    <dgm:cxn modelId="{5D11A9BE-27FC-478B-94C8-476C38970D60}" srcId="{B58CA671-59F1-4D21-8023-D4A1EF7D647D}" destId="{F0B3A5D2-4221-48E7-B781-37D63E2DBA7F}" srcOrd="0" destOrd="0" parTransId="{43598456-5CDD-4B4F-87BF-157C1FD4DBCB}" sibTransId="{E494DF05-AC8C-458D-B8AE-01172D44E1E9}"/>
    <dgm:cxn modelId="{402856BF-BA29-41FC-9B14-9AEAFD595D96}" type="presOf" srcId="{FA79334C-4795-4623-849D-293512CEA690}" destId="{07369507-5354-45D2-B29C-053591977DA8}" srcOrd="1" destOrd="0" presId="urn:microsoft.com/office/officeart/2005/8/layout/hierarchy5"/>
    <dgm:cxn modelId="{A0488CC2-DDD3-466C-827C-8E5ED8EF05DE}" type="presOf" srcId="{44F1815E-007D-49DF-98E4-48F89E6CA423}" destId="{BFBFF80D-3E33-490E-9CD4-3CB9D70FD825}" srcOrd="0" destOrd="0" presId="urn:microsoft.com/office/officeart/2005/8/layout/hierarchy5"/>
    <dgm:cxn modelId="{34D986C7-C4E4-4B23-96C4-3AB375915CFA}" type="presOf" srcId="{595C8FD7-6822-4B26-B451-81A06DF8F12B}" destId="{3B8022E0-C487-4DE8-BEAF-A946F812D3CE}" srcOrd="0" destOrd="0" presId="urn:microsoft.com/office/officeart/2005/8/layout/hierarchy5"/>
    <dgm:cxn modelId="{1387F4CC-1612-499A-9229-1D4FDA5DA3D8}" srcId="{D8AFDBCB-F48F-409C-A1B1-69A54E734C97}" destId="{E40DF1DE-1A4B-4A5B-9ADE-081503CA4785}" srcOrd="0" destOrd="0" parTransId="{0EA5E1E1-E509-403F-A660-8AD37815E16F}" sibTransId="{795F7032-34A9-4AC0-83F8-39D751AF4F13}"/>
    <dgm:cxn modelId="{36CBD1D5-EDC2-421F-835C-6C7483A1DAA7}" srcId="{E40DF1DE-1A4B-4A5B-9ADE-081503CA4785}" destId="{530DD81B-CC39-437D-B28F-E5ADDB09961E}" srcOrd="0" destOrd="0" parTransId="{44F1815E-007D-49DF-98E4-48F89E6CA423}" sibTransId="{9B5DB249-5FD1-416A-BEDD-E387827287DA}"/>
    <dgm:cxn modelId="{72EFEEE2-E3C0-4BE2-A919-AEFCC20F77CF}" type="presOf" srcId="{877B2728-5F32-4CE7-9C08-52FDA3594E47}" destId="{C4E425C1-62B3-48E4-8F12-CF71010BC687}" srcOrd="1" destOrd="0" presId="urn:microsoft.com/office/officeart/2005/8/layout/hierarchy5"/>
    <dgm:cxn modelId="{68D862E3-4AC6-4717-A1D5-9016E10A780C}" type="presOf" srcId="{44F1815E-007D-49DF-98E4-48F89E6CA423}" destId="{BA12CC95-D652-4635-8A9A-CA202DEC6E9E}" srcOrd="1" destOrd="0" presId="urn:microsoft.com/office/officeart/2005/8/layout/hierarchy5"/>
    <dgm:cxn modelId="{247B69E8-D050-4F8A-817D-39419AEB1FAC}" type="presOf" srcId="{7E36FAF0-4A57-47C7-B2EA-1C9B673AD327}" destId="{DDFB3542-EF99-41D4-B6A7-EB43D6C3A97C}" srcOrd="0" destOrd="0" presId="urn:microsoft.com/office/officeart/2005/8/layout/hierarchy5"/>
    <dgm:cxn modelId="{20A1FEED-20E9-463E-AF29-D575FC6E8C31}" srcId="{C2683248-A8CE-4C04-8153-8569F6542D55}" destId="{B58CA671-59F1-4D21-8023-D4A1EF7D647D}" srcOrd="1" destOrd="0" parTransId="{FA79334C-4795-4623-849D-293512CEA690}" sibTransId="{685382A8-892D-45C0-BD28-5600FE6AF36F}"/>
    <dgm:cxn modelId="{6781C3F3-FC0E-405C-9FDF-A8C299503B17}" srcId="{C763CFED-99A9-49E2-9BF5-21F1F010DE66}" destId="{7E36FAF0-4A57-47C7-B2EA-1C9B673AD327}" srcOrd="2" destOrd="0" parTransId="{D8601581-7F7E-4C3A-A517-DACF92349327}" sibTransId="{A4597237-86DF-4E68-A8AB-4504060F4842}"/>
    <dgm:cxn modelId="{132D92FE-DB8D-4A6B-BD2A-2A321D6EEDE2}" type="presOf" srcId="{EBCCDAE4-FB99-413C-A11E-B01763D98ACD}" destId="{F02D9608-B4F6-48AC-9F59-D2C55B6DF425}" srcOrd="0" destOrd="0" presId="urn:microsoft.com/office/officeart/2005/8/layout/hierarchy5"/>
    <dgm:cxn modelId="{62F18D39-1C0D-45D0-AD26-DC649A0F7FE3}" type="presParOf" srcId="{9D992118-76F4-47ED-BEAA-0920865CB8B5}" destId="{27D2D337-44B7-46A2-9C3F-570B82770224}" srcOrd="0" destOrd="0" presId="urn:microsoft.com/office/officeart/2005/8/layout/hierarchy5"/>
    <dgm:cxn modelId="{6C371FEA-EE9E-45FF-A481-165BE2851749}" type="presParOf" srcId="{27D2D337-44B7-46A2-9C3F-570B82770224}" destId="{F2E23CF0-A0BB-4304-B7C3-B5A8C9A0232A}" srcOrd="0" destOrd="0" presId="urn:microsoft.com/office/officeart/2005/8/layout/hierarchy5"/>
    <dgm:cxn modelId="{8F4CC5D4-F294-45A5-A0FE-BB6C25F057EF}" type="presParOf" srcId="{F2E23CF0-A0BB-4304-B7C3-B5A8C9A0232A}" destId="{77333E55-73B3-4656-8BA3-1A73CEBFC433}" srcOrd="0" destOrd="0" presId="urn:microsoft.com/office/officeart/2005/8/layout/hierarchy5"/>
    <dgm:cxn modelId="{D8CE86B6-8761-40BF-B9CE-6583CE26033B}" type="presParOf" srcId="{77333E55-73B3-4656-8BA3-1A73CEBFC433}" destId="{638915FE-24B6-4103-A071-2880315BB221}" srcOrd="0" destOrd="0" presId="urn:microsoft.com/office/officeart/2005/8/layout/hierarchy5"/>
    <dgm:cxn modelId="{88616882-F81B-46ED-8162-15E0B99F60A4}" type="presParOf" srcId="{77333E55-73B3-4656-8BA3-1A73CEBFC433}" destId="{D1E7ACFD-614D-4172-B401-05295F5699E3}" srcOrd="1" destOrd="0" presId="urn:microsoft.com/office/officeart/2005/8/layout/hierarchy5"/>
    <dgm:cxn modelId="{43F22F9D-8CD8-4461-8924-5E86BF89856A}" type="presParOf" srcId="{D1E7ACFD-614D-4172-B401-05295F5699E3}" destId="{BFBFF80D-3E33-490E-9CD4-3CB9D70FD825}" srcOrd="0" destOrd="0" presId="urn:microsoft.com/office/officeart/2005/8/layout/hierarchy5"/>
    <dgm:cxn modelId="{E7FC0C11-00BC-4B8E-9A4E-9DBC0B6D91E2}" type="presParOf" srcId="{BFBFF80D-3E33-490E-9CD4-3CB9D70FD825}" destId="{BA12CC95-D652-4635-8A9A-CA202DEC6E9E}" srcOrd="0" destOrd="0" presId="urn:microsoft.com/office/officeart/2005/8/layout/hierarchy5"/>
    <dgm:cxn modelId="{C36D5CAA-5AA9-481B-88D0-230F14DCF72C}" type="presParOf" srcId="{D1E7ACFD-614D-4172-B401-05295F5699E3}" destId="{F91665F9-FF4E-4823-8CCD-B13708C22300}" srcOrd="1" destOrd="0" presId="urn:microsoft.com/office/officeart/2005/8/layout/hierarchy5"/>
    <dgm:cxn modelId="{2D14C54B-7F03-49F4-9B3A-B440ED8B5A7C}" type="presParOf" srcId="{F91665F9-FF4E-4823-8CCD-B13708C22300}" destId="{0A2479C3-E903-4B2B-A937-F529193C04FF}" srcOrd="0" destOrd="0" presId="urn:microsoft.com/office/officeart/2005/8/layout/hierarchy5"/>
    <dgm:cxn modelId="{0B8D6E04-FF3F-40FB-9244-6E6B02F2A444}" type="presParOf" srcId="{F91665F9-FF4E-4823-8CCD-B13708C22300}" destId="{DB87633B-1B35-42B1-9795-85FFA904A3A2}" srcOrd="1" destOrd="0" presId="urn:microsoft.com/office/officeart/2005/8/layout/hierarchy5"/>
    <dgm:cxn modelId="{1F4C20DC-DE8B-4900-86A2-CDDAF7A2F904}" type="presParOf" srcId="{DB87633B-1B35-42B1-9795-85FFA904A3A2}" destId="{1CE016C6-69BE-41AF-8C96-082FD28C34D9}" srcOrd="0" destOrd="0" presId="urn:microsoft.com/office/officeart/2005/8/layout/hierarchy5"/>
    <dgm:cxn modelId="{6DAAC433-C1F5-4ECE-87A4-FFABD406A6E3}" type="presParOf" srcId="{1CE016C6-69BE-41AF-8C96-082FD28C34D9}" destId="{CB863DD9-9700-4D6D-B479-0D6AD8CBA0DB}" srcOrd="0" destOrd="0" presId="urn:microsoft.com/office/officeart/2005/8/layout/hierarchy5"/>
    <dgm:cxn modelId="{9A7DF892-E81E-465B-B148-5142981C30CA}" type="presParOf" srcId="{DB87633B-1B35-42B1-9795-85FFA904A3A2}" destId="{0196EB48-3685-4C33-9E8A-07A673E22298}" srcOrd="1" destOrd="0" presId="urn:microsoft.com/office/officeart/2005/8/layout/hierarchy5"/>
    <dgm:cxn modelId="{0EF134C7-A20E-41B2-A11F-A7FB3615F035}" type="presParOf" srcId="{0196EB48-3685-4C33-9E8A-07A673E22298}" destId="{BB2747BE-D713-434E-AFBB-8993AF4B1941}" srcOrd="0" destOrd="0" presId="urn:microsoft.com/office/officeart/2005/8/layout/hierarchy5"/>
    <dgm:cxn modelId="{71380C8E-E990-4EAB-9048-630085A5F11A}" type="presParOf" srcId="{0196EB48-3685-4C33-9E8A-07A673E22298}" destId="{F7D26A1B-490D-40F5-81B4-64002DEE44FC}" srcOrd="1" destOrd="0" presId="urn:microsoft.com/office/officeart/2005/8/layout/hierarchy5"/>
    <dgm:cxn modelId="{9FEAB413-3A49-4C9C-AD15-479D2E92FBD7}" type="presParOf" srcId="{F7D26A1B-490D-40F5-81B4-64002DEE44FC}" destId="{F02D9608-B4F6-48AC-9F59-D2C55B6DF425}" srcOrd="0" destOrd="0" presId="urn:microsoft.com/office/officeart/2005/8/layout/hierarchy5"/>
    <dgm:cxn modelId="{57C01E5A-4D3A-4655-B406-FAC55716C1DD}" type="presParOf" srcId="{F02D9608-B4F6-48AC-9F59-D2C55B6DF425}" destId="{AB9B9E2F-7497-48B9-8D22-8728FE686081}" srcOrd="0" destOrd="0" presId="urn:microsoft.com/office/officeart/2005/8/layout/hierarchy5"/>
    <dgm:cxn modelId="{4136F7F2-4605-4285-A415-E6391BF174AD}" type="presParOf" srcId="{F7D26A1B-490D-40F5-81B4-64002DEE44FC}" destId="{AFD86AA8-3E69-4CDC-9695-A8C3A4298E88}" srcOrd="1" destOrd="0" presId="urn:microsoft.com/office/officeart/2005/8/layout/hierarchy5"/>
    <dgm:cxn modelId="{FEB95291-A39B-4617-B22D-8EAE6AFB9BFE}" type="presParOf" srcId="{AFD86AA8-3E69-4CDC-9695-A8C3A4298E88}" destId="{8AF92C43-A152-46B1-B198-E3C3F8D119FC}" srcOrd="0" destOrd="0" presId="urn:microsoft.com/office/officeart/2005/8/layout/hierarchy5"/>
    <dgm:cxn modelId="{A032CCD0-8DE9-4C48-B034-6F5CFAEC2F84}" type="presParOf" srcId="{AFD86AA8-3E69-4CDC-9695-A8C3A4298E88}" destId="{17636230-CCD8-4BC0-AD77-1D5FA056C543}" srcOrd="1" destOrd="0" presId="urn:microsoft.com/office/officeart/2005/8/layout/hierarchy5"/>
    <dgm:cxn modelId="{DE2E91EC-FAAF-430A-A095-CDCC5ABAE78B}" type="presParOf" srcId="{17636230-CCD8-4BC0-AD77-1D5FA056C543}" destId="{8D4DFC3B-583F-4F2B-9134-953A5EA027B3}" srcOrd="0" destOrd="0" presId="urn:microsoft.com/office/officeart/2005/8/layout/hierarchy5"/>
    <dgm:cxn modelId="{4F8661D1-CEC5-44E2-93D5-2AC3D77AE566}" type="presParOf" srcId="{8D4DFC3B-583F-4F2B-9134-953A5EA027B3}" destId="{1F3B8D0A-0837-453D-A75B-F994BC3AAE49}" srcOrd="0" destOrd="0" presId="urn:microsoft.com/office/officeart/2005/8/layout/hierarchy5"/>
    <dgm:cxn modelId="{C965A098-C540-41B2-814B-D8FF8BEB0C3B}" type="presParOf" srcId="{17636230-CCD8-4BC0-AD77-1D5FA056C543}" destId="{0E90522F-2E62-4FFF-BD01-7347938F62C2}" srcOrd="1" destOrd="0" presId="urn:microsoft.com/office/officeart/2005/8/layout/hierarchy5"/>
    <dgm:cxn modelId="{4E3F7EAB-0810-4570-A8F7-810930BB9763}" type="presParOf" srcId="{0E90522F-2E62-4FFF-BD01-7347938F62C2}" destId="{3B8022E0-C487-4DE8-BEAF-A946F812D3CE}" srcOrd="0" destOrd="0" presId="urn:microsoft.com/office/officeart/2005/8/layout/hierarchy5"/>
    <dgm:cxn modelId="{6BA8EFBF-388C-4DDC-9CF0-9A564FB97E8C}" type="presParOf" srcId="{0E90522F-2E62-4FFF-BD01-7347938F62C2}" destId="{9611CA5D-B71F-4043-BCAD-861C328D6198}" srcOrd="1" destOrd="0" presId="urn:microsoft.com/office/officeart/2005/8/layout/hierarchy5"/>
    <dgm:cxn modelId="{8A8546E0-C5C9-46E2-9F6E-45467BFC21B4}" type="presParOf" srcId="{17636230-CCD8-4BC0-AD77-1D5FA056C543}" destId="{9FA13CF6-A47B-49E8-8654-905C0C8565D1}" srcOrd="2" destOrd="0" presId="urn:microsoft.com/office/officeart/2005/8/layout/hierarchy5"/>
    <dgm:cxn modelId="{E5B1446D-B460-4DF8-B912-F3EA09A6503B}" type="presParOf" srcId="{9FA13CF6-A47B-49E8-8654-905C0C8565D1}" destId="{C4E425C1-62B3-48E4-8F12-CF71010BC687}" srcOrd="0" destOrd="0" presId="urn:microsoft.com/office/officeart/2005/8/layout/hierarchy5"/>
    <dgm:cxn modelId="{82A54F80-7C05-429B-B678-44DB14E32F09}" type="presParOf" srcId="{17636230-CCD8-4BC0-AD77-1D5FA056C543}" destId="{DF0FCBB7-DFD4-4980-9B5D-DFC5F4E85CD8}" srcOrd="3" destOrd="0" presId="urn:microsoft.com/office/officeart/2005/8/layout/hierarchy5"/>
    <dgm:cxn modelId="{E5E591CE-23FE-4282-8AA1-C77EA0962719}" type="presParOf" srcId="{DF0FCBB7-DFD4-4980-9B5D-DFC5F4E85CD8}" destId="{0921FD72-DC0E-4655-BF34-46933705CB2C}" srcOrd="0" destOrd="0" presId="urn:microsoft.com/office/officeart/2005/8/layout/hierarchy5"/>
    <dgm:cxn modelId="{6B56CE51-DB4E-4FCB-BA3B-54CD3CC91858}" type="presParOf" srcId="{DF0FCBB7-DFD4-4980-9B5D-DFC5F4E85CD8}" destId="{E84CEB54-0B95-4F09-983F-212BDB5106DE}" srcOrd="1" destOrd="0" presId="urn:microsoft.com/office/officeart/2005/8/layout/hierarchy5"/>
    <dgm:cxn modelId="{8D8A4C0E-4466-4790-9703-9057CF065E3E}" type="presParOf" srcId="{17636230-CCD8-4BC0-AD77-1D5FA056C543}" destId="{58EDBA3F-ECAF-45A7-A6A2-50F55D50ABCC}" srcOrd="4" destOrd="0" presId="urn:microsoft.com/office/officeart/2005/8/layout/hierarchy5"/>
    <dgm:cxn modelId="{D0A9BA4D-25C7-4F45-9944-81CED890918A}" type="presParOf" srcId="{58EDBA3F-ECAF-45A7-A6A2-50F55D50ABCC}" destId="{D3F39E6F-D670-4BEB-8794-58812747CB64}" srcOrd="0" destOrd="0" presId="urn:microsoft.com/office/officeart/2005/8/layout/hierarchy5"/>
    <dgm:cxn modelId="{33ACC18B-A7F4-424C-9F4A-66E4B8864C3A}" type="presParOf" srcId="{17636230-CCD8-4BC0-AD77-1D5FA056C543}" destId="{C8B6EAAD-2B8B-4FE3-A8D3-57B1CC50DB0E}" srcOrd="5" destOrd="0" presId="urn:microsoft.com/office/officeart/2005/8/layout/hierarchy5"/>
    <dgm:cxn modelId="{75FEA7BE-7B5F-4D86-8625-81F505A84C29}" type="presParOf" srcId="{C8B6EAAD-2B8B-4FE3-A8D3-57B1CC50DB0E}" destId="{DDFB3542-EF99-41D4-B6A7-EB43D6C3A97C}" srcOrd="0" destOrd="0" presId="urn:microsoft.com/office/officeart/2005/8/layout/hierarchy5"/>
    <dgm:cxn modelId="{84C734F4-49EE-42BC-A01B-F0791EB42CD9}" type="presParOf" srcId="{C8B6EAAD-2B8B-4FE3-A8D3-57B1CC50DB0E}" destId="{24273A61-A670-4425-AB8D-75381D52DBAE}" srcOrd="1" destOrd="0" presId="urn:microsoft.com/office/officeart/2005/8/layout/hierarchy5"/>
    <dgm:cxn modelId="{F64189C2-6763-40F1-AF7C-9B6BE9CCD0AF}" type="presParOf" srcId="{F7D26A1B-490D-40F5-81B4-64002DEE44FC}" destId="{0D7CC723-3F5F-4FBB-8820-96A90D1EE3B5}" srcOrd="2" destOrd="0" presId="urn:microsoft.com/office/officeart/2005/8/layout/hierarchy5"/>
    <dgm:cxn modelId="{D1F4821F-F325-4CD6-BF9B-8F02CD592858}" type="presParOf" srcId="{0D7CC723-3F5F-4FBB-8820-96A90D1EE3B5}" destId="{07369507-5354-45D2-B29C-053591977DA8}" srcOrd="0" destOrd="0" presId="urn:microsoft.com/office/officeart/2005/8/layout/hierarchy5"/>
    <dgm:cxn modelId="{09488E37-7AFC-4E52-BAFC-591CCC745301}" type="presParOf" srcId="{F7D26A1B-490D-40F5-81B4-64002DEE44FC}" destId="{B89D0EA6-4FD9-4C70-A129-965D42936685}" srcOrd="3" destOrd="0" presId="urn:microsoft.com/office/officeart/2005/8/layout/hierarchy5"/>
    <dgm:cxn modelId="{CAD23A20-9C86-4FDC-8C01-CD5231DF1A7D}" type="presParOf" srcId="{B89D0EA6-4FD9-4C70-A129-965D42936685}" destId="{D4C2AA94-3729-4B62-A303-66F033686269}" srcOrd="0" destOrd="0" presId="urn:microsoft.com/office/officeart/2005/8/layout/hierarchy5"/>
    <dgm:cxn modelId="{EA377F17-7523-4C0E-B9B5-06A2392CD0CF}" type="presParOf" srcId="{B89D0EA6-4FD9-4C70-A129-965D42936685}" destId="{4FF93E7D-817A-45C5-8773-5C00EC9B2B81}" srcOrd="1" destOrd="0" presId="urn:microsoft.com/office/officeart/2005/8/layout/hierarchy5"/>
    <dgm:cxn modelId="{F20C1664-94AA-49BD-AB3E-E37ACB3F6659}" type="presParOf" srcId="{4FF93E7D-817A-45C5-8773-5C00EC9B2B81}" destId="{A1E5CD81-CB60-4D64-93A1-C7927ED6DB87}" srcOrd="0" destOrd="0" presId="urn:microsoft.com/office/officeart/2005/8/layout/hierarchy5"/>
    <dgm:cxn modelId="{004FC1FE-3516-4A5D-ADAA-95741CC6DECD}" type="presParOf" srcId="{A1E5CD81-CB60-4D64-93A1-C7927ED6DB87}" destId="{46F615DD-BA82-4D07-BC31-9D4870F589D1}" srcOrd="0" destOrd="0" presId="urn:microsoft.com/office/officeart/2005/8/layout/hierarchy5"/>
    <dgm:cxn modelId="{2D2F321A-BF28-4FB0-9210-9B0F4E8A5785}" type="presParOf" srcId="{4FF93E7D-817A-45C5-8773-5C00EC9B2B81}" destId="{6A694650-07F9-49E6-BBB1-9F7CEB3D2688}" srcOrd="1" destOrd="0" presId="urn:microsoft.com/office/officeart/2005/8/layout/hierarchy5"/>
    <dgm:cxn modelId="{A989E8E2-2110-40F6-A4BA-AB054D0B8A19}" type="presParOf" srcId="{6A694650-07F9-49E6-BBB1-9F7CEB3D2688}" destId="{BF2317A8-F6EC-482F-9AFC-127902BE87EE}" srcOrd="0" destOrd="0" presId="urn:microsoft.com/office/officeart/2005/8/layout/hierarchy5"/>
    <dgm:cxn modelId="{60F073B5-6587-498B-A2B9-ABF737AEAC7E}" type="presParOf" srcId="{6A694650-07F9-49E6-BBB1-9F7CEB3D2688}" destId="{C2CC8461-0CF6-484A-BB48-D1AAF3F0F60E}" srcOrd="1" destOrd="0" presId="urn:microsoft.com/office/officeart/2005/8/layout/hierarchy5"/>
    <dgm:cxn modelId="{43C38A40-C66B-4751-B321-081A79C3F5A5}" type="presParOf" srcId="{9D992118-76F4-47ED-BEAA-0920865CB8B5}" destId="{63CB3983-CDD8-44EA-B4A9-2F980EC8C80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915FE-24B6-4103-A071-2880315BB221}">
      <dsp:nvSpPr>
        <dsp:cNvPr id="0" name=""/>
        <dsp:cNvSpPr/>
      </dsp:nvSpPr>
      <dsp:spPr>
        <a:xfrm>
          <a:off x="6464" y="2188647"/>
          <a:ext cx="1291650" cy="645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</a:t>
          </a:r>
          <a:r>
            <a:rPr lang="en-US" sz="1400" kern="1200" dirty="0" err="1"/>
            <a:t>FIle</a:t>
          </a:r>
          <a:endParaRPr lang="en-US" sz="1400" kern="1200" dirty="0"/>
        </a:p>
      </dsp:txBody>
      <dsp:txXfrm>
        <a:off x="25380" y="2207563"/>
        <a:ext cx="1253818" cy="607993"/>
      </dsp:txXfrm>
    </dsp:sp>
    <dsp:sp modelId="{BFBFF80D-3E33-490E-9CD4-3CB9D70FD825}">
      <dsp:nvSpPr>
        <dsp:cNvPr id="0" name=""/>
        <dsp:cNvSpPr/>
      </dsp:nvSpPr>
      <dsp:spPr>
        <a:xfrm>
          <a:off x="1298115" y="2497981"/>
          <a:ext cx="516660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516660" y="1357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43529" y="2498644"/>
        <a:ext cx="25833" cy="25833"/>
      </dsp:txXfrm>
    </dsp:sp>
    <dsp:sp modelId="{0A2479C3-E903-4B2B-A937-F529193C04FF}">
      <dsp:nvSpPr>
        <dsp:cNvPr id="0" name=""/>
        <dsp:cNvSpPr/>
      </dsp:nvSpPr>
      <dsp:spPr>
        <a:xfrm>
          <a:off x="1814776" y="2188647"/>
          <a:ext cx="1291650" cy="645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Graph</a:t>
          </a:r>
        </a:p>
      </dsp:txBody>
      <dsp:txXfrm>
        <a:off x="1833692" y="2207563"/>
        <a:ext cx="1253818" cy="607993"/>
      </dsp:txXfrm>
    </dsp:sp>
    <dsp:sp modelId="{1CE016C6-69BE-41AF-8C96-082FD28C34D9}">
      <dsp:nvSpPr>
        <dsp:cNvPr id="0" name=""/>
        <dsp:cNvSpPr/>
      </dsp:nvSpPr>
      <dsp:spPr>
        <a:xfrm>
          <a:off x="3106426" y="2497981"/>
          <a:ext cx="516660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516660" y="13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1840" y="2498644"/>
        <a:ext cx="25833" cy="25833"/>
      </dsp:txXfrm>
    </dsp:sp>
    <dsp:sp modelId="{BB2747BE-D713-434E-AFBB-8993AF4B1941}">
      <dsp:nvSpPr>
        <dsp:cNvPr id="0" name=""/>
        <dsp:cNvSpPr/>
      </dsp:nvSpPr>
      <dsp:spPr>
        <a:xfrm>
          <a:off x="3623087" y="2188647"/>
          <a:ext cx="1291650" cy="645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the aged item</a:t>
          </a:r>
        </a:p>
      </dsp:txBody>
      <dsp:txXfrm>
        <a:off x="3642003" y="2207563"/>
        <a:ext cx="1253818" cy="607993"/>
      </dsp:txXfrm>
    </dsp:sp>
    <dsp:sp modelId="{F02D9608-B4F6-48AC-9F59-D2C55B6DF425}">
      <dsp:nvSpPr>
        <dsp:cNvPr id="0" name=""/>
        <dsp:cNvSpPr/>
      </dsp:nvSpPr>
      <dsp:spPr>
        <a:xfrm rot="18289469">
          <a:off x="4720702" y="2126631"/>
          <a:ext cx="904731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904731" y="13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0449" y="2117592"/>
        <a:ext cx="45236" cy="45236"/>
      </dsp:txXfrm>
    </dsp:sp>
    <dsp:sp modelId="{8AF92C43-A152-46B1-B198-E3C3F8D119FC}">
      <dsp:nvSpPr>
        <dsp:cNvPr id="0" name=""/>
        <dsp:cNvSpPr/>
      </dsp:nvSpPr>
      <dsp:spPr>
        <a:xfrm>
          <a:off x="5431398" y="1445948"/>
          <a:ext cx="1291650" cy="645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Sell the inventory</a:t>
          </a:r>
        </a:p>
      </dsp:txBody>
      <dsp:txXfrm>
        <a:off x="5450314" y="1464864"/>
        <a:ext cx="1253818" cy="607993"/>
      </dsp:txXfrm>
    </dsp:sp>
    <dsp:sp modelId="{8D4DFC3B-583F-4F2B-9134-953A5EA027B3}">
      <dsp:nvSpPr>
        <dsp:cNvPr id="0" name=""/>
        <dsp:cNvSpPr/>
      </dsp:nvSpPr>
      <dsp:spPr>
        <a:xfrm rot="18289469">
          <a:off x="6529013" y="1383932"/>
          <a:ext cx="904731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904731" y="13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58760" y="1374893"/>
        <a:ext cx="45236" cy="45236"/>
      </dsp:txXfrm>
    </dsp:sp>
    <dsp:sp modelId="{3B8022E0-C487-4DE8-BEAF-A946F812D3CE}">
      <dsp:nvSpPr>
        <dsp:cNvPr id="0" name=""/>
        <dsp:cNvSpPr/>
      </dsp:nvSpPr>
      <dsp:spPr>
        <a:xfrm>
          <a:off x="7239709" y="703249"/>
          <a:ext cx="1291650" cy="645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Where to sell</a:t>
          </a:r>
        </a:p>
      </dsp:txBody>
      <dsp:txXfrm>
        <a:off x="7258625" y="722165"/>
        <a:ext cx="1253818" cy="607993"/>
      </dsp:txXfrm>
    </dsp:sp>
    <dsp:sp modelId="{9FA13CF6-A47B-49E8-8654-905C0C8565D1}">
      <dsp:nvSpPr>
        <dsp:cNvPr id="0" name=""/>
        <dsp:cNvSpPr/>
      </dsp:nvSpPr>
      <dsp:spPr>
        <a:xfrm>
          <a:off x="6723048" y="1755282"/>
          <a:ext cx="516660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516660" y="13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8462" y="1755944"/>
        <a:ext cx="25833" cy="25833"/>
      </dsp:txXfrm>
    </dsp:sp>
    <dsp:sp modelId="{0921FD72-DC0E-4655-BF34-46933705CB2C}">
      <dsp:nvSpPr>
        <dsp:cNvPr id="0" name=""/>
        <dsp:cNvSpPr/>
      </dsp:nvSpPr>
      <dsp:spPr>
        <a:xfrm>
          <a:off x="7239709" y="1445948"/>
          <a:ext cx="1291650" cy="645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Whom to sell</a:t>
          </a:r>
        </a:p>
      </dsp:txBody>
      <dsp:txXfrm>
        <a:off x="7258625" y="1464864"/>
        <a:ext cx="1253818" cy="607993"/>
      </dsp:txXfrm>
    </dsp:sp>
    <dsp:sp modelId="{58EDBA3F-ECAF-45A7-A6A2-50F55D50ABCC}">
      <dsp:nvSpPr>
        <dsp:cNvPr id="0" name=""/>
        <dsp:cNvSpPr/>
      </dsp:nvSpPr>
      <dsp:spPr>
        <a:xfrm rot="3310531">
          <a:off x="6529013" y="2126631"/>
          <a:ext cx="904731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904731" y="13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58760" y="2117592"/>
        <a:ext cx="45236" cy="45236"/>
      </dsp:txXfrm>
    </dsp:sp>
    <dsp:sp modelId="{DDFB3542-EF99-41D4-B6A7-EB43D6C3A97C}">
      <dsp:nvSpPr>
        <dsp:cNvPr id="0" name=""/>
        <dsp:cNvSpPr/>
      </dsp:nvSpPr>
      <dsp:spPr>
        <a:xfrm>
          <a:off x="7239709" y="2188647"/>
          <a:ext cx="1291650" cy="645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When to sell</a:t>
          </a:r>
        </a:p>
      </dsp:txBody>
      <dsp:txXfrm>
        <a:off x="7258625" y="2207563"/>
        <a:ext cx="1253818" cy="607993"/>
      </dsp:txXfrm>
    </dsp:sp>
    <dsp:sp modelId="{0D7CC723-3F5F-4FBB-8820-96A90D1EE3B5}">
      <dsp:nvSpPr>
        <dsp:cNvPr id="0" name=""/>
        <dsp:cNvSpPr/>
      </dsp:nvSpPr>
      <dsp:spPr>
        <a:xfrm rot="3310531">
          <a:off x="4720702" y="2869331"/>
          <a:ext cx="904731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904731" y="13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0449" y="2860291"/>
        <a:ext cx="45236" cy="45236"/>
      </dsp:txXfrm>
    </dsp:sp>
    <dsp:sp modelId="{D4C2AA94-3729-4B62-A303-66F033686269}">
      <dsp:nvSpPr>
        <dsp:cNvPr id="0" name=""/>
        <dsp:cNvSpPr/>
      </dsp:nvSpPr>
      <dsp:spPr>
        <a:xfrm>
          <a:off x="5431398" y="2931347"/>
          <a:ext cx="1291650" cy="645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Float the inventory</a:t>
          </a:r>
        </a:p>
      </dsp:txBody>
      <dsp:txXfrm>
        <a:off x="5450314" y="2950263"/>
        <a:ext cx="1253818" cy="607993"/>
      </dsp:txXfrm>
    </dsp:sp>
    <dsp:sp modelId="{A1E5CD81-CB60-4D64-93A1-C7927ED6DB87}">
      <dsp:nvSpPr>
        <dsp:cNvPr id="0" name=""/>
        <dsp:cNvSpPr/>
      </dsp:nvSpPr>
      <dsp:spPr>
        <a:xfrm>
          <a:off x="6723048" y="3240680"/>
          <a:ext cx="516660" cy="27158"/>
        </a:xfrm>
        <a:custGeom>
          <a:avLst/>
          <a:gdLst/>
          <a:ahLst/>
          <a:cxnLst/>
          <a:rect l="0" t="0" r="0" b="0"/>
          <a:pathLst>
            <a:path>
              <a:moveTo>
                <a:pt x="0" y="13579"/>
              </a:moveTo>
              <a:lnTo>
                <a:pt x="516660" y="1357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68462" y="3241343"/>
        <a:ext cx="25833" cy="25833"/>
      </dsp:txXfrm>
    </dsp:sp>
    <dsp:sp modelId="{BF2317A8-F6EC-482F-9AFC-127902BE87EE}">
      <dsp:nvSpPr>
        <dsp:cNvPr id="0" name=""/>
        <dsp:cNvSpPr/>
      </dsp:nvSpPr>
      <dsp:spPr>
        <a:xfrm>
          <a:off x="7239709" y="2931347"/>
          <a:ext cx="1291650" cy="645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Shift to re-</a:t>
          </a:r>
          <a:r>
            <a:rPr lang="en-US" sz="1400" kern="1200" dirty="0" err="1"/>
            <a:t>setlle</a:t>
          </a:r>
          <a:r>
            <a:rPr lang="en-US" sz="1400" kern="1200" dirty="0"/>
            <a:t> the inventories</a:t>
          </a:r>
        </a:p>
      </dsp:txBody>
      <dsp:txXfrm>
        <a:off x="7258625" y="2950263"/>
        <a:ext cx="1253818" cy="607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Aging Inventory Management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64386" y="92467"/>
            <a:ext cx="8465905" cy="77056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SolutionArchitecture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188449" y="1787703"/>
            <a:ext cx="3840835" cy="30616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2706" y="4551452"/>
            <a:ext cx="3071973" cy="59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1556543"/>
              </p:ext>
            </p:extLst>
          </p:nvPr>
        </p:nvGraphicFramePr>
        <p:xfrm>
          <a:off x="380144" y="863029"/>
          <a:ext cx="8537825" cy="4280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56754"/>
            <a:ext cx="4791300" cy="10014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USP</a:t>
            </a:r>
            <a:endParaRPr sz="6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400594" y="1280160"/>
            <a:ext cx="5076506" cy="35104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571500"/>
            <a:r>
              <a:rPr lang="en-US" sz="2400" b="1" dirty="0"/>
              <a:t>We work on the reality by applying ML in </a:t>
            </a:r>
          </a:p>
          <a:p>
            <a:pPr marL="571500" indent="-571500"/>
            <a:r>
              <a:rPr lang="en-US" sz="2400" b="1" dirty="0"/>
              <a:t>Really good UX is provided to do justice to the Dell’s moto “Customer’s first”</a:t>
            </a:r>
          </a:p>
          <a:p>
            <a:pPr marL="571500" indent="-571500"/>
            <a:r>
              <a:rPr lang="en-US" sz="2400" b="1" dirty="0"/>
              <a:t>Data representation is done even for a non-tech guy</a:t>
            </a:r>
          </a:p>
          <a:p>
            <a:pPr marL="571500" indent="-571500"/>
            <a:endParaRPr lang="en-US" sz="2400" b="1" dirty="0"/>
          </a:p>
          <a:p>
            <a:pPr marL="571500" indent="-571500"/>
            <a:endParaRPr sz="240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252550"/>
            <a:ext cx="4973100" cy="15065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Scalability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252549" y="1759132"/>
            <a:ext cx="4728754" cy="32482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More the data comes, better the model becomes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Social media analysis will give us more insights into how to sell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93</Words>
  <Application>Microsoft Macintosh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Poppins Light</vt:lpstr>
      <vt:lpstr>Poppins</vt:lpstr>
      <vt:lpstr>Muli Light</vt:lpstr>
      <vt:lpstr>Gower template</vt:lpstr>
      <vt:lpstr>Aging Inventory Management</vt:lpstr>
      <vt:lpstr>SolutionArchitecture</vt:lpstr>
      <vt:lpstr>USP</vt:lpstr>
      <vt:lpstr>Future Scalability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Inventory Management</dc:title>
  <dc:creator>saiyam jain</dc:creator>
  <cp:lastModifiedBy>ABHISHEK VERMA [CSE - 2016]</cp:lastModifiedBy>
  <cp:revision>8</cp:revision>
  <dcterms:modified xsi:type="dcterms:W3CDTF">2018-11-15T19:09:06Z</dcterms:modified>
</cp:coreProperties>
</file>