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8C450-5E67-4E49-A060-706B3CE75FF1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DBB33-C0F2-4E5B-AFBC-B76C243D3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1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750-C526-4E5E-8799-22E9706F9AC5}" type="datetime1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6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9A62-245E-499D-8DBD-66BCD1DB53FF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9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937-764B-4D85-B887-18AEBB148307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7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00CB-3FF0-4BF7-A563-F3B6F900EF7D}" type="datetime1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DEC0-3220-4078-96E0-ED25957CE0EC}" type="datetime1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82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97D6-A8BF-45C0-AE6C-2FB4FA28F87B}" type="datetime1">
              <a:rPr lang="en-US" smtClean="0"/>
              <a:t>12/19/2020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5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4BEE-9A86-44DF-A70F-082293557718}" type="datetime1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4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D245-57FC-4D6E-882C-87C10A708488}" type="datetime1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8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ED9-5119-4C08-8D24-8877689A7961}" type="datetime1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0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EAF3-53C5-4B81-B7E6-9FCB55A6F296}" type="datetime1">
              <a:rPr lang="en-US" smtClean="0"/>
              <a:t>12/19/2020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F83163A-0937-4723-A0EC-8846B53F3529}" type="datetime1">
              <a:rPr lang="en-US" smtClean="0"/>
              <a:t>12/19/2020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2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FD9D9D-5487-4EB9-B137-5BF7239BEF98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C53EFAB-267B-4ABB-BA12-EFC102883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3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nvert-text-speech-python/" TargetMode="External"/><Relationship Id="rId2" Type="http://schemas.openxmlformats.org/officeDocument/2006/relationships/hyperlink" Target="https://www.geeksforgeeks.org/python-gui-tkinter/#:~:text=Python%20offers%20multiple%20options%20for,to%20create%20the%20GUI%20application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70E6-7BAF-4F43-9FF2-E548B8A89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 Recognition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9408-8643-4D3B-B017-84082FBCB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8277606" cy="2505456"/>
          </a:xfrm>
        </p:spPr>
        <p:txBody>
          <a:bodyPr>
            <a:normAutofit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>
                <a:solidFill>
                  <a:srgbClr val="002060"/>
                </a:solidFill>
              </a:rPr>
              <a:t>Ishwar Gautam (11834)</a:t>
            </a:r>
          </a:p>
          <a:p>
            <a:r>
              <a:rPr lang="en-US" dirty="0" err="1">
                <a:solidFill>
                  <a:srgbClr val="002060"/>
                </a:solidFill>
              </a:rPr>
              <a:t>Biplove</a:t>
            </a:r>
            <a:r>
              <a:rPr lang="en-US" dirty="0">
                <a:solidFill>
                  <a:srgbClr val="002060"/>
                </a:solidFill>
              </a:rPr>
              <a:t> Jaisi (11825)</a:t>
            </a:r>
          </a:p>
          <a:p>
            <a:r>
              <a:rPr lang="en-US" dirty="0" err="1">
                <a:solidFill>
                  <a:srgbClr val="002060"/>
                </a:solidFill>
              </a:rPr>
              <a:t>Kolaj</a:t>
            </a:r>
            <a:r>
              <a:rPr lang="en-US" dirty="0">
                <a:solidFill>
                  <a:srgbClr val="002060"/>
                </a:solidFill>
              </a:rPr>
              <a:t> Joshi (11842)</a:t>
            </a:r>
          </a:p>
          <a:p>
            <a:r>
              <a:rPr lang="en-US" dirty="0" err="1">
                <a:solidFill>
                  <a:srgbClr val="002060"/>
                </a:solidFill>
              </a:rPr>
              <a:t>Diwas</a:t>
            </a:r>
            <a:r>
              <a:rPr lang="en-US" dirty="0">
                <a:solidFill>
                  <a:srgbClr val="002060"/>
                </a:solidFill>
              </a:rPr>
              <a:t> Neupane (11829)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110D-9EE7-4F6C-9DEF-32A0C46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3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7D3B-CE76-46BE-9353-47CB70E3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(Graphical user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1B4D7-03D6-43B3-9F6D-8B400F70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8164889" cy="357987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Python offers several methods for developing GUI.</a:t>
            </a:r>
          </a:p>
          <a:p>
            <a:r>
              <a:rPr lang="en-US" sz="2800" dirty="0"/>
              <a:t>Out of which, we use Tkinter in this project.</a:t>
            </a:r>
          </a:p>
          <a:p>
            <a:pPr algn="l" fontAlgn="base"/>
            <a:r>
              <a:rPr lang="en-US" sz="2800" i="0" dirty="0">
                <a:effectLst/>
                <a:latin typeface="var(--font-din)"/>
              </a:rPr>
              <a:t>To create a </a:t>
            </a:r>
            <a:r>
              <a:rPr lang="en-US" sz="2800" i="0" dirty="0" err="1">
                <a:effectLst/>
                <a:latin typeface="var(--font-din)"/>
              </a:rPr>
              <a:t>tkinter</a:t>
            </a:r>
            <a:r>
              <a:rPr lang="en-US" sz="2800" i="0" dirty="0">
                <a:effectLst/>
                <a:latin typeface="var(--font-din)"/>
              </a:rPr>
              <a:t> app:</a:t>
            </a:r>
          </a:p>
          <a:p>
            <a:pPr lvl="1" fontAlgn="base">
              <a:buFont typeface="+mj-lt"/>
              <a:buAutoNum type="arabicPeriod"/>
            </a:pPr>
            <a:r>
              <a:rPr lang="en-US" sz="2400" b="0" i="0" dirty="0">
                <a:effectLst/>
                <a:latin typeface="var(--font-din)"/>
              </a:rPr>
              <a:t> Importing the module – </a:t>
            </a:r>
            <a:r>
              <a:rPr lang="en-US" sz="2400" b="0" i="0" dirty="0" err="1">
                <a:effectLst/>
                <a:latin typeface="var(--font-din)"/>
              </a:rPr>
              <a:t>tkinter</a:t>
            </a:r>
            <a:endParaRPr lang="en-US" sz="2400" b="0" i="0" dirty="0">
              <a:effectLst/>
              <a:latin typeface="var(--font-din)"/>
            </a:endParaRPr>
          </a:p>
          <a:p>
            <a:pPr lvl="1" fontAlgn="base">
              <a:buFont typeface="+mj-lt"/>
              <a:buAutoNum type="arabicPeriod"/>
            </a:pPr>
            <a:r>
              <a:rPr lang="en-US" sz="2400" b="0" i="0" dirty="0">
                <a:effectLst/>
                <a:latin typeface="var(--font-din)"/>
              </a:rPr>
              <a:t> Create the main window (container)</a:t>
            </a:r>
          </a:p>
          <a:p>
            <a:pPr lvl="1" fontAlgn="base">
              <a:buFont typeface="+mj-lt"/>
              <a:buAutoNum type="arabicPeriod"/>
            </a:pPr>
            <a:r>
              <a:rPr lang="en-US" sz="2400" b="0" i="0" dirty="0">
                <a:effectLst/>
                <a:latin typeface="var(--font-din)"/>
              </a:rPr>
              <a:t> Add any number of widgets to the main window</a:t>
            </a:r>
          </a:p>
          <a:p>
            <a:pPr lvl="1" fontAlgn="base">
              <a:buFont typeface="+mj-lt"/>
              <a:buAutoNum type="arabicPeriod"/>
            </a:pPr>
            <a:r>
              <a:rPr lang="en-US" sz="2400" b="0" i="0" dirty="0">
                <a:effectLst/>
                <a:latin typeface="var(--font-din)"/>
              </a:rPr>
              <a:t> Apply the event Trigger on the widgets.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959B8-D3BE-4F4C-BCC4-2915783A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2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4FFB-6CE9-4F29-9EB5-A913424D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3D1FB-475F-4E6A-9B56-27C72DE3E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implementation phase started when the majority of the code for the program is written. </a:t>
            </a:r>
          </a:p>
          <a:p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We used Jupyter notebook as an integrated development environment to write code.</a:t>
            </a:r>
            <a:endParaRPr lang="en-US" sz="2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82891-58E0-4D54-8D75-E22A2A5D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2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244F-618F-4018-92D2-6BD99BE7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B3E1-06FF-469D-9562-50D10FCC8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Camera integrated system</a:t>
            </a:r>
          </a:p>
          <a:p>
            <a:r>
              <a:rPr lang="en-US" sz="2800" dirty="0"/>
              <a:t>Jupyter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15F62-6C0A-4536-AC66-188FFED5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Web Cam Internet Video - Free photo on Pixabay">
            <a:extLst>
              <a:ext uri="{FF2B5EF4-FFF2-40B4-BE49-F238E27FC236}">
                <a16:creationId xmlns:a16="http://schemas.microsoft.com/office/drawing/2014/main" id="{9350E262-50B7-4269-BBE1-337470BAC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3689055"/>
            <a:ext cx="3045268" cy="289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C155F6-B56A-45BD-A340-1AE57C500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006" y="3689054"/>
            <a:ext cx="2785256" cy="28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4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A1B5-6223-4D82-A88D-3EBCD3F3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F57C-4E96-4295-823E-AD1BAA32B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OpenCV</a:t>
            </a:r>
          </a:p>
          <a:p>
            <a:r>
              <a:rPr lang="en-US" sz="2400" dirty="0"/>
              <a:t>TensorFlow</a:t>
            </a:r>
          </a:p>
          <a:p>
            <a:r>
              <a:rPr lang="en-US" sz="2400" dirty="0" err="1"/>
              <a:t>TfLearn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F651-0896-43C8-A96E-89ED74B7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2" descr="OpenCV | NVIDIA Developer">
            <a:extLst>
              <a:ext uri="{FF2B5EF4-FFF2-40B4-BE49-F238E27FC236}">
                <a16:creationId xmlns:a16="http://schemas.microsoft.com/office/drawing/2014/main" id="{430FB5DC-E2FF-4836-A9C8-5F582C279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93" y="4408170"/>
            <a:ext cx="32385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TensorFlow - Wikipedia">
            <a:extLst>
              <a:ext uri="{FF2B5EF4-FFF2-40B4-BE49-F238E27FC236}">
                <a16:creationId xmlns:a16="http://schemas.microsoft.com/office/drawing/2014/main" id="{1C4647A9-B980-4418-A3EA-EA841DB2E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353" y="3866367"/>
            <a:ext cx="2829950" cy="235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B5DF0-25C5-4D08-AAA7-0253CD2FE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963" y="4408170"/>
            <a:ext cx="304255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3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6668-BB36-417A-99FF-40A75E71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3B4B-F5C7-4F78-8B7B-1679C979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Unit testing</a:t>
            </a:r>
          </a:p>
          <a:p>
            <a:r>
              <a:rPr lang="en-US" sz="2800" dirty="0"/>
              <a:t>Integration testing</a:t>
            </a:r>
          </a:p>
          <a:p>
            <a:r>
              <a:rPr lang="en-US" sz="2800" dirty="0"/>
              <a:t>System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C3EFB-8AE6-4C3B-AB2D-B6684ECC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439E-7FE6-4AE2-851A-C3E9E8A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9FD80-6B0F-46C2-903E-4F5D5982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face recognition system can be preserved for future use. </a:t>
            </a:r>
          </a:p>
          <a:p>
            <a:r>
              <a:rPr lang="en-US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can be updated in time to maintain the accuracy.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2D08D-F234-4AA6-91A8-5B874D48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3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66F3-8FFC-4FA2-AEAB-B868C089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44AE-5E43-40A5-B054-566584071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527786" cy="3579876"/>
          </a:xfrm>
        </p:spPr>
        <p:txBody>
          <a:bodyPr>
            <a:normAutofit fontScale="92500" lnSpcReduction="10000"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steps of this project are concluded below: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1: To generate the dataset of authorized users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2: Use that dataset to train the model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3: Calculate the accuracy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4: Use that trained model to predict new images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5: Representing the project into GUI and also can be able to listen the name of authorized users in mp3 format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C2D30-22B5-46E5-8B6F-A176CF86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75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F983-A376-40D5-A64A-964CEB70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AB7A-FCF2-4F16-813F-C76D044A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https://www.geeksforgeeks.org/python-gui-tkinter/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https://www.geeksforgeeks.org/convert-text-speech-python/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7A94F-75A7-41B0-AA64-E03455FF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06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8A54-5CE6-4134-897D-D74BD149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96544"/>
            <a:ext cx="7729728" cy="118872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lgerian" panose="04020705040A02060702" pitchFamily="82" charset="0"/>
              </a:rPr>
              <a:t>Thank You 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9AF11-9D40-4867-9AB5-21A7DBE3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6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FB93-6E05-4263-91BC-201E35EF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BBC2-BD0E-46D3-85FA-7BE149D20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826070" cy="405817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Objectives, scopes and limitations</a:t>
            </a:r>
          </a:p>
          <a:p>
            <a:r>
              <a:rPr lang="en-US" sz="2800" dirty="0"/>
              <a:t>Requirement analysis and feasibility analysis</a:t>
            </a:r>
          </a:p>
          <a:p>
            <a:r>
              <a:rPr lang="en-US" sz="2800" dirty="0"/>
              <a:t>Design of face recognition system</a:t>
            </a:r>
          </a:p>
          <a:p>
            <a:r>
              <a:rPr lang="en-US" sz="2800" dirty="0"/>
              <a:t>GUI (Graphical user interface)</a:t>
            </a:r>
          </a:p>
          <a:p>
            <a:r>
              <a:rPr lang="en-US" sz="2800" dirty="0"/>
              <a:t>Implementation and testing</a:t>
            </a:r>
          </a:p>
          <a:p>
            <a:r>
              <a:rPr lang="en-US" sz="2800" dirty="0"/>
              <a:t>Maintenance</a:t>
            </a:r>
          </a:p>
          <a:p>
            <a:r>
              <a:rPr lang="en-US" sz="28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0C4D-E08E-4081-89F6-DBFBBB61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6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87D3-2EEE-46B6-A957-5311F078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60AD-95A3-4398-BD71-58904225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Face Recognition system comes under object recognition.</a:t>
            </a:r>
          </a:p>
          <a:p>
            <a:r>
              <a:rPr lang="en-US" sz="2400" dirty="0"/>
              <a:t>Image processing and Machine learning plays an important role.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3A3A4-1B68-49D1-BD6D-D1FE98D1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9AE3F-4026-4E58-9200-4212F8D037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581" y="4440431"/>
            <a:ext cx="5548838" cy="900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A2B27A-575C-4C44-BD65-40ABCDD7D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280" y="2394695"/>
            <a:ext cx="2262867" cy="249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1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ABCA-52FA-4003-966F-B8A730BA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6AAC-5E88-42A9-AC57-43F035C91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recognize face of multiple authorized users.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be able to listen the name of authorized user in mp3 format.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E3946-00F5-4E95-8D0B-CA5A9787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0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C7A0-9070-4B06-AE2C-93D64CAC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C31BB-20B5-4572-9E60-B113B964E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face recognition system may be required by all property owners for their security.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property owners don’t want unauthorized person to enter in their property.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he/she definitely wants to have this system in their hand.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6B1FF-AA1B-4787-953D-14127411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1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C34B-4A97-4CA3-9823-1F2F1129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22BD-513A-4600-AEF1-14ED0129E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Face recognition system doesn’t work well under poor lighting, sunglasses, long hair, low resolution images or another object partially covering the subject’s face.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system can’t tell the difference between identical twins.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B0A8E-82E4-48D3-82E8-A54CD927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A6E0-D8FA-42E9-AABD-3C2255C8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53E8F-184F-476E-B064-194CCFA56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Functional Requirements</a:t>
            </a:r>
          </a:p>
          <a:p>
            <a:r>
              <a:rPr lang="en-US" sz="2400" dirty="0"/>
              <a:t>Non-functional Requirements</a:t>
            </a:r>
          </a:p>
          <a:p>
            <a:r>
              <a:rPr lang="en-US" sz="2400" dirty="0"/>
              <a:t>Technical Requirements:</a:t>
            </a:r>
          </a:p>
          <a:p>
            <a:pPr marL="0" indent="0">
              <a:buNone/>
            </a:pPr>
            <a:r>
              <a:rPr lang="en-US" sz="2400" dirty="0"/>
              <a:t>	a. Hardware requirements</a:t>
            </a:r>
          </a:p>
          <a:p>
            <a:pPr marL="0" indent="0">
              <a:buNone/>
            </a:pPr>
            <a:r>
              <a:rPr lang="en-US" sz="2400" dirty="0"/>
              <a:t>	b. Software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DFB07-B37C-4726-98F2-1CA71C58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5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C9B8-EE50-4BCE-B7CE-12F8B44D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FF58-0D50-4E30-B4DB-C71B843F4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Technical Feasibility</a:t>
            </a:r>
          </a:p>
          <a:p>
            <a:r>
              <a:rPr lang="en-US" sz="2800" dirty="0"/>
              <a:t>Economic Feasibility</a:t>
            </a:r>
          </a:p>
          <a:p>
            <a:r>
              <a:rPr lang="en-US" sz="2800" dirty="0"/>
              <a:t>Operational Feasibility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23DB0-CFC8-49E9-A2A0-FDB6172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4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8667-67B1-4F95-A07B-E2EB5BC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face recognition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D5192-9081-4C5B-8FBF-992A30CCF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 part</a:t>
            </a:r>
          </a:p>
          <a:p>
            <a:r>
              <a:rPr lang="en-US" sz="2400" dirty="0"/>
              <a:t>Face detection part</a:t>
            </a:r>
          </a:p>
          <a:p>
            <a:r>
              <a:rPr lang="en-US" sz="2400" dirty="0"/>
              <a:t>Face recognition part</a:t>
            </a:r>
          </a:p>
          <a:p>
            <a:r>
              <a:rPr lang="en-US" sz="2400" dirty="0"/>
              <a:t>Output part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AD344-0703-4193-8470-D6A9956C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FAB-267B-4ABB-BA12-EFC10288392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8A32B-F6CD-411C-BFAB-0522B77B04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61" y="2274043"/>
            <a:ext cx="6890239" cy="3465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04839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41</TotalTime>
  <Words>485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Algerian</vt:lpstr>
      <vt:lpstr>Arial</vt:lpstr>
      <vt:lpstr>Calibri</vt:lpstr>
      <vt:lpstr>Gill Sans MT</vt:lpstr>
      <vt:lpstr>Symbol</vt:lpstr>
      <vt:lpstr>Times New Roman</vt:lpstr>
      <vt:lpstr>var(--font-din)</vt:lpstr>
      <vt:lpstr>Parcel</vt:lpstr>
      <vt:lpstr>Face Recognition system</vt:lpstr>
      <vt:lpstr>Contents:</vt:lpstr>
      <vt:lpstr>Introduction:</vt:lpstr>
      <vt:lpstr>Objectives:</vt:lpstr>
      <vt:lpstr>Scopes:</vt:lpstr>
      <vt:lpstr>Limitations:</vt:lpstr>
      <vt:lpstr>Requirement analysis:</vt:lpstr>
      <vt:lpstr>Feasibility study:</vt:lpstr>
      <vt:lpstr>Design of face recognition system:</vt:lpstr>
      <vt:lpstr>GUI (Graphical user interface)</vt:lpstr>
      <vt:lpstr>Implementation:</vt:lpstr>
      <vt:lpstr>Tools used:</vt:lpstr>
      <vt:lpstr>Libraries used:</vt:lpstr>
      <vt:lpstr>Testing:</vt:lpstr>
      <vt:lpstr>Maintenance:</vt:lpstr>
      <vt:lpstr>Conclusion:</vt:lpstr>
      <vt:lpstr>References: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system with audio extraction</dc:title>
  <dc:creator>I am from butwal Amit Gautam</dc:creator>
  <cp:lastModifiedBy>I am from butwal Amit Gautam</cp:lastModifiedBy>
  <cp:revision>8</cp:revision>
  <dcterms:created xsi:type="dcterms:W3CDTF">2020-11-23T10:50:53Z</dcterms:created>
  <dcterms:modified xsi:type="dcterms:W3CDTF">2020-12-19T07:48:01Z</dcterms:modified>
</cp:coreProperties>
</file>