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9" r:id="rId6"/>
    <p:sldId id="264" r:id="rId7"/>
    <p:sldId id="265" r:id="rId8"/>
    <p:sldId id="266" r:id="rId9"/>
    <p:sldId id="268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FFB2-0D52-B64E-8520-A0A58215D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9B6D2-42E2-99E7-4A1C-A521A3220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996CC-DE9B-7B0D-1665-96E14EF2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30D9-C147-EA80-01E5-DD86E84A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9CBFF-50A9-E26C-FF51-C4C85B9F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E30F-D2A8-8061-7154-1785B7C3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FD56D-E0A2-E89C-4AE2-9556F1A0F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40D78-326E-F724-D369-D15E010C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E88DA-00AC-1C45-0E3D-C1DC256B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54F2-8051-13F4-5B6B-FF6F5858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81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8DCEE-40C8-CB67-A785-A5CDEC5E7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7CA6-12E2-42D4-4D0C-B9316CE4A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4424F-EEB0-CEB5-19AB-F57E3D04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74152-7057-C2C6-B09B-5E89879B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F5454-CA4A-8C4A-C3CA-1A5E43F5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31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B1B4-4858-5F81-2B0A-80190B33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5E2C-B015-0433-106B-B7B7026C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E9B87-7FF5-9471-3A59-07D03931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81AA0-4839-D5B8-7780-A86A8F16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FFC2-10AF-F1CF-3836-33D62463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17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3782-FAEA-FC18-A472-001F139C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99A8E-2F6D-23F5-631C-0BC96E0D9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BCD3C-3422-51A2-4848-21454BC2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05E6-6EB0-5036-1CE9-3C8AF508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4B6F-0C63-4569-00F5-C26EC509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94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17CB-FA23-42F9-F7CE-FCA3A20B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68AC-1F6C-E5A3-6135-8E37936D7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96D71-1CB9-A3F4-0F48-9358321B0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056AA-8D0A-0BCE-27D0-B741CDEA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4E010-7F34-F41B-6D76-931CB654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8E4FC-2CA8-5B42-B4DD-7F519ECB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74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7B35-BD8D-6E00-AFEF-24809763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34880-E72E-CB92-4162-5447A743F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75C7-D0E2-94DB-A3FB-2F443A2E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FCC2B-EBA6-694D-C4C6-6CA9CF882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28E61-D558-97FE-ECBF-6F8AE8052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F2606-0563-FCDD-78EF-7E15BEA0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1F566-307F-1A3C-D8B6-972C71F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A6E4B-CF09-CCFA-14DF-3388CBA0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30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3F93-01F2-609B-DAC4-60C0EC18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A0981-D06D-A05E-157B-FED53CDD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3363D-BC83-800B-8A07-746D307E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921AB-4DA2-AEB7-8440-3CAC8B52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57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EBE62-30DD-AA7B-347E-D41EC861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CB037-6F71-2A7D-9D87-6B1404DA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16510-5395-BE59-7175-F02CDD3F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8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35B2-0A01-A87C-2103-39FFCCCB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1475-7086-EA33-389C-7CD5A1C0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9D3DD-C26C-63DE-1ABD-9C9C13824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09F37-0DE3-BA14-ABC7-054E91CE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8B904-A7E3-1A44-D432-6487573B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1DB1C-9373-4D82-1F5B-9FB8ADA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5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2FA1-69C4-6FBB-CD1A-2ACB00AF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C2EED-1CA9-8203-5428-1CA4F0488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CAA34-931F-2BEB-4085-729B5F69F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947AA-F229-8199-282C-EBB0ED3B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D5EFA-6B1B-49C1-8C25-C2E98403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18015-EEEA-17F8-63C2-2394026B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6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2AFE4-C5FB-A1E2-092A-5D02C46A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E4E2D-120A-6FA7-27F6-0C56A18C6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AF15-4A48-9530-673A-21CE5796B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916CF-7E12-46C3-A184-553814E5121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9E7E3-FD51-ADA8-9456-09C4DD53F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ACB95-24E5-F9C0-A7D7-38EA2BABB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3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9472-A289-8348-BB11-F1AACA1BA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4407"/>
            <a:ext cx="9144000" cy="111555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6600" b="1" dirty="0"/>
              <a:t>AdoptEase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D0FCD-FF11-14D6-BBC2-791BF0140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2060"/>
          </a:xfrm>
        </p:spPr>
        <p:txBody>
          <a:bodyPr/>
          <a:lstStyle/>
          <a:p>
            <a:r>
              <a:rPr lang="en-US" b="1" dirty="0"/>
              <a:t>Making Pet Adoption &amp; Care Easy and Loving</a:t>
            </a:r>
            <a:endParaRPr lang="en-IN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837C24-6ED9-B970-68F7-74C42D9808F4}"/>
              </a:ext>
            </a:extLst>
          </p:cNvPr>
          <p:cNvCxnSpPr>
            <a:cxnSpLocks/>
          </p:cNvCxnSpPr>
          <p:nvPr/>
        </p:nvCxnSpPr>
        <p:spPr>
          <a:xfrm>
            <a:off x="2375554" y="3527295"/>
            <a:ext cx="73026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51A949AA-20B8-9E31-626C-78018677B25E}"/>
              </a:ext>
            </a:extLst>
          </p:cNvPr>
          <p:cNvSpPr txBox="1">
            <a:spLocks/>
          </p:cNvSpPr>
          <p:nvPr/>
        </p:nvSpPr>
        <p:spPr>
          <a:xfrm>
            <a:off x="6004873" y="5724640"/>
            <a:ext cx="6017443" cy="442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SURAJ PRAJAPATI (2102900100153 / CSE / C)</a:t>
            </a:r>
          </a:p>
        </p:txBody>
      </p:sp>
    </p:spTree>
    <p:extLst>
      <p:ext uri="{BB962C8B-B14F-4D97-AF65-F5344CB8AC3E}">
        <p14:creationId xmlns:p14="http://schemas.microsoft.com/office/powerpoint/2010/main" val="4179116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015BD4-92AE-A34C-91E2-0FAF34396F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" t="4644" r="3801" b="7050"/>
          <a:stretch/>
        </p:blipFill>
        <p:spPr>
          <a:xfrm>
            <a:off x="4356846" y="609600"/>
            <a:ext cx="7180730" cy="5387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0B8C2-ED57-F147-1EE2-3E0ABA1DD73B}"/>
              </a:ext>
            </a:extLst>
          </p:cNvPr>
          <p:cNvSpPr txBox="1"/>
          <p:nvPr/>
        </p:nvSpPr>
        <p:spPr>
          <a:xfrm>
            <a:off x="388856" y="305527"/>
            <a:ext cx="345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/>
              <a:t>Pets Care Layout</a:t>
            </a:r>
          </a:p>
        </p:txBody>
      </p:sp>
    </p:spTree>
    <p:extLst>
      <p:ext uri="{BB962C8B-B14F-4D97-AF65-F5344CB8AC3E}">
        <p14:creationId xmlns:p14="http://schemas.microsoft.com/office/powerpoint/2010/main" val="346197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D977-DD1D-9911-AD1C-0C30D620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850933"/>
          </a:xfrm>
        </p:spPr>
        <p:txBody>
          <a:bodyPr>
            <a:normAutofit/>
          </a:bodyPr>
          <a:lstStyle/>
          <a:p>
            <a:r>
              <a:rPr lang="en-IN" sz="3600" b="1" dirty="0"/>
              <a:t>Details About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3723-C82D-E4CB-F832-3306C287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6"/>
            <a:ext cx="10515600" cy="3613640"/>
          </a:xfrm>
        </p:spPr>
        <p:txBody>
          <a:bodyPr/>
          <a:lstStyle/>
          <a:p>
            <a:r>
              <a:rPr lang="en-IN" dirty="0"/>
              <a:t>App Component</a:t>
            </a:r>
          </a:p>
          <a:p>
            <a:r>
              <a:rPr lang="en-IN" dirty="0"/>
              <a:t>Header Component</a:t>
            </a:r>
          </a:p>
          <a:p>
            <a:r>
              <a:rPr lang="en-IN" dirty="0"/>
              <a:t>Pet List Component</a:t>
            </a:r>
          </a:p>
          <a:p>
            <a:r>
              <a:rPr lang="en-IN" dirty="0"/>
              <a:t>Pet Details Component</a:t>
            </a:r>
          </a:p>
          <a:p>
            <a:r>
              <a:rPr lang="en-IN" dirty="0"/>
              <a:t>Adoption Form</a:t>
            </a:r>
          </a:p>
          <a:p>
            <a:r>
              <a:rPr lang="en-IN" dirty="0"/>
              <a:t>User Profile Component</a:t>
            </a:r>
          </a:p>
          <a:p>
            <a:r>
              <a:rPr lang="en-IN" dirty="0"/>
              <a:t>Care Resource Component</a:t>
            </a:r>
          </a:p>
        </p:txBody>
      </p:sp>
    </p:spTree>
    <p:extLst>
      <p:ext uri="{BB962C8B-B14F-4D97-AF65-F5344CB8AC3E}">
        <p14:creationId xmlns:p14="http://schemas.microsoft.com/office/powerpoint/2010/main" val="65070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9528-46DD-0ED6-3B41-A7F14E94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052" y="2766218"/>
            <a:ext cx="4751895" cy="1325563"/>
          </a:xfrm>
        </p:spPr>
        <p:txBody>
          <a:bodyPr/>
          <a:lstStyle/>
          <a:p>
            <a:r>
              <a:rPr lang="en-IN" sz="6000" b="1" dirty="0"/>
              <a:t>Thank You</a:t>
            </a:r>
            <a:r>
              <a:rPr lang="en-IN" sz="8000" b="1" dirty="0"/>
              <a:t>👍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7476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D5A9-2384-0E72-93C2-3961C7AC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752F-7F15-1FF0-BEF7-A7973B856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9876"/>
          </a:xfrm>
        </p:spPr>
        <p:txBody>
          <a:bodyPr/>
          <a:lstStyle/>
          <a:p>
            <a:r>
              <a:rPr lang="en-IN" dirty="0"/>
              <a:t>Provide Comprehensive Pet Care Resources</a:t>
            </a:r>
          </a:p>
          <a:p>
            <a:r>
              <a:rPr lang="en-US" dirty="0"/>
              <a:t>Connect Users with Pet Services</a:t>
            </a:r>
            <a:endParaRPr lang="en-IN" dirty="0"/>
          </a:p>
          <a:p>
            <a:r>
              <a:rPr lang="en-US" dirty="0"/>
              <a:t>Streamline the Pet Adoption Process</a:t>
            </a:r>
            <a:endParaRPr lang="en-IN" dirty="0"/>
          </a:p>
          <a:p>
            <a:r>
              <a:rPr lang="en-IN" dirty="0"/>
              <a:t>Promote Responsible Pet Ownership</a:t>
            </a:r>
          </a:p>
        </p:txBody>
      </p:sp>
    </p:spTree>
    <p:extLst>
      <p:ext uri="{BB962C8B-B14F-4D97-AF65-F5344CB8AC3E}">
        <p14:creationId xmlns:p14="http://schemas.microsoft.com/office/powerpoint/2010/main" val="309425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C7AF86-4816-BD18-16BB-D19FB7E0C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01" y="286674"/>
            <a:ext cx="4949072" cy="62846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97ED69-EB30-9BCE-24B6-579CA2906C25}"/>
              </a:ext>
            </a:extLst>
          </p:cNvPr>
          <p:cNvSpPr txBox="1"/>
          <p:nvPr/>
        </p:nvSpPr>
        <p:spPr>
          <a:xfrm>
            <a:off x="351286" y="304685"/>
            <a:ext cx="2666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u="sng" dirty="0"/>
              <a:t>Home Layout</a:t>
            </a:r>
          </a:p>
        </p:txBody>
      </p:sp>
    </p:spTree>
    <p:extLst>
      <p:ext uri="{BB962C8B-B14F-4D97-AF65-F5344CB8AC3E}">
        <p14:creationId xmlns:p14="http://schemas.microsoft.com/office/powerpoint/2010/main" val="84372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8458-CD51-1FE5-F0C0-1458FB59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99" y="365126"/>
            <a:ext cx="3064497" cy="634116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Login Layout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4DFC8-9712-0506-9FBF-8B38D55BA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23304"/>
            <a:ext cx="5835800" cy="5111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27CE9-D457-8789-9AEC-4559CB655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1" y="1223304"/>
            <a:ext cx="5640978" cy="51115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E318AB3-EA47-3B8D-8B0F-2C5F21171DED}"/>
              </a:ext>
            </a:extLst>
          </p:cNvPr>
          <p:cNvSpPr txBox="1">
            <a:spLocks/>
          </p:cNvSpPr>
          <p:nvPr/>
        </p:nvSpPr>
        <p:spPr>
          <a:xfrm>
            <a:off x="6524134" y="365126"/>
            <a:ext cx="3064497" cy="634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u="sng" dirty="0"/>
              <a:t>Registration Layout</a:t>
            </a:r>
          </a:p>
        </p:txBody>
      </p:sp>
    </p:spTree>
    <p:extLst>
      <p:ext uri="{BB962C8B-B14F-4D97-AF65-F5344CB8AC3E}">
        <p14:creationId xmlns:p14="http://schemas.microsoft.com/office/powerpoint/2010/main" val="346935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E1EBD9-06BB-E747-111F-5FB027F931E7}"/>
              </a:ext>
            </a:extLst>
          </p:cNvPr>
          <p:cNvSpPr txBox="1"/>
          <p:nvPr/>
        </p:nvSpPr>
        <p:spPr>
          <a:xfrm>
            <a:off x="414780" y="28281"/>
            <a:ext cx="385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/>
              <a:t>Admin Dashboard Layout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99D6FE-C661-E6A7-5479-CA6F054C8DFA}"/>
              </a:ext>
            </a:extLst>
          </p:cNvPr>
          <p:cNvSpPr txBox="1"/>
          <p:nvPr/>
        </p:nvSpPr>
        <p:spPr>
          <a:xfrm>
            <a:off x="6967980" y="0"/>
            <a:ext cx="3576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/>
              <a:t>User Dashboard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13BC8-FF19-7F63-96FF-450F87FD4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02" y="523220"/>
            <a:ext cx="5430534" cy="6125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9D95FF-4848-CBBF-0889-B009E9590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8" y="654423"/>
            <a:ext cx="6047853" cy="59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9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B8AC68-1670-5D07-750C-104467579CCA}"/>
              </a:ext>
            </a:extLst>
          </p:cNvPr>
          <p:cNvSpPr txBox="1"/>
          <p:nvPr/>
        </p:nvSpPr>
        <p:spPr>
          <a:xfrm>
            <a:off x="425778" y="181450"/>
            <a:ext cx="3906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/>
              <a:t>User Pet Adoption Layout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6657AC-6538-C02F-3F8D-87880247C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78" y="942680"/>
            <a:ext cx="5362280" cy="5733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C4E9F1-2DA0-F326-DD02-3983ECEFA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59" y="942680"/>
            <a:ext cx="6053147" cy="573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1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AA5281A-43B2-2F81-40C8-319791256364}"/>
              </a:ext>
            </a:extLst>
          </p:cNvPr>
          <p:cNvSpPr txBox="1"/>
          <p:nvPr/>
        </p:nvSpPr>
        <p:spPr>
          <a:xfrm>
            <a:off x="388855" y="305527"/>
            <a:ext cx="82227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/>
              <a:t>User Pet Adoption Form and Payment Layout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4B53B2-DDF9-7D58-A081-A97813B41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t="12218" r="9725" b="5914"/>
          <a:stretch/>
        </p:blipFill>
        <p:spPr>
          <a:xfrm rot="5400000">
            <a:off x="314807" y="1397040"/>
            <a:ext cx="6060552" cy="48613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7E1EB0-1821-3E6B-5D27-5E86FBF21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4" t="6005" r="10525" b="4544"/>
          <a:stretch/>
        </p:blipFill>
        <p:spPr>
          <a:xfrm rot="16200000">
            <a:off x="6823277" y="572947"/>
            <a:ext cx="4363657" cy="613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2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0B24F-DE3E-4F1E-DD2F-88763F345C6D}"/>
              </a:ext>
            </a:extLst>
          </p:cNvPr>
          <p:cNvSpPr txBox="1"/>
          <p:nvPr/>
        </p:nvSpPr>
        <p:spPr>
          <a:xfrm>
            <a:off x="388856" y="305527"/>
            <a:ext cx="345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/>
              <a:t>Pets Product Layout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59D9F-8220-3523-E227-1DF280FB8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3" r="1943" b="5651"/>
          <a:stretch/>
        </p:blipFill>
        <p:spPr>
          <a:xfrm>
            <a:off x="6293223" y="1084730"/>
            <a:ext cx="5546165" cy="4769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2F8407-8AFE-9FF6-1997-DB68EF7A81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" b="5840"/>
          <a:stretch/>
        </p:blipFill>
        <p:spPr>
          <a:xfrm>
            <a:off x="242695" y="1272988"/>
            <a:ext cx="5546165" cy="45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0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E717CC-7D3C-E2DF-7040-2F5B077DEC17}"/>
              </a:ext>
            </a:extLst>
          </p:cNvPr>
          <p:cNvSpPr txBox="1"/>
          <p:nvPr/>
        </p:nvSpPr>
        <p:spPr>
          <a:xfrm>
            <a:off x="388856" y="305527"/>
            <a:ext cx="345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/>
              <a:t>Pets Product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9A662-9E24-C6D5-9F8D-D094A771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" t="6006" r="3136" b="3024"/>
          <a:stretch/>
        </p:blipFill>
        <p:spPr>
          <a:xfrm rot="16200000">
            <a:off x="246928" y="922114"/>
            <a:ext cx="5683171" cy="60149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9E9C17-5E55-833D-6C9D-9CFF359F56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3" t="3902" b="5128"/>
          <a:stretch/>
        </p:blipFill>
        <p:spPr>
          <a:xfrm rot="16200000">
            <a:off x="7681182" y="1237115"/>
            <a:ext cx="2980478" cy="526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3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2242</TotalTime>
  <Words>94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AdoptEase</vt:lpstr>
      <vt:lpstr>Objective</vt:lpstr>
      <vt:lpstr>PowerPoint Presentation</vt:lpstr>
      <vt:lpstr>Login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Details About Component</vt:lpstr>
      <vt:lpstr>Thank You👍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SURAJ PRAJAPATI</dc:creator>
  <cp:lastModifiedBy>SURAJ PRAJAPATI</cp:lastModifiedBy>
  <cp:revision>6</cp:revision>
  <dcterms:created xsi:type="dcterms:W3CDTF">2024-07-14T10:29:54Z</dcterms:created>
  <dcterms:modified xsi:type="dcterms:W3CDTF">2024-07-28T11:09:04Z</dcterms:modified>
</cp:coreProperties>
</file>