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BF02-6D1C-1DF8-D48F-287896633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E5F3D-C20C-82FC-D20D-B4CA84901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B11E5-B677-A503-5E21-4257B390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279-8A21-4409-8E9F-C2AA91C07534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CCC78-976B-7888-7771-EC6CA103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57532-8A11-D006-3F67-BB8EAF52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D1A4-F5FC-48CA-BD41-FFC736E3A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68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3C23-FB09-CEE8-487E-A24F1255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19A85-F44A-AF04-1983-B88255A77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18548-95F2-D689-85C1-C791B533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279-8A21-4409-8E9F-C2AA91C07534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5E6A4-F29E-75C8-51C9-9C119A9C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F3393-3DF0-D31D-658C-D760C0CE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D1A4-F5FC-48CA-BD41-FFC736E3A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74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F45111-0147-908C-F0B6-A51CACB91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E56AD-31F3-5A90-B0D8-7AE60CD95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43613-2CDF-4095-37C8-25CD6FF48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279-8A21-4409-8E9F-C2AA91C07534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F9381-2324-07B5-1E9F-DA9198172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0108D-18C0-642D-AB9D-1C5D2325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D1A4-F5FC-48CA-BD41-FFC736E3A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37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4151D-6402-7CDA-0612-00AD2812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6C64A-296C-C272-EC43-D8DE21E46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9FA01-F394-C66D-A3D1-BF0D6E3BE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279-8A21-4409-8E9F-C2AA91C07534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BAD50-1AB6-DD2D-5966-D585A547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FEEF6-3709-0E36-BE5E-2543769CA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D1A4-F5FC-48CA-BD41-FFC736E3A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6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B1A8-0559-106E-AE36-155DF387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0D0AA-E4AA-06E1-89A7-72441989E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0AC06-63A3-2563-67AD-8F51F7A34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279-8A21-4409-8E9F-C2AA91C07534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6E794-87D9-EA86-386F-ECBE192EE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A0600-9828-B299-9975-CB063D1C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D1A4-F5FC-48CA-BD41-FFC736E3A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15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FCA7-C441-FDC2-0F5B-313FFBA3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E521D-86FF-D91E-DDCD-A0E70E7BF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DFE5E-AAD4-5B27-A63F-7DE182D6F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547DC-6047-C27B-4DCE-EAEF6A8B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279-8A21-4409-8E9F-C2AA91C07534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4AA1B-4A69-FBC0-FDC3-EBAB47C8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A0FF5-4234-BC85-C0F5-7E7E9EAE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D1A4-F5FC-48CA-BD41-FFC736E3A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54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8C51-6C30-75D0-8C45-2AC4B9E0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FBCF1-CF35-B7A5-B2A6-41504901A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40E32-9E7C-BEF8-F866-A4FB5C5D9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349C5F-8AFE-7403-321D-E7AF0F642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31642-03DB-E9FC-BF4C-52CB878D2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E8281-AD9A-440A-8183-0844AA32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279-8A21-4409-8E9F-C2AA91C07534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DD84B8-552D-9A89-8F9F-39BE4094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0F42FF-3E68-219F-32FB-5E644885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D1A4-F5FC-48CA-BD41-FFC736E3A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90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22254-AB43-926E-619A-FB03BCAA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57595-C6C7-FC0B-9248-5EDBD511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279-8A21-4409-8E9F-C2AA91C07534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69D31-D590-A731-5480-815CE8BD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A31FF-9B80-B96D-917A-C27BD669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D1A4-F5FC-48CA-BD41-FFC736E3A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59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E4561-EC95-EA40-DB77-2AC2578A9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279-8A21-4409-8E9F-C2AA91C07534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C374A4-2668-CFBD-25F7-60DE3D96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5688F-63AC-4CFF-275D-2766ED42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D1A4-F5FC-48CA-BD41-FFC736E3A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69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4D55-9667-0A88-397E-65F230342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8E404-4C4D-E387-5A3A-7BFB16597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363C6-11E1-32D9-D900-EF3C6240B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C72A4-C89B-17D9-87DA-469CB8B2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279-8A21-4409-8E9F-C2AA91C07534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AF7EE-D99C-4DB9-4F73-6673E284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8C445-4E76-73E8-989F-E56EDD53F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D1A4-F5FC-48CA-BD41-FFC736E3A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CF6-2F8C-EEDC-529E-4A69B332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828F0D-DF9B-2234-C67F-1233CD268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A56F-04D7-C5E9-AF3F-9D5945B62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35D18-30BE-4D28-57F8-672E1012D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279-8A21-4409-8E9F-C2AA91C07534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5242C-89DC-6C72-3325-E2F13C7D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4AB85-364F-2E1A-3E53-B80EBEA5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D1A4-F5FC-48CA-BD41-FFC736E3A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1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13E00C-D3E5-5E83-A221-94AC7B0D6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41BEE-745B-A706-F8F2-6D9C9565A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E9864-7F7A-EE0D-3EE0-307714089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1279-8A21-4409-8E9F-C2AA91C07534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68752-6B70-D18F-4FCD-B5F6EFF8F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B6AA2-2379-4F55-0DFE-521EAE1B4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1D1A4-F5FC-48CA-BD41-FFC736E3A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09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CB44DCD-012C-F3C3-C184-A7B3ECDC1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4407"/>
            <a:ext cx="9144000" cy="111555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6600" b="1" dirty="0"/>
              <a:t>AdoptEase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F7E12272-CA51-DE6F-E333-DE2807E23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42060"/>
          </a:xfrm>
        </p:spPr>
        <p:txBody>
          <a:bodyPr/>
          <a:lstStyle/>
          <a:p>
            <a:r>
              <a:rPr lang="en-US" b="1" dirty="0"/>
              <a:t>Making Pet Adoption &amp; Care Easy and Loving</a:t>
            </a:r>
            <a:endParaRPr lang="en-IN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A7CD73-AD45-586E-92DD-F6F1C2DD5663}"/>
              </a:ext>
            </a:extLst>
          </p:cNvPr>
          <p:cNvCxnSpPr>
            <a:cxnSpLocks/>
          </p:cNvCxnSpPr>
          <p:nvPr/>
        </p:nvCxnSpPr>
        <p:spPr>
          <a:xfrm>
            <a:off x="2375554" y="3527295"/>
            <a:ext cx="73026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E0A384CD-52D0-0A21-1A62-1DCDA258A6DF}"/>
              </a:ext>
            </a:extLst>
          </p:cNvPr>
          <p:cNvSpPr txBox="1">
            <a:spLocks/>
          </p:cNvSpPr>
          <p:nvPr/>
        </p:nvSpPr>
        <p:spPr>
          <a:xfrm>
            <a:off x="6004873" y="5724640"/>
            <a:ext cx="6017443" cy="442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SURAJ PRAJAPATI (2102900100153 / CSE / C)</a:t>
            </a:r>
          </a:p>
        </p:txBody>
      </p:sp>
    </p:spTree>
    <p:extLst>
      <p:ext uri="{BB962C8B-B14F-4D97-AF65-F5344CB8AC3E}">
        <p14:creationId xmlns:p14="http://schemas.microsoft.com/office/powerpoint/2010/main" val="163705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159C1E-84BB-90EA-3AEF-04D0484A6A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7" t="16632" r="4433" b="16701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792E70-624D-9DA8-D54B-AEDEB1D8A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96" y="311069"/>
            <a:ext cx="3733800" cy="386715"/>
          </a:xfrm>
        </p:spPr>
        <p:txBody>
          <a:bodyPr>
            <a:noAutofit/>
          </a:bodyPr>
          <a:lstStyle/>
          <a:p>
            <a:r>
              <a:rPr lang="en-IN" sz="2800" b="1" dirty="0"/>
              <a:t>Entity Relation Diagram</a:t>
            </a:r>
          </a:p>
        </p:txBody>
      </p:sp>
    </p:spTree>
    <p:extLst>
      <p:ext uri="{BB962C8B-B14F-4D97-AF65-F5344CB8AC3E}">
        <p14:creationId xmlns:p14="http://schemas.microsoft.com/office/powerpoint/2010/main" val="111676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99528-46DD-0ED6-3B41-A7F14E94D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052" y="2766218"/>
            <a:ext cx="4751895" cy="1325563"/>
          </a:xfrm>
        </p:spPr>
        <p:txBody>
          <a:bodyPr/>
          <a:lstStyle/>
          <a:p>
            <a:r>
              <a:rPr lang="en-IN" sz="6000" b="1" dirty="0"/>
              <a:t>Thank You</a:t>
            </a:r>
            <a:r>
              <a:rPr lang="en-IN" sz="8000" b="1" dirty="0"/>
              <a:t>👍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74768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24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AdoptEase</vt:lpstr>
      <vt:lpstr>Entity Relation Diagram</vt:lpstr>
      <vt:lpstr>Thank You👍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SURAJ PRAJAPATI</dc:creator>
  <cp:lastModifiedBy>SURAJ PRAJAPATI</cp:lastModifiedBy>
  <cp:revision>3</cp:revision>
  <dcterms:created xsi:type="dcterms:W3CDTF">2024-07-21T10:43:38Z</dcterms:created>
  <dcterms:modified xsi:type="dcterms:W3CDTF">2024-07-22T12:03:13Z</dcterms:modified>
</cp:coreProperties>
</file>