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BF02-6D1C-1DF8-D48F-28789663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E5F3D-C20C-82FC-D20D-B4CA8490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11E5-B677-A503-5E21-4257B390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CC78-976B-7888-7771-EC6CA103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7532-8A11-D006-3F67-BB8EAF52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8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3C23-FB09-CEE8-487E-A24F1255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9A85-F44A-AF04-1983-B88255A7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8548-95F2-D689-85C1-C791B533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6A4-F29E-75C8-51C9-9C119A9C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3393-3DF0-D31D-658C-D760C0CE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4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45111-0147-908C-F0B6-A51CACB91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56AD-31F3-5A90-B0D8-7AE60CD9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3613-2CDF-4095-37C8-25CD6FF4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9381-2324-07B5-1E9F-DA919817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108D-18C0-642D-AB9D-1C5D232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7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151D-6402-7CDA-0612-00AD2812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C64A-296C-C272-EC43-D8DE21E4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FA01-F394-C66D-A3D1-BF0D6E3B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AD50-1AB6-DD2D-5966-D585A547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EEF6-3709-0E36-BE5E-2543769C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B1A8-0559-106E-AE36-155DF387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D0AA-E4AA-06E1-89A7-72441989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AC06-63A3-2563-67AD-8F51F7A3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E794-87D9-EA86-386F-ECBE192E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0600-9828-B299-9975-CB063D1C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FCA7-C441-FDC2-0F5B-313FFBA3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21D-86FF-D91E-DDCD-A0E70E7B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FE5E-AAD4-5B27-A63F-7DE182D6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47DC-6047-C27B-4DCE-EAEF6A8B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AA1B-4A69-FBC0-FDC3-EBAB47C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A0FF5-4234-BC85-C0F5-7E7E9EAE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8C51-6C30-75D0-8C45-2AC4B9E0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CF1-CF35-B7A5-B2A6-41504901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0E32-9E7C-BEF8-F866-A4FB5C5D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9C5F-8AFE-7403-321D-E7AF0F642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31642-03DB-E9FC-BF4C-52CB878D2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8281-AD9A-440A-8183-0844AA3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D84B8-552D-9A89-8F9F-39BE4094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F42FF-3E68-219F-32FB-5E644885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0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2254-AB43-926E-619A-FB03BCAA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7595-C6C7-FC0B-9248-5EDBD511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9D31-D590-A731-5480-815CE8BD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31FF-9B80-B96D-917A-C27BD669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9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E4561-EC95-EA40-DB77-2AC2578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374A4-2668-CFBD-25F7-60DE3D96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5688F-63AC-4CFF-275D-2766ED42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9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D55-9667-0A88-397E-65F23034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E404-4C4D-E387-5A3A-7BFB1659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63C6-11E1-32D9-D900-EF3C6240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72A4-C89B-17D9-87DA-469CB8B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F7EE-D99C-4DB9-4F73-6673E284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C445-4E76-73E8-989F-E56EDD53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CF6-2F8C-EEDC-529E-4A69B33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28F0D-DF9B-2234-C67F-1233CD268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56F-04D7-C5E9-AF3F-9D5945B6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35D18-30BE-4D28-57F8-672E1012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242C-89DC-6C72-3325-E2F13C7D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AB85-364F-2E1A-3E53-B80EBEA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3E00C-D3E5-5E83-A221-94AC7B0D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41BEE-745B-A706-F8F2-6D9C9565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9864-7F7A-EE0D-3EE0-307714089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1279-8A21-4409-8E9F-C2AA91C0753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8752-6B70-D18F-4FCD-B5F6EFF8F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6AA2-2379-4F55-0DFE-521EAE1B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CB44DCD-012C-F3C3-C184-A7B3ECDC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407"/>
            <a:ext cx="9144000" cy="11155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6600" b="1" dirty="0"/>
              <a:t>AdoptEase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7E12272-CA51-DE6F-E333-DE2807E23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2060"/>
          </a:xfrm>
        </p:spPr>
        <p:txBody>
          <a:bodyPr/>
          <a:lstStyle/>
          <a:p>
            <a:r>
              <a:rPr lang="en-US" b="1" dirty="0"/>
              <a:t>Making Pet Adoption &amp; Care Easy and Loving</a:t>
            </a:r>
            <a:endParaRPr lang="en-IN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A7CD73-AD45-586E-92DD-F6F1C2DD5663}"/>
              </a:ext>
            </a:extLst>
          </p:cNvPr>
          <p:cNvCxnSpPr>
            <a:cxnSpLocks/>
          </p:cNvCxnSpPr>
          <p:nvPr/>
        </p:nvCxnSpPr>
        <p:spPr>
          <a:xfrm>
            <a:off x="2375554" y="3527295"/>
            <a:ext cx="7302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E0A384CD-52D0-0A21-1A62-1DCDA258A6DF}"/>
              </a:ext>
            </a:extLst>
          </p:cNvPr>
          <p:cNvSpPr txBox="1">
            <a:spLocks/>
          </p:cNvSpPr>
          <p:nvPr/>
        </p:nvSpPr>
        <p:spPr>
          <a:xfrm>
            <a:off x="6004873" y="5724640"/>
            <a:ext cx="6017443" cy="4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SURAJ PRAJAPATI (2102900100153 / CSE / C)</a:t>
            </a:r>
          </a:p>
        </p:txBody>
      </p:sp>
    </p:spTree>
    <p:extLst>
      <p:ext uri="{BB962C8B-B14F-4D97-AF65-F5344CB8AC3E}">
        <p14:creationId xmlns:p14="http://schemas.microsoft.com/office/powerpoint/2010/main" val="16370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2F4B3D9-1FAF-7CCE-EB3C-503B7B80B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20296" r="3166" b="204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92E70-624D-9DA8-D54B-AEDEB1D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365125"/>
            <a:ext cx="3733800" cy="386715"/>
          </a:xfrm>
        </p:spPr>
        <p:txBody>
          <a:bodyPr>
            <a:noAutofit/>
          </a:bodyPr>
          <a:lstStyle/>
          <a:p>
            <a:r>
              <a:rPr lang="en-IN" sz="2800" b="1" dirty="0"/>
              <a:t>Entity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111676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9528-46DD-0ED6-3B41-A7F14E9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2" y="2766218"/>
            <a:ext cx="4751895" cy="1325563"/>
          </a:xfrm>
        </p:spPr>
        <p:txBody>
          <a:bodyPr/>
          <a:lstStyle/>
          <a:p>
            <a:r>
              <a:rPr lang="en-IN" sz="6000" b="1" dirty="0"/>
              <a:t>Thank You</a:t>
            </a:r>
            <a:r>
              <a:rPr lang="en-IN" sz="8000" b="1" dirty="0"/>
              <a:t>👍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476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AdoptEase</vt:lpstr>
      <vt:lpstr>Entity Relation Diagram</vt:lpstr>
      <vt:lpstr>Thank You👍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PRAJAPATI</dc:creator>
  <cp:lastModifiedBy>SURAJ PRAJAPATI</cp:lastModifiedBy>
  <cp:revision>1</cp:revision>
  <dcterms:created xsi:type="dcterms:W3CDTF">2024-07-21T10:43:38Z</dcterms:created>
  <dcterms:modified xsi:type="dcterms:W3CDTF">2024-07-21T11:02:46Z</dcterms:modified>
</cp:coreProperties>
</file>