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12/31/2014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smtClean="0"/>
              <a:t>A Cryptology-based Approach for Web Information Security</a:t>
            </a:r>
            <a:br>
              <a:rPr lang="en-US" sz="3600" dirty="0" smtClean="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Image transformation: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this module user will transmit data in the form of image and he can encrypt the image and transform to receiver. Receiver will receive the data and he will decrypt to get original data. By using this application user can send images also in a secured way.</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Operating System	:	</a:t>
            </a:r>
            <a:r>
              <a:rPr lang="en-US" dirty="0" err="1" smtClean="0"/>
              <a:t>WindowsXP</a:t>
            </a:r>
            <a:r>
              <a:rPr lang="en-US" dirty="0" smtClean="0"/>
              <a:t>/2003 or  Linux/Solaris</a:t>
            </a:r>
          </a:p>
          <a:p>
            <a:r>
              <a:rPr lang="en-US" dirty="0" smtClean="0"/>
              <a:t>User Interface		</a:t>
            </a:r>
            <a:r>
              <a:rPr lang="en-US" dirty="0" smtClean="0"/>
              <a:t>:</a:t>
            </a:r>
            <a:r>
              <a:rPr lang="en-US" dirty="0" smtClean="0"/>
              <a:t>	HTML, CSS</a:t>
            </a:r>
          </a:p>
          <a:p>
            <a:r>
              <a:rPr lang="en-US" dirty="0" smtClean="0"/>
              <a:t>Client-side Scripting	</a:t>
            </a:r>
            <a:r>
              <a:rPr lang="en-US" dirty="0" smtClean="0"/>
              <a:t>:</a:t>
            </a:r>
            <a:r>
              <a:rPr lang="en-US" dirty="0" smtClean="0"/>
              <a:t>	JavaScript</a:t>
            </a:r>
          </a:p>
          <a:p>
            <a:r>
              <a:rPr lang="en-US" dirty="0" smtClean="0"/>
              <a:t>Programming </a:t>
            </a:r>
            <a:r>
              <a:rPr lang="en-US" dirty="0" smtClean="0"/>
              <a:t>Language	      :</a:t>
            </a:r>
            <a:r>
              <a:rPr lang="en-US" dirty="0" smtClean="0"/>
              <a:t>	Java</a:t>
            </a:r>
          </a:p>
          <a:p>
            <a:r>
              <a:rPr lang="en-US" dirty="0" smtClean="0"/>
              <a:t>Web Applications	                   	:	JDBC, JNDI, </a:t>
            </a:r>
            <a:r>
              <a:rPr lang="en-US" dirty="0" err="1" smtClean="0"/>
              <a:t>Servlets</a:t>
            </a:r>
            <a:r>
              <a:rPr lang="en-US" dirty="0" smtClean="0"/>
              <a:t>, JSP</a:t>
            </a:r>
          </a:p>
          <a:p>
            <a:r>
              <a:rPr lang="en-US" dirty="0" smtClean="0"/>
              <a:t>IDE/Workbench		          :	My Eclipse </a:t>
            </a:r>
          </a:p>
          <a:p>
            <a:r>
              <a:rPr lang="en-US" dirty="0" smtClean="0"/>
              <a:t>Database				:	Oracle10g</a:t>
            </a:r>
          </a:p>
          <a:p>
            <a:r>
              <a:rPr lang="en-US" dirty="0" smtClean="0"/>
              <a:t>Server Deployment		:	Tomcat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Processor			</a:t>
            </a:r>
            <a:r>
              <a:rPr lang="en-US" dirty="0" smtClean="0"/>
              <a:t>:</a:t>
            </a:r>
            <a:r>
              <a:rPr lang="en-US" dirty="0" smtClean="0"/>
              <a:t>		Core 2 Duo</a:t>
            </a:r>
          </a:p>
          <a:p>
            <a:pPr algn="just"/>
            <a:r>
              <a:rPr lang="en-US" dirty="0" smtClean="0"/>
              <a:t>Hard Disk			</a:t>
            </a:r>
            <a:r>
              <a:rPr lang="en-US" dirty="0" smtClean="0"/>
              <a:t>:</a:t>
            </a:r>
            <a:r>
              <a:rPr lang="en-US" dirty="0" smtClean="0"/>
              <a:t>		160GB</a:t>
            </a:r>
          </a:p>
          <a:p>
            <a:pPr algn="just"/>
            <a:r>
              <a:rPr lang="en-US" dirty="0" smtClean="0"/>
              <a:t> </a:t>
            </a:r>
            <a:r>
              <a:rPr lang="en-US" dirty="0" smtClean="0"/>
              <a:t>RAM</a:t>
            </a:r>
            <a:r>
              <a:rPr lang="en-US" dirty="0" smtClean="0"/>
              <a:t>	</a:t>
            </a:r>
            <a:r>
              <a:rPr lang="en-US" smtClean="0"/>
              <a:t>	</a:t>
            </a:r>
            <a:r>
              <a:rPr lang="en-US" smtClean="0"/>
              <a:t> </a:t>
            </a:r>
            <a:r>
              <a:rPr lang="en-US" smtClean="0"/>
              <a:t>          :</a:t>
            </a:r>
            <a:r>
              <a:rPr lang="en-US" dirty="0" smtClean="0"/>
              <a:t>	</a:t>
            </a:r>
            <a:r>
              <a:rPr lang="en-US" smtClean="0"/>
              <a:t>	</a:t>
            </a:r>
            <a:r>
              <a:rPr lang="en-US" smtClean="0"/>
              <a:t>           1 </a:t>
            </a:r>
            <a:r>
              <a:rPr lang="en-US" dirty="0" smtClean="0"/>
              <a:t>GB</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 The main objective of this project (Crypto Log) is to send the confidential details and related confidential files and documents to their recipients in a securable way. Crypto log will use the numerous kinds of algorithms to generate the encrypted strings, files and decrypted strings, files.</a:t>
            </a:r>
          </a:p>
          <a:p>
            <a:r>
              <a:rPr lang="en-US" dirty="0" smtClean="0"/>
              <a:t>     The Secure Sockets Layer (SSL) is a common Encryption protocol used in Crypto log. When you see a URL in your Web browser that starts with "https" instead of "http", it is a secure connection that is using </a:t>
            </a:r>
            <a:r>
              <a:rPr lang="en-US" dirty="0" err="1" smtClean="0"/>
              <a:t>SSL.Some</a:t>
            </a:r>
            <a:r>
              <a:rPr lang="en-US" dirty="0" smtClean="0"/>
              <a:t> methods of cryptography used a "secret key" to allow the recipient to decrypt the message.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most common secret key cryptosystem is the Data Encryption Standard (DES), or the more secure Triple-DES which encrypts the data three times. </a:t>
            </a:r>
          </a:p>
          <a:p>
            <a:r>
              <a:rPr lang="en-US" dirty="0" smtClean="0"/>
              <a:t>The purposeful algorithms used by Crypto log will be in the forms of:</a:t>
            </a:r>
          </a:p>
          <a:p>
            <a:pPr>
              <a:buNone/>
            </a:pPr>
            <a:r>
              <a:rPr lang="en-US" dirty="0" smtClean="0"/>
              <a:t>1</a:t>
            </a:r>
            <a:r>
              <a:rPr lang="en-US" dirty="0" smtClean="0"/>
              <a:t>. MD5</a:t>
            </a:r>
          </a:p>
          <a:p>
            <a:pPr>
              <a:buNone/>
            </a:pPr>
            <a:r>
              <a:rPr lang="en-US" dirty="0" smtClean="0"/>
              <a:t>2</a:t>
            </a:r>
            <a:r>
              <a:rPr lang="en-US" dirty="0" smtClean="0"/>
              <a:t>. SHA1</a:t>
            </a:r>
          </a:p>
          <a:p>
            <a:pPr>
              <a:buNone/>
            </a:pPr>
            <a:r>
              <a:rPr lang="en-US" dirty="0" smtClean="0"/>
              <a:t>3</a:t>
            </a:r>
            <a:r>
              <a:rPr lang="en-US" dirty="0" smtClean="0"/>
              <a:t>. </a:t>
            </a:r>
            <a:r>
              <a:rPr lang="en-US" dirty="0" err="1" smtClean="0"/>
              <a:t>RijndaelManaged</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a:t>
            </a:r>
            <a:r>
              <a:rPr lang="en-US" dirty="0" smtClean="0"/>
              <a:t>Existing system, the data will be secure through the network because data transmission is done in encrypted format.</a:t>
            </a:r>
          </a:p>
          <a:p>
            <a:pPr algn="just"/>
            <a:r>
              <a:rPr lang="en-US" dirty="0" smtClean="0"/>
              <a:t>In </a:t>
            </a:r>
            <a:r>
              <a:rPr lang="en-US" dirty="0" smtClean="0"/>
              <a:t>Existing system, data will not be accessed through the authorized person.</a:t>
            </a:r>
          </a:p>
          <a:p>
            <a:pPr algn="just"/>
            <a:r>
              <a:rPr lang="en-US" dirty="0" smtClean="0"/>
              <a:t>The </a:t>
            </a:r>
            <a:r>
              <a:rPr lang="en-US" dirty="0" smtClean="0"/>
              <a:t>system does not provide security to the data store in database.</a:t>
            </a:r>
          </a:p>
          <a:p>
            <a:pPr algn="just"/>
            <a:r>
              <a:rPr lang="en-US" dirty="0" smtClean="0"/>
              <a:t>In </a:t>
            </a:r>
            <a:r>
              <a:rPr lang="en-US" dirty="0" smtClean="0"/>
              <a:t>Existing System, the security is not provided throughout the server and database.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 </a:t>
            </a:r>
            <a:r>
              <a:rPr lang="en-US" dirty="0" smtClean="0"/>
              <a:t>Proposed System, the data will be secure using the web technology by using https enabled.</a:t>
            </a:r>
          </a:p>
          <a:p>
            <a:pPr algn="just"/>
            <a:r>
              <a:rPr lang="en-US" dirty="0" smtClean="0"/>
              <a:t>In </a:t>
            </a:r>
            <a:r>
              <a:rPr lang="en-US" dirty="0" smtClean="0"/>
              <a:t>Proposed System, the data will be accessed through the authorized person.</a:t>
            </a:r>
          </a:p>
          <a:p>
            <a:pPr algn="just"/>
            <a:r>
              <a:rPr lang="en-US" dirty="0" smtClean="0"/>
              <a:t>The </a:t>
            </a:r>
            <a:r>
              <a:rPr lang="en-US" dirty="0" smtClean="0"/>
              <a:t>system provides security to the data store in the database.</a:t>
            </a:r>
          </a:p>
          <a:p>
            <a:pPr algn="just"/>
            <a:r>
              <a:rPr lang="en-US" dirty="0" smtClean="0"/>
              <a:t>In </a:t>
            </a:r>
            <a:r>
              <a:rPr lang="en-US" dirty="0" smtClean="0"/>
              <a:t>Proposed System, the security is provided throughout the server and database by disabling the cookies etc.</a:t>
            </a:r>
          </a:p>
          <a:p>
            <a:pPr algn="just"/>
            <a:r>
              <a:rPr lang="en-US" dirty="0" smtClean="0"/>
              <a:t>The Cryptology has been divided into 5 different modules:</a:t>
            </a:r>
          </a:p>
          <a:p>
            <a:pPr algn="just">
              <a:buNone/>
            </a:pPr>
            <a:r>
              <a:rPr lang="en-US" dirty="0" smtClean="0"/>
              <a:t>1. Administrator</a:t>
            </a:r>
          </a:p>
          <a:p>
            <a:pPr algn="just">
              <a:buNone/>
            </a:pPr>
            <a:r>
              <a:rPr lang="en-US" dirty="0" smtClean="0"/>
              <a:t>2</a:t>
            </a:r>
            <a:r>
              <a:rPr lang="en-US" dirty="0" smtClean="0"/>
              <a:t>. User</a:t>
            </a:r>
          </a:p>
          <a:p>
            <a:pPr algn="just">
              <a:buNone/>
            </a:pPr>
            <a:r>
              <a:rPr lang="en-US" dirty="0" smtClean="0"/>
              <a:t>3</a:t>
            </a:r>
            <a:r>
              <a:rPr lang="en-US" dirty="0" smtClean="0"/>
              <a:t>. Cryptic messages</a:t>
            </a:r>
          </a:p>
          <a:p>
            <a:pPr algn="just">
              <a:buNone/>
            </a:pPr>
            <a:r>
              <a:rPr lang="en-US" dirty="0" smtClean="0"/>
              <a:t>4</a:t>
            </a:r>
            <a:r>
              <a:rPr lang="en-US" dirty="0" smtClean="0"/>
              <a:t>. Cryptic files</a:t>
            </a:r>
          </a:p>
          <a:p>
            <a:pPr algn="just">
              <a:buNone/>
            </a:pPr>
            <a:r>
              <a:rPr lang="en-US" dirty="0" smtClean="0"/>
              <a:t>5</a:t>
            </a:r>
            <a:r>
              <a:rPr lang="en-US" dirty="0" smtClean="0"/>
              <a:t>. Image transformation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Administrator:</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Administrator is a super user in the system. He will monitor all the users’ activities in the system. He has   privileges to do anything at any point of time. He is responsible for providing secure mechanism for the user of the system to send their confidential data in a secure way.</a:t>
            </a:r>
          </a:p>
          <a:p>
            <a:pPr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a:t>
            </a:r>
            <a:r>
              <a:rPr lang="en-US" dirty="0" smtClean="0"/>
              <a:t>: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User will register in to site and send his confidential data in a secured way by using Crypto log technology facility provided in the application.</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Cryptic messages: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this module user will send his confidential messages in an encryption format so that receiver will receive the data and he will decrypt to get original data. So that data will transmitted in a secure way.</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Cryptic files</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this module user will send data file in an encryption format so that receiver will receive the data and he will decrypt to get original data. Application provides a facility to send files in a secured way. </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570</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A Cryptology-based Approach for Web Information Security </vt:lpstr>
      <vt:lpstr>Objective: </vt:lpstr>
      <vt:lpstr>Slide 3</vt:lpstr>
      <vt:lpstr>Existing System: </vt:lpstr>
      <vt:lpstr>Proposed System: </vt:lpstr>
      <vt:lpstr>Administrator: </vt:lpstr>
      <vt:lpstr>User:  </vt:lpstr>
      <vt:lpstr>Cryptic messages: </vt:lpstr>
      <vt:lpstr>Cryptic files: </vt:lpstr>
      <vt:lpstr>Image transformation: </vt:lpstr>
      <vt:lpstr>Software Requirements: </vt:lpstr>
      <vt:lpstr>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Cryptology-based Approach for Web Information Security </dc:title>
  <dc:creator/>
  <cp:lastModifiedBy>nit</cp:lastModifiedBy>
  <cp:revision>1</cp:revision>
  <dcterms:created xsi:type="dcterms:W3CDTF">2006-08-16T00:00:00Z</dcterms:created>
  <dcterms:modified xsi:type="dcterms:W3CDTF">2014-12-31T11:22:36Z</dcterms:modified>
</cp:coreProperties>
</file>