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Layouts/slideLayout8.xml" ContentType="application/vnd.openxmlformats-officedocument.presentationml.slideLayout+xml"/>
  <Default Extension="svg" ContentType="image/svg+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ustom.xml" ContentType="application/vnd.openxmlformats-officedocument.custom-properties+xml"/>
  <Override PartName="/ppt/commentAuthors.xml" ContentType="application/vnd.openxmlformats-officedocument.presentationml.commentAuthor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customXml/itemProps2.xml" ContentType="application/vnd.openxmlformats-officedocument.customXml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48" r:id="rId4"/>
  </p:sldMasterIdLst>
  <p:notesMasterIdLst>
    <p:notesMasterId r:id="rId16"/>
  </p:notesMasterIdLst>
  <p:sldIdLst>
    <p:sldId id="399" r:id="rId5"/>
    <p:sldId id="415" r:id="rId6"/>
    <p:sldId id="414" r:id="rId7"/>
    <p:sldId id="413" r:id="rId8"/>
    <p:sldId id="416" r:id="rId9"/>
    <p:sldId id="417" r:id="rId10"/>
    <p:sldId id="418" r:id="rId11"/>
    <p:sldId id="419" r:id="rId12"/>
    <p:sldId id="420" r:id="rId13"/>
    <p:sldId id="410" r:id="rId14"/>
    <p:sldId id="421"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D1DEEC"/>
    <a:srgbClr val="00283C"/>
    <a:srgbClr val="002E45"/>
    <a:srgbClr val="384051"/>
    <a:srgbClr val="00CEE5"/>
    <a:srgbClr val="FFD74E"/>
    <a:srgbClr val="B4C2D1"/>
    <a:srgbClr val="4CBBC9"/>
    <a:srgbClr val="E68141"/>
    <a:srgbClr val="A874F5"/>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830"/>
  </p:normalViewPr>
  <p:slideViewPr>
    <p:cSldViewPr snapToGrid="0">
      <p:cViewPr varScale="1">
        <p:scale>
          <a:sx n="73" d="100"/>
          <a:sy n="73" d="100"/>
        </p:scale>
        <p:origin x="-600" y="-108"/>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A0E6579-2D93-8240-B5B9-04B457F30570}" type="datetimeFigureOut">
              <a:rPr lang="en-US" smtClean="0"/>
              <a:pPr/>
              <a:t>4/9/2024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1C7662-5951-D64E-9170-BBDD05D1009B}"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5" name="Freeform: Shape 14"/>
          <p:cNvSpPr/>
          <p:nvPr userDrawn="1"/>
        </p:nvSpPr>
        <p:spPr>
          <a:xfrm>
            <a:off x="9554940" y="2134282"/>
            <a:ext cx="2354071" cy="2273886"/>
          </a:xfrm>
          <a:custGeom>
            <a:avLst/>
            <a:gdLst>
              <a:gd name="connsiteX0" fmla="*/ 1234735 w 2354071"/>
              <a:gd name="connsiteY0" fmla="*/ 614 h 2273886"/>
              <a:gd name="connsiteX1" fmla="*/ 2282741 w 2354071"/>
              <a:gd name="connsiteY1" fmla="*/ 333960 h 2273886"/>
              <a:gd name="connsiteX2" fmla="*/ 1552501 w 2354071"/>
              <a:gd name="connsiteY2" fmla="*/ 2246018 h 2273886"/>
              <a:gd name="connsiteX3" fmla="*/ 73179 w 2354071"/>
              <a:gd name="connsiteY3" fmla="*/ 789465 h 2273886"/>
              <a:gd name="connsiteX4" fmla="*/ 1234735 w 2354071"/>
              <a:gd name="connsiteY4" fmla="*/ 614 h 22738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54071" h="2273886">
                <a:moveTo>
                  <a:pt x="1234735" y="614"/>
                </a:moveTo>
                <a:cubicBezTo>
                  <a:pt x="1706563" y="13081"/>
                  <a:pt x="2159465" y="212581"/>
                  <a:pt x="2282741" y="333960"/>
                </a:cubicBezTo>
                <a:cubicBezTo>
                  <a:pt x="2529295" y="576719"/>
                  <a:pt x="2100380" y="2110538"/>
                  <a:pt x="1552501" y="2246018"/>
                </a:cubicBezTo>
                <a:cubicBezTo>
                  <a:pt x="1004623" y="2381498"/>
                  <a:pt x="-324776" y="2042968"/>
                  <a:pt x="73179" y="789465"/>
                </a:cubicBezTo>
                <a:cubicBezTo>
                  <a:pt x="272156" y="162713"/>
                  <a:pt x="762908" y="-11852"/>
                  <a:pt x="1234735" y="614"/>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13" name="Freeform: Shape 12"/>
          <p:cNvSpPr/>
          <p:nvPr userDrawn="1"/>
        </p:nvSpPr>
        <p:spPr>
          <a:xfrm>
            <a:off x="7174107" y="555951"/>
            <a:ext cx="4115992" cy="3687882"/>
          </a:xfrm>
          <a:custGeom>
            <a:avLst/>
            <a:gdLst>
              <a:gd name="connsiteX0" fmla="*/ 2095480 w 4115992"/>
              <a:gd name="connsiteY0" fmla="*/ 1594 h 3687882"/>
              <a:gd name="connsiteX1" fmla="*/ 3212545 w 4115992"/>
              <a:gd name="connsiteY1" fmla="*/ 237897 h 3687882"/>
              <a:gd name="connsiteX2" fmla="*/ 3613312 w 4115992"/>
              <a:gd name="connsiteY2" fmla="*/ 3637982 h 3687882"/>
              <a:gd name="connsiteX3" fmla="*/ 13818 w 4115992"/>
              <a:gd name="connsiteY3" fmla="*/ 1294433 h 3687882"/>
              <a:gd name="connsiteX4" fmla="*/ 2095480 w 4115992"/>
              <a:gd name="connsiteY4" fmla="*/ 1594 h 36878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15992" h="3687882">
                <a:moveTo>
                  <a:pt x="2095480" y="1594"/>
                </a:moveTo>
                <a:cubicBezTo>
                  <a:pt x="2558738" y="-12214"/>
                  <a:pt x="2980502" y="63487"/>
                  <a:pt x="3212545" y="237897"/>
                </a:cubicBezTo>
                <a:cubicBezTo>
                  <a:pt x="3955083" y="796011"/>
                  <a:pt x="4599491" y="3291774"/>
                  <a:pt x="3613312" y="3637982"/>
                </a:cubicBezTo>
                <a:cubicBezTo>
                  <a:pt x="2627132" y="3984191"/>
                  <a:pt x="242913" y="2456409"/>
                  <a:pt x="13818" y="1294433"/>
                </a:cubicBezTo>
                <a:cubicBezTo>
                  <a:pt x="-143685" y="495575"/>
                  <a:pt x="1076313" y="31973"/>
                  <a:pt x="2095480" y="1594"/>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11" name="Freeform: Shape 10"/>
          <p:cNvSpPr/>
          <p:nvPr userDrawn="1"/>
        </p:nvSpPr>
        <p:spPr>
          <a:xfrm>
            <a:off x="7143263" y="4108165"/>
            <a:ext cx="1880411" cy="1898594"/>
          </a:xfrm>
          <a:custGeom>
            <a:avLst/>
            <a:gdLst>
              <a:gd name="connsiteX0" fmla="*/ 831964 w 1880411"/>
              <a:gd name="connsiteY0" fmla="*/ 1 h 1898594"/>
              <a:gd name="connsiteX1" fmla="*/ 1624530 w 1880411"/>
              <a:gd name="connsiteY1" fmla="*/ 228196 h 1898594"/>
              <a:gd name="connsiteX2" fmla="*/ 1527767 w 1880411"/>
              <a:gd name="connsiteY2" fmla="*/ 1893513 h 1898594"/>
              <a:gd name="connsiteX3" fmla="*/ 70 w 1880411"/>
              <a:gd name="connsiteY3" fmla="*/ 463167 h 1898594"/>
              <a:gd name="connsiteX4" fmla="*/ 831964 w 1880411"/>
              <a:gd name="connsiteY4" fmla="*/ 1 h 18985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80411" h="1898594">
                <a:moveTo>
                  <a:pt x="831964" y="1"/>
                </a:moveTo>
                <a:cubicBezTo>
                  <a:pt x="1159479" y="-120"/>
                  <a:pt x="1489430" y="83433"/>
                  <a:pt x="1624530" y="228196"/>
                </a:cubicBezTo>
                <a:cubicBezTo>
                  <a:pt x="1933330" y="559082"/>
                  <a:pt x="2030335" y="1811248"/>
                  <a:pt x="1527767" y="1893513"/>
                </a:cubicBezTo>
                <a:cubicBezTo>
                  <a:pt x="1025200" y="1975779"/>
                  <a:pt x="11204" y="1040120"/>
                  <a:pt x="70" y="463167"/>
                </a:cubicBezTo>
                <a:cubicBezTo>
                  <a:pt x="-6193" y="138631"/>
                  <a:pt x="410873" y="157"/>
                  <a:pt x="831964" y="1"/>
                </a:cubicBezTo>
                <a:close/>
              </a:path>
            </a:pathLst>
          </a:custGeom>
          <a:no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p:cNvSpPr>
            <a:spLocks noGrp="1"/>
          </p:cNvSpPr>
          <p:nvPr>
            <p:ph type="ctrTitle"/>
          </p:nvPr>
        </p:nvSpPr>
        <p:spPr>
          <a:xfrm>
            <a:off x="786384" y="1774335"/>
            <a:ext cx="6016752" cy="1883664"/>
          </a:xfrm>
        </p:spPr>
        <p:txBody>
          <a:bodyPr lIns="91440" tIns="45720" rIns="91440" bIns="45720" anchor="b">
            <a:noAutofit/>
          </a:bodyPr>
          <a:lstStyle>
            <a:lvl1pPr algn="l">
              <a:defRPr sz="6000"/>
            </a:lvl1pPr>
          </a:lstStyle>
          <a:p>
            <a:r>
              <a:rPr lang="en-US" dirty="0"/>
              <a:t>Click to edit Master title style</a:t>
            </a:r>
          </a:p>
        </p:txBody>
      </p:sp>
      <p:sp>
        <p:nvSpPr>
          <p:cNvPr id="3" name="Subtitle 2"/>
          <p:cNvSpPr>
            <a:spLocks noGrp="1"/>
          </p:cNvSpPr>
          <p:nvPr>
            <p:ph type="subTitle" idx="1"/>
          </p:nvPr>
        </p:nvSpPr>
        <p:spPr>
          <a:xfrm>
            <a:off x="786384" y="4133668"/>
            <a:ext cx="6016752" cy="466344"/>
          </a:xfrm>
        </p:spPr>
        <p:txBody>
          <a:bodyPr>
            <a:noAutofit/>
          </a:bodyPr>
          <a:lstStyle>
            <a:lvl1pPr marL="0" indent="0" algn="l">
              <a:buNone/>
              <a:defRPr sz="2400" b="1">
                <a:latin typeface="Source Sans Pro" panose="020B0503030403020204" pitchFamily="34" charset="0"/>
                <a:ea typeface="Source Sans Pro" panose="020B0503030403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grpSp>
        <p:nvGrpSpPr>
          <p:cNvPr id="16" name="Group 15"/>
          <p:cNvGrpSpPr/>
          <p:nvPr userDrawn="1"/>
        </p:nvGrpSpPr>
        <p:grpSpPr>
          <a:xfrm>
            <a:off x="855739" y="3736017"/>
            <a:ext cx="4949109" cy="147360"/>
            <a:chOff x="3862913" y="5584851"/>
            <a:chExt cx="3422601" cy="147360"/>
          </a:xfrm>
        </p:grpSpPr>
        <p:sp>
          <p:nvSpPr>
            <p:cNvPr id="17" name="Rectangle 16"/>
            <p:cNvSpPr/>
            <p:nvPr/>
          </p:nvSpPr>
          <p:spPr>
            <a:xfrm>
              <a:off x="3897354" y="5609493"/>
              <a:ext cx="661045" cy="10784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rgbClr val="4DB9C7"/>
                </a:solidFill>
              </a:endParaRPr>
            </a:p>
          </p:txBody>
        </p:sp>
        <p:sp>
          <p:nvSpPr>
            <p:cNvPr id="18" name="Rectangle 17"/>
            <p:cNvSpPr/>
            <p:nvPr/>
          </p:nvSpPr>
          <p:spPr>
            <a:xfrm>
              <a:off x="5222038" y="5613190"/>
              <a:ext cx="661045" cy="10784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rgbClr val="4DB9C7"/>
                </a:solidFill>
              </a:endParaRPr>
            </a:p>
          </p:txBody>
        </p:sp>
        <p:sp>
          <p:nvSpPr>
            <p:cNvPr id="19" name="Rectangle 18"/>
            <p:cNvSpPr/>
            <p:nvPr/>
          </p:nvSpPr>
          <p:spPr>
            <a:xfrm>
              <a:off x="6544127" y="5604473"/>
              <a:ext cx="661045" cy="10784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rgbClr val="4DB9C7"/>
                </a:solidFill>
              </a:endParaRPr>
            </a:p>
          </p:txBody>
        </p:sp>
        <p:sp>
          <p:nvSpPr>
            <p:cNvPr id="20" name="Rectangle 19"/>
            <p:cNvSpPr/>
            <p:nvPr/>
          </p:nvSpPr>
          <p:spPr>
            <a:xfrm>
              <a:off x="5883081" y="5602319"/>
              <a:ext cx="661045" cy="1078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rgbClr val="4DB9C7"/>
                </a:solidFill>
              </a:endParaRPr>
            </a:p>
          </p:txBody>
        </p:sp>
        <p:sp>
          <p:nvSpPr>
            <p:cNvPr id="21" name="Rectangle 20"/>
            <p:cNvSpPr/>
            <p:nvPr/>
          </p:nvSpPr>
          <p:spPr>
            <a:xfrm>
              <a:off x="4559264" y="5609493"/>
              <a:ext cx="661045" cy="10784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rgbClr val="4DB9C7"/>
                </a:solidFill>
              </a:endParaRPr>
            </a:p>
          </p:txBody>
        </p:sp>
        <p:sp>
          <p:nvSpPr>
            <p:cNvPr id="22" name="Rectangle 21"/>
            <p:cNvSpPr/>
            <p:nvPr/>
          </p:nvSpPr>
          <p:spPr>
            <a:xfrm>
              <a:off x="3862913" y="5584851"/>
              <a:ext cx="3420960" cy="542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3" name="Rectangle 22"/>
            <p:cNvSpPr/>
            <p:nvPr/>
          </p:nvSpPr>
          <p:spPr>
            <a:xfrm>
              <a:off x="3864554" y="5677949"/>
              <a:ext cx="3420960" cy="542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grpSp>
      <p:sp>
        <p:nvSpPr>
          <p:cNvPr id="28" name="Picture Placeholder 27"/>
          <p:cNvSpPr>
            <a:spLocks noGrp="1"/>
          </p:cNvSpPr>
          <p:nvPr>
            <p:ph type="pic" sz="quarter" idx="10"/>
          </p:nvPr>
        </p:nvSpPr>
        <p:spPr>
          <a:xfrm>
            <a:off x="6481154" y="1065229"/>
            <a:ext cx="4838886" cy="4396060"/>
          </a:xfrm>
          <a:custGeom>
            <a:avLst/>
            <a:gdLst>
              <a:gd name="connsiteX0" fmla="*/ 2849362 w 4838886"/>
              <a:gd name="connsiteY0" fmla="*/ 329 h 4396060"/>
              <a:gd name="connsiteX1" fmla="*/ 3053469 w 4838886"/>
              <a:gd name="connsiteY1" fmla="*/ 32123 h 4396060"/>
              <a:gd name="connsiteX2" fmla="*/ 4034466 w 4838886"/>
              <a:gd name="connsiteY2" fmla="*/ 3833389 h 4396060"/>
              <a:gd name="connsiteX3" fmla="*/ 8680 w 4838886"/>
              <a:gd name="connsiteY3" fmla="*/ 2421584 h 4396060"/>
              <a:gd name="connsiteX4" fmla="*/ 2849362 w 4838886"/>
              <a:gd name="connsiteY4" fmla="*/ 329 h 43960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38886" h="4396060">
                <a:moveTo>
                  <a:pt x="2849362" y="329"/>
                </a:moveTo>
                <a:cubicBezTo>
                  <a:pt x="2921387" y="2240"/>
                  <a:pt x="2989709" y="12527"/>
                  <a:pt x="3053469" y="32123"/>
                </a:cubicBezTo>
                <a:cubicBezTo>
                  <a:pt x="4073625" y="345656"/>
                  <a:pt x="5899598" y="2188300"/>
                  <a:pt x="4034466" y="3833389"/>
                </a:cubicBezTo>
                <a:cubicBezTo>
                  <a:pt x="2169335" y="5478478"/>
                  <a:pt x="172179" y="3055128"/>
                  <a:pt x="8680" y="2421584"/>
                </a:cubicBezTo>
                <a:cubicBezTo>
                  <a:pt x="-144600" y="1827637"/>
                  <a:pt x="1768983" y="-28337"/>
                  <a:pt x="2849362" y="329"/>
                </a:cubicBezTo>
                <a:close/>
              </a:path>
            </a:pathLst>
          </a:custGeom>
          <a:solidFill>
            <a:schemeClr val="bg1">
              <a:lumMod val="95000"/>
            </a:schemeClr>
          </a:solidFill>
        </p:spPr>
        <p:txBody>
          <a:bodyPr wrap="square" anchor="ctr">
            <a:noAutofit/>
          </a:bodyPr>
          <a:lstStyle>
            <a:lvl1pPr marL="0" indent="0" algn="ctr">
              <a:buNone/>
              <a:defRPr/>
            </a:lvl1pPr>
          </a:lstStyle>
          <a:p>
            <a:endParaRPr lang="en-US" dirty="0"/>
          </a:p>
        </p:txBody>
      </p:sp>
      <p:sp>
        <p:nvSpPr>
          <p:cNvPr id="5" name="Text Placeholder 39"/>
          <p:cNvSpPr>
            <a:spLocks noGrp="1"/>
          </p:cNvSpPr>
          <p:nvPr>
            <p:ph type="body" sz="quarter" idx="22"/>
          </p:nvPr>
        </p:nvSpPr>
        <p:spPr>
          <a:xfrm>
            <a:off x="786383" y="4505372"/>
            <a:ext cx="6016751" cy="448056"/>
          </a:xfrm>
        </p:spPr>
        <p:txBody>
          <a:bodyPr anchor="t">
            <a:noAutofit/>
          </a:bodyPr>
          <a:lstStyle>
            <a:lvl1pPr marL="0" indent="0" algn="l">
              <a:lnSpc>
                <a:spcPct val="100000"/>
              </a:lnSpc>
              <a:buNone/>
              <a:defRPr sz="1800" b="0">
                <a:solidFill>
                  <a:schemeClr val="tx2"/>
                </a:solidFill>
                <a:latin typeface="+mn-lt"/>
                <a:ea typeface="Source Sans Pro" panose="020B0503030403020204" pitchFamily="34" charset="0"/>
              </a:defRPr>
            </a:lvl1pPr>
          </a:lstStyle>
          <a:p>
            <a:pPr lvl="0"/>
            <a:r>
              <a:rPr lang="en-US" dirty="0"/>
              <a:t>Click to edit Master text styles</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7" name="Freeform: Shape 16"/>
          <p:cNvSpPr/>
          <p:nvPr userDrawn="1"/>
        </p:nvSpPr>
        <p:spPr>
          <a:xfrm>
            <a:off x="1789369" y="210606"/>
            <a:ext cx="4014822" cy="2831433"/>
          </a:xfrm>
          <a:custGeom>
            <a:avLst/>
            <a:gdLst>
              <a:gd name="connsiteX0" fmla="*/ 2158295 w 4014822"/>
              <a:gd name="connsiteY0" fmla="*/ 28 h 2831433"/>
              <a:gd name="connsiteX1" fmla="*/ 3821927 w 4014822"/>
              <a:gd name="connsiteY1" fmla="*/ 451707 h 2831433"/>
              <a:gd name="connsiteX2" fmla="*/ 2116392 w 4014822"/>
              <a:gd name="connsiteY2" fmla="*/ 2831372 h 2831433"/>
              <a:gd name="connsiteX3" fmla="*/ 94181 w 4014822"/>
              <a:gd name="connsiteY3" fmla="*/ 648689 h 2831433"/>
              <a:gd name="connsiteX4" fmla="*/ 2158295 w 4014822"/>
              <a:gd name="connsiteY4" fmla="*/ 28 h 28314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14822" h="2831433">
                <a:moveTo>
                  <a:pt x="2158295" y="28"/>
                </a:moveTo>
                <a:cubicBezTo>
                  <a:pt x="2835060" y="2310"/>
                  <a:pt x="3491267" y="145999"/>
                  <a:pt x="3821927" y="451707"/>
                </a:cubicBezTo>
                <a:cubicBezTo>
                  <a:pt x="4577720" y="1150467"/>
                  <a:pt x="2923612" y="2843173"/>
                  <a:pt x="2116392" y="2831372"/>
                </a:cubicBezTo>
                <a:cubicBezTo>
                  <a:pt x="1309172" y="2819570"/>
                  <a:pt x="-421159" y="1396727"/>
                  <a:pt x="94181" y="648689"/>
                </a:cubicBezTo>
                <a:cubicBezTo>
                  <a:pt x="384060" y="227917"/>
                  <a:pt x="1288169" y="-2905"/>
                  <a:pt x="2158295" y="28"/>
                </a:cubicBezTo>
                <a:close/>
              </a:path>
            </a:pathLst>
          </a:custGeom>
          <a:no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15" name="Freeform: Shape 14"/>
          <p:cNvSpPr/>
          <p:nvPr userDrawn="1"/>
        </p:nvSpPr>
        <p:spPr>
          <a:xfrm>
            <a:off x="3317065" y="327525"/>
            <a:ext cx="4310951" cy="2435326"/>
          </a:xfrm>
          <a:custGeom>
            <a:avLst/>
            <a:gdLst>
              <a:gd name="connsiteX0" fmla="*/ 495174 w 4310951"/>
              <a:gd name="connsiteY0" fmla="*/ 362 h 2435326"/>
              <a:gd name="connsiteX1" fmla="*/ 920158 w 4310951"/>
              <a:gd name="connsiteY1" fmla="*/ 105891 h 2435326"/>
              <a:gd name="connsiteX2" fmla="*/ 4180406 w 4310951"/>
              <a:gd name="connsiteY2" fmla="*/ 480943 h 2435326"/>
              <a:gd name="connsiteX3" fmla="*/ 2495563 w 4310951"/>
              <a:gd name="connsiteY3" fmla="*/ 2419118 h 2435326"/>
              <a:gd name="connsiteX4" fmla="*/ 495174 w 4310951"/>
              <a:gd name="connsiteY4" fmla="*/ 362 h 24353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10951" h="2435326">
                <a:moveTo>
                  <a:pt x="495174" y="362"/>
                </a:moveTo>
                <a:cubicBezTo>
                  <a:pt x="614244" y="4112"/>
                  <a:pt x="755611" y="37187"/>
                  <a:pt x="920158" y="105891"/>
                </a:cubicBezTo>
                <a:cubicBezTo>
                  <a:pt x="2675326" y="838735"/>
                  <a:pt x="3610717" y="-408443"/>
                  <a:pt x="4180406" y="480943"/>
                </a:cubicBezTo>
                <a:cubicBezTo>
                  <a:pt x="4750095" y="1370329"/>
                  <a:pt x="3320003" y="2351857"/>
                  <a:pt x="2495563" y="2419118"/>
                </a:cubicBezTo>
                <a:cubicBezTo>
                  <a:pt x="276728" y="2668175"/>
                  <a:pt x="-655832" y="-35888"/>
                  <a:pt x="495174" y="362"/>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4" name="Picture Placeholder 23"/>
          <p:cNvSpPr>
            <a:spLocks noGrp="1"/>
          </p:cNvSpPr>
          <p:nvPr>
            <p:ph type="pic" sz="quarter" idx="13"/>
          </p:nvPr>
        </p:nvSpPr>
        <p:spPr>
          <a:xfrm>
            <a:off x="0" y="-1"/>
            <a:ext cx="12192001" cy="2655151"/>
          </a:xfrm>
          <a:custGeom>
            <a:avLst/>
            <a:gdLst>
              <a:gd name="connsiteX0" fmla="*/ 0 w 12192001"/>
              <a:gd name="connsiteY0" fmla="*/ 0 h 2655151"/>
              <a:gd name="connsiteX1" fmla="*/ 3 w 12192001"/>
              <a:gd name="connsiteY1" fmla="*/ 0 h 2655151"/>
              <a:gd name="connsiteX2" fmla="*/ 3 w 12192001"/>
              <a:gd name="connsiteY2" fmla="*/ 684 h 2655151"/>
              <a:gd name="connsiteX3" fmla="*/ 12192001 w 12192001"/>
              <a:gd name="connsiteY3" fmla="*/ 684 h 2655151"/>
              <a:gd name="connsiteX4" fmla="*/ 12192001 w 12192001"/>
              <a:gd name="connsiteY4" fmla="*/ 2407911 h 2655151"/>
              <a:gd name="connsiteX5" fmla="*/ 12191530 w 12192001"/>
              <a:gd name="connsiteY5" fmla="*/ 2407919 h 2655151"/>
              <a:gd name="connsiteX6" fmla="*/ 11594288 w 12192001"/>
              <a:gd name="connsiteY6" fmla="*/ 2482798 h 2655151"/>
              <a:gd name="connsiteX7" fmla="*/ 8040907 w 12192001"/>
              <a:gd name="connsiteY7" fmla="*/ 2486905 h 2655151"/>
              <a:gd name="connsiteX8" fmla="*/ 7786272 w 12192001"/>
              <a:gd name="connsiteY8" fmla="*/ 2448495 h 2655151"/>
              <a:gd name="connsiteX9" fmla="*/ 7777580 w 12192001"/>
              <a:gd name="connsiteY9" fmla="*/ 2445658 h 2655151"/>
              <a:gd name="connsiteX10" fmla="*/ 6489657 w 12192001"/>
              <a:gd name="connsiteY10" fmla="*/ 2249648 h 2655151"/>
              <a:gd name="connsiteX11" fmla="*/ 5190288 w 12192001"/>
              <a:gd name="connsiteY11" fmla="*/ 2280694 h 2655151"/>
              <a:gd name="connsiteX12" fmla="*/ 4860723 w 12192001"/>
              <a:gd name="connsiteY12" fmla="*/ 2317751 h 2655151"/>
              <a:gd name="connsiteX13" fmla="*/ 4637970 w 12192001"/>
              <a:gd name="connsiteY13" fmla="*/ 2355635 h 2655151"/>
              <a:gd name="connsiteX14" fmla="*/ 4481399 w 12192001"/>
              <a:gd name="connsiteY14" fmla="*/ 2371393 h 2655151"/>
              <a:gd name="connsiteX15" fmla="*/ 4194516 w 12192001"/>
              <a:gd name="connsiteY15" fmla="*/ 2417596 h 2655151"/>
              <a:gd name="connsiteX16" fmla="*/ 49281 w 12192001"/>
              <a:gd name="connsiteY16" fmla="*/ 2332426 h 2655151"/>
              <a:gd name="connsiteX17" fmla="*/ 0 w 12192001"/>
              <a:gd name="connsiteY17" fmla="*/ 2327645 h 26551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2001" h="2655151">
                <a:moveTo>
                  <a:pt x="0" y="0"/>
                </a:moveTo>
                <a:lnTo>
                  <a:pt x="3" y="0"/>
                </a:lnTo>
                <a:lnTo>
                  <a:pt x="3" y="684"/>
                </a:lnTo>
                <a:lnTo>
                  <a:pt x="12192001" y="684"/>
                </a:lnTo>
                <a:lnTo>
                  <a:pt x="12192001" y="2407911"/>
                </a:lnTo>
                <a:lnTo>
                  <a:pt x="12191530" y="2407919"/>
                </a:lnTo>
                <a:cubicBezTo>
                  <a:pt x="12021090" y="2415907"/>
                  <a:pt x="11822558" y="2440015"/>
                  <a:pt x="11594288" y="2482798"/>
                </a:cubicBezTo>
                <a:cubicBezTo>
                  <a:pt x="9971023" y="2787039"/>
                  <a:pt x="8884607" y="2623170"/>
                  <a:pt x="8040907" y="2486905"/>
                </a:cubicBezTo>
                <a:lnTo>
                  <a:pt x="7786272" y="2448495"/>
                </a:lnTo>
                <a:lnTo>
                  <a:pt x="7777580" y="2445658"/>
                </a:lnTo>
                <a:cubicBezTo>
                  <a:pt x="7400112" y="2345342"/>
                  <a:pt x="6970600" y="2275839"/>
                  <a:pt x="6489657" y="2249648"/>
                </a:cubicBezTo>
                <a:cubicBezTo>
                  <a:pt x="6091638" y="2227973"/>
                  <a:pt x="5658398" y="2235960"/>
                  <a:pt x="5190288" y="2280694"/>
                </a:cubicBezTo>
                <a:cubicBezTo>
                  <a:pt x="5085558" y="2288947"/>
                  <a:pt x="4975260" y="2301404"/>
                  <a:pt x="4860723" y="2317751"/>
                </a:cubicBezTo>
                <a:lnTo>
                  <a:pt x="4637970" y="2355635"/>
                </a:lnTo>
                <a:lnTo>
                  <a:pt x="4481399" y="2371393"/>
                </a:lnTo>
                <a:cubicBezTo>
                  <a:pt x="4391550" y="2383254"/>
                  <a:pt x="4295971" y="2398581"/>
                  <a:pt x="4194516" y="2417596"/>
                </a:cubicBezTo>
                <a:cubicBezTo>
                  <a:pt x="2165435" y="2797896"/>
                  <a:pt x="975184" y="2446774"/>
                  <a:pt x="49281" y="2332426"/>
                </a:cubicBezTo>
                <a:lnTo>
                  <a:pt x="0" y="2327645"/>
                </a:lnTo>
                <a:close/>
              </a:path>
            </a:pathLst>
          </a:custGeom>
          <a:solidFill>
            <a:schemeClr val="bg1">
              <a:lumMod val="85000"/>
            </a:schemeClr>
          </a:solidFill>
        </p:spPr>
        <p:txBody>
          <a:bodyPr wrap="square" anchor="ctr">
            <a:noAutofit/>
          </a:bodyPr>
          <a:lstStyle>
            <a:lvl1pPr marL="0" indent="0" algn="ctr">
              <a:buNone/>
              <a:defRPr/>
            </a:lvl1pPr>
          </a:lstStyle>
          <a:p>
            <a:endParaRPr lang="en-US" dirty="0"/>
          </a:p>
        </p:txBody>
      </p:sp>
      <p:sp>
        <p:nvSpPr>
          <p:cNvPr id="2" name="Title 1"/>
          <p:cNvSpPr>
            <a:spLocks noGrp="1"/>
          </p:cNvSpPr>
          <p:nvPr>
            <p:ph type="title"/>
          </p:nvPr>
        </p:nvSpPr>
        <p:spPr>
          <a:xfrm>
            <a:off x="813816" y="1051560"/>
            <a:ext cx="8101584" cy="1325563"/>
          </a:xfrm>
        </p:spPr>
        <p:txBody>
          <a:bodyPr anchor="b">
            <a:noAutofit/>
          </a:bodyPr>
          <a:lstStyle>
            <a:lvl1pPr>
              <a:defRPr sz="4800">
                <a:solidFill>
                  <a:schemeClr val="bg1"/>
                </a:solidFill>
              </a:defRPr>
            </a:lvl1pPr>
          </a:lstStyle>
          <a:p>
            <a:r>
              <a:rPr lang="en-US"/>
              <a:t>Click to edit Master title style</a:t>
            </a:r>
          </a:p>
        </p:txBody>
      </p:sp>
      <p:sp>
        <p:nvSpPr>
          <p:cNvPr id="3" name="Text Placeholder 2"/>
          <p:cNvSpPr>
            <a:spLocks noGrp="1"/>
          </p:cNvSpPr>
          <p:nvPr>
            <p:ph type="body" idx="1"/>
          </p:nvPr>
        </p:nvSpPr>
        <p:spPr>
          <a:xfrm>
            <a:off x="795528" y="3364992"/>
            <a:ext cx="4736592" cy="466344"/>
          </a:xfrm>
        </p:spPr>
        <p:txBody>
          <a:bodyPr anchor="b">
            <a:noAutofit/>
          </a:bodyPr>
          <a:lstStyle>
            <a:lvl1pPr marL="0" indent="0">
              <a:buNone/>
              <a:defRPr sz="2400" b="1">
                <a:latin typeface="Source Sans Pro" panose="020B0503030403020204" pitchFamily="34" charset="0"/>
                <a:ea typeface="Source Sans Pro" panose="020B0503030403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795528" y="3877056"/>
            <a:ext cx="4736592" cy="1901952"/>
          </a:xfrm>
        </p:spPr>
        <p:txBody>
          <a:bodyPr>
            <a:noAutofit/>
          </a:bodyPr>
          <a:lstStyle>
            <a:lvl1pPr>
              <a:defRPr sz="1800"/>
            </a:lvl1pPr>
            <a:lvl2pPr>
              <a:defRPr sz="1600"/>
            </a:lvl2pPr>
            <a:lvl3pPr>
              <a:defRPr sz="14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592824" y="3364992"/>
            <a:ext cx="4736592" cy="466344"/>
          </a:xfrm>
        </p:spPr>
        <p:txBody>
          <a:bodyPr anchor="b">
            <a:noAutofit/>
          </a:bodyPr>
          <a:lstStyle>
            <a:lvl1pPr marL="0" indent="0">
              <a:buNone/>
              <a:defRPr sz="2400" b="1">
                <a:latin typeface="Source Sans Pro" panose="020B0503030403020204" pitchFamily="34" charset="0"/>
                <a:ea typeface="Source Sans Pro" panose="020B0503030403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92824" y="3877056"/>
            <a:ext cx="4736592" cy="1901952"/>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Slide Number Placeholder 11"/>
          <p:cNvSpPr>
            <a:spLocks noGrp="1"/>
          </p:cNvSpPr>
          <p:nvPr>
            <p:ph type="sldNum" sz="quarter" idx="12"/>
          </p:nvPr>
        </p:nvSpPr>
        <p:spPr>
          <a:xfrm>
            <a:off x="11471732" y="6231541"/>
            <a:ext cx="377576" cy="346860"/>
          </a:xfrm>
          <a:custGeom>
            <a:avLst/>
            <a:gdLst>
              <a:gd name="connsiteX0" fmla="*/ 207164 w 377576"/>
              <a:gd name="connsiteY0" fmla="*/ 451 h 346860"/>
              <a:gd name="connsiteX1" fmla="*/ 333607 w 377576"/>
              <a:gd name="connsiteY1" fmla="*/ 282909 h 346860"/>
              <a:gd name="connsiteX2" fmla="*/ 2098 w 377576"/>
              <a:gd name="connsiteY2" fmla="*/ 226361 h 346860"/>
              <a:gd name="connsiteX3" fmla="*/ 207164 w 377576"/>
              <a:gd name="connsiteY3" fmla="*/ 451 h 346860"/>
            </a:gdLst>
            <a:ahLst/>
            <a:cxnLst>
              <a:cxn ang="0">
                <a:pos x="connsiteX0" y="connsiteY0"/>
              </a:cxn>
              <a:cxn ang="0">
                <a:pos x="connsiteX1" y="connsiteY1"/>
              </a:cxn>
              <a:cxn ang="0">
                <a:pos x="connsiteX2" y="connsiteY2"/>
              </a:cxn>
              <a:cxn ang="0">
                <a:pos x="connsiteX3" y="connsiteY3"/>
              </a:cxn>
            </a:cxnLst>
            <a:rect l="l" t="t" r="r" b="b"/>
            <a:pathLst>
              <a:path w="377576" h="346860">
                <a:moveTo>
                  <a:pt x="207164" y="451"/>
                </a:moveTo>
                <a:cubicBezTo>
                  <a:pt x="290586" y="11344"/>
                  <a:pt x="456827" y="130428"/>
                  <a:pt x="333607" y="282909"/>
                </a:cubicBezTo>
                <a:cubicBezTo>
                  <a:pt x="210386" y="435390"/>
                  <a:pt x="23172" y="273437"/>
                  <a:pt x="2098" y="226361"/>
                </a:cubicBezTo>
                <a:cubicBezTo>
                  <a:pt x="-18976" y="179285"/>
                  <a:pt x="123742" y="-10441"/>
                  <a:pt x="207164" y="451"/>
                </a:cubicBezTo>
                <a:close/>
              </a:path>
            </a:pathLst>
          </a:custGeom>
          <a:ln>
            <a:solidFill>
              <a:schemeClr val="accent4"/>
            </a:solidFill>
          </a:ln>
        </p:spPr>
        <p:txBody>
          <a:bodyPr wrap="square">
            <a:noAutofit/>
          </a:bodyPr>
          <a:lstStyle>
            <a:lvl1pPr algn="ctr">
              <a:defRPr/>
            </a:lvl1pPr>
          </a:lstStyle>
          <a:p>
            <a:fld id="{294A09A9-5501-47C1-A89A-A340965A2BE2}" type="slidenum">
              <a:rPr lang="en-US" smtClean="0"/>
              <a:pPr/>
              <a:t>‹#›</a:t>
            </a:fld>
            <a:endParaRPr lang="en-US" dirty="0"/>
          </a:p>
        </p:txBody>
      </p:sp>
      <p:sp>
        <p:nvSpPr>
          <p:cNvPr id="19" name="Footer Placeholder 5"/>
          <p:cNvSpPr>
            <a:spLocks noGrp="1"/>
          </p:cNvSpPr>
          <p:nvPr>
            <p:ph type="ftr" sz="quarter" idx="11"/>
          </p:nvPr>
        </p:nvSpPr>
        <p:spPr>
          <a:xfrm>
            <a:off x="393192" y="6281928"/>
            <a:ext cx="2450592" cy="274320"/>
          </a:xfrm>
          <a:prstGeom prst="rect">
            <a:avLst/>
          </a:prstGeom>
        </p:spPr>
        <p:txBody>
          <a:bodyPr>
            <a:noAutofit/>
          </a:bodyPr>
          <a:lstStyle>
            <a:lvl1pPr algn="l">
              <a:defRPr/>
            </a:lvl1pPr>
          </a:lstStyle>
          <a:p>
            <a:r>
              <a:rPr lang="en-US" dirty="0"/>
              <a:t>Contoso grand opening event</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18" name="Freeform: Shape 17"/>
          <p:cNvSpPr/>
          <p:nvPr userDrawn="1"/>
        </p:nvSpPr>
        <p:spPr>
          <a:xfrm>
            <a:off x="892936" y="2088672"/>
            <a:ext cx="1920247" cy="1937932"/>
          </a:xfrm>
          <a:custGeom>
            <a:avLst/>
            <a:gdLst>
              <a:gd name="connsiteX0" fmla="*/ 952167 w 1920247"/>
              <a:gd name="connsiteY0" fmla="*/ 2069 h 1937932"/>
              <a:gd name="connsiteX1" fmla="*/ 1146020 w 1920247"/>
              <a:gd name="connsiteY1" fmla="*/ 28022 h 1937932"/>
              <a:gd name="connsiteX2" fmla="*/ 1729489 w 1920247"/>
              <a:gd name="connsiteY2" fmla="*/ 1846370 h 1937932"/>
              <a:gd name="connsiteX3" fmla="*/ 54139 w 1920247"/>
              <a:gd name="connsiteY3" fmla="*/ 1404954 h 1937932"/>
              <a:gd name="connsiteX4" fmla="*/ 952167 w 1920247"/>
              <a:gd name="connsiteY4" fmla="*/ 2069 h 19379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20247" h="1937932">
                <a:moveTo>
                  <a:pt x="952167" y="2069"/>
                </a:moveTo>
                <a:cubicBezTo>
                  <a:pt x="1013263" y="5702"/>
                  <a:pt x="1077832" y="14185"/>
                  <a:pt x="1146020" y="28022"/>
                </a:cubicBezTo>
                <a:cubicBezTo>
                  <a:pt x="2237027" y="249423"/>
                  <a:pt x="1911469" y="1616882"/>
                  <a:pt x="1729489" y="1846370"/>
                </a:cubicBezTo>
                <a:cubicBezTo>
                  <a:pt x="1547508" y="2075859"/>
                  <a:pt x="217779" y="1853787"/>
                  <a:pt x="54139" y="1404954"/>
                </a:cubicBezTo>
                <a:cubicBezTo>
                  <a:pt x="-99274" y="984173"/>
                  <a:pt x="35730" y="-52428"/>
                  <a:pt x="952167" y="2069"/>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19" name="Freeform: Shape 18"/>
          <p:cNvSpPr/>
          <p:nvPr userDrawn="1"/>
        </p:nvSpPr>
        <p:spPr>
          <a:xfrm>
            <a:off x="3897600" y="2226588"/>
            <a:ext cx="1919274" cy="1896766"/>
          </a:xfrm>
          <a:custGeom>
            <a:avLst/>
            <a:gdLst>
              <a:gd name="connsiteX0" fmla="*/ 950195 w 1919274"/>
              <a:gd name="connsiteY0" fmla="*/ 709 h 1896766"/>
              <a:gd name="connsiteX1" fmla="*/ 1832169 w 1919274"/>
              <a:gd name="connsiteY1" fmla="*/ 1069588 h 1896766"/>
              <a:gd name="connsiteX2" fmla="*/ 124282 w 1919274"/>
              <a:gd name="connsiteY2" fmla="*/ 1639242 h 1896766"/>
              <a:gd name="connsiteX3" fmla="*/ 764475 w 1919274"/>
              <a:gd name="connsiteY3" fmla="*/ 8116 h 1896766"/>
              <a:gd name="connsiteX4" fmla="*/ 950195 w 1919274"/>
              <a:gd name="connsiteY4" fmla="*/ 709 h 18967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9274" h="1896766">
                <a:moveTo>
                  <a:pt x="950195" y="709"/>
                </a:moveTo>
                <a:cubicBezTo>
                  <a:pt x="1430402" y="15667"/>
                  <a:pt x="2174361" y="270758"/>
                  <a:pt x="1832169" y="1069588"/>
                </a:cubicBezTo>
                <a:cubicBezTo>
                  <a:pt x="1441093" y="1982536"/>
                  <a:pt x="509480" y="2087618"/>
                  <a:pt x="124282" y="1639242"/>
                </a:cubicBezTo>
                <a:cubicBezTo>
                  <a:pt x="-260916" y="1190866"/>
                  <a:pt x="333275" y="62351"/>
                  <a:pt x="764475" y="8116"/>
                </a:cubicBezTo>
                <a:cubicBezTo>
                  <a:pt x="818375" y="1336"/>
                  <a:pt x="881594" y="-1428"/>
                  <a:pt x="950195" y="709"/>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0" name="Freeform: Shape 19"/>
          <p:cNvSpPr/>
          <p:nvPr userDrawn="1"/>
        </p:nvSpPr>
        <p:spPr>
          <a:xfrm>
            <a:off x="6467965" y="2074736"/>
            <a:ext cx="1934216" cy="2008138"/>
          </a:xfrm>
          <a:custGeom>
            <a:avLst/>
            <a:gdLst>
              <a:gd name="connsiteX0" fmla="*/ 1176955 w 1934216"/>
              <a:gd name="connsiteY0" fmla="*/ 963 h 2008138"/>
              <a:gd name="connsiteX1" fmla="*/ 1467457 w 1934216"/>
              <a:gd name="connsiteY1" fmla="*/ 78222 h 2008138"/>
              <a:gd name="connsiteX2" fmla="*/ 1799669 w 1934216"/>
              <a:gd name="connsiteY2" fmla="*/ 1496056 h 2008138"/>
              <a:gd name="connsiteX3" fmla="*/ 471237 w 1934216"/>
              <a:gd name="connsiteY3" fmla="*/ 1889092 h 2008138"/>
              <a:gd name="connsiteX4" fmla="*/ 78202 w 1934216"/>
              <a:gd name="connsiteY4" fmla="*/ 560659 h 2008138"/>
              <a:gd name="connsiteX5" fmla="*/ 1176955 w 1934216"/>
              <a:gd name="connsiteY5" fmla="*/ 963 h 2008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34216" h="2008138">
                <a:moveTo>
                  <a:pt x="1176955" y="963"/>
                </a:moveTo>
                <a:cubicBezTo>
                  <a:pt x="1279614" y="5871"/>
                  <a:pt x="1378325" y="29790"/>
                  <a:pt x="1467457" y="78222"/>
                </a:cubicBezTo>
                <a:cubicBezTo>
                  <a:pt x="1942827" y="336525"/>
                  <a:pt x="2057971" y="1020686"/>
                  <a:pt x="1799669" y="1496056"/>
                </a:cubicBezTo>
                <a:cubicBezTo>
                  <a:pt x="1541366" y="1971426"/>
                  <a:pt x="946607" y="2147394"/>
                  <a:pt x="471237" y="1889092"/>
                </a:cubicBezTo>
                <a:cubicBezTo>
                  <a:pt x="-4133" y="1630789"/>
                  <a:pt x="-87835" y="862471"/>
                  <a:pt x="78202" y="560659"/>
                </a:cubicBezTo>
                <a:cubicBezTo>
                  <a:pt x="213106" y="315438"/>
                  <a:pt x="732098" y="-20303"/>
                  <a:pt x="1176955" y="963"/>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1" name="Freeform: Shape 20"/>
          <p:cNvSpPr/>
          <p:nvPr userDrawn="1"/>
        </p:nvSpPr>
        <p:spPr>
          <a:xfrm>
            <a:off x="9350343" y="2088796"/>
            <a:ext cx="1940255" cy="1874587"/>
          </a:xfrm>
          <a:custGeom>
            <a:avLst/>
            <a:gdLst>
              <a:gd name="connsiteX0" fmla="*/ 769429 w 1940255"/>
              <a:gd name="connsiteY0" fmla="*/ 1 h 1874587"/>
              <a:gd name="connsiteX1" fmla="*/ 1809595 w 1940255"/>
              <a:gd name="connsiteY1" fmla="*/ 336815 h 1874587"/>
              <a:gd name="connsiteX2" fmla="*/ 957221 w 1940255"/>
              <a:gd name="connsiteY2" fmla="*/ 1873566 h 1874587"/>
              <a:gd name="connsiteX3" fmla="*/ 84652 w 1940255"/>
              <a:gd name="connsiteY3" fmla="*/ 174906 h 1874587"/>
              <a:gd name="connsiteX4" fmla="*/ 769429 w 1940255"/>
              <a:gd name="connsiteY4" fmla="*/ 1 h 18745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0255" h="1874587">
                <a:moveTo>
                  <a:pt x="769429" y="1"/>
                </a:moveTo>
                <a:cubicBezTo>
                  <a:pt x="1193227" y="-246"/>
                  <a:pt x="1677555" y="102767"/>
                  <a:pt x="1809595" y="336815"/>
                </a:cubicBezTo>
                <a:cubicBezTo>
                  <a:pt x="2044333" y="752901"/>
                  <a:pt x="2069738" y="1913836"/>
                  <a:pt x="957221" y="1873566"/>
                </a:cubicBezTo>
                <a:cubicBezTo>
                  <a:pt x="-155296" y="1833297"/>
                  <a:pt x="-57411" y="431031"/>
                  <a:pt x="84652" y="174906"/>
                </a:cubicBezTo>
                <a:cubicBezTo>
                  <a:pt x="146804" y="62851"/>
                  <a:pt x="439808" y="193"/>
                  <a:pt x="769429" y="1"/>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p:cNvSpPr>
            <a:spLocks noGrp="1"/>
          </p:cNvSpPr>
          <p:nvPr>
            <p:ph type="title"/>
          </p:nvPr>
        </p:nvSpPr>
        <p:spPr/>
        <p:txBody>
          <a:bodyPr>
            <a:noAutofit/>
          </a:bodyPr>
          <a:lstStyle>
            <a:lvl1pPr algn="ctr">
              <a:defRPr/>
            </a:lvl1pPr>
          </a:lstStyle>
          <a:p>
            <a:r>
              <a:rPr lang="en-US" dirty="0"/>
              <a:t>Click to edit Master title style</a:t>
            </a:r>
          </a:p>
        </p:txBody>
      </p:sp>
      <p:sp>
        <p:nvSpPr>
          <p:cNvPr id="35" name="Picture Placeholder 34"/>
          <p:cNvSpPr>
            <a:spLocks noGrp="1"/>
          </p:cNvSpPr>
          <p:nvPr>
            <p:ph type="pic" sz="quarter" idx="13"/>
          </p:nvPr>
        </p:nvSpPr>
        <p:spPr>
          <a:xfrm>
            <a:off x="970054" y="2205433"/>
            <a:ext cx="1920240" cy="2028271"/>
          </a:xfrm>
          <a:custGeom>
            <a:avLst/>
            <a:gdLst>
              <a:gd name="connsiteX0" fmla="*/ 998505 w 1920240"/>
              <a:gd name="connsiteY0" fmla="*/ 0 h 2028271"/>
              <a:gd name="connsiteX1" fmla="*/ 1920240 w 1920240"/>
              <a:gd name="connsiteY1" fmla="*/ 1014136 h 2028271"/>
              <a:gd name="connsiteX2" fmla="*/ 998505 w 1920240"/>
              <a:gd name="connsiteY2" fmla="*/ 2028271 h 2028271"/>
              <a:gd name="connsiteX3" fmla="*/ 0 w 1920240"/>
              <a:gd name="connsiteY3" fmla="*/ 1014136 h 2028271"/>
              <a:gd name="connsiteX4" fmla="*/ 998505 w 1920240"/>
              <a:gd name="connsiteY4" fmla="*/ 0 h 20282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20240" h="2028271">
                <a:moveTo>
                  <a:pt x="998505" y="0"/>
                </a:moveTo>
                <a:cubicBezTo>
                  <a:pt x="1318545" y="0"/>
                  <a:pt x="1920240" y="454044"/>
                  <a:pt x="1920240" y="1014136"/>
                </a:cubicBezTo>
                <a:cubicBezTo>
                  <a:pt x="1920240" y="1574227"/>
                  <a:pt x="1318545" y="2028271"/>
                  <a:pt x="998505" y="2028271"/>
                </a:cubicBezTo>
                <a:cubicBezTo>
                  <a:pt x="678465" y="2028271"/>
                  <a:pt x="0" y="1719031"/>
                  <a:pt x="0" y="1014136"/>
                </a:cubicBezTo>
                <a:cubicBezTo>
                  <a:pt x="0" y="309240"/>
                  <a:pt x="678465" y="0"/>
                  <a:pt x="998505" y="0"/>
                </a:cubicBezTo>
                <a:close/>
              </a:path>
            </a:pathLst>
          </a:custGeom>
          <a:solidFill>
            <a:schemeClr val="bg1">
              <a:lumMod val="85000"/>
            </a:schemeClr>
          </a:solidFill>
        </p:spPr>
        <p:txBody>
          <a:bodyPr wrap="square" anchor="ctr">
            <a:noAutofit/>
          </a:bodyPr>
          <a:lstStyle>
            <a:lvl1pPr marL="0" indent="0" algn="ctr">
              <a:buNone/>
              <a:defRPr sz="1800"/>
            </a:lvl1pPr>
          </a:lstStyle>
          <a:p>
            <a:endParaRPr lang="en-US" dirty="0"/>
          </a:p>
        </p:txBody>
      </p:sp>
      <p:sp>
        <p:nvSpPr>
          <p:cNvPr id="36" name="Picture Placeholder 35"/>
          <p:cNvSpPr>
            <a:spLocks noGrp="1"/>
          </p:cNvSpPr>
          <p:nvPr>
            <p:ph type="pic" sz="quarter" idx="14"/>
          </p:nvPr>
        </p:nvSpPr>
        <p:spPr>
          <a:xfrm>
            <a:off x="3676324" y="2178388"/>
            <a:ext cx="2019168" cy="1860145"/>
          </a:xfrm>
          <a:custGeom>
            <a:avLst/>
            <a:gdLst>
              <a:gd name="connsiteX0" fmla="*/ 1075463 w 2019168"/>
              <a:gd name="connsiteY0" fmla="*/ 1079 h 1860145"/>
              <a:gd name="connsiteX1" fmla="*/ 1370094 w 2019168"/>
              <a:gd name="connsiteY1" fmla="*/ 51869 h 1860145"/>
              <a:gd name="connsiteX2" fmla="*/ 1707509 w 2019168"/>
              <a:gd name="connsiteY2" fmla="*/ 1715406 h 1860145"/>
              <a:gd name="connsiteX3" fmla="*/ 2089 w 2019168"/>
              <a:gd name="connsiteY3" fmla="*/ 1133186 h 1860145"/>
              <a:gd name="connsiteX4" fmla="*/ 1075463 w 2019168"/>
              <a:gd name="connsiteY4" fmla="*/ 1079 h 18601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9168" h="1860145">
                <a:moveTo>
                  <a:pt x="1075463" y="1079"/>
                </a:moveTo>
                <a:cubicBezTo>
                  <a:pt x="1169679" y="5250"/>
                  <a:pt x="1268160" y="21623"/>
                  <a:pt x="1370094" y="51869"/>
                </a:cubicBezTo>
                <a:cubicBezTo>
                  <a:pt x="2028402" y="250981"/>
                  <a:pt x="2264123" y="1392311"/>
                  <a:pt x="1707509" y="1715406"/>
                </a:cubicBezTo>
                <a:cubicBezTo>
                  <a:pt x="1150895" y="2038501"/>
                  <a:pt x="44037" y="1810492"/>
                  <a:pt x="2089" y="1133186"/>
                </a:cubicBezTo>
                <a:cubicBezTo>
                  <a:pt x="-34615" y="540543"/>
                  <a:pt x="415947" y="-28120"/>
                  <a:pt x="1075463" y="1079"/>
                </a:cubicBezTo>
                <a:close/>
              </a:path>
            </a:pathLst>
          </a:custGeom>
          <a:solidFill>
            <a:schemeClr val="bg1">
              <a:lumMod val="85000"/>
            </a:schemeClr>
          </a:solidFill>
        </p:spPr>
        <p:txBody>
          <a:bodyPr wrap="square" anchor="ctr">
            <a:noAutofit/>
          </a:bodyPr>
          <a:lstStyle>
            <a:lvl1pPr marL="0" indent="0" algn="ctr">
              <a:buNone/>
              <a:defRPr sz="1800"/>
            </a:lvl1pPr>
          </a:lstStyle>
          <a:p>
            <a:endParaRPr lang="en-US" dirty="0"/>
          </a:p>
        </p:txBody>
      </p:sp>
      <p:sp>
        <p:nvSpPr>
          <p:cNvPr id="37" name="Picture Placeholder 36"/>
          <p:cNvSpPr>
            <a:spLocks noGrp="1"/>
          </p:cNvSpPr>
          <p:nvPr>
            <p:ph type="pic" sz="quarter" idx="15"/>
          </p:nvPr>
        </p:nvSpPr>
        <p:spPr>
          <a:xfrm>
            <a:off x="6518875" y="2140559"/>
            <a:ext cx="1959193" cy="2066782"/>
          </a:xfrm>
          <a:custGeom>
            <a:avLst/>
            <a:gdLst>
              <a:gd name="connsiteX0" fmla="*/ 990359 w 1959193"/>
              <a:gd name="connsiteY0" fmla="*/ 0 h 2066782"/>
              <a:gd name="connsiteX1" fmla="*/ 1959193 w 1959193"/>
              <a:gd name="connsiteY1" fmla="*/ 1087188 h 2066782"/>
              <a:gd name="connsiteX2" fmla="*/ 979599 w 1959193"/>
              <a:gd name="connsiteY2" fmla="*/ 2066782 h 2066782"/>
              <a:gd name="connsiteX3" fmla="*/ 6 w 1959193"/>
              <a:gd name="connsiteY3" fmla="*/ 1087188 h 2066782"/>
              <a:gd name="connsiteX4" fmla="*/ 990359 w 1959193"/>
              <a:gd name="connsiteY4" fmla="*/ 0 h 20667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9193" h="2066782">
                <a:moveTo>
                  <a:pt x="990359" y="0"/>
                </a:moveTo>
                <a:cubicBezTo>
                  <a:pt x="1531373" y="0"/>
                  <a:pt x="1959193" y="546173"/>
                  <a:pt x="1959193" y="1087188"/>
                </a:cubicBezTo>
                <a:cubicBezTo>
                  <a:pt x="1959193" y="1628203"/>
                  <a:pt x="1520614" y="2066782"/>
                  <a:pt x="979599" y="2066782"/>
                </a:cubicBezTo>
                <a:cubicBezTo>
                  <a:pt x="438585" y="2066782"/>
                  <a:pt x="-1787" y="1431651"/>
                  <a:pt x="6" y="1087188"/>
                </a:cubicBezTo>
                <a:cubicBezTo>
                  <a:pt x="1798" y="742725"/>
                  <a:pt x="449344" y="0"/>
                  <a:pt x="990359" y="0"/>
                </a:cubicBezTo>
                <a:close/>
              </a:path>
            </a:pathLst>
          </a:custGeom>
          <a:solidFill>
            <a:schemeClr val="bg1">
              <a:lumMod val="85000"/>
            </a:schemeClr>
          </a:solidFill>
        </p:spPr>
        <p:txBody>
          <a:bodyPr wrap="square" anchor="ctr">
            <a:noAutofit/>
          </a:bodyPr>
          <a:lstStyle>
            <a:lvl1pPr marL="0" indent="0" algn="ctr">
              <a:buNone/>
              <a:defRPr sz="1800"/>
            </a:lvl1pPr>
          </a:lstStyle>
          <a:p>
            <a:endParaRPr lang="en-US" dirty="0"/>
          </a:p>
        </p:txBody>
      </p:sp>
      <p:sp>
        <p:nvSpPr>
          <p:cNvPr id="38" name="Picture Placeholder 37"/>
          <p:cNvSpPr>
            <a:spLocks noGrp="1"/>
          </p:cNvSpPr>
          <p:nvPr>
            <p:ph type="pic" sz="quarter" idx="16"/>
          </p:nvPr>
        </p:nvSpPr>
        <p:spPr>
          <a:xfrm>
            <a:off x="9220110" y="2140558"/>
            <a:ext cx="2163666" cy="2014651"/>
          </a:xfrm>
          <a:custGeom>
            <a:avLst/>
            <a:gdLst>
              <a:gd name="connsiteX0" fmla="*/ 1273408 w 2163666"/>
              <a:gd name="connsiteY0" fmla="*/ 2029 h 2014651"/>
              <a:gd name="connsiteX1" fmla="*/ 1364459 w 2163666"/>
              <a:gd name="connsiteY1" fmla="*/ 19243 h 2014651"/>
              <a:gd name="connsiteX2" fmla="*/ 1803584 w 2163666"/>
              <a:gd name="connsiteY2" fmla="*/ 1720806 h 2014651"/>
              <a:gd name="connsiteX3" fmla="*/ 1517 w 2163666"/>
              <a:gd name="connsiteY3" fmla="*/ 1088839 h 2014651"/>
              <a:gd name="connsiteX4" fmla="*/ 1273408 w 2163666"/>
              <a:gd name="connsiteY4" fmla="*/ 2029 h 20146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3666" h="2014651">
                <a:moveTo>
                  <a:pt x="1273408" y="2029"/>
                </a:moveTo>
                <a:cubicBezTo>
                  <a:pt x="1305447" y="4806"/>
                  <a:pt x="1335918" y="10472"/>
                  <a:pt x="1364459" y="19243"/>
                </a:cubicBezTo>
                <a:cubicBezTo>
                  <a:pt x="1821112" y="159590"/>
                  <a:pt x="2638474" y="984414"/>
                  <a:pt x="1803584" y="1720806"/>
                </a:cubicBezTo>
                <a:cubicBezTo>
                  <a:pt x="968693" y="2457198"/>
                  <a:pt x="46130" y="1643895"/>
                  <a:pt x="1517" y="1088839"/>
                </a:cubicBezTo>
                <a:cubicBezTo>
                  <a:pt x="-40307" y="568475"/>
                  <a:pt x="792832" y="-39632"/>
                  <a:pt x="1273408" y="2029"/>
                </a:cubicBezTo>
                <a:close/>
              </a:path>
            </a:pathLst>
          </a:custGeom>
          <a:solidFill>
            <a:schemeClr val="bg1">
              <a:lumMod val="85000"/>
            </a:schemeClr>
          </a:solidFill>
        </p:spPr>
        <p:txBody>
          <a:bodyPr wrap="square" anchor="ctr">
            <a:noAutofit/>
          </a:bodyPr>
          <a:lstStyle>
            <a:lvl1pPr marL="0" indent="0" algn="ctr">
              <a:buNone/>
              <a:defRPr sz="1800"/>
            </a:lvl1pPr>
          </a:lstStyle>
          <a:p>
            <a:endParaRPr lang="en-US" dirty="0"/>
          </a:p>
        </p:txBody>
      </p:sp>
      <p:sp>
        <p:nvSpPr>
          <p:cNvPr id="40" name="Text Placeholder 39"/>
          <p:cNvSpPr>
            <a:spLocks noGrp="1"/>
          </p:cNvSpPr>
          <p:nvPr>
            <p:ph type="body" sz="quarter" idx="17"/>
          </p:nvPr>
        </p:nvSpPr>
        <p:spPr>
          <a:xfrm>
            <a:off x="695734" y="4507992"/>
            <a:ext cx="2468880" cy="365760"/>
          </a:xfrm>
        </p:spPr>
        <p:txBody>
          <a:bodyPr anchor="ctr">
            <a:noAutofit/>
          </a:bodyPr>
          <a:lstStyle>
            <a:lvl1pPr marL="0" indent="0" algn="ctr">
              <a:lnSpc>
                <a:spcPct val="100000"/>
              </a:lnSpc>
              <a:buNone/>
              <a:defRPr sz="1800" b="1">
                <a:latin typeface="Source Sans Pro" panose="020B0503030403020204" pitchFamily="34" charset="0"/>
                <a:ea typeface="Source Sans Pro" panose="020B0503030403020204" pitchFamily="34" charset="0"/>
              </a:defRPr>
            </a:lvl1pPr>
          </a:lstStyle>
          <a:p>
            <a:pPr lvl="0"/>
            <a:r>
              <a:rPr lang="en-US" dirty="0"/>
              <a:t>Click to edit Master text styles</a:t>
            </a:r>
          </a:p>
        </p:txBody>
      </p:sp>
      <p:sp>
        <p:nvSpPr>
          <p:cNvPr id="41" name="Text Placeholder 39"/>
          <p:cNvSpPr>
            <a:spLocks noGrp="1"/>
          </p:cNvSpPr>
          <p:nvPr>
            <p:ph type="body" sz="quarter" idx="18"/>
          </p:nvPr>
        </p:nvSpPr>
        <p:spPr>
          <a:xfrm>
            <a:off x="3451468" y="4507992"/>
            <a:ext cx="2468880" cy="365760"/>
          </a:xfrm>
        </p:spPr>
        <p:txBody>
          <a:bodyPr anchor="ctr">
            <a:noAutofit/>
          </a:bodyPr>
          <a:lstStyle>
            <a:lvl1pPr marL="0" indent="0" algn="ctr">
              <a:lnSpc>
                <a:spcPct val="100000"/>
              </a:lnSpc>
              <a:buNone/>
              <a:defRPr sz="1800" b="1">
                <a:latin typeface="Source Sans Pro" panose="020B0503030403020204" pitchFamily="34" charset="0"/>
                <a:ea typeface="Source Sans Pro" panose="020B0503030403020204" pitchFamily="34" charset="0"/>
              </a:defRPr>
            </a:lvl1pPr>
          </a:lstStyle>
          <a:p>
            <a:pPr lvl="0"/>
            <a:r>
              <a:rPr lang="en-US" dirty="0"/>
              <a:t>Click to edit Master text styles</a:t>
            </a:r>
          </a:p>
        </p:txBody>
      </p:sp>
      <p:sp>
        <p:nvSpPr>
          <p:cNvPr id="42" name="Text Placeholder 39"/>
          <p:cNvSpPr>
            <a:spLocks noGrp="1"/>
          </p:cNvSpPr>
          <p:nvPr>
            <p:ph type="body" sz="quarter" idx="19"/>
          </p:nvPr>
        </p:nvSpPr>
        <p:spPr>
          <a:xfrm>
            <a:off x="6264031" y="4507992"/>
            <a:ext cx="2468880" cy="365760"/>
          </a:xfrm>
        </p:spPr>
        <p:txBody>
          <a:bodyPr anchor="ctr">
            <a:noAutofit/>
          </a:bodyPr>
          <a:lstStyle>
            <a:lvl1pPr marL="0" indent="0" algn="ctr">
              <a:lnSpc>
                <a:spcPct val="100000"/>
              </a:lnSpc>
              <a:buNone/>
              <a:defRPr sz="1800" b="1">
                <a:latin typeface="Source Sans Pro" panose="020B0503030403020204" pitchFamily="34" charset="0"/>
                <a:ea typeface="Source Sans Pro" panose="020B0503030403020204" pitchFamily="34" charset="0"/>
              </a:defRPr>
            </a:lvl1pPr>
          </a:lstStyle>
          <a:p>
            <a:pPr lvl="0"/>
            <a:r>
              <a:rPr lang="en-US" dirty="0"/>
              <a:t>Click to edit Master text styles</a:t>
            </a:r>
          </a:p>
        </p:txBody>
      </p:sp>
      <p:sp>
        <p:nvSpPr>
          <p:cNvPr id="43" name="Text Placeholder 39"/>
          <p:cNvSpPr>
            <a:spLocks noGrp="1"/>
          </p:cNvSpPr>
          <p:nvPr>
            <p:ph type="body" sz="quarter" idx="20"/>
          </p:nvPr>
        </p:nvSpPr>
        <p:spPr>
          <a:xfrm>
            <a:off x="9067503" y="4507992"/>
            <a:ext cx="2468880" cy="365760"/>
          </a:xfrm>
        </p:spPr>
        <p:txBody>
          <a:bodyPr anchor="ctr">
            <a:noAutofit/>
          </a:bodyPr>
          <a:lstStyle>
            <a:lvl1pPr marL="0" indent="0" algn="ctr">
              <a:lnSpc>
                <a:spcPct val="100000"/>
              </a:lnSpc>
              <a:buNone/>
              <a:defRPr sz="1800" b="1">
                <a:latin typeface="Source Sans Pro" panose="020B0503030403020204" pitchFamily="34" charset="0"/>
                <a:ea typeface="Source Sans Pro" panose="020B0503030403020204" pitchFamily="34" charset="0"/>
              </a:defRPr>
            </a:lvl1pPr>
          </a:lstStyle>
          <a:p>
            <a:pPr lvl="0"/>
            <a:r>
              <a:rPr lang="en-US" dirty="0"/>
              <a:t>Click to edit Master text styles</a:t>
            </a:r>
          </a:p>
        </p:txBody>
      </p:sp>
      <p:sp>
        <p:nvSpPr>
          <p:cNvPr id="44" name="Text Placeholder 39"/>
          <p:cNvSpPr>
            <a:spLocks noGrp="1"/>
          </p:cNvSpPr>
          <p:nvPr>
            <p:ph type="body" sz="quarter" idx="21"/>
          </p:nvPr>
        </p:nvSpPr>
        <p:spPr>
          <a:xfrm>
            <a:off x="695734" y="4901184"/>
            <a:ext cx="2468880" cy="365760"/>
          </a:xfrm>
        </p:spPr>
        <p:txBody>
          <a:bodyPr anchor="ctr">
            <a:noAutofit/>
          </a:bodyPr>
          <a:lstStyle>
            <a:lvl1pPr marL="0" indent="0" algn="ctr">
              <a:lnSpc>
                <a:spcPct val="100000"/>
              </a:lnSpc>
              <a:buNone/>
              <a:defRPr sz="1400" b="0">
                <a:solidFill>
                  <a:schemeClr val="tx2"/>
                </a:solidFill>
                <a:latin typeface="+mn-lt"/>
                <a:ea typeface="Source Sans Pro" panose="020B0503030403020204" pitchFamily="34" charset="0"/>
              </a:defRPr>
            </a:lvl1pPr>
          </a:lstStyle>
          <a:p>
            <a:pPr lvl="0"/>
            <a:r>
              <a:rPr lang="en-US" dirty="0"/>
              <a:t>Click to edit Master text styles</a:t>
            </a:r>
          </a:p>
        </p:txBody>
      </p:sp>
      <p:sp>
        <p:nvSpPr>
          <p:cNvPr id="45" name="Text Placeholder 39"/>
          <p:cNvSpPr>
            <a:spLocks noGrp="1"/>
          </p:cNvSpPr>
          <p:nvPr>
            <p:ph type="body" sz="quarter" idx="22"/>
          </p:nvPr>
        </p:nvSpPr>
        <p:spPr>
          <a:xfrm>
            <a:off x="3451468" y="4901184"/>
            <a:ext cx="2468880" cy="365760"/>
          </a:xfrm>
        </p:spPr>
        <p:txBody>
          <a:bodyPr anchor="ctr">
            <a:noAutofit/>
          </a:bodyPr>
          <a:lstStyle>
            <a:lvl1pPr marL="0" indent="0" algn="ctr">
              <a:lnSpc>
                <a:spcPct val="100000"/>
              </a:lnSpc>
              <a:buNone/>
              <a:defRPr sz="1400" b="0">
                <a:solidFill>
                  <a:schemeClr val="tx2"/>
                </a:solidFill>
                <a:latin typeface="+mn-lt"/>
                <a:ea typeface="Source Sans Pro" panose="020B0503030403020204" pitchFamily="34" charset="0"/>
              </a:defRPr>
            </a:lvl1pPr>
          </a:lstStyle>
          <a:p>
            <a:pPr lvl="0"/>
            <a:r>
              <a:rPr lang="en-US" dirty="0"/>
              <a:t>Click to edit Master text styles</a:t>
            </a:r>
          </a:p>
        </p:txBody>
      </p:sp>
      <p:sp>
        <p:nvSpPr>
          <p:cNvPr id="46" name="Text Placeholder 39"/>
          <p:cNvSpPr>
            <a:spLocks noGrp="1"/>
          </p:cNvSpPr>
          <p:nvPr>
            <p:ph type="body" sz="quarter" idx="23"/>
          </p:nvPr>
        </p:nvSpPr>
        <p:spPr>
          <a:xfrm>
            <a:off x="6264031" y="4901184"/>
            <a:ext cx="2468880" cy="365760"/>
          </a:xfrm>
        </p:spPr>
        <p:txBody>
          <a:bodyPr anchor="ctr">
            <a:noAutofit/>
          </a:bodyPr>
          <a:lstStyle>
            <a:lvl1pPr marL="0" indent="0" algn="ctr">
              <a:lnSpc>
                <a:spcPct val="100000"/>
              </a:lnSpc>
              <a:buNone/>
              <a:defRPr sz="1400" b="0">
                <a:solidFill>
                  <a:schemeClr val="tx2"/>
                </a:solidFill>
                <a:latin typeface="+mn-lt"/>
                <a:ea typeface="Source Sans Pro" panose="020B0503030403020204" pitchFamily="34" charset="0"/>
              </a:defRPr>
            </a:lvl1pPr>
          </a:lstStyle>
          <a:p>
            <a:pPr lvl="0"/>
            <a:r>
              <a:rPr lang="en-US" dirty="0"/>
              <a:t>Click to edit Master text styles</a:t>
            </a:r>
          </a:p>
        </p:txBody>
      </p:sp>
      <p:sp>
        <p:nvSpPr>
          <p:cNvPr id="47" name="Text Placeholder 39"/>
          <p:cNvSpPr>
            <a:spLocks noGrp="1"/>
          </p:cNvSpPr>
          <p:nvPr>
            <p:ph type="body" sz="quarter" idx="24"/>
          </p:nvPr>
        </p:nvSpPr>
        <p:spPr>
          <a:xfrm>
            <a:off x="9067503" y="4901184"/>
            <a:ext cx="2468880" cy="365760"/>
          </a:xfrm>
        </p:spPr>
        <p:txBody>
          <a:bodyPr anchor="ctr">
            <a:noAutofit/>
          </a:bodyPr>
          <a:lstStyle>
            <a:lvl1pPr marL="0" indent="0" algn="ctr">
              <a:lnSpc>
                <a:spcPct val="100000"/>
              </a:lnSpc>
              <a:buNone/>
              <a:defRPr sz="1400" b="0">
                <a:solidFill>
                  <a:schemeClr val="tx2"/>
                </a:solidFill>
                <a:latin typeface="+mn-lt"/>
                <a:ea typeface="Source Sans Pro" panose="020B0503030403020204" pitchFamily="34" charset="0"/>
              </a:defRPr>
            </a:lvl1pPr>
          </a:lstStyle>
          <a:p>
            <a:pPr lvl="0"/>
            <a:r>
              <a:rPr lang="en-US" dirty="0"/>
              <a:t>Click to edit Master text styles</a:t>
            </a:r>
          </a:p>
        </p:txBody>
      </p:sp>
      <p:sp>
        <p:nvSpPr>
          <p:cNvPr id="48" name="Slide Number Placeholder 47"/>
          <p:cNvSpPr>
            <a:spLocks noGrp="1"/>
          </p:cNvSpPr>
          <p:nvPr>
            <p:ph type="sldNum" sz="quarter" idx="12"/>
          </p:nvPr>
        </p:nvSpPr>
        <p:spPr>
          <a:xfrm>
            <a:off x="11493726" y="6232422"/>
            <a:ext cx="350913" cy="338960"/>
          </a:xfrm>
          <a:custGeom>
            <a:avLst/>
            <a:gdLst>
              <a:gd name="connsiteX0" fmla="*/ 154845 w 350913"/>
              <a:gd name="connsiteY0" fmla="*/ 22 h 338960"/>
              <a:gd name="connsiteX1" fmla="*/ 340005 w 350913"/>
              <a:gd name="connsiteY1" fmla="*/ 221278 h 338960"/>
              <a:gd name="connsiteX2" fmla="*/ 10634 w 350913"/>
              <a:gd name="connsiteY2" fmla="*/ 289178 h 338960"/>
              <a:gd name="connsiteX3" fmla="*/ 119488 w 350913"/>
              <a:gd name="connsiteY3" fmla="*/ 4155 h 338960"/>
              <a:gd name="connsiteX4" fmla="*/ 154845 w 350913"/>
              <a:gd name="connsiteY4" fmla="*/ 22 h 3389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0913" h="338960">
                <a:moveTo>
                  <a:pt x="154845" y="22"/>
                </a:moveTo>
                <a:cubicBezTo>
                  <a:pt x="246677" y="-1293"/>
                  <a:pt x="391912" y="57780"/>
                  <a:pt x="340005" y="221278"/>
                </a:cubicBezTo>
                <a:cubicBezTo>
                  <a:pt x="280684" y="408133"/>
                  <a:pt x="47387" y="325365"/>
                  <a:pt x="10634" y="289178"/>
                </a:cubicBezTo>
                <a:cubicBezTo>
                  <a:pt x="-26119" y="252991"/>
                  <a:pt x="37818" y="24351"/>
                  <a:pt x="119488" y="4155"/>
                </a:cubicBezTo>
                <a:cubicBezTo>
                  <a:pt x="129697" y="1631"/>
                  <a:pt x="141726" y="210"/>
                  <a:pt x="154845" y="22"/>
                </a:cubicBezTo>
                <a:close/>
              </a:path>
            </a:pathLst>
          </a:custGeom>
          <a:ln>
            <a:solidFill>
              <a:schemeClr val="accent4"/>
            </a:solidFill>
          </a:ln>
        </p:spPr>
        <p:txBody>
          <a:bodyPr wrap="square">
            <a:noAutofit/>
          </a:bodyPr>
          <a:lstStyle>
            <a:lvl1pPr algn="ctr">
              <a:defRPr/>
            </a:lvl1pPr>
          </a:lstStyle>
          <a:p>
            <a:fld id="{294A09A9-5501-47C1-A89A-A340965A2BE2}" type="slidenum">
              <a:rPr lang="en-US" smtClean="0"/>
              <a:pPr/>
              <a:t>‹#›</a:t>
            </a:fld>
            <a:endParaRPr lang="en-US" dirty="0"/>
          </a:p>
        </p:txBody>
      </p:sp>
      <p:sp>
        <p:nvSpPr>
          <p:cNvPr id="49" name="Footer Placeholder 5"/>
          <p:cNvSpPr>
            <a:spLocks noGrp="1"/>
          </p:cNvSpPr>
          <p:nvPr>
            <p:ph type="ftr" sz="quarter" idx="11"/>
          </p:nvPr>
        </p:nvSpPr>
        <p:spPr>
          <a:xfrm>
            <a:off x="393192" y="6281928"/>
            <a:ext cx="2450592" cy="274320"/>
          </a:xfrm>
          <a:prstGeom prst="rect">
            <a:avLst/>
          </a:prstGeom>
        </p:spPr>
        <p:txBody>
          <a:bodyPr>
            <a:noAutofit/>
          </a:bodyPr>
          <a:lstStyle>
            <a:lvl1pPr algn="l">
              <a:defRPr/>
            </a:lvl1pPr>
          </a:lstStyle>
          <a:p>
            <a:r>
              <a:rPr lang="en-US" dirty="0"/>
              <a:t>Contoso grand opening event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23" name="Freeform: Shape 22"/>
          <p:cNvSpPr/>
          <p:nvPr userDrawn="1"/>
        </p:nvSpPr>
        <p:spPr>
          <a:xfrm>
            <a:off x="9552576" y="1533655"/>
            <a:ext cx="1394660" cy="1251173"/>
          </a:xfrm>
          <a:custGeom>
            <a:avLst/>
            <a:gdLst>
              <a:gd name="connsiteX0" fmla="*/ 1065214 w 1394660"/>
              <a:gd name="connsiteY0" fmla="*/ 1006 h 1251173"/>
              <a:gd name="connsiteX1" fmla="*/ 1144180 w 1394660"/>
              <a:gd name="connsiteY1" fmla="*/ 2923 h 1251173"/>
              <a:gd name="connsiteX2" fmla="*/ 1143883 w 1394660"/>
              <a:gd name="connsiteY2" fmla="*/ 1151759 h 1251173"/>
              <a:gd name="connsiteX3" fmla="*/ 43 w 1394660"/>
              <a:gd name="connsiteY3" fmla="*/ 917572 h 1251173"/>
              <a:gd name="connsiteX4" fmla="*/ 1065214 w 1394660"/>
              <a:gd name="connsiteY4" fmla="*/ 1006 h 12511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94660" h="1251173">
                <a:moveTo>
                  <a:pt x="1065214" y="1006"/>
                </a:moveTo>
                <a:cubicBezTo>
                  <a:pt x="1092720" y="-779"/>
                  <a:pt x="1119132" y="-215"/>
                  <a:pt x="1144180" y="2923"/>
                </a:cubicBezTo>
                <a:cubicBezTo>
                  <a:pt x="1544949" y="53123"/>
                  <a:pt x="1404083" y="971069"/>
                  <a:pt x="1143883" y="1151759"/>
                </a:cubicBezTo>
                <a:cubicBezTo>
                  <a:pt x="883684" y="1332450"/>
                  <a:pt x="6581" y="1273955"/>
                  <a:pt x="43" y="917572"/>
                </a:cubicBezTo>
                <a:cubicBezTo>
                  <a:pt x="-6086" y="583464"/>
                  <a:pt x="652628" y="27796"/>
                  <a:pt x="1065214" y="1006"/>
                </a:cubicBezTo>
                <a:close/>
              </a:path>
            </a:pathLst>
          </a:cu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6" name="Freeform: Shape 25"/>
          <p:cNvSpPr/>
          <p:nvPr userDrawn="1"/>
        </p:nvSpPr>
        <p:spPr>
          <a:xfrm>
            <a:off x="1095157" y="1662388"/>
            <a:ext cx="1311040" cy="1332925"/>
          </a:xfrm>
          <a:custGeom>
            <a:avLst/>
            <a:gdLst>
              <a:gd name="connsiteX0" fmla="*/ 760032 w 1311040"/>
              <a:gd name="connsiteY0" fmla="*/ 1872 h 1332925"/>
              <a:gd name="connsiteX1" fmla="*/ 1114773 w 1311040"/>
              <a:gd name="connsiteY1" fmla="*/ 68853 h 1332925"/>
              <a:gd name="connsiteX2" fmla="*/ 1166213 w 1311040"/>
              <a:gd name="connsiteY2" fmla="*/ 1125308 h 1332925"/>
              <a:gd name="connsiteX3" fmla="*/ 150887 w 1311040"/>
              <a:gd name="connsiteY3" fmla="*/ 1201691 h 1332925"/>
              <a:gd name="connsiteX4" fmla="*/ 105320 w 1311040"/>
              <a:gd name="connsiteY4" fmla="*/ 223299 h 1332925"/>
              <a:gd name="connsiteX5" fmla="*/ 760032 w 1311040"/>
              <a:gd name="connsiteY5" fmla="*/ 1872 h 1332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11040" h="1332925">
                <a:moveTo>
                  <a:pt x="760032" y="1872"/>
                </a:moveTo>
                <a:cubicBezTo>
                  <a:pt x="912528" y="-6449"/>
                  <a:pt x="1048468" y="12477"/>
                  <a:pt x="1114773" y="68853"/>
                </a:cubicBezTo>
                <a:cubicBezTo>
                  <a:pt x="1291589" y="219188"/>
                  <a:pt x="1425495" y="823841"/>
                  <a:pt x="1166213" y="1125308"/>
                </a:cubicBezTo>
                <a:cubicBezTo>
                  <a:pt x="906931" y="1426775"/>
                  <a:pt x="327702" y="1352026"/>
                  <a:pt x="150887" y="1201691"/>
                </a:cubicBezTo>
                <a:cubicBezTo>
                  <a:pt x="-25929" y="1051356"/>
                  <a:pt x="-55328" y="412105"/>
                  <a:pt x="105320" y="223299"/>
                </a:cubicBezTo>
                <a:cubicBezTo>
                  <a:pt x="205725" y="105295"/>
                  <a:pt x="505873" y="15741"/>
                  <a:pt x="760032" y="1872"/>
                </a:cubicBezTo>
                <a:close/>
              </a:path>
            </a:pathLst>
          </a:custGeom>
          <a:noFill/>
          <a:ln w="2857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5" name="Freeform: Shape 24"/>
          <p:cNvSpPr/>
          <p:nvPr userDrawn="1"/>
        </p:nvSpPr>
        <p:spPr>
          <a:xfrm>
            <a:off x="3823043" y="1597010"/>
            <a:ext cx="1287665" cy="1468816"/>
          </a:xfrm>
          <a:custGeom>
            <a:avLst/>
            <a:gdLst>
              <a:gd name="connsiteX0" fmla="*/ 819156 w 1287665"/>
              <a:gd name="connsiteY0" fmla="*/ 237 h 1468816"/>
              <a:gd name="connsiteX1" fmla="*/ 1073512 w 1287665"/>
              <a:gd name="connsiteY1" fmla="*/ 75586 h 1468816"/>
              <a:gd name="connsiteX2" fmla="*/ 1009218 w 1287665"/>
              <a:gd name="connsiteY2" fmla="*/ 1454079 h 1468816"/>
              <a:gd name="connsiteX3" fmla="*/ 975 w 1287665"/>
              <a:gd name="connsiteY3" fmla="*/ 735510 h 1468816"/>
              <a:gd name="connsiteX4" fmla="*/ 819156 w 1287665"/>
              <a:gd name="connsiteY4" fmla="*/ 237 h 14688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87665" h="1468816">
                <a:moveTo>
                  <a:pt x="819156" y="237"/>
                </a:moveTo>
                <a:cubicBezTo>
                  <a:pt x="907123" y="-2584"/>
                  <a:pt x="993588" y="19619"/>
                  <a:pt x="1073512" y="75586"/>
                </a:cubicBezTo>
                <a:cubicBezTo>
                  <a:pt x="1499773" y="374078"/>
                  <a:pt x="1187974" y="1344092"/>
                  <a:pt x="1009218" y="1454079"/>
                </a:cubicBezTo>
                <a:cubicBezTo>
                  <a:pt x="830462" y="1564066"/>
                  <a:pt x="-32980" y="1032017"/>
                  <a:pt x="975" y="735510"/>
                </a:cubicBezTo>
                <a:cubicBezTo>
                  <a:pt x="28563" y="494599"/>
                  <a:pt x="437964" y="12464"/>
                  <a:pt x="819156" y="237"/>
                </a:cubicBezTo>
                <a:close/>
              </a:path>
            </a:pathLst>
          </a:cu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4" name="Freeform: Shape 23"/>
          <p:cNvSpPr/>
          <p:nvPr userDrawn="1"/>
        </p:nvSpPr>
        <p:spPr>
          <a:xfrm>
            <a:off x="7229441" y="1717547"/>
            <a:ext cx="1212876" cy="1277484"/>
          </a:xfrm>
          <a:custGeom>
            <a:avLst/>
            <a:gdLst>
              <a:gd name="connsiteX0" fmla="*/ 661792 w 1212876"/>
              <a:gd name="connsiteY0" fmla="*/ 2751 h 1277484"/>
              <a:gd name="connsiteX1" fmla="*/ 1021677 w 1212876"/>
              <a:gd name="connsiteY1" fmla="*/ 95771 h 1277484"/>
              <a:gd name="connsiteX2" fmla="*/ 1087176 w 1212876"/>
              <a:gd name="connsiteY2" fmla="*/ 947071 h 1277484"/>
              <a:gd name="connsiteX3" fmla="*/ 189382 w 1212876"/>
              <a:gd name="connsiteY3" fmla="*/ 1190864 h 1277484"/>
              <a:gd name="connsiteX4" fmla="*/ 162703 w 1212876"/>
              <a:gd name="connsiteY4" fmla="*/ 253352 h 1277484"/>
              <a:gd name="connsiteX5" fmla="*/ 661792 w 1212876"/>
              <a:gd name="connsiteY5" fmla="*/ 2751 h 1277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2876" h="1277484">
                <a:moveTo>
                  <a:pt x="661792" y="2751"/>
                </a:moveTo>
                <a:cubicBezTo>
                  <a:pt x="787404" y="-8808"/>
                  <a:pt x="915287" y="14913"/>
                  <a:pt x="1021677" y="95771"/>
                </a:cubicBezTo>
                <a:cubicBezTo>
                  <a:pt x="1305381" y="311393"/>
                  <a:pt x="1225891" y="764555"/>
                  <a:pt x="1087176" y="947071"/>
                </a:cubicBezTo>
                <a:cubicBezTo>
                  <a:pt x="948460" y="1129586"/>
                  <a:pt x="511372" y="1425199"/>
                  <a:pt x="189382" y="1190864"/>
                </a:cubicBezTo>
                <a:cubicBezTo>
                  <a:pt x="-132607" y="956530"/>
                  <a:pt x="23987" y="435868"/>
                  <a:pt x="162703" y="253352"/>
                </a:cubicBezTo>
                <a:cubicBezTo>
                  <a:pt x="249400" y="139280"/>
                  <a:pt x="452440" y="22016"/>
                  <a:pt x="661792" y="2751"/>
                </a:cubicBezTo>
                <a:close/>
              </a:path>
            </a:pathLst>
          </a:cu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p:cNvSpPr>
            <a:spLocks noGrp="1"/>
          </p:cNvSpPr>
          <p:nvPr>
            <p:ph type="title"/>
          </p:nvPr>
        </p:nvSpPr>
        <p:spPr/>
        <p:txBody>
          <a:bodyPr>
            <a:noAutofit/>
          </a:bodyPr>
          <a:lstStyle>
            <a:lvl1pPr algn="ctr">
              <a:defRPr/>
            </a:lvl1pPr>
          </a:lstStyle>
          <a:p>
            <a:r>
              <a:rPr lang="en-US" dirty="0"/>
              <a:t>Click to edit Master title style</a:t>
            </a:r>
          </a:p>
        </p:txBody>
      </p:sp>
      <p:sp>
        <p:nvSpPr>
          <p:cNvPr id="29" name="Picture Placeholder 28"/>
          <p:cNvSpPr>
            <a:spLocks noGrp="1"/>
          </p:cNvSpPr>
          <p:nvPr>
            <p:ph type="pic" sz="quarter" idx="13"/>
          </p:nvPr>
        </p:nvSpPr>
        <p:spPr>
          <a:xfrm>
            <a:off x="1020725" y="1733011"/>
            <a:ext cx="1368219" cy="1360576"/>
          </a:xfrm>
          <a:custGeom>
            <a:avLst/>
            <a:gdLst>
              <a:gd name="connsiteX0" fmla="*/ 711460 w 1368219"/>
              <a:gd name="connsiteY0" fmla="*/ 896 h 1360576"/>
              <a:gd name="connsiteX1" fmla="*/ 1368219 w 1368219"/>
              <a:gd name="connsiteY1" fmla="*/ 723493 h 1360576"/>
              <a:gd name="connsiteX2" fmla="*/ 711460 w 1368219"/>
              <a:gd name="connsiteY2" fmla="*/ 1360365 h 1360576"/>
              <a:gd name="connsiteX3" fmla="*/ 0 w 1368219"/>
              <a:gd name="connsiteY3" fmla="*/ 723493 h 1360576"/>
              <a:gd name="connsiteX4" fmla="*/ 711460 w 1368219"/>
              <a:gd name="connsiteY4" fmla="*/ 896 h 1360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8219" h="1360576">
                <a:moveTo>
                  <a:pt x="711460" y="896"/>
                </a:moveTo>
                <a:cubicBezTo>
                  <a:pt x="1227364" y="26296"/>
                  <a:pt x="1368219" y="324414"/>
                  <a:pt x="1368219" y="723493"/>
                </a:cubicBezTo>
                <a:cubicBezTo>
                  <a:pt x="1368219" y="1122573"/>
                  <a:pt x="1345896" y="1368831"/>
                  <a:pt x="711460" y="1360365"/>
                </a:cubicBezTo>
                <a:cubicBezTo>
                  <a:pt x="77023" y="1351900"/>
                  <a:pt x="0" y="950072"/>
                  <a:pt x="0" y="723493"/>
                </a:cubicBezTo>
                <a:cubicBezTo>
                  <a:pt x="0" y="496915"/>
                  <a:pt x="195556" y="-24503"/>
                  <a:pt x="711460" y="896"/>
                </a:cubicBezTo>
                <a:close/>
              </a:path>
            </a:pathLst>
          </a:custGeom>
          <a:solidFill>
            <a:schemeClr val="bg1">
              <a:lumMod val="85000"/>
            </a:schemeClr>
          </a:solidFill>
        </p:spPr>
        <p:txBody>
          <a:bodyPr wrap="square" anchor="ctr">
            <a:noAutofit/>
          </a:bodyPr>
          <a:lstStyle>
            <a:lvl1pPr marL="0" indent="0" algn="ctr">
              <a:buNone/>
              <a:defRPr sz="1800"/>
            </a:lvl1pPr>
          </a:lstStyle>
          <a:p>
            <a:endParaRPr lang="en-US" dirty="0"/>
          </a:p>
        </p:txBody>
      </p:sp>
      <p:sp>
        <p:nvSpPr>
          <p:cNvPr id="32" name="Picture Placeholder 31"/>
          <p:cNvSpPr>
            <a:spLocks noGrp="1"/>
          </p:cNvSpPr>
          <p:nvPr>
            <p:ph type="pic" sz="quarter" idx="14"/>
          </p:nvPr>
        </p:nvSpPr>
        <p:spPr>
          <a:xfrm>
            <a:off x="3942147" y="1658531"/>
            <a:ext cx="1438709" cy="1325401"/>
          </a:xfrm>
          <a:custGeom>
            <a:avLst/>
            <a:gdLst>
              <a:gd name="connsiteX0" fmla="*/ 766295 w 1438709"/>
              <a:gd name="connsiteY0" fmla="*/ 769 h 1325401"/>
              <a:gd name="connsiteX1" fmla="*/ 976227 w 1438709"/>
              <a:gd name="connsiteY1" fmla="*/ 36958 h 1325401"/>
              <a:gd name="connsiteX2" fmla="*/ 1216644 w 1438709"/>
              <a:gd name="connsiteY2" fmla="*/ 1222270 h 1325401"/>
              <a:gd name="connsiteX3" fmla="*/ 1489 w 1438709"/>
              <a:gd name="connsiteY3" fmla="*/ 807424 h 1325401"/>
              <a:gd name="connsiteX4" fmla="*/ 766295 w 1438709"/>
              <a:gd name="connsiteY4" fmla="*/ 769 h 13254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8709" h="1325401">
                <a:moveTo>
                  <a:pt x="766295" y="769"/>
                </a:moveTo>
                <a:cubicBezTo>
                  <a:pt x="833426" y="3741"/>
                  <a:pt x="903596" y="15407"/>
                  <a:pt x="976227" y="36958"/>
                </a:cubicBezTo>
                <a:cubicBezTo>
                  <a:pt x="1445288" y="178830"/>
                  <a:pt x="1613245" y="992057"/>
                  <a:pt x="1216644" y="1222270"/>
                </a:cubicBezTo>
                <a:cubicBezTo>
                  <a:pt x="820042" y="1452484"/>
                  <a:pt x="31377" y="1290022"/>
                  <a:pt x="1489" y="807424"/>
                </a:cubicBezTo>
                <a:cubicBezTo>
                  <a:pt x="-24664" y="385151"/>
                  <a:pt x="296373" y="-20036"/>
                  <a:pt x="766295" y="769"/>
                </a:cubicBezTo>
                <a:close/>
              </a:path>
            </a:pathLst>
          </a:custGeom>
          <a:solidFill>
            <a:schemeClr val="bg1">
              <a:lumMod val="85000"/>
            </a:schemeClr>
          </a:solidFill>
        </p:spPr>
        <p:txBody>
          <a:bodyPr wrap="square" anchor="ctr">
            <a:noAutofit/>
          </a:bodyPr>
          <a:lstStyle>
            <a:lvl1pPr marL="0" indent="0" algn="ctr">
              <a:buNone/>
              <a:defRPr sz="1800"/>
            </a:lvl1pPr>
          </a:lstStyle>
          <a:p>
            <a:endParaRPr lang="en-US" dirty="0"/>
          </a:p>
        </p:txBody>
      </p:sp>
      <p:sp>
        <p:nvSpPr>
          <p:cNvPr id="51" name="Picture Placeholder 50"/>
          <p:cNvSpPr>
            <a:spLocks noGrp="1"/>
          </p:cNvSpPr>
          <p:nvPr>
            <p:ph type="pic" sz="quarter" idx="15"/>
          </p:nvPr>
        </p:nvSpPr>
        <p:spPr>
          <a:xfrm>
            <a:off x="6878827" y="1680105"/>
            <a:ext cx="1395974" cy="1472634"/>
          </a:xfrm>
          <a:custGeom>
            <a:avLst/>
            <a:gdLst>
              <a:gd name="connsiteX0" fmla="*/ 705655 w 1395974"/>
              <a:gd name="connsiteY0" fmla="*/ 0 h 1472634"/>
              <a:gd name="connsiteX1" fmla="*/ 1395974 w 1395974"/>
              <a:gd name="connsiteY1" fmla="*/ 774649 h 1472634"/>
              <a:gd name="connsiteX2" fmla="*/ 697989 w 1395974"/>
              <a:gd name="connsiteY2" fmla="*/ 1472634 h 1472634"/>
              <a:gd name="connsiteX3" fmla="*/ 4 w 1395974"/>
              <a:gd name="connsiteY3" fmla="*/ 774649 h 1472634"/>
              <a:gd name="connsiteX4" fmla="*/ 705655 w 1395974"/>
              <a:gd name="connsiteY4" fmla="*/ 0 h 14726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95974" h="1472634">
                <a:moveTo>
                  <a:pt x="705655" y="0"/>
                </a:moveTo>
                <a:cubicBezTo>
                  <a:pt x="1091142" y="0"/>
                  <a:pt x="1395974" y="389162"/>
                  <a:pt x="1395974" y="774649"/>
                </a:cubicBezTo>
                <a:cubicBezTo>
                  <a:pt x="1395974" y="1160135"/>
                  <a:pt x="1083476" y="1472634"/>
                  <a:pt x="697989" y="1472634"/>
                </a:cubicBezTo>
                <a:cubicBezTo>
                  <a:pt x="312503" y="1472634"/>
                  <a:pt x="-1273" y="1020088"/>
                  <a:pt x="4" y="774649"/>
                </a:cubicBezTo>
                <a:cubicBezTo>
                  <a:pt x="1281" y="529210"/>
                  <a:pt x="320169" y="0"/>
                  <a:pt x="705655" y="0"/>
                </a:cubicBezTo>
                <a:close/>
              </a:path>
            </a:pathLst>
          </a:custGeom>
          <a:solidFill>
            <a:schemeClr val="bg1">
              <a:lumMod val="85000"/>
            </a:schemeClr>
          </a:solidFill>
        </p:spPr>
        <p:txBody>
          <a:bodyPr wrap="square" anchor="ctr">
            <a:noAutofit/>
          </a:bodyPr>
          <a:lstStyle>
            <a:lvl1pPr marL="0" indent="0" algn="ctr">
              <a:buNone/>
              <a:defRPr sz="1800"/>
            </a:lvl1pPr>
          </a:lstStyle>
          <a:p>
            <a:endParaRPr lang="en-US" dirty="0"/>
          </a:p>
        </p:txBody>
      </p:sp>
      <p:sp>
        <p:nvSpPr>
          <p:cNvPr id="52" name="Picture Placeholder 51"/>
          <p:cNvSpPr>
            <a:spLocks noGrp="1"/>
          </p:cNvSpPr>
          <p:nvPr>
            <p:ph type="pic" sz="quarter" idx="16"/>
          </p:nvPr>
        </p:nvSpPr>
        <p:spPr>
          <a:xfrm>
            <a:off x="9712075" y="1631918"/>
            <a:ext cx="1541667" cy="1435490"/>
          </a:xfrm>
          <a:custGeom>
            <a:avLst/>
            <a:gdLst>
              <a:gd name="connsiteX0" fmla="*/ 907336 w 1541667"/>
              <a:gd name="connsiteY0" fmla="*/ 1446 h 1435490"/>
              <a:gd name="connsiteX1" fmla="*/ 972212 w 1541667"/>
              <a:gd name="connsiteY1" fmla="*/ 13712 h 1435490"/>
              <a:gd name="connsiteX2" fmla="*/ 1285099 w 1541667"/>
              <a:gd name="connsiteY2" fmla="*/ 1226118 h 1435490"/>
              <a:gd name="connsiteX3" fmla="*/ 1081 w 1541667"/>
              <a:gd name="connsiteY3" fmla="*/ 775826 h 1435490"/>
              <a:gd name="connsiteX4" fmla="*/ 907336 w 1541667"/>
              <a:gd name="connsiteY4" fmla="*/ 1446 h 14354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1667" h="1435490">
                <a:moveTo>
                  <a:pt x="907336" y="1446"/>
                </a:moveTo>
                <a:cubicBezTo>
                  <a:pt x="930164" y="3425"/>
                  <a:pt x="951876" y="7462"/>
                  <a:pt x="972212" y="13712"/>
                </a:cubicBezTo>
                <a:cubicBezTo>
                  <a:pt x="1297588" y="113712"/>
                  <a:pt x="1879980" y="701420"/>
                  <a:pt x="1285099" y="1226118"/>
                </a:cubicBezTo>
                <a:cubicBezTo>
                  <a:pt x="690218" y="1750816"/>
                  <a:pt x="32869" y="1171317"/>
                  <a:pt x="1081" y="775826"/>
                </a:cubicBezTo>
                <a:cubicBezTo>
                  <a:pt x="-28719" y="405053"/>
                  <a:pt x="564913" y="-28239"/>
                  <a:pt x="907336" y="1446"/>
                </a:cubicBezTo>
                <a:close/>
              </a:path>
            </a:pathLst>
          </a:custGeom>
          <a:solidFill>
            <a:schemeClr val="bg1">
              <a:lumMod val="85000"/>
            </a:schemeClr>
          </a:solidFill>
        </p:spPr>
        <p:txBody>
          <a:bodyPr wrap="square" anchor="ctr">
            <a:noAutofit/>
          </a:bodyPr>
          <a:lstStyle>
            <a:lvl1pPr marL="0" indent="0" algn="ctr">
              <a:buNone/>
              <a:defRPr sz="1800"/>
            </a:lvl1pPr>
          </a:lstStyle>
          <a:p>
            <a:endParaRPr lang="en-US" dirty="0"/>
          </a:p>
        </p:txBody>
      </p:sp>
      <p:sp>
        <p:nvSpPr>
          <p:cNvPr id="40" name="Text Placeholder 39"/>
          <p:cNvSpPr>
            <a:spLocks noGrp="1"/>
          </p:cNvSpPr>
          <p:nvPr>
            <p:ph type="body" sz="quarter" idx="17"/>
          </p:nvPr>
        </p:nvSpPr>
        <p:spPr>
          <a:xfrm>
            <a:off x="516237" y="3236976"/>
            <a:ext cx="2468880" cy="182880"/>
          </a:xfrm>
        </p:spPr>
        <p:txBody>
          <a:bodyPr anchor="ctr">
            <a:noAutofit/>
          </a:bodyPr>
          <a:lstStyle>
            <a:lvl1pPr marL="0" indent="0" algn="ctr">
              <a:lnSpc>
                <a:spcPct val="100000"/>
              </a:lnSpc>
              <a:buNone/>
              <a:defRPr sz="1600" b="1">
                <a:latin typeface="Source Sans Pro" panose="020B0503030403020204" pitchFamily="34" charset="0"/>
                <a:ea typeface="Source Sans Pro" panose="020B0503030403020204" pitchFamily="34" charset="0"/>
              </a:defRPr>
            </a:lvl1pPr>
          </a:lstStyle>
          <a:p>
            <a:pPr lvl="0"/>
            <a:r>
              <a:rPr lang="en-US" dirty="0"/>
              <a:t>Click to edit Master text styles</a:t>
            </a:r>
          </a:p>
        </p:txBody>
      </p:sp>
      <p:sp>
        <p:nvSpPr>
          <p:cNvPr id="41" name="Text Placeholder 39"/>
          <p:cNvSpPr>
            <a:spLocks noGrp="1"/>
          </p:cNvSpPr>
          <p:nvPr>
            <p:ph type="body" sz="quarter" idx="18"/>
          </p:nvPr>
        </p:nvSpPr>
        <p:spPr>
          <a:xfrm>
            <a:off x="3432788" y="3236976"/>
            <a:ext cx="2468880" cy="182880"/>
          </a:xfrm>
        </p:spPr>
        <p:txBody>
          <a:bodyPr anchor="ctr">
            <a:noAutofit/>
          </a:bodyPr>
          <a:lstStyle>
            <a:lvl1pPr marL="0" indent="0" algn="ctr">
              <a:lnSpc>
                <a:spcPct val="100000"/>
              </a:lnSpc>
              <a:buNone/>
              <a:defRPr sz="1600" b="1">
                <a:latin typeface="Source Sans Pro" panose="020B0503030403020204" pitchFamily="34" charset="0"/>
                <a:ea typeface="Source Sans Pro" panose="020B0503030403020204" pitchFamily="34" charset="0"/>
              </a:defRPr>
            </a:lvl1pPr>
          </a:lstStyle>
          <a:p>
            <a:pPr lvl="0"/>
            <a:r>
              <a:rPr lang="en-US" dirty="0"/>
              <a:t>Click to edit Master text styles</a:t>
            </a:r>
          </a:p>
        </p:txBody>
      </p:sp>
      <p:sp>
        <p:nvSpPr>
          <p:cNvPr id="42" name="Text Placeholder 39"/>
          <p:cNvSpPr>
            <a:spLocks noGrp="1"/>
          </p:cNvSpPr>
          <p:nvPr>
            <p:ph type="body" sz="quarter" idx="19"/>
          </p:nvPr>
        </p:nvSpPr>
        <p:spPr>
          <a:xfrm>
            <a:off x="6340628" y="3236976"/>
            <a:ext cx="2468880" cy="182880"/>
          </a:xfrm>
        </p:spPr>
        <p:txBody>
          <a:bodyPr anchor="ctr">
            <a:noAutofit/>
          </a:bodyPr>
          <a:lstStyle>
            <a:lvl1pPr marL="0" indent="0" algn="ctr">
              <a:lnSpc>
                <a:spcPct val="100000"/>
              </a:lnSpc>
              <a:buNone/>
              <a:defRPr sz="1600" b="1">
                <a:latin typeface="Source Sans Pro" panose="020B0503030403020204" pitchFamily="34" charset="0"/>
                <a:ea typeface="Source Sans Pro" panose="020B0503030403020204" pitchFamily="34" charset="0"/>
              </a:defRPr>
            </a:lvl1pPr>
          </a:lstStyle>
          <a:p>
            <a:pPr lvl="0"/>
            <a:r>
              <a:rPr lang="en-US" dirty="0"/>
              <a:t>Click to edit Master text styles</a:t>
            </a:r>
          </a:p>
        </p:txBody>
      </p:sp>
      <p:sp>
        <p:nvSpPr>
          <p:cNvPr id="43" name="Text Placeholder 39"/>
          <p:cNvSpPr>
            <a:spLocks noGrp="1"/>
          </p:cNvSpPr>
          <p:nvPr>
            <p:ph type="body" sz="quarter" idx="20"/>
          </p:nvPr>
        </p:nvSpPr>
        <p:spPr>
          <a:xfrm>
            <a:off x="9248468" y="3236976"/>
            <a:ext cx="2468880" cy="182880"/>
          </a:xfrm>
        </p:spPr>
        <p:txBody>
          <a:bodyPr anchor="ctr">
            <a:noAutofit/>
          </a:bodyPr>
          <a:lstStyle>
            <a:lvl1pPr marL="0" indent="0" algn="ctr">
              <a:lnSpc>
                <a:spcPct val="100000"/>
              </a:lnSpc>
              <a:buNone/>
              <a:defRPr sz="1600" b="1">
                <a:latin typeface="Source Sans Pro" panose="020B0503030403020204" pitchFamily="34" charset="0"/>
                <a:ea typeface="Source Sans Pro" panose="020B0503030403020204" pitchFamily="34" charset="0"/>
              </a:defRPr>
            </a:lvl1pPr>
          </a:lstStyle>
          <a:p>
            <a:pPr lvl="0"/>
            <a:r>
              <a:rPr lang="en-US" dirty="0"/>
              <a:t>Click to edit Master text styles</a:t>
            </a:r>
          </a:p>
        </p:txBody>
      </p:sp>
      <p:sp>
        <p:nvSpPr>
          <p:cNvPr id="44" name="Text Placeholder 39"/>
          <p:cNvSpPr>
            <a:spLocks noGrp="1"/>
          </p:cNvSpPr>
          <p:nvPr>
            <p:ph type="body" sz="quarter" idx="21"/>
          </p:nvPr>
        </p:nvSpPr>
        <p:spPr>
          <a:xfrm>
            <a:off x="516237" y="3474720"/>
            <a:ext cx="2468880" cy="265176"/>
          </a:xfrm>
        </p:spPr>
        <p:txBody>
          <a:bodyPr anchor="ctr">
            <a:noAutofit/>
          </a:bodyPr>
          <a:lstStyle>
            <a:lvl1pPr marL="0" indent="0" algn="ctr">
              <a:lnSpc>
                <a:spcPct val="100000"/>
              </a:lnSpc>
              <a:buNone/>
              <a:defRPr sz="1400" b="0">
                <a:solidFill>
                  <a:schemeClr val="tx2"/>
                </a:solidFill>
                <a:latin typeface="+mn-lt"/>
                <a:ea typeface="Source Sans Pro" panose="020B0503030403020204" pitchFamily="34" charset="0"/>
              </a:defRPr>
            </a:lvl1pPr>
          </a:lstStyle>
          <a:p>
            <a:pPr lvl="0"/>
            <a:r>
              <a:rPr lang="en-US" dirty="0"/>
              <a:t>Click to edit Master text styles</a:t>
            </a:r>
          </a:p>
        </p:txBody>
      </p:sp>
      <p:sp>
        <p:nvSpPr>
          <p:cNvPr id="45" name="Text Placeholder 39"/>
          <p:cNvSpPr>
            <a:spLocks noGrp="1"/>
          </p:cNvSpPr>
          <p:nvPr>
            <p:ph type="body" sz="quarter" idx="22"/>
          </p:nvPr>
        </p:nvSpPr>
        <p:spPr>
          <a:xfrm>
            <a:off x="3432788" y="3474720"/>
            <a:ext cx="2468880" cy="265176"/>
          </a:xfrm>
        </p:spPr>
        <p:txBody>
          <a:bodyPr anchor="ctr">
            <a:noAutofit/>
          </a:bodyPr>
          <a:lstStyle>
            <a:lvl1pPr marL="0" indent="0" algn="ctr">
              <a:lnSpc>
                <a:spcPct val="100000"/>
              </a:lnSpc>
              <a:buNone/>
              <a:defRPr sz="1400" b="0">
                <a:solidFill>
                  <a:schemeClr val="tx2"/>
                </a:solidFill>
                <a:latin typeface="+mn-lt"/>
                <a:ea typeface="Source Sans Pro" panose="020B0503030403020204" pitchFamily="34" charset="0"/>
              </a:defRPr>
            </a:lvl1pPr>
          </a:lstStyle>
          <a:p>
            <a:pPr lvl="0"/>
            <a:r>
              <a:rPr lang="en-US" dirty="0"/>
              <a:t>Click to edit Master text styles</a:t>
            </a:r>
          </a:p>
        </p:txBody>
      </p:sp>
      <p:sp>
        <p:nvSpPr>
          <p:cNvPr id="46" name="Text Placeholder 39"/>
          <p:cNvSpPr>
            <a:spLocks noGrp="1"/>
          </p:cNvSpPr>
          <p:nvPr>
            <p:ph type="body" sz="quarter" idx="23"/>
          </p:nvPr>
        </p:nvSpPr>
        <p:spPr>
          <a:xfrm>
            <a:off x="6340628" y="3474720"/>
            <a:ext cx="2468880" cy="265176"/>
          </a:xfrm>
        </p:spPr>
        <p:txBody>
          <a:bodyPr anchor="ctr">
            <a:noAutofit/>
          </a:bodyPr>
          <a:lstStyle>
            <a:lvl1pPr marL="0" indent="0" algn="ctr">
              <a:lnSpc>
                <a:spcPct val="100000"/>
              </a:lnSpc>
              <a:buNone/>
              <a:defRPr sz="1400" b="0">
                <a:solidFill>
                  <a:schemeClr val="tx2"/>
                </a:solidFill>
                <a:latin typeface="+mn-lt"/>
                <a:ea typeface="Source Sans Pro" panose="020B0503030403020204" pitchFamily="34" charset="0"/>
              </a:defRPr>
            </a:lvl1pPr>
          </a:lstStyle>
          <a:p>
            <a:pPr lvl="0"/>
            <a:r>
              <a:rPr lang="en-US" dirty="0"/>
              <a:t>Click to edit Master text styles</a:t>
            </a:r>
          </a:p>
        </p:txBody>
      </p:sp>
      <p:sp>
        <p:nvSpPr>
          <p:cNvPr id="47" name="Text Placeholder 39"/>
          <p:cNvSpPr>
            <a:spLocks noGrp="1"/>
          </p:cNvSpPr>
          <p:nvPr>
            <p:ph type="body" sz="quarter" idx="24"/>
          </p:nvPr>
        </p:nvSpPr>
        <p:spPr>
          <a:xfrm>
            <a:off x="9248468" y="3474720"/>
            <a:ext cx="2468880" cy="265176"/>
          </a:xfrm>
        </p:spPr>
        <p:txBody>
          <a:bodyPr anchor="ctr">
            <a:noAutofit/>
          </a:bodyPr>
          <a:lstStyle>
            <a:lvl1pPr marL="0" indent="0" algn="ctr">
              <a:lnSpc>
                <a:spcPct val="100000"/>
              </a:lnSpc>
              <a:buNone/>
              <a:defRPr sz="1400" b="0">
                <a:solidFill>
                  <a:schemeClr val="tx2"/>
                </a:solidFill>
                <a:latin typeface="+mn-lt"/>
                <a:ea typeface="Source Sans Pro" panose="020B0503030403020204" pitchFamily="34" charset="0"/>
              </a:defRPr>
            </a:lvl1pPr>
          </a:lstStyle>
          <a:p>
            <a:pPr lvl="0"/>
            <a:r>
              <a:rPr lang="en-US" dirty="0"/>
              <a:t>Click to edit Master text styles</a:t>
            </a:r>
          </a:p>
        </p:txBody>
      </p:sp>
      <p:sp>
        <p:nvSpPr>
          <p:cNvPr id="48" name="Slide Number Placeholder 47"/>
          <p:cNvSpPr>
            <a:spLocks noGrp="1"/>
          </p:cNvSpPr>
          <p:nvPr>
            <p:ph type="sldNum" sz="quarter" idx="12"/>
          </p:nvPr>
        </p:nvSpPr>
        <p:spPr>
          <a:xfrm>
            <a:off x="11493726" y="6232422"/>
            <a:ext cx="350913" cy="338960"/>
          </a:xfrm>
          <a:custGeom>
            <a:avLst/>
            <a:gdLst>
              <a:gd name="connsiteX0" fmla="*/ 154845 w 350913"/>
              <a:gd name="connsiteY0" fmla="*/ 22 h 338960"/>
              <a:gd name="connsiteX1" fmla="*/ 340005 w 350913"/>
              <a:gd name="connsiteY1" fmla="*/ 221278 h 338960"/>
              <a:gd name="connsiteX2" fmla="*/ 10634 w 350913"/>
              <a:gd name="connsiteY2" fmla="*/ 289178 h 338960"/>
              <a:gd name="connsiteX3" fmla="*/ 119488 w 350913"/>
              <a:gd name="connsiteY3" fmla="*/ 4155 h 338960"/>
              <a:gd name="connsiteX4" fmla="*/ 154845 w 350913"/>
              <a:gd name="connsiteY4" fmla="*/ 22 h 3389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0913" h="338960">
                <a:moveTo>
                  <a:pt x="154845" y="22"/>
                </a:moveTo>
                <a:cubicBezTo>
                  <a:pt x="246677" y="-1293"/>
                  <a:pt x="391912" y="57780"/>
                  <a:pt x="340005" y="221278"/>
                </a:cubicBezTo>
                <a:cubicBezTo>
                  <a:pt x="280684" y="408133"/>
                  <a:pt x="47387" y="325365"/>
                  <a:pt x="10634" y="289178"/>
                </a:cubicBezTo>
                <a:cubicBezTo>
                  <a:pt x="-26119" y="252991"/>
                  <a:pt x="37818" y="24351"/>
                  <a:pt x="119488" y="4155"/>
                </a:cubicBezTo>
                <a:cubicBezTo>
                  <a:pt x="129697" y="1631"/>
                  <a:pt x="141726" y="210"/>
                  <a:pt x="154845" y="22"/>
                </a:cubicBezTo>
                <a:close/>
              </a:path>
            </a:pathLst>
          </a:custGeom>
          <a:ln>
            <a:solidFill>
              <a:schemeClr val="accent4"/>
            </a:solidFill>
          </a:ln>
        </p:spPr>
        <p:txBody>
          <a:bodyPr wrap="square">
            <a:noAutofit/>
          </a:bodyPr>
          <a:lstStyle>
            <a:lvl1pPr algn="ctr">
              <a:defRPr/>
            </a:lvl1pPr>
          </a:lstStyle>
          <a:p>
            <a:fld id="{294A09A9-5501-47C1-A89A-A340965A2BE2}" type="slidenum">
              <a:rPr lang="en-US" smtClean="0"/>
              <a:pPr/>
              <a:t>‹#›</a:t>
            </a:fld>
            <a:endParaRPr lang="en-US" dirty="0"/>
          </a:p>
        </p:txBody>
      </p:sp>
      <p:sp>
        <p:nvSpPr>
          <p:cNvPr id="49" name="Footer Placeholder 5"/>
          <p:cNvSpPr>
            <a:spLocks noGrp="1"/>
          </p:cNvSpPr>
          <p:nvPr>
            <p:ph type="ftr" sz="quarter" idx="11"/>
          </p:nvPr>
        </p:nvSpPr>
        <p:spPr>
          <a:xfrm>
            <a:off x="393192" y="6281928"/>
            <a:ext cx="2450592" cy="274320"/>
          </a:xfrm>
          <a:prstGeom prst="rect">
            <a:avLst/>
          </a:prstGeom>
        </p:spPr>
        <p:txBody>
          <a:bodyPr>
            <a:noAutofit/>
          </a:bodyPr>
          <a:lstStyle>
            <a:lvl1pPr algn="l">
              <a:defRPr/>
            </a:lvl1pPr>
          </a:lstStyle>
          <a:p>
            <a:r>
              <a:rPr lang="en-US" dirty="0"/>
              <a:t>Contoso grand opening event</a:t>
            </a:r>
          </a:p>
        </p:txBody>
      </p:sp>
      <p:sp>
        <p:nvSpPr>
          <p:cNvPr id="4" name="Triangle 2"/>
          <p:cNvSpPr/>
          <p:nvPr userDrawn="1"/>
        </p:nvSpPr>
        <p:spPr>
          <a:xfrm rot="21394394">
            <a:off x="9892066" y="3963991"/>
            <a:ext cx="1475500" cy="1314452"/>
          </a:xfrm>
          <a:custGeom>
            <a:avLst/>
            <a:gdLst>
              <a:gd name="connsiteX0" fmla="*/ 0 w 4306493"/>
              <a:gd name="connsiteY0" fmla="*/ 3712494 h 3712494"/>
              <a:gd name="connsiteX1" fmla="*/ 2153247 w 4306493"/>
              <a:gd name="connsiteY1" fmla="*/ 0 h 3712494"/>
              <a:gd name="connsiteX2" fmla="*/ 4306493 w 4306493"/>
              <a:gd name="connsiteY2" fmla="*/ 3712494 h 3712494"/>
              <a:gd name="connsiteX3" fmla="*/ 0 w 4306493"/>
              <a:gd name="connsiteY3" fmla="*/ 3712494 h 3712494"/>
              <a:gd name="connsiteX0-1" fmla="*/ 0 w 4306493"/>
              <a:gd name="connsiteY0-2" fmla="*/ 3696452 h 3696452"/>
              <a:gd name="connsiteX1-3" fmla="*/ 2329710 w 4306493"/>
              <a:gd name="connsiteY1-4" fmla="*/ 0 h 3696452"/>
              <a:gd name="connsiteX2-5" fmla="*/ 4306493 w 4306493"/>
              <a:gd name="connsiteY2-6" fmla="*/ 3696452 h 3696452"/>
              <a:gd name="connsiteX3-7" fmla="*/ 0 w 4306493"/>
              <a:gd name="connsiteY3-8" fmla="*/ 3696452 h 3696452"/>
              <a:gd name="connsiteX0-9" fmla="*/ 37309 w 4402235"/>
              <a:gd name="connsiteY0-10" fmla="*/ 3696452 h 3696452"/>
              <a:gd name="connsiteX1-11" fmla="*/ 2367019 w 4402235"/>
              <a:gd name="connsiteY1-12" fmla="*/ 0 h 3696452"/>
              <a:gd name="connsiteX2-13" fmla="*/ 4343802 w 4402235"/>
              <a:gd name="connsiteY2-14" fmla="*/ 3696452 h 3696452"/>
              <a:gd name="connsiteX3-15" fmla="*/ 37309 w 4402235"/>
              <a:gd name="connsiteY3-16" fmla="*/ 3696452 h 3696452"/>
              <a:gd name="connsiteX0-17" fmla="*/ 37309 w 4758551"/>
              <a:gd name="connsiteY0-18" fmla="*/ 3696452 h 3696452"/>
              <a:gd name="connsiteX1-19" fmla="*/ 2367019 w 4758551"/>
              <a:gd name="connsiteY1-20" fmla="*/ 0 h 3696452"/>
              <a:gd name="connsiteX2-21" fmla="*/ 4343802 w 4758551"/>
              <a:gd name="connsiteY2-22" fmla="*/ 3696452 h 3696452"/>
              <a:gd name="connsiteX3-23" fmla="*/ 37309 w 4758551"/>
              <a:gd name="connsiteY3-24" fmla="*/ 3696452 h 3696452"/>
              <a:gd name="connsiteX0-25" fmla="*/ 379572 w 5100814"/>
              <a:gd name="connsiteY0-26" fmla="*/ 3696452 h 3696452"/>
              <a:gd name="connsiteX1-27" fmla="*/ 2709282 w 5100814"/>
              <a:gd name="connsiteY1-28" fmla="*/ 0 h 3696452"/>
              <a:gd name="connsiteX2-29" fmla="*/ 4686065 w 5100814"/>
              <a:gd name="connsiteY2-30" fmla="*/ 3696452 h 3696452"/>
              <a:gd name="connsiteX3-31" fmla="*/ 379572 w 5100814"/>
              <a:gd name="connsiteY3-32" fmla="*/ 3696452 h 3696452"/>
              <a:gd name="connsiteX0-33" fmla="*/ 527795 w 5425824"/>
              <a:gd name="connsiteY0-34" fmla="*/ 3696657 h 3696657"/>
              <a:gd name="connsiteX1-35" fmla="*/ 2857505 w 5425824"/>
              <a:gd name="connsiteY1-36" fmla="*/ 205 h 3696657"/>
              <a:gd name="connsiteX2-37" fmla="*/ 4834288 w 5425824"/>
              <a:gd name="connsiteY2-38" fmla="*/ 3696657 h 3696657"/>
              <a:gd name="connsiteX3-39" fmla="*/ 527795 w 5425824"/>
              <a:gd name="connsiteY3-40" fmla="*/ 3696657 h 3696657"/>
              <a:gd name="connsiteX0-41" fmla="*/ 507350 w 5405379"/>
              <a:gd name="connsiteY0-42" fmla="*/ 3696679 h 3853535"/>
              <a:gd name="connsiteX1-43" fmla="*/ 2837060 w 5405379"/>
              <a:gd name="connsiteY1-44" fmla="*/ 227 h 3853535"/>
              <a:gd name="connsiteX2-45" fmla="*/ 4813843 w 5405379"/>
              <a:gd name="connsiteY2-46" fmla="*/ 3696679 h 3853535"/>
              <a:gd name="connsiteX3-47" fmla="*/ 507350 w 5405379"/>
              <a:gd name="connsiteY3-48" fmla="*/ 3696679 h 3853535"/>
              <a:gd name="connsiteX0-49" fmla="*/ 321130 w 5326541"/>
              <a:gd name="connsiteY0-50" fmla="*/ 2552473 h 3795422"/>
              <a:gd name="connsiteX1-51" fmla="*/ 3260440 w 5326541"/>
              <a:gd name="connsiteY1-52" fmla="*/ 11053 h 3795422"/>
              <a:gd name="connsiteX2-53" fmla="*/ 5237223 w 5326541"/>
              <a:gd name="connsiteY2-54" fmla="*/ 3707505 h 3795422"/>
              <a:gd name="connsiteX3-55" fmla="*/ 321130 w 5326541"/>
              <a:gd name="connsiteY3-56" fmla="*/ 2552473 h 3795422"/>
              <a:gd name="connsiteX0-57" fmla="*/ 131275 w 5136686"/>
              <a:gd name="connsiteY0-58" fmla="*/ 2556035 h 3848881"/>
              <a:gd name="connsiteX1-59" fmla="*/ 3070585 w 5136686"/>
              <a:gd name="connsiteY1-60" fmla="*/ 14615 h 3848881"/>
              <a:gd name="connsiteX2-61" fmla="*/ 5047368 w 5136686"/>
              <a:gd name="connsiteY2-62" fmla="*/ 3711067 h 3848881"/>
              <a:gd name="connsiteX3-63" fmla="*/ 131275 w 5136686"/>
              <a:gd name="connsiteY3-64" fmla="*/ 2556035 h 3848881"/>
              <a:gd name="connsiteX0-65" fmla="*/ 139833 w 5155503"/>
              <a:gd name="connsiteY0-66" fmla="*/ 2577742 h 3870588"/>
              <a:gd name="connsiteX1-67" fmla="*/ 3079143 w 5155503"/>
              <a:gd name="connsiteY1-68" fmla="*/ 36322 h 3870588"/>
              <a:gd name="connsiteX2-69" fmla="*/ 5055926 w 5155503"/>
              <a:gd name="connsiteY2-70" fmla="*/ 3732774 h 3870588"/>
              <a:gd name="connsiteX3-71" fmla="*/ 139833 w 5155503"/>
              <a:gd name="connsiteY3-72" fmla="*/ 2577742 h 3870588"/>
              <a:gd name="connsiteX0-73" fmla="*/ 26029 w 5061836"/>
              <a:gd name="connsiteY0-74" fmla="*/ 2477397 h 3730043"/>
              <a:gd name="connsiteX1-75" fmla="*/ 3141802 w 5061836"/>
              <a:gd name="connsiteY1-76" fmla="*/ 32230 h 3730043"/>
              <a:gd name="connsiteX2-77" fmla="*/ 4942122 w 5061836"/>
              <a:gd name="connsiteY2-78" fmla="*/ 3632429 h 3730043"/>
              <a:gd name="connsiteX3-79" fmla="*/ 26029 w 5061836"/>
              <a:gd name="connsiteY3-80" fmla="*/ 2477397 h 3730043"/>
              <a:gd name="connsiteX0-81" fmla="*/ 116397 w 5152204"/>
              <a:gd name="connsiteY0-82" fmla="*/ 2487445 h 3802029"/>
              <a:gd name="connsiteX1-83" fmla="*/ 3232170 w 5152204"/>
              <a:gd name="connsiteY1-84" fmla="*/ 42278 h 3802029"/>
              <a:gd name="connsiteX2-85" fmla="*/ 5032490 w 5152204"/>
              <a:gd name="connsiteY2-86" fmla="*/ 3642477 h 3802029"/>
              <a:gd name="connsiteX3-87" fmla="*/ 116397 w 5152204"/>
              <a:gd name="connsiteY3-88" fmla="*/ 2487445 h 3802029"/>
              <a:gd name="connsiteX0-89" fmla="*/ 116397 w 5311374"/>
              <a:gd name="connsiteY0-90" fmla="*/ 2487445 h 3961862"/>
              <a:gd name="connsiteX1-91" fmla="*/ 3232170 w 5311374"/>
              <a:gd name="connsiteY1-92" fmla="*/ 42278 h 3961862"/>
              <a:gd name="connsiteX2-93" fmla="*/ 5032490 w 5311374"/>
              <a:gd name="connsiteY2-94" fmla="*/ 3642477 h 3961862"/>
              <a:gd name="connsiteX3-95" fmla="*/ 116397 w 5311374"/>
              <a:gd name="connsiteY3-96" fmla="*/ 2487445 h 3961862"/>
              <a:gd name="connsiteX0-97" fmla="*/ 33816 w 5047402"/>
              <a:gd name="connsiteY0-98" fmla="*/ 3234353 h 4544470"/>
              <a:gd name="connsiteX1-99" fmla="*/ 2953052 w 5047402"/>
              <a:gd name="connsiteY1-100" fmla="*/ 25473 h 4544470"/>
              <a:gd name="connsiteX2-101" fmla="*/ 4949909 w 5047402"/>
              <a:gd name="connsiteY2-102" fmla="*/ 4389385 h 4544470"/>
              <a:gd name="connsiteX3-103" fmla="*/ 33816 w 5047402"/>
              <a:gd name="connsiteY3-104" fmla="*/ 3234353 h 4544470"/>
              <a:gd name="connsiteX0-105" fmla="*/ 51952 w 5065538"/>
              <a:gd name="connsiteY0-106" fmla="*/ 3240171 h 4628936"/>
              <a:gd name="connsiteX1-107" fmla="*/ 2971188 w 5065538"/>
              <a:gd name="connsiteY1-108" fmla="*/ 31291 h 4628936"/>
              <a:gd name="connsiteX2-109" fmla="*/ 4968045 w 5065538"/>
              <a:gd name="connsiteY2-110" fmla="*/ 4395203 h 4628936"/>
              <a:gd name="connsiteX3-111" fmla="*/ 51952 w 5065538"/>
              <a:gd name="connsiteY3-112" fmla="*/ 3240171 h 4628936"/>
              <a:gd name="connsiteX0-113" fmla="*/ 51952 w 5393218"/>
              <a:gd name="connsiteY0-114" fmla="*/ 3240171 h 5081380"/>
              <a:gd name="connsiteX1-115" fmla="*/ 2971188 w 5393218"/>
              <a:gd name="connsiteY1-116" fmla="*/ 31291 h 5081380"/>
              <a:gd name="connsiteX2-117" fmla="*/ 4968045 w 5393218"/>
              <a:gd name="connsiteY2-118" fmla="*/ 4395203 h 5081380"/>
              <a:gd name="connsiteX3-119" fmla="*/ 51952 w 5393218"/>
              <a:gd name="connsiteY3-120" fmla="*/ 3240171 h 5081380"/>
              <a:gd name="connsiteX0-121" fmla="*/ 21176 w 5076250"/>
              <a:gd name="connsiteY0-122" fmla="*/ 3171600 h 4476643"/>
              <a:gd name="connsiteX1-123" fmla="*/ 3281878 w 5076250"/>
              <a:gd name="connsiteY1-124" fmla="*/ 25924 h 4476643"/>
              <a:gd name="connsiteX2-125" fmla="*/ 4937269 w 5076250"/>
              <a:gd name="connsiteY2-126" fmla="*/ 4326632 h 4476643"/>
              <a:gd name="connsiteX3-127" fmla="*/ 21176 w 5076250"/>
              <a:gd name="connsiteY3-128" fmla="*/ 3171600 h 4476643"/>
              <a:gd name="connsiteX0-129" fmla="*/ 21176 w 5399462"/>
              <a:gd name="connsiteY0-130" fmla="*/ 3171600 h 4810123"/>
              <a:gd name="connsiteX1-131" fmla="*/ 3281878 w 5399462"/>
              <a:gd name="connsiteY1-132" fmla="*/ 25924 h 4810123"/>
              <a:gd name="connsiteX2-133" fmla="*/ 4937269 w 5399462"/>
              <a:gd name="connsiteY2-134" fmla="*/ 4326632 h 4810123"/>
              <a:gd name="connsiteX3-135" fmla="*/ 21176 w 5399462"/>
              <a:gd name="connsiteY3-136" fmla="*/ 3171600 h 4810123"/>
            </a:gdLst>
            <a:ahLst/>
            <a:cxnLst>
              <a:cxn ang="0">
                <a:pos x="connsiteX0-1" y="connsiteY0-2"/>
              </a:cxn>
              <a:cxn ang="0">
                <a:pos x="connsiteX1-3" y="connsiteY1-4"/>
              </a:cxn>
              <a:cxn ang="0">
                <a:pos x="connsiteX2-5" y="connsiteY2-6"/>
              </a:cxn>
              <a:cxn ang="0">
                <a:pos x="connsiteX3-7" y="connsiteY3-8"/>
              </a:cxn>
            </a:cxnLst>
            <a:rect l="l" t="t" r="r" b="b"/>
            <a:pathLst>
              <a:path w="5399462" h="4810123">
                <a:moveTo>
                  <a:pt x="21176" y="3171600"/>
                </a:moveTo>
                <a:cubicBezTo>
                  <a:pt x="-254722" y="2454815"/>
                  <a:pt x="2237939" y="-294918"/>
                  <a:pt x="3281878" y="25924"/>
                </a:cubicBezTo>
                <a:cubicBezTo>
                  <a:pt x="4325817" y="346766"/>
                  <a:pt x="6296743" y="2993163"/>
                  <a:pt x="4937269" y="4326632"/>
                </a:cubicBezTo>
                <a:cubicBezTo>
                  <a:pt x="3577795" y="5660101"/>
                  <a:pt x="297074" y="3888385"/>
                  <a:pt x="21176" y="3171600"/>
                </a:cubicBezTo>
                <a:close/>
              </a:path>
            </a:pathLst>
          </a:cu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6" name="Triangle 2"/>
          <p:cNvSpPr/>
          <p:nvPr userDrawn="1"/>
        </p:nvSpPr>
        <p:spPr>
          <a:xfrm rot="7688314">
            <a:off x="4057001" y="4019714"/>
            <a:ext cx="1540625" cy="1331572"/>
          </a:xfrm>
          <a:custGeom>
            <a:avLst/>
            <a:gdLst>
              <a:gd name="connsiteX0" fmla="*/ 0 w 4306493"/>
              <a:gd name="connsiteY0" fmla="*/ 3712494 h 3712494"/>
              <a:gd name="connsiteX1" fmla="*/ 2153247 w 4306493"/>
              <a:gd name="connsiteY1" fmla="*/ 0 h 3712494"/>
              <a:gd name="connsiteX2" fmla="*/ 4306493 w 4306493"/>
              <a:gd name="connsiteY2" fmla="*/ 3712494 h 3712494"/>
              <a:gd name="connsiteX3" fmla="*/ 0 w 4306493"/>
              <a:gd name="connsiteY3" fmla="*/ 3712494 h 3712494"/>
              <a:gd name="connsiteX0-1" fmla="*/ 0 w 4306493"/>
              <a:gd name="connsiteY0-2" fmla="*/ 3696452 h 3696452"/>
              <a:gd name="connsiteX1-3" fmla="*/ 2329710 w 4306493"/>
              <a:gd name="connsiteY1-4" fmla="*/ 0 h 3696452"/>
              <a:gd name="connsiteX2-5" fmla="*/ 4306493 w 4306493"/>
              <a:gd name="connsiteY2-6" fmla="*/ 3696452 h 3696452"/>
              <a:gd name="connsiteX3-7" fmla="*/ 0 w 4306493"/>
              <a:gd name="connsiteY3-8" fmla="*/ 3696452 h 3696452"/>
              <a:gd name="connsiteX0-9" fmla="*/ 37309 w 4402235"/>
              <a:gd name="connsiteY0-10" fmla="*/ 3696452 h 3696452"/>
              <a:gd name="connsiteX1-11" fmla="*/ 2367019 w 4402235"/>
              <a:gd name="connsiteY1-12" fmla="*/ 0 h 3696452"/>
              <a:gd name="connsiteX2-13" fmla="*/ 4343802 w 4402235"/>
              <a:gd name="connsiteY2-14" fmla="*/ 3696452 h 3696452"/>
              <a:gd name="connsiteX3-15" fmla="*/ 37309 w 4402235"/>
              <a:gd name="connsiteY3-16" fmla="*/ 3696452 h 3696452"/>
              <a:gd name="connsiteX0-17" fmla="*/ 37309 w 4758551"/>
              <a:gd name="connsiteY0-18" fmla="*/ 3696452 h 3696452"/>
              <a:gd name="connsiteX1-19" fmla="*/ 2367019 w 4758551"/>
              <a:gd name="connsiteY1-20" fmla="*/ 0 h 3696452"/>
              <a:gd name="connsiteX2-21" fmla="*/ 4343802 w 4758551"/>
              <a:gd name="connsiteY2-22" fmla="*/ 3696452 h 3696452"/>
              <a:gd name="connsiteX3-23" fmla="*/ 37309 w 4758551"/>
              <a:gd name="connsiteY3-24" fmla="*/ 3696452 h 3696452"/>
              <a:gd name="connsiteX0-25" fmla="*/ 379572 w 5100814"/>
              <a:gd name="connsiteY0-26" fmla="*/ 3696452 h 3696452"/>
              <a:gd name="connsiteX1-27" fmla="*/ 2709282 w 5100814"/>
              <a:gd name="connsiteY1-28" fmla="*/ 0 h 3696452"/>
              <a:gd name="connsiteX2-29" fmla="*/ 4686065 w 5100814"/>
              <a:gd name="connsiteY2-30" fmla="*/ 3696452 h 3696452"/>
              <a:gd name="connsiteX3-31" fmla="*/ 379572 w 5100814"/>
              <a:gd name="connsiteY3-32" fmla="*/ 3696452 h 3696452"/>
              <a:gd name="connsiteX0-33" fmla="*/ 527795 w 5425824"/>
              <a:gd name="connsiteY0-34" fmla="*/ 3696657 h 3696657"/>
              <a:gd name="connsiteX1-35" fmla="*/ 2857505 w 5425824"/>
              <a:gd name="connsiteY1-36" fmla="*/ 205 h 3696657"/>
              <a:gd name="connsiteX2-37" fmla="*/ 4834288 w 5425824"/>
              <a:gd name="connsiteY2-38" fmla="*/ 3696657 h 3696657"/>
              <a:gd name="connsiteX3-39" fmla="*/ 527795 w 5425824"/>
              <a:gd name="connsiteY3-40" fmla="*/ 3696657 h 3696657"/>
              <a:gd name="connsiteX0-41" fmla="*/ 507350 w 5405379"/>
              <a:gd name="connsiteY0-42" fmla="*/ 3696679 h 3853535"/>
              <a:gd name="connsiteX1-43" fmla="*/ 2837060 w 5405379"/>
              <a:gd name="connsiteY1-44" fmla="*/ 227 h 3853535"/>
              <a:gd name="connsiteX2-45" fmla="*/ 4813843 w 5405379"/>
              <a:gd name="connsiteY2-46" fmla="*/ 3696679 h 3853535"/>
              <a:gd name="connsiteX3-47" fmla="*/ 507350 w 5405379"/>
              <a:gd name="connsiteY3-48" fmla="*/ 3696679 h 3853535"/>
              <a:gd name="connsiteX0-49" fmla="*/ 321130 w 5326541"/>
              <a:gd name="connsiteY0-50" fmla="*/ 2552473 h 3795422"/>
              <a:gd name="connsiteX1-51" fmla="*/ 3260440 w 5326541"/>
              <a:gd name="connsiteY1-52" fmla="*/ 11053 h 3795422"/>
              <a:gd name="connsiteX2-53" fmla="*/ 5237223 w 5326541"/>
              <a:gd name="connsiteY2-54" fmla="*/ 3707505 h 3795422"/>
              <a:gd name="connsiteX3-55" fmla="*/ 321130 w 5326541"/>
              <a:gd name="connsiteY3-56" fmla="*/ 2552473 h 3795422"/>
              <a:gd name="connsiteX0-57" fmla="*/ 131275 w 5136686"/>
              <a:gd name="connsiteY0-58" fmla="*/ 2556035 h 3848881"/>
              <a:gd name="connsiteX1-59" fmla="*/ 3070585 w 5136686"/>
              <a:gd name="connsiteY1-60" fmla="*/ 14615 h 3848881"/>
              <a:gd name="connsiteX2-61" fmla="*/ 5047368 w 5136686"/>
              <a:gd name="connsiteY2-62" fmla="*/ 3711067 h 3848881"/>
              <a:gd name="connsiteX3-63" fmla="*/ 131275 w 5136686"/>
              <a:gd name="connsiteY3-64" fmla="*/ 2556035 h 3848881"/>
              <a:gd name="connsiteX0-65" fmla="*/ 139833 w 5155503"/>
              <a:gd name="connsiteY0-66" fmla="*/ 2577742 h 3870588"/>
              <a:gd name="connsiteX1-67" fmla="*/ 3079143 w 5155503"/>
              <a:gd name="connsiteY1-68" fmla="*/ 36322 h 3870588"/>
              <a:gd name="connsiteX2-69" fmla="*/ 5055926 w 5155503"/>
              <a:gd name="connsiteY2-70" fmla="*/ 3732774 h 3870588"/>
              <a:gd name="connsiteX3-71" fmla="*/ 139833 w 5155503"/>
              <a:gd name="connsiteY3-72" fmla="*/ 2577742 h 3870588"/>
              <a:gd name="connsiteX0-73" fmla="*/ 26029 w 5061836"/>
              <a:gd name="connsiteY0-74" fmla="*/ 2477397 h 3730043"/>
              <a:gd name="connsiteX1-75" fmla="*/ 3141802 w 5061836"/>
              <a:gd name="connsiteY1-76" fmla="*/ 32230 h 3730043"/>
              <a:gd name="connsiteX2-77" fmla="*/ 4942122 w 5061836"/>
              <a:gd name="connsiteY2-78" fmla="*/ 3632429 h 3730043"/>
              <a:gd name="connsiteX3-79" fmla="*/ 26029 w 5061836"/>
              <a:gd name="connsiteY3-80" fmla="*/ 2477397 h 3730043"/>
              <a:gd name="connsiteX0-81" fmla="*/ 116397 w 5152204"/>
              <a:gd name="connsiteY0-82" fmla="*/ 2487445 h 3802029"/>
              <a:gd name="connsiteX1-83" fmla="*/ 3232170 w 5152204"/>
              <a:gd name="connsiteY1-84" fmla="*/ 42278 h 3802029"/>
              <a:gd name="connsiteX2-85" fmla="*/ 5032490 w 5152204"/>
              <a:gd name="connsiteY2-86" fmla="*/ 3642477 h 3802029"/>
              <a:gd name="connsiteX3-87" fmla="*/ 116397 w 5152204"/>
              <a:gd name="connsiteY3-88" fmla="*/ 2487445 h 3802029"/>
              <a:gd name="connsiteX0-89" fmla="*/ 116397 w 5311374"/>
              <a:gd name="connsiteY0-90" fmla="*/ 2487445 h 3961862"/>
              <a:gd name="connsiteX1-91" fmla="*/ 3232170 w 5311374"/>
              <a:gd name="connsiteY1-92" fmla="*/ 42278 h 3961862"/>
              <a:gd name="connsiteX2-93" fmla="*/ 5032490 w 5311374"/>
              <a:gd name="connsiteY2-94" fmla="*/ 3642477 h 3961862"/>
              <a:gd name="connsiteX3-95" fmla="*/ 116397 w 5311374"/>
              <a:gd name="connsiteY3-96" fmla="*/ 2487445 h 3961862"/>
            </a:gdLst>
            <a:ahLst/>
            <a:cxnLst>
              <a:cxn ang="0">
                <a:pos x="connsiteX0-1" y="connsiteY0-2"/>
              </a:cxn>
              <a:cxn ang="0">
                <a:pos x="connsiteX1-3" y="connsiteY1-4"/>
              </a:cxn>
              <a:cxn ang="0">
                <a:pos x="connsiteX2-5" y="connsiteY2-6"/>
              </a:cxn>
              <a:cxn ang="0">
                <a:pos x="connsiteX3-7" y="connsiteY3-8"/>
              </a:cxn>
            </a:cxnLst>
            <a:rect l="l" t="t" r="r" b="b"/>
            <a:pathLst>
              <a:path w="5311374" h="3961862">
                <a:moveTo>
                  <a:pt x="116397" y="2487445"/>
                </a:moveTo>
                <a:cubicBezTo>
                  <a:pt x="-600751" y="1293854"/>
                  <a:pt x="2188231" y="-278564"/>
                  <a:pt x="3232170" y="42278"/>
                </a:cubicBezTo>
                <a:cubicBezTo>
                  <a:pt x="4276109" y="363120"/>
                  <a:pt x="5984922" y="2865980"/>
                  <a:pt x="5032490" y="3642477"/>
                </a:cubicBezTo>
                <a:cubicBezTo>
                  <a:pt x="4080058" y="4418974"/>
                  <a:pt x="833545" y="3681036"/>
                  <a:pt x="116397" y="2487445"/>
                </a:cubicBezTo>
                <a:close/>
              </a:path>
            </a:pathLst>
          </a:cu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4" name="Oval 7"/>
          <p:cNvSpPr/>
          <p:nvPr userDrawn="1"/>
        </p:nvSpPr>
        <p:spPr>
          <a:xfrm rot="18434137">
            <a:off x="831871" y="4047987"/>
            <a:ext cx="1375578" cy="1155788"/>
          </a:xfrm>
          <a:custGeom>
            <a:avLst/>
            <a:gdLst>
              <a:gd name="connsiteX0" fmla="*/ 0 w 1850045"/>
              <a:gd name="connsiteY0" fmla="*/ 925023 h 1850045"/>
              <a:gd name="connsiteX1" fmla="*/ 925023 w 1850045"/>
              <a:gd name="connsiteY1" fmla="*/ 0 h 1850045"/>
              <a:gd name="connsiteX2" fmla="*/ 1850046 w 1850045"/>
              <a:gd name="connsiteY2" fmla="*/ 925023 h 1850045"/>
              <a:gd name="connsiteX3" fmla="*/ 925023 w 1850045"/>
              <a:gd name="connsiteY3" fmla="*/ 1850046 h 1850045"/>
              <a:gd name="connsiteX4" fmla="*/ 0 w 1850045"/>
              <a:gd name="connsiteY4" fmla="*/ 925023 h 1850045"/>
              <a:gd name="connsiteX0-1" fmla="*/ 0 w 1850046"/>
              <a:gd name="connsiteY0-2" fmla="*/ 843743 h 1768766"/>
              <a:gd name="connsiteX1-3" fmla="*/ 925023 w 1850046"/>
              <a:gd name="connsiteY1-4" fmla="*/ 0 h 1768766"/>
              <a:gd name="connsiteX2-5" fmla="*/ 1850046 w 1850046"/>
              <a:gd name="connsiteY2-6" fmla="*/ 843743 h 1768766"/>
              <a:gd name="connsiteX3-7" fmla="*/ 925023 w 1850046"/>
              <a:gd name="connsiteY3-8" fmla="*/ 1768766 h 1768766"/>
              <a:gd name="connsiteX4-9" fmla="*/ 0 w 1850046"/>
              <a:gd name="connsiteY4-10" fmla="*/ 843743 h 1768766"/>
              <a:gd name="connsiteX0-11" fmla="*/ 5 w 1850051"/>
              <a:gd name="connsiteY0-12" fmla="*/ 843743 h 1657006"/>
              <a:gd name="connsiteX1-13" fmla="*/ 925028 w 1850051"/>
              <a:gd name="connsiteY1-14" fmla="*/ 0 h 1657006"/>
              <a:gd name="connsiteX2-15" fmla="*/ 1850051 w 1850051"/>
              <a:gd name="connsiteY2-16" fmla="*/ 843743 h 1657006"/>
              <a:gd name="connsiteX3-17" fmla="*/ 935188 w 1850051"/>
              <a:gd name="connsiteY3-18" fmla="*/ 1657006 h 1657006"/>
              <a:gd name="connsiteX4-19" fmla="*/ 5 w 1850051"/>
              <a:gd name="connsiteY4-20" fmla="*/ 843743 h 1657006"/>
              <a:gd name="connsiteX0-21" fmla="*/ 2 w 1971968"/>
              <a:gd name="connsiteY0-22" fmla="*/ 843743 h 1657006"/>
              <a:gd name="connsiteX1-23" fmla="*/ 1046945 w 1971968"/>
              <a:gd name="connsiteY1-24" fmla="*/ 0 h 1657006"/>
              <a:gd name="connsiteX2-25" fmla="*/ 1971968 w 1971968"/>
              <a:gd name="connsiteY2-26" fmla="*/ 843743 h 1657006"/>
              <a:gd name="connsiteX3-27" fmla="*/ 1057105 w 1971968"/>
              <a:gd name="connsiteY3-28" fmla="*/ 1657006 h 1657006"/>
              <a:gd name="connsiteX4-29" fmla="*/ 2 w 1971968"/>
              <a:gd name="connsiteY4-30" fmla="*/ 843743 h 1657006"/>
              <a:gd name="connsiteX0-31" fmla="*/ 142 w 1972108"/>
              <a:gd name="connsiteY0-32" fmla="*/ 843743 h 1657006"/>
              <a:gd name="connsiteX1-33" fmla="*/ 1047085 w 1972108"/>
              <a:gd name="connsiteY1-34" fmla="*/ 0 h 1657006"/>
              <a:gd name="connsiteX2-35" fmla="*/ 1972108 w 1972108"/>
              <a:gd name="connsiteY2-36" fmla="*/ 843743 h 1657006"/>
              <a:gd name="connsiteX3-37" fmla="*/ 1057245 w 1972108"/>
              <a:gd name="connsiteY3-38" fmla="*/ 1657006 h 1657006"/>
              <a:gd name="connsiteX4-39" fmla="*/ 142 w 1972108"/>
              <a:gd name="connsiteY4-40" fmla="*/ 843743 h 165700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972108" h="1657006">
                <a:moveTo>
                  <a:pt x="142" y="843743"/>
                </a:moveTo>
                <a:cubicBezTo>
                  <a:pt x="-11711" y="272935"/>
                  <a:pt x="718424" y="0"/>
                  <a:pt x="1047085" y="0"/>
                </a:cubicBezTo>
                <a:cubicBezTo>
                  <a:pt x="1375746" y="0"/>
                  <a:pt x="1972108" y="332867"/>
                  <a:pt x="1972108" y="843743"/>
                </a:cubicBezTo>
                <a:cubicBezTo>
                  <a:pt x="1972108" y="1354619"/>
                  <a:pt x="1385906" y="1657006"/>
                  <a:pt x="1057245" y="1657006"/>
                </a:cubicBezTo>
                <a:cubicBezTo>
                  <a:pt x="728584" y="1657006"/>
                  <a:pt x="11995" y="1414551"/>
                  <a:pt x="142" y="843743"/>
                </a:cubicBezTo>
                <a:close/>
              </a:path>
            </a:pathLst>
          </a:cu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2" name="Oval 17"/>
          <p:cNvSpPr/>
          <p:nvPr userDrawn="1"/>
        </p:nvSpPr>
        <p:spPr>
          <a:xfrm rot="2441864">
            <a:off x="6735824" y="3720682"/>
            <a:ext cx="1392502" cy="1487398"/>
          </a:xfrm>
          <a:custGeom>
            <a:avLst/>
            <a:gdLst>
              <a:gd name="connsiteX0" fmla="*/ 0 w 1850045"/>
              <a:gd name="connsiteY0" fmla="*/ 925023 h 1850045"/>
              <a:gd name="connsiteX1" fmla="*/ 925023 w 1850045"/>
              <a:gd name="connsiteY1" fmla="*/ 0 h 1850045"/>
              <a:gd name="connsiteX2" fmla="*/ 1850046 w 1850045"/>
              <a:gd name="connsiteY2" fmla="*/ 925023 h 1850045"/>
              <a:gd name="connsiteX3" fmla="*/ 925023 w 1850045"/>
              <a:gd name="connsiteY3" fmla="*/ 1850046 h 1850045"/>
              <a:gd name="connsiteX4" fmla="*/ 0 w 1850045"/>
              <a:gd name="connsiteY4" fmla="*/ 925023 h 1850045"/>
              <a:gd name="connsiteX0-1" fmla="*/ 5 w 1850051"/>
              <a:gd name="connsiteY0-2" fmla="*/ 985983 h 1911006"/>
              <a:gd name="connsiteX1-3" fmla="*/ 914868 w 1850051"/>
              <a:gd name="connsiteY1-4" fmla="*/ 0 h 1911006"/>
              <a:gd name="connsiteX2-5" fmla="*/ 1850051 w 1850051"/>
              <a:gd name="connsiteY2-6" fmla="*/ 985983 h 1911006"/>
              <a:gd name="connsiteX3-7" fmla="*/ 925028 w 1850051"/>
              <a:gd name="connsiteY3-8" fmla="*/ 1911006 h 1911006"/>
              <a:gd name="connsiteX4-9" fmla="*/ 5 w 1850051"/>
              <a:gd name="connsiteY4-10" fmla="*/ 985983 h 1911006"/>
              <a:gd name="connsiteX0-11" fmla="*/ 4 w 1789090"/>
              <a:gd name="connsiteY0-12" fmla="*/ 996147 h 1911013"/>
              <a:gd name="connsiteX1-13" fmla="*/ 853907 w 1789090"/>
              <a:gd name="connsiteY1-14" fmla="*/ 4 h 1911013"/>
              <a:gd name="connsiteX2-15" fmla="*/ 1789090 w 1789090"/>
              <a:gd name="connsiteY2-16" fmla="*/ 985987 h 1911013"/>
              <a:gd name="connsiteX3-17" fmla="*/ 864067 w 1789090"/>
              <a:gd name="connsiteY3-18" fmla="*/ 1911010 h 1911013"/>
              <a:gd name="connsiteX4-19" fmla="*/ 4 w 1789090"/>
              <a:gd name="connsiteY4-20" fmla="*/ 996147 h 191101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789090" h="1911013">
                <a:moveTo>
                  <a:pt x="4" y="996147"/>
                </a:moveTo>
                <a:cubicBezTo>
                  <a:pt x="-1689" y="677646"/>
                  <a:pt x="555726" y="1697"/>
                  <a:pt x="853907" y="4"/>
                </a:cubicBezTo>
                <a:cubicBezTo>
                  <a:pt x="1152088" y="-1689"/>
                  <a:pt x="1789090" y="475111"/>
                  <a:pt x="1789090" y="985987"/>
                </a:cubicBezTo>
                <a:cubicBezTo>
                  <a:pt x="1789090" y="1496863"/>
                  <a:pt x="1162248" y="1909317"/>
                  <a:pt x="864067" y="1911010"/>
                </a:cubicBezTo>
                <a:cubicBezTo>
                  <a:pt x="565886" y="1912703"/>
                  <a:pt x="1697" y="1314648"/>
                  <a:pt x="4" y="996147"/>
                </a:cubicBezTo>
                <a:close/>
              </a:path>
            </a:pathLst>
          </a:custGeom>
          <a:noFill/>
          <a:ln w="2857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53" name="Text Placeholder 39"/>
          <p:cNvSpPr>
            <a:spLocks noGrp="1"/>
          </p:cNvSpPr>
          <p:nvPr>
            <p:ph type="body" sz="quarter" idx="25"/>
          </p:nvPr>
        </p:nvSpPr>
        <p:spPr>
          <a:xfrm>
            <a:off x="516237" y="5532120"/>
            <a:ext cx="2468880" cy="182880"/>
          </a:xfrm>
        </p:spPr>
        <p:txBody>
          <a:bodyPr anchor="ctr">
            <a:noAutofit/>
          </a:bodyPr>
          <a:lstStyle>
            <a:lvl1pPr marL="0" indent="0" algn="ctr">
              <a:lnSpc>
                <a:spcPct val="100000"/>
              </a:lnSpc>
              <a:buNone/>
              <a:defRPr sz="1600" b="1">
                <a:latin typeface="Source Sans Pro" panose="020B0503030403020204" pitchFamily="34" charset="0"/>
                <a:ea typeface="Source Sans Pro" panose="020B0503030403020204" pitchFamily="34" charset="0"/>
              </a:defRPr>
            </a:lvl1pPr>
          </a:lstStyle>
          <a:p>
            <a:pPr lvl="0"/>
            <a:r>
              <a:rPr lang="en-US" dirty="0"/>
              <a:t>Click to edit Master text styles</a:t>
            </a:r>
          </a:p>
        </p:txBody>
      </p:sp>
      <p:sp>
        <p:nvSpPr>
          <p:cNvPr id="54" name="Text Placeholder 39"/>
          <p:cNvSpPr>
            <a:spLocks noGrp="1"/>
          </p:cNvSpPr>
          <p:nvPr>
            <p:ph type="body" sz="quarter" idx="26"/>
          </p:nvPr>
        </p:nvSpPr>
        <p:spPr>
          <a:xfrm>
            <a:off x="3432788" y="5532120"/>
            <a:ext cx="2468880" cy="182880"/>
          </a:xfrm>
        </p:spPr>
        <p:txBody>
          <a:bodyPr anchor="ctr">
            <a:noAutofit/>
          </a:bodyPr>
          <a:lstStyle>
            <a:lvl1pPr marL="0" indent="0" algn="ctr">
              <a:lnSpc>
                <a:spcPct val="100000"/>
              </a:lnSpc>
              <a:buNone/>
              <a:defRPr sz="1600" b="1">
                <a:latin typeface="Source Sans Pro" panose="020B0503030403020204" pitchFamily="34" charset="0"/>
                <a:ea typeface="Source Sans Pro" panose="020B0503030403020204" pitchFamily="34" charset="0"/>
              </a:defRPr>
            </a:lvl1pPr>
          </a:lstStyle>
          <a:p>
            <a:pPr lvl="0"/>
            <a:r>
              <a:rPr lang="en-US" dirty="0"/>
              <a:t>Click to edit Master text styles</a:t>
            </a:r>
          </a:p>
        </p:txBody>
      </p:sp>
      <p:sp>
        <p:nvSpPr>
          <p:cNvPr id="55" name="Text Placeholder 39"/>
          <p:cNvSpPr>
            <a:spLocks noGrp="1"/>
          </p:cNvSpPr>
          <p:nvPr>
            <p:ph type="body" sz="quarter" idx="27"/>
          </p:nvPr>
        </p:nvSpPr>
        <p:spPr>
          <a:xfrm>
            <a:off x="6340628" y="5532120"/>
            <a:ext cx="2468880" cy="182880"/>
          </a:xfrm>
        </p:spPr>
        <p:txBody>
          <a:bodyPr anchor="ctr">
            <a:noAutofit/>
          </a:bodyPr>
          <a:lstStyle>
            <a:lvl1pPr marL="0" indent="0" algn="ctr">
              <a:lnSpc>
                <a:spcPct val="100000"/>
              </a:lnSpc>
              <a:buNone/>
              <a:defRPr sz="1600" b="1">
                <a:latin typeface="Source Sans Pro" panose="020B0503030403020204" pitchFamily="34" charset="0"/>
                <a:ea typeface="Source Sans Pro" panose="020B0503030403020204" pitchFamily="34" charset="0"/>
              </a:defRPr>
            </a:lvl1pPr>
          </a:lstStyle>
          <a:p>
            <a:pPr lvl="0"/>
            <a:r>
              <a:rPr lang="en-US" dirty="0"/>
              <a:t>Click to edit Master text styles</a:t>
            </a:r>
          </a:p>
        </p:txBody>
      </p:sp>
      <p:sp>
        <p:nvSpPr>
          <p:cNvPr id="56" name="Text Placeholder 39"/>
          <p:cNvSpPr>
            <a:spLocks noGrp="1"/>
          </p:cNvSpPr>
          <p:nvPr>
            <p:ph type="body" sz="quarter" idx="28"/>
          </p:nvPr>
        </p:nvSpPr>
        <p:spPr>
          <a:xfrm>
            <a:off x="9248468" y="5532120"/>
            <a:ext cx="2468880" cy="182880"/>
          </a:xfrm>
        </p:spPr>
        <p:txBody>
          <a:bodyPr anchor="ctr">
            <a:noAutofit/>
          </a:bodyPr>
          <a:lstStyle>
            <a:lvl1pPr marL="0" indent="0" algn="ctr">
              <a:lnSpc>
                <a:spcPct val="100000"/>
              </a:lnSpc>
              <a:buNone/>
              <a:defRPr sz="1600" b="1">
                <a:latin typeface="Source Sans Pro" panose="020B0503030403020204" pitchFamily="34" charset="0"/>
                <a:ea typeface="Source Sans Pro" panose="020B0503030403020204" pitchFamily="34" charset="0"/>
              </a:defRPr>
            </a:lvl1pPr>
          </a:lstStyle>
          <a:p>
            <a:pPr lvl="0"/>
            <a:r>
              <a:rPr lang="en-US" dirty="0"/>
              <a:t>Click to edit Master text styles</a:t>
            </a:r>
          </a:p>
        </p:txBody>
      </p:sp>
      <p:sp>
        <p:nvSpPr>
          <p:cNvPr id="57" name="Text Placeholder 39"/>
          <p:cNvSpPr>
            <a:spLocks noGrp="1"/>
          </p:cNvSpPr>
          <p:nvPr>
            <p:ph type="body" sz="quarter" idx="29"/>
          </p:nvPr>
        </p:nvSpPr>
        <p:spPr>
          <a:xfrm>
            <a:off x="516237" y="5751576"/>
            <a:ext cx="2468880" cy="265176"/>
          </a:xfrm>
        </p:spPr>
        <p:txBody>
          <a:bodyPr anchor="ctr">
            <a:noAutofit/>
          </a:bodyPr>
          <a:lstStyle>
            <a:lvl1pPr marL="0" indent="0" algn="ctr">
              <a:lnSpc>
                <a:spcPct val="100000"/>
              </a:lnSpc>
              <a:buNone/>
              <a:defRPr sz="1400" b="0">
                <a:solidFill>
                  <a:schemeClr val="tx2"/>
                </a:solidFill>
                <a:latin typeface="+mn-lt"/>
                <a:ea typeface="Source Sans Pro" panose="020B0503030403020204" pitchFamily="34" charset="0"/>
              </a:defRPr>
            </a:lvl1pPr>
          </a:lstStyle>
          <a:p>
            <a:pPr lvl="0"/>
            <a:r>
              <a:rPr lang="en-US" dirty="0"/>
              <a:t>Click to edit Master text styles</a:t>
            </a:r>
          </a:p>
        </p:txBody>
      </p:sp>
      <p:sp>
        <p:nvSpPr>
          <p:cNvPr id="58" name="Text Placeholder 39"/>
          <p:cNvSpPr>
            <a:spLocks noGrp="1"/>
          </p:cNvSpPr>
          <p:nvPr>
            <p:ph type="body" sz="quarter" idx="30"/>
          </p:nvPr>
        </p:nvSpPr>
        <p:spPr>
          <a:xfrm>
            <a:off x="3432788" y="5751576"/>
            <a:ext cx="2468880" cy="265176"/>
          </a:xfrm>
        </p:spPr>
        <p:txBody>
          <a:bodyPr anchor="ctr">
            <a:noAutofit/>
          </a:bodyPr>
          <a:lstStyle>
            <a:lvl1pPr marL="0" indent="0" algn="ctr">
              <a:lnSpc>
                <a:spcPct val="100000"/>
              </a:lnSpc>
              <a:buNone/>
              <a:defRPr sz="1400" b="0">
                <a:solidFill>
                  <a:schemeClr val="tx2"/>
                </a:solidFill>
                <a:latin typeface="+mn-lt"/>
                <a:ea typeface="Source Sans Pro" panose="020B0503030403020204" pitchFamily="34" charset="0"/>
              </a:defRPr>
            </a:lvl1pPr>
          </a:lstStyle>
          <a:p>
            <a:pPr lvl="0"/>
            <a:r>
              <a:rPr lang="en-US" dirty="0"/>
              <a:t>Click to edit Master text styles</a:t>
            </a:r>
          </a:p>
        </p:txBody>
      </p:sp>
      <p:sp>
        <p:nvSpPr>
          <p:cNvPr id="59" name="Text Placeholder 39"/>
          <p:cNvSpPr>
            <a:spLocks noGrp="1"/>
          </p:cNvSpPr>
          <p:nvPr>
            <p:ph type="body" sz="quarter" idx="31"/>
          </p:nvPr>
        </p:nvSpPr>
        <p:spPr>
          <a:xfrm>
            <a:off x="6340628" y="5751576"/>
            <a:ext cx="2468880" cy="265176"/>
          </a:xfrm>
        </p:spPr>
        <p:txBody>
          <a:bodyPr anchor="ctr">
            <a:noAutofit/>
          </a:bodyPr>
          <a:lstStyle>
            <a:lvl1pPr marL="0" indent="0" algn="ctr">
              <a:lnSpc>
                <a:spcPct val="100000"/>
              </a:lnSpc>
              <a:buNone/>
              <a:defRPr sz="1400" b="0">
                <a:solidFill>
                  <a:schemeClr val="tx2"/>
                </a:solidFill>
                <a:latin typeface="+mn-lt"/>
                <a:ea typeface="Source Sans Pro" panose="020B0503030403020204" pitchFamily="34" charset="0"/>
              </a:defRPr>
            </a:lvl1pPr>
          </a:lstStyle>
          <a:p>
            <a:pPr lvl="0"/>
            <a:r>
              <a:rPr lang="en-US" dirty="0"/>
              <a:t>Click to edit Master text styles</a:t>
            </a:r>
          </a:p>
        </p:txBody>
      </p:sp>
      <p:sp>
        <p:nvSpPr>
          <p:cNvPr id="60" name="Text Placeholder 39"/>
          <p:cNvSpPr>
            <a:spLocks noGrp="1"/>
          </p:cNvSpPr>
          <p:nvPr>
            <p:ph type="body" sz="quarter" idx="32"/>
          </p:nvPr>
        </p:nvSpPr>
        <p:spPr>
          <a:xfrm>
            <a:off x="9248468" y="5751576"/>
            <a:ext cx="2468880" cy="265176"/>
          </a:xfrm>
        </p:spPr>
        <p:txBody>
          <a:bodyPr anchor="ctr">
            <a:noAutofit/>
          </a:bodyPr>
          <a:lstStyle>
            <a:lvl1pPr marL="0" indent="0" algn="ctr">
              <a:lnSpc>
                <a:spcPct val="100000"/>
              </a:lnSpc>
              <a:buNone/>
              <a:defRPr sz="1400" b="0">
                <a:solidFill>
                  <a:schemeClr val="tx2"/>
                </a:solidFill>
                <a:latin typeface="+mn-lt"/>
                <a:ea typeface="Source Sans Pro" panose="020B0503030403020204" pitchFamily="34" charset="0"/>
              </a:defRPr>
            </a:lvl1pPr>
          </a:lstStyle>
          <a:p>
            <a:pPr lvl="0"/>
            <a:r>
              <a:rPr lang="en-US" dirty="0"/>
              <a:t>Click to edit Master text styles</a:t>
            </a:r>
          </a:p>
        </p:txBody>
      </p:sp>
      <p:sp>
        <p:nvSpPr>
          <p:cNvPr id="73" name="Picture Placeholder 72"/>
          <p:cNvSpPr>
            <a:spLocks noGrp="1"/>
          </p:cNvSpPr>
          <p:nvPr>
            <p:ph type="pic" sz="quarter" idx="33"/>
          </p:nvPr>
        </p:nvSpPr>
        <p:spPr>
          <a:xfrm>
            <a:off x="990182" y="3883007"/>
            <a:ext cx="1419663" cy="1476420"/>
          </a:xfrm>
          <a:custGeom>
            <a:avLst/>
            <a:gdLst>
              <a:gd name="connsiteX0" fmla="*/ 738210 w 1419663"/>
              <a:gd name="connsiteY0" fmla="*/ 0 h 1476420"/>
              <a:gd name="connsiteX1" fmla="*/ 1419663 w 1419663"/>
              <a:gd name="connsiteY1" fmla="*/ 738210 h 1476420"/>
              <a:gd name="connsiteX2" fmla="*/ 738210 w 1419663"/>
              <a:gd name="connsiteY2" fmla="*/ 1476420 h 1476420"/>
              <a:gd name="connsiteX3" fmla="*/ 0 w 1419663"/>
              <a:gd name="connsiteY3" fmla="*/ 738210 h 1476420"/>
              <a:gd name="connsiteX4" fmla="*/ 738210 w 1419663"/>
              <a:gd name="connsiteY4" fmla="*/ 0 h 1476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663" h="1476420">
                <a:moveTo>
                  <a:pt x="738210" y="0"/>
                </a:moveTo>
                <a:cubicBezTo>
                  <a:pt x="974821" y="0"/>
                  <a:pt x="1419663" y="330508"/>
                  <a:pt x="1419663" y="738210"/>
                </a:cubicBezTo>
                <a:cubicBezTo>
                  <a:pt x="1419663" y="1145912"/>
                  <a:pt x="974821" y="1476420"/>
                  <a:pt x="738210" y="1476420"/>
                </a:cubicBezTo>
                <a:cubicBezTo>
                  <a:pt x="501599" y="1476420"/>
                  <a:pt x="0" y="1251318"/>
                  <a:pt x="0" y="738210"/>
                </a:cubicBezTo>
                <a:cubicBezTo>
                  <a:pt x="0" y="225102"/>
                  <a:pt x="501599" y="0"/>
                  <a:pt x="738210" y="0"/>
                </a:cubicBezTo>
                <a:close/>
              </a:path>
            </a:pathLst>
          </a:custGeom>
          <a:solidFill>
            <a:schemeClr val="bg1">
              <a:lumMod val="85000"/>
            </a:schemeClr>
          </a:solidFill>
        </p:spPr>
        <p:txBody>
          <a:bodyPr wrap="square" anchor="ctr">
            <a:noAutofit/>
          </a:bodyPr>
          <a:lstStyle>
            <a:lvl1pPr marL="0" indent="0" algn="ctr">
              <a:buNone/>
              <a:defRPr sz="1800"/>
            </a:lvl1pPr>
          </a:lstStyle>
          <a:p>
            <a:endParaRPr lang="en-US" dirty="0"/>
          </a:p>
        </p:txBody>
      </p:sp>
      <p:sp>
        <p:nvSpPr>
          <p:cNvPr id="74" name="Picture Placeholder 73"/>
          <p:cNvSpPr>
            <a:spLocks noGrp="1"/>
          </p:cNvSpPr>
          <p:nvPr>
            <p:ph type="pic" sz="quarter" idx="34"/>
          </p:nvPr>
        </p:nvSpPr>
        <p:spPr>
          <a:xfrm>
            <a:off x="3879187" y="3832085"/>
            <a:ext cx="1547941" cy="1505232"/>
          </a:xfrm>
          <a:custGeom>
            <a:avLst/>
            <a:gdLst>
              <a:gd name="connsiteX0" fmla="*/ 732258 w 1547941"/>
              <a:gd name="connsiteY0" fmla="*/ 972 h 1505232"/>
              <a:gd name="connsiteX1" fmla="*/ 1547941 w 1547941"/>
              <a:gd name="connsiteY1" fmla="*/ 725968 h 1505232"/>
              <a:gd name="connsiteX2" fmla="*/ 843665 w 1547941"/>
              <a:gd name="connsiteY2" fmla="*/ 1504111 h 1505232"/>
              <a:gd name="connsiteX3" fmla="*/ 50 w 1547941"/>
              <a:gd name="connsiteY3" fmla="*/ 855091 h 1505232"/>
              <a:gd name="connsiteX4" fmla="*/ 732258 w 1547941"/>
              <a:gd name="connsiteY4" fmla="*/ 972 h 15052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7941" h="1505232">
                <a:moveTo>
                  <a:pt x="732258" y="972"/>
                </a:moveTo>
                <a:cubicBezTo>
                  <a:pt x="990240" y="-20549"/>
                  <a:pt x="1547941" y="318266"/>
                  <a:pt x="1547941" y="725968"/>
                </a:cubicBezTo>
                <a:cubicBezTo>
                  <a:pt x="1547941" y="1133669"/>
                  <a:pt x="1101647" y="1482590"/>
                  <a:pt x="843665" y="1504111"/>
                </a:cubicBezTo>
                <a:cubicBezTo>
                  <a:pt x="585683" y="1525632"/>
                  <a:pt x="5705" y="1234737"/>
                  <a:pt x="50" y="855091"/>
                </a:cubicBezTo>
                <a:cubicBezTo>
                  <a:pt x="-5605" y="475445"/>
                  <a:pt x="474276" y="22493"/>
                  <a:pt x="732258" y="972"/>
                </a:cubicBezTo>
                <a:close/>
              </a:path>
            </a:pathLst>
          </a:custGeom>
          <a:solidFill>
            <a:schemeClr val="bg1">
              <a:lumMod val="85000"/>
            </a:schemeClr>
          </a:solidFill>
        </p:spPr>
        <p:txBody>
          <a:bodyPr wrap="square" anchor="ctr">
            <a:noAutofit/>
          </a:bodyPr>
          <a:lstStyle>
            <a:lvl1pPr marL="0" indent="0" algn="ctr">
              <a:buNone/>
              <a:defRPr sz="1800"/>
            </a:lvl1pPr>
          </a:lstStyle>
          <a:p>
            <a:endParaRPr lang="en-US" dirty="0"/>
          </a:p>
        </p:txBody>
      </p:sp>
      <p:sp>
        <p:nvSpPr>
          <p:cNvPr id="75" name="Picture Placeholder 74"/>
          <p:cNvSpPr>
            <a:spLocks noGrp="1"/>
          </p:cNvSpPr>
          <p:nvPr>
            <p:ph type="pic" sz="quarter" idx="35"/>
          </p:nvPr>
        </p:nvSpPr>
        <p:spPr>
          <a:xfrm>
            <a:off x="6817377" y="3869851"/>
            <a:ext cx="1515383" cy="1469701"/>
          </a:xfrm>
          <a:custGeom>
            <a:avLst/>
            <a:gdLst>
              <a:gd name="connsiteX0" fmla="*/ 733407 w 1515383"/>
              <a:gd name="connsiteY0" fmla="*/ 800 h 1469701"/>
              <a:gd name="connsiteX1" fmla="*/ 1515157 w 1515383"/>
              <a:gd name="connsiteY1" fmla="*/ 871740 h 1469701"/>
              <a:gd name="connsiteX2" fmla="*/ 738211 w 1515383"/>
              <a:gd name="connsiteY2" fmla="*/ 1467914 h 1469701"/>
              <a:gd name="connsiteX3" fmla="*/ 1 w 1515383"/>
              <a:gd name="connsiteY3" fmla="*/ 729705 h 1469701"/>
              <a:gd name="connsiteX4" fmla="*/ 733407 w 1515383"/>
              <a:gd name="connsiteY4" fmla="*/ 800 h 14697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15383" h="1469701">
                <a:moveTo>
                  <a:pt x="733407" y="800"/>
                </a:moveTo>
                <a:cubicBezTo>
                  <a:pt x="985933" y="24472"/>
                  <a:pt x="1528070" y="360740"/>
                  <a:pt x="1515157" y="871740"/>
                </a:cubicBezTo>
                <a:cubicBezTo>
                  <a:pt x="1515157" y="1279442"/>
                  <a:pt x="990737" y="1491587"/>
                  <a:pt x="738211" y="1467914"/>
                </a:cubicBezTo>
                <a:cubicBezTo>
                  <a:pt x="485684" y="1444242"/>
                  <a:pt x="801" y="974224"/>
                  <a:pt x="1" y="729705"/>
                </a:cubicBezTo>
                <a:cubicBezTo>
                  <a:pt x="-800" y="485186"/>
                  <a:pt x="480881" y="-22872"/>
                  <a:pt x="733407" y="800"/>
                </a:cubicBezTo>
                <a:close/>
              </a:path>
            </a:pathLst>
          </a:custGeom>
          <a:solidFill>
            <a:schemeClr val="bg1">
              <a:lumMod val="85000"/>
            </a:schemeClr>
          </a:solidFill>
        </p:spPr>
        <p:txBody>
          <a:bodyPr wrap="square" anchor="ctr">
            <a:noAutofit/>
          </a:bodyPr>
          <a:lstStyle>
            <a:lvl1pPr marL="0" indent="0" algn="ctr">
              <a:buNone/>
              <a:defRPr sz="1800"/>
            </a:lvl1pPr>
          </a:lstStyle>
          <a:p>
            <a:endParaRPr lang="en-US" dirty="0"/>
          </a:p>
        </p:txBody>
      </p:sp>
      <p:sp>
        <p:nvSpPr>
          <p:cNvPr id="76" name="Picture Placeholder 75"/>
          <p:cNvSpPr>
            <a:spLocks noGrp="1"/>
          </p:cNvSpPr>
          <p:nvPr>
            <p:ph type="pic" sz="quarter" idx="36"/>
          </p:nvPr>
        </p:nvSpPr>
        <p:spPr>
          <a:xfrm>
            <a:off x="9741490" y="3869781"/>
            <a:ext cx="1489057" cy="1385672"/>
          </a:xfrm>
          <a:custGeom>
            <a:avLst/>
            <a:gdLst>
              <a:gd name="connsiteX0" fmla="*/ 817905 w 1489057"/>
              <a:gd name="connsiteY0" fmla="*/ 2143 h 1385672"/>
              <a:gd name="connsiteX1" fmla="*/ 1488854 w 1489057"/>
              <a:gd name="connsiteY1" fmla="*/ 751460 h 1385672"/>
              <a:gd name="connsiteX2" fmla="*/ 750644 w 1489057"/>
              <a:gd name="connsiteY2" fmla="*/ 1385649 h 1385672"/>
              <a:gd name="connsiteX3" fmla="*/ 9433 w 1489057"/>
              <a:gd name="connsiteY3" fmla="*/ 772473 h 1385672"/>
              <a:gd name="connsiteX4" fmla="*/ 484288 w 1489057"/>
              <a:gd name="connsiteY4" fmla="*/ 29858 h 1385672"/>
              <a:gd name="connsiteX5" fmla="*/ 817905 w 1489057"/>
              <a:gd name="connsiteY5" fmla="*/ 2143 h 1385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9057" h="1385672">
                <a:moveTo>
                  <a:pt x="817905" y="2143"/>
                </a:moveTo>
                <a:cubicBezTo>
                  <a:pt x="1161745" y="23797"/>
                  <a:pt x="1498537" y="213560"/>
                  <a:pt x="1488854" y="751460"/>
                </a:cubicBezTo>
                <a:cubicBezTo>
                  <a:pt x="1488854" y="1158764"/>
                  <a:pt x="997214" y="1382147"/>
                  <a:pt x="750644" y="1385649"/>
                </a:cubicBezTo>
                <a:cubicBezTo>
                  <a:pt x="504073" y="1389151"/>
                  <a:pt x="53826" y="998438"/>
                  <a:pt x="9433" y="772473"/>
                </a:cubicBezTo>
                <a:cubicBezTo>
                  <a:pt x="-34960" y="546507"/>
                  <a:pt x="69857" y="123746"/>
                  <a:pt x="484288" y="29858"/>
                </a:cubicBezTo>
                <a:cubicBezTo>
                  <a:pt x="587896" y="6386"/>
                  <a:pt x="703292" y="-5075"/>
                  <a:pt x="817905" y="2143"/>
                </a:cubicBezTo>
                <a:close/>
              </a:path>
            </a:pathLst>
          </a:custGeom>
          <a:solidFill>
            <a:schemeClr val="bg1">
              <a:lumMod val="85000"/>
            </a:schemeClr>
          </a:solidFill>
        </p:spPr>
        <p:txBody>
          <a:bodyPr wrap="square" anchor="ctr">
            <a:noAutofit/>
          </a:bodyPr>
          <a:lstStyle>
            <a:lvl1pPr marL="0" indent="0" algn="ctr">
              <a:buNone/>
              <a:defRPr sz="1800"/>
            </a:lvl1pPr>
          </a:lstStyle>
          <a:p>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20" name="Freeform: Shape 19"/>
          <p:cNvSpPr/>
          <p:nvPr userDrawn="1"/>
        </p:nvSpPr>
        <p:spPr>
          <a:xfrm>
            <a:off x="8066913" y="4245962"/>
            <a:ext cx="3505366" cy="2197229"/>
          </a:xfrm>
          <a:custGeom>
            <a:avLst/>
            <a:gdLst>
              <a:gd name="connsiteX0" fmla="*/ 1591689 w 3505366"/>
              <a:gd name="connsiteY0" fmla="*/ 10 h 2197229"/>
              <a:gd name="connsiteX1" fmla="*/ 3436943 w 3505366"/>
              <a:gd name="connsiteY1" fmla="*/ 1794512 h 2197229"/>
              <a:gd name="connsiteX2" fmla="*/ 370414 w 3505366"/>
              <a:gd name="connsiteY2" fmla="*/ 1398378 h 2197229"/>
              <a:gd name="connsiteX3" fmla="*/ 1591689 w 3505366"/>
              <a:gd name="connsiteY3" fmla="*/ 10 h 2197229"/>
            </a:gdLst>
            <a:ahLst/>
            <a:cxnLst>
              <a:cxn ang="0">
                <a:pos x="connsiteX0" y="connsiteY0"/>
              </a:cxn>
              <a:cxn ang="0">
                <a:pos x="connsiteX1" y="connsiteY1"/>
              </a:cxn>
              <a:cxn ang="0">
                <a:pos x="connsiteX2" y="connsiteY2"/>
              </a:cxn>
              <a:cxn ang="0">
                <a:pos x="connsiteX3" y="connsiteY3"/>
              </a:cxn>
            </a:cxnLst>
            <a:rect l="l" t="t" r="r" b="b"/>
            <a:pathLst>
              <a:path w="3505366" h="2197229">
                <a:moveTo>
                  <a:pt x="1591689" y="10"/>
                </a:moveTo>
                <a:cubicBezTo>
                  <a:pt x="2321943" y="-3999"/>
                  <a:pt x="3845438" y="1214051"/>
                  <a:pt x="3436943" y="1794512"/>
                </a:cubicBezTo>
                <a:cubicBezTo>
                  <a:pt x="3028448" y="2374973"/>
                  <a:pt x="1456663" y="2397679"/>
                  <a:pt x="370414" y="1398378"/>
                </a:cubicBezTo>
                <a:cubicBezTo>
                  <a:pt x="-715835" y="399077"/>
                  <a:pt x="861435" y="4020"/>
                  <a:pt x="1591689" y="10"/>
                </a:cubicBezTo>
                <a:close/>
              </a:path>
            </a:pathLst>
          </a:cu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3" name="Text Placeholder 2"/>
          <p:cNvSpPr>
            <a:spLocks noGrp="1"/>
          </p:cNvSpPr>
          <p:nvPr>
            <p:ph type="body" idx="1"/>
          </p:nvPr>
        </p:nvSpPr>
        <p:spPr>
          <a:xfrm>
            <a:off x="804672" y="1984248"/>
            <a:ext cx="3035808" cy="365760"/>
          </a:xfrm>
        </p:spPr>
        <p:txBody>
          <a:bodyPr anchor="t">
            <a:noAutofit/>
          </a:bodyPr>
          <a:lstStyle>
            <a:lvl1pPr marL="0" indent="0">
              <a:lnSpc>
                <a:spcPct val="100000"/>
              </a:lnSpc>
              <a:buNone/>
              <a:defRPr sz="1800" b="1">
                <a:latin typeface="Source Sans Pro" panose="020B0503030403020204" pitchFamily="34" charset="0"/>
                <a:ea typeface="Source Sans Pro" panose="020B0503030403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804672" y="2404872"/>
            <a:ext cx="3035808" cy="1508760"/>
          </a:xfrm>
        </p:spPr>
        <p:txBody>
          <a:bodyPr>
            <a:noAutofit/>
          </a:bodyPr>
          <a:lstStyle>
            <a:lvl1pPr>
              <a:defRPr sz="1800"/>
            </a:lvl1pPr>
            <a:lvl2pPr>
              <a:defRPr sz="1600"/>
            </a:lvl2pPr>
            <a:lvl3pPr>
              <a:defRPr sz="14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398264" y="1984248"/>
            <a:ext cx="3035808" cy="365760"/>
          </a:xfrm>
        </p:spPr>
        <p:txBody>
          <a:bodyPr anchor="t">
            <a:noAutofit/>
          </a:bodyPr>
          <a:lstStyle>
            <a:lvl1pPr marL="0" indent="0">
              <a:lnSpc>
                <a:spcPct val="100000"/>
              </a:lnSpc>
              <a:buNone/>
              <a:defRPr sz="1800" b="1">
                <a:latin typeface="Source Sans Pro" panose="020B0503030403020204" pitchFamily="34" charset="0"/>
                <a:ea typeface="Source Sans Pro" panose="020B0503030403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398264" y="2404872"/>
            <a:ext cx="3035808" cy="150876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2" name="Freeform: Shape 21"/>
          <p:cNvSpPr/>
          <p:nvPr userDrawn="1"/>
        </p:nvSpPr>
        <p:spPr>
          <a:xfrm>
            <a:off x="4050995" y="4110165"/>
            <a:ext cx="4598216" cy="2448196"/>
          </a:xfrm>
          <a:custGeom>
            <a:avLst/>
            <a:gdLst>
              <a:gd name="connsiteX0" fmla="*/ 3235960 w 4598216"/>
              <a:gd name="connsiteY0" fmla="*/ 177 h 2448196"/>
              <a:gd name="connsiteX1" fmla="*/ 4077195 w 4598216"/>
              <a:gd name="connsiteY1" fmla="*/ 1276885 h 2448196"/>
              <a:gd name="connsiteX2" fmla="*/ 1841733 w 4598216"/>
              <a:gd name="connsiteY2" fmla="*/ 2309986 h 2448196"/>
              <a:gd name="connsiteX3" fmla="*/ 1787563 w 4598216"/>
              <a:gd name="connsiteY3" fmla="*/ 2285143 h 2448196"/>
              <a:gd name="connsiteX4" fmla="*/ 1661679 w 4598216"/>
              <a:gd name="connsiteY4" fmla="*/ 2342188 h 2448196"/>
              <a:gd name="connsiteX5" fmla="*/ 1522393 w 4598216"/>
              <a:gd name="connsiteY5" fmla="*/ 2391140 h 2448196"/>
              <a:gd name="connsiteX6" fmla="*/ 7966 w 4598216"/>
              <a:gd name="connsiteY6" fmla="*/ 1670966 h 2448196"/>
              <a:gd name="connsiteX7" fmla="*/ 1872108 w 4598216"/>
              <a:gd name="connsiteY7" fmla="*/ 603993 h 2448196"/>
              <a:gd name="connsiteX8" fmla="*/ 1951708 w 4598216"/>
              <a:gd name="connsiteY8" fmla="*/ 529390 h 2448196"/>
              <a:gd name="connsiteX9" fmla="*/ 1998957 w 4598216"/>
              <a:gd name="connsiteY9" fmla="*/ 493844 h 2448196"/>
              <a:gd name="connsiteX10" fmla="*/ 2059956 w 4598216"/>
              <a:gd name="connsiteY10" fmla="*/ 434818 h 2448196"/>
              <a:gd name="connsiteX11" fmla="*/ 2157847 w 4598216"/>
              <a:gd name="connsiteY11" fmla="*/ 357872 h 2448196"/>
              <a:gd name="connsiteX12" fmla="*/ 2590118 w 4598216"/>
              <a:gd name="connsiteY12" fmla="*/ 117396 h 2448196"/>
              <a:gd name="connsiteX13" fmla="*/ 3235960 w 4598216"/>
              <a:gd name="connsiteY13" fmla="*/ 177 h 24481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598216" h="2448196">
                <a:moveTo>
                  <a:pt x="3235960" y="177"/>
                </a:moveTo>
                <a:cubicBezTo>
                  <a:pt x="4360185" y="16307"/>
                  <a:pt x="5178101" y="1131245"/>
                  <a:pt x="4077195" y="1276885"/>
                </a:cubicBezTo>
                <a:cubicBezTo>
                  <a:pt x="2682433" y="1461398"/>
                  <a:pt x="2500936" y="2574399"/>
                  <a:pt x="1841733" y="2309986"/>
                </a:cubicBezTo>
                <a:lnTo>
                  <a:pt x="1787563" y="2285143"/>
                </a:lnTo>
                <a:lnTo>
                  <a:pt x="1661679" y="2342188"/>
                </a:lnTo>
                <a:cubicBezTo>
                  <a:pt x="1617052" y="2360105"/>
                  <a:pt x="1570636" y="2376472"/>
                  <a:pt x="1522393" y="2391140"/>
                </a:cubicBezTo>
                <a:cubicBezTo>
                  <a:pt x="1009096" y="2564271"/>
                  <a:pt x="-104824" y="2348770"/>
                  <a:pt x="7966" y="1670966"/>
                </a:cubicBezTo>
                <a:cubicBezTo>
                  <a:pt x="120757" y="993164"/>
                  <a:pt x="1005773" y="1495062"/>
                  <a:pt x="1872108" y="603993"/>
                </a:cubicBezTo>
                <a:cubicBezTo>
                  <a:pt x="1899181" y="576148"/>
                  <a:pt x="1925728" y="551328"/>
                  <a:pt x="1951708" y="529390"/>
                </a:cubicBezTo>
                <a:lnTo>
                  <a:pt x="1998957" y="493844"/>
                </a:lnTo>
                <a:lnTo>
                  <a:pt x="2059956" y="434818"/>
                </a:lnTo>
                <a:cubicBezTo>
                  <a:pt x="2092581" y="406180"/>
                  <a:pt x="2125321" y="380398"/>
                  <a:pt x="2157847" y="357872"/>
                </a:cubicBezTo>
                <a:cubicBezTo>
                  <a:pt x="2300072" y="252898"/>
                  <a:pt x="2445153" y="174010"/>
                  <a:pt x="2590118" y="117396"/>
                </a:cubicBezTo>
                <a:cubicBezTo>
                  <a:pt x="2809076" y="31885"/>
                  <a:pt x="3027770" y="-2810"/>
                  <a:pt x="3235960" y="177"/>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14" name="Freeform: Shape 13"/>
          <p:cNvSpPr/>
          <p:nvPr userDrawn="1"/>
        </p:nvSpPr>
        <p:spPr>
          <a:xfrm>
            <a:off x="7614215" y="3847573"/>
            <a:ext cx="3361382" cy="2796865"/>
          </a:xfrm>
          <a:custGeom>
            <a:avLst/>
            <a:gdLst>
              <a:gd name="connsiteX0" fmla="*/ 1379177 w 3361382"/>
              <a:gd name="connsiteY0" fmla="*/ 673 h 2796865"/>
              <a:gd name="connsiteX1" fmla="*/ 3226456 w 3361382"/>
              <a:gd name="connsiteY1" fmla="*/ 698468 h 2796865"/>
              <a:gd name="connsiteX2" fmla="*/ 1654520 w 3361382"/>
              <a:gd name="connsiteY2" fmla="*/ 2790226 h 2796865"/>
              <a:gd name="connsiteX3" fmla="*/ 99339 w 3361382"/>
              <a:gd name="connsiteY3" fmla="*/ 407389 h 2796865"/>
              <a:gd name="connsiteX4" fmla="*/ 1379177 w 3361382"/>
              <a:gd name="connsiteY4" fmla="*/ 673 h 27968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61382" h="2796865">
                <a:moveTo>
                  <a:pt x="1379177" y="673"/>
                </a:moveTo>
                <a:cubicBezTo>
                  <a:pt x="2098234" y="15104"/>
                  <a:pt x="2895448" y="261479"/>
                  <a:pt x="3226456" y="698468"/>
                </a:cubicBezTo>
                <a:cubicBezTo>
                  <a:pt x="3814916" y="1475338"/>
                  <a:pt x="2328320" y="2906177"/>
                  <a:pt x="1654520" y="2790226"/>
                </a:cubicBezTo>
                <a:cubicBezTo>
                  <a:pt x="980720" y="2674275"/>
                  <a:pt x="-377423" y="1067616"/>
                  <a:pt x="99339" y="407389"/>
                </a:cubicBezTo>
                <a:cubicBezTo>
                  <a:pt x="307922" y="118539"/>
                  <a:pt x="819909" y="-10550"/>
                  <a:pt x="1379177" y="673"/>
                </a:cubicBezTo>
                <a:close/>
              </a:path>
            </a:pathLst>
          </a:custGeom>
          <a:no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6" name="Picture Placeholder 25"/>
          <p:cNvSpPr>
            <a:spLocks noGrp="1"/>
          </p:cNvSpPr>
          <p:nvPr>
            <p:ph type="pic" sz="quarter" idx="13"/>
          </p:nvPr>
        </p:nvSpPr>
        <p:spPr>
          <a:xfrm>
            <a:off x="0" y="4402857"/>
            <a:ext cx="12192001" cy="2455143"/>
          </a:xfrm>
          <a:custGeom>
            <a:avLst/>
            <a:gdLst>
              <a:gd name="connsiteX0" fmla="*/ 0 w 12192001"/>
              <a:gd name="connsiteY0" fmla="*/ 0 h 2455143"/>
              <a:gd name="connsiteX1" fmla="*/ 206003 w 12192001"/>
              <a:gd name="connsiteY1" fmla="*/ 1109 h 2455143"/>
              <a:gd name="connsiteX2" fmla="*/ 2427782 w 12192001"/>
              <a:gd name="connsiteY2" fmla="*/ 201823 h 2455143"/>
              <a:gd name="connsiteX3" fmla="*/ 2758383 w 12192001"/>
              <a:gd name="connsiteY3" fmla="*/ 246086 h 2455143"/>
              <a:gd name="connsiteX4" fmla="*/ 2769563 w 12192001"/>
              <a:gd name="connsiteY4" fmla="*/ 249232 h 2455143"/>
              <a:gd name="connsiteX5" fmla="*/ 4441595 w 12192001"/>
              <a:gd name="connsiteY5" fmla="*/ 474966 h 2455143"/>
              <a:gd name="connsiteX6" fmla="*/ 6144331 w 12192001"/>
              <a:gd name="connsiteY6" fmla="*/ 457476 h 2455143"/>
              <a:gd name="connsiteX7" fmla="*/ 6578223 w 12192001"/>
              <a:gd name="connsiteY7" fmla="*/ 421761 h 2455143"/>
              <a:gd name="connsiteX8" fmla="*/ 6872381 w 12192001"/>
              <a:gd name="connsiteY8" fmla="*/ 383863 h 2455143"/>
              <a:gd name="connsiteX9" fmla="*/ 7078387 w 12192001"/>
              <a:gd name="connsiteY9" fmla="*/ 368875 h 2455143"/>
              <a:gd name="connsiteX10" fmla="*/ 7457053 w 12192001"/>
              <a:gd name="connsiteY10" fmla="*/ 322840 h 2455143"/>
              <a:gd name="connsiteX11" fmla="*/ 12107915 w 12192001"/>
              <a:gd name="connsiteY11" fmla="*/ 361608 h 2455143"/>
              <a:gd name="connsiteX12" fmla="*/ 12192001 w 12192001"/>
              <a:gd name="connsiteY12" fmla="*/ 373495 h 2455143"/>
              <a:gd name="connsiteX13" fmla="*/ 12192001 w 12192001"/>
              <a:gd name="connsiteY13" fmla="*/ 2455143 h 2455143"/>
              <a:gd name="connsiteX14" fmla="*/ 0 w 12192001"/>
              <a:gd name="connsiteY14" fmla="*/ 2455143 h 24551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192001" h="2455143">
                <a:moveTo>
                  <a:pt x="0" y="0"/>
                </a:moveTo>
                <a:lnTo>
                  <a:pt x="206003" y="1109"/>
                </a:lnTo>
                <a:cubicBezTo>
                  <a:pt x="1096250" y="15691"/>
                  <a:pt x="1811969" y="113904"/>
                  <a:pt x="2427782" y="201823"/>
                </a:cubicBezTo>
                <a:lnTo>
                  <a:pt x="2758383" y="246086"/>
                </a:lnTo>
                <a:lnTo>
                  <a:pt x="2769563" y="249232"/>
                </a:lnTo>
                <a:cubicBezTo>
                  <a:pt x="3256639" y="361338"/>
                  <a:pt x="3813963" y="441051"/>
                  <a:pt x="4441595" y="474966"/>
                </a:cubicBezTo>
                <a:cubicBezTo>
                  <a:pt x="4961013" y="503034"/>
                  <a:pt x="5528581" y="499736"/>
                  <a:pt x="6144331" y="457476"/>
                </a:cubicBezTo>
                <a:cubicBezTo>
                  <a:pt x="6281970" y="449903"/>
                  <a:pt x="6427188" y="437891"/>
                  <a:pt x="6578223" y="421761"/>
                </a:cubicBezTo>
                <a:lnTo>
                  <a:pt x="6872381" y="383863"/>
                </a:lnTo>
                <a:lnTo>
                  <a:pt x="7078387" y="368875"/>
                </a:lnTo>
                <a:cubicBezTo>
                  <a:pt x="7196800" y="357254"/>
                  <a:pt x="7322954" y="341987"/>
                  <a:pt x="7457053" y="322840"/>
                </a:cubicBezTo>
                <a:cubicBezTo>
                  <a:pt x="9602611" y="16470"/>
                  <a:pt x="11013138" y="205308"/>
                  <a:pt x="12107915" y="361608"/>
                </a:cubicBezTo>
                <a:lnTo>
                  <a:pt x="12192001" y="373495"/>
                </a:lnTo>
                <a:lnTo>
                  <a:pt x="12192001" y="2455143"/>
                </a:lnTo>
                <a:lnTo>
                  <a:pt x="0" y="2455143"/>
                </a:lnTo>
                <a:close/>
              </a:path>
            </a:pathLst>
          </a:custGeom>
          <a:solidFill>
            <a:schemeClr val="bg1">
              <a:lumMod val="85000"/>
            </a:schemeClr>
          </a:solidFill>
        </p:spPr>
        <p:txBody>
          <a:bodyPr wrap="square" anchor="ctr">
            <a:noAutofit/>
          </a:bodyPr>
          <a:lstStyle>
            <a:lvl1pPr marL="0" indent="0" algn="ctr">
              <a:buNone/>
              <a:defRPr/>
            </a:lvl1pPr>
          </a:lstStyle>
          <a:p>
            <a:endParaRPr lang="en-US" dirty="0"/>
          </a:p>
        </p:txBody>
      </p:sp>
      <p:sp>
        <p:nvSpPr>
          <p:cNvPr id="30" name="Text Placeholder 4"/>
          <p:cNvSpPr>
            <a:spLocks noGrp="1"/>
          </p:cNvSpPr>
          <p:nvPr>
            <p:ph type="body" sz="quarter" idx="14"/>
          </p:nvPr>
        </p:nvSpPr>
        <p:spPr>
          <a:xfrm>
            <a:off x="8001000" y="1984248"/>
            <a:ext cx="3035808" cy="365760"/>
          </a:xfrm>
        </p:spPr>
        <p:txBody>
          <a:bodyPr anchor="t">
            <a:noAutofit/>
          </a:bodyPr>
          <a:lstStyle>
            <a:lvl1pPr marL="0" indent="0">
              <a:lnSpc>
                <a:spcPct val="100000"/>
              </a:lnSpc>
              <a:buNone/>
              <a:defRPr sz="1800" b="1">
                <a:latin typeface="Source Sans Pro" panose="020B0503030403020204" pitchFamily="34" charset="0"/>
                <a:ea typeface="Source Sans Pro" panose="020B0503030403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31" name="Content Placeholder 5"/>
          <p:cNvSpPr>
            <a:spLocks noGrp="1"/>
          </p:cNvSpPr>
          <p:nvPr>
            <p:ph sz="quarter" idx="15"/>
          </p:nvPr>
        </p:nvSpPr>
        <p:spPr>
          <a:xfrm>
            <a:off x="8001000" y="2404872"/>
            <a:ext cx="3035808" cy="150876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2" name="Title 31"/>
          <p:cNvSpPr>
            <a:spLocks noGrp="1"/>
          </p:cNvSpPr>
          <p:nvPr>
            <p:ph type="title"/>
          </p:nvPr>
        </p:nvSpPr>
        <p:spPr/>
        <p:txBody>
          <a:bodyPr>
            <a:noAutofit/>
          </a:bodyPr>
          <a:lstStyle>
            <a:lvl1pPr algn="ctr">
              <a:defRPr sz="4800"/>
            </a:lvl1pPr>
          </a:lstStyle>
          <a:p>
            <a:r>
              <a:rPr lang="en-US"/>
              <a:t>Click to edit Master title style</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sp>
        <p:nvSpPr>
          <p:cNvPr id="31" name="Freeform: Shape 30"/>
          <p:cNvSpPr/>
          <p:nvPr userDrawn="1"/>
        </p:nvSpPr>
        <p:spPr>
          <a:xfrm>
            <a:off x="2371564" y="3978509"/>
            <a:ext cx="2833489" cy="1977740"/>
          </a:xfrm>
          <a:custGeom>
            <a:avLst/>
            <a:gdLst>
              <a:gd name="connsiteX0" fmla="*/ 2330242 w 2833489"/>
              <a:gd name="connsiteY0" fmla="*/ 1 h 1977740"/>
              <a:gd name="connsiteX1" fmla="*/ 2498982 w 2833489"/>
              <a:gd name="connsiteY1" fmla="*/ 44466 h 1977740"/>
              <a:gd name="connsiteX2" fmla="*/ 2606536 w 2833489"/>
              <a:gd name="connsiteY2" fmla="*/ 1232877 h 1977740"/>
              <a:gd name="connsiteX3" fmla="*/ 2311327 w 2833489"/>
              <a:gd name="connsiteY3" fmla="*/ 1576745 h 1977740"/>
              <a:gd name="connsiteX4" fmla="*/ 383794 w 2833489"/>
              <a:gd name="connsiteY4" fmla="*/ 752097 h 1977740"/>
              <a:gd name="connsiteX5" fmla="*/ 2330242 w 2833489"/>
              <a:gd name="connsiteY5" fmla="*/ 1 h 1977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33489" h="1977740">
                <a:moveTo>
                  <a:pt x="2330242" y="1"/>
                </a:moveTo>
                <a:cubicBezTo>
                  <a:pt x="2383155" y="-127"/>
                  <a:pt x="2438275" y="13463"/>
                  <a:pt x="2498982" y="44466"/>
                </a:cubicBezTo>
                <a:cubicBezTo>
                  <a:pt x="2971547" y="300675"/>
                  <a:pt x="2882471" y="765287"/>
                  <a:pt x="2606536" y="1232877"/>
                </a:cubicBezTo>
                <a:cubicBezTo>
                  <a:pt x="2606503" y="1241273"/>
                  <a:pt x="2424583" y="1476594"/>
                  <a:pt x="2311327" y="1576745"/>
                </a:cubicBezTo>
                <a:cubicBezTo>
                  <a:pt x="1017130" y="2721187"/>
                  <a:pt x="-800765" y="1086278"/>
                  <a:pt x="383794" y="752097"/>
                </a:cubicBezTo>
                <a:cubicBezTo>
                  <a:pt x="1697583" y="673980"/>
                  <a:pt x="1959850" y="896"/>
                  <a:pt x="2330242" y="1"/>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9" name="Freeform: Shape 28"/>
          <p:cNvSpPr/>
          <p:nvPr userDrawn="1"/>
        </p:nvSpPr>
        <p:spPr>
          <a:xfrm>
            <a:off x="2663717" y="895957"/>
            <a:ext cx="3353592" cy="3394580"/>
          </a:xfrm>
          <a:custGeom>
            <a:avLst/>
            <a:gdLst>
              <a:gd name="connsiteX0" fmla="*/ 1117000 w 3353592"/>
              <a:gd name="connsiteY0" fmla="*/ 212 h 3394580"/>
              <a:gd name="connsiteX1" fmla="*/ 3339471 w 3353592"/>
              <a:gd name="connsiteY1" fmla="*/ 1353770 h 3394580"/>
              <a:gd name="connsiteX2" fmla="*/ 1460830 w 3353592"/>
              <a:gd name="connsiteY2" fmla="*/ 3239951 h 3394580"/>
              <a:gd name="connsiteX3" fmla="*/ 456338 w 3353592"/>
              <a:gd name="connsiteY3" fmla="*/ 219125 h 3394580"/>
              <a:gd name="connsiteX4" fmla="*/ 1117000 w 3353592"/>
              <a:gd name="connsiteY4" fmla="*/ 212 h 33945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3592" h="3394580">
                <a:moveTo>
                  <a:pt x="1117000" y="212"/>
                </a:moveTo>
                <a:cubicBezTo>
                  <a:pt x="2031490" y="-14669"/>
                  <a:pt x="3265097" y="758034"/>
                  <a:pt x="3339471" y="1353770"/>
                </a:cubicBezTo>
                <a:cubicBezTo>
                  <a:pt x="3434671" y="2116311"/>
                  <a:pt x="3074478" y="3932938"/>
                  <a:pt x="1460830" y="3239951"/>
                </a:cubicBezTo>
                <a:cubicBezTo>
                  <a:pt x="-152818" y="2546964"/>
                  <a:pt x="-337111" y="899506"/>
                  <a:pt x="456338" y="219125"/>
                </a:cubicBezTo>
                <a:cubicBezTo>
                  <a:pt x="629905" y="70291"/>
                  <a:pt x="860943" y="4378"/>
                  <a:pt x="1117000" y="212"/>
                </a:cubicBezTo>
                <a:close/>
              </a:path>
            </a:pathLst>
          </a:custGeom>
          <a:solidFill>
            <a:schemeClr val="accent6"/>
          </a:solidFill>
          <a:ln w="381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18" name="Freeform: Shape 17"/>
          <p:cNvSpPr/>
          <p:nvPr userDrawn="1"/>
        </p:nvSpPr>
        <p:spPr>
          <a:xfrm>
            <a:off x="695424" y="703594"/>
            <a:ext cx="3679069" cy="3508957"/>
          </a:xfrm>
          <a:custGeom>
            <a:avLst/>
            <a:gdLst>
              <a:gd name="connsiteX0" fmla="*/ 2214144 w 3679069"/>
              <a:gd name="connsiteY0" fmla="*/ 1127 h 3508957"/>
              <a:gd name="connsiteX1" fmla="*/ 3169400 w 3679069"/>
              <a:gd name="connsiteY1" fmla="*/ 1345851 h 3508957"/>
              <a:gd name="connsiteX2" fmla="*/ 717301 w 3679069"/>
              <a:gd name="connsiteY2" fmla="*/ 3495393 h 3508957"/>
              <a:gd name="connsiteX3" fmla="*/ 431011 w 3679069"/>
              <a:gd name="connsiteY3" fmla="*/ 965650 h 3508957"/>
              <a:gd name="connsiteX4" fmla="*/ 2214144 w 3679069"/>
              <a:gd name="connsiteY4" fmla="*/ 1127 h 35089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79069" h="3508957">
                <a:moveTo>
                  <a:pt x="2214144" y="1127"/>
                </a:moveTo>
                <a:cubicBezTo>
                  <a:pt x="3378638" y="-35267"/>
                  <a:pt x="4289597" y="818314"/>
                  <a:pt x="3169400" y="1345851"/>
                </a:cubicBezTo>
                <a:cubicBezTo>
                  <a:pt x="1462434" y="2149717"/>
                  <a:pt x="1746081" y="3668078"/>
                  <a:pt x="717301" y="3495393"/>
                </a:cubicBezTo>
                <a:cubicBezTo>
                  <a:pt x="-311478" y="3322707"/>
                  <a:pt x="-70949" y="1617102"/>
                  <a:pt x="431011" y="965650"/>
                </a:cubicBezTo>
                <a:cubicBezTo>
                  <a:pt x="924632" y="283443"/>
                  <a:pt x="1604170" y="20191"/>
                  <a:pt x="2214144" y="1127"/>
                </a:cubicBezTo>
                <a:close/>
              </a:path>
            </a:pathLst>
          </a:custGeom>
          <a:noFill/>
          <a:ln w="38100">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p:cNvSpPr>
            <a:spLocks noGrp="1"/>
          </p:cNvSpPr>
          <p:nvPr>
            <p:ph type="title"/>
          </p:nvPr>
        </p:nvSpPr>
        <p:spPr>
          <a:xfrm>
            <a:off x="6592824" y="1042416"/>
            <a:ext cx="4535424" cy="1325880"/>
          </a:xfrm>
        </p:spPr>
        <p:txBody>
          <a:bodyPr anchor="ctr">
            <a:noAutofit/>
          </a:bodyPr>
          <a:lstStyle>
            <a:lvl1pPr>
              <a:defRPr sz="4800"/>
            </a:lvl1pPr>
          </a:lstStyle>
          <a:p>
            <a:r>
              <a:rPr lang="en-US" dirty="0"/>
              <a:t>Click to edit Master title style</a:t>
            </a:r>
          </a:p>
        </p:txBody>
      </p:sp>
      <p:sp>
        <p:nvSpPr>
          <p:cNvPr id="3" name="Text Placeholder 2"/>
          <p:cNvSpPr>
            <a:spLocks noGrp="1"/>
          </p:cNvSpPr>
          <p:nvPr>
            <p:ph type="body" idx="1"/>
          </p:nvPr>
        </p:nvSpPr>
        <p:spPr>
          <a:xfrm>
            <a:off x="6592824" y="2295144"/>
            <a:ext cx="4535424" cy="2542032"/>
          </a:xfrm>
        </p:spPr>
        <p:txBody>
          <a:bodyPr>
            <a:no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4" name="Picture Placeholder 13"/>
          <p:cNvSpPr>
            <a:spLocks noGrp="1"/>
          </p:cNvSpPr>
          <p:nvPr>
            <p:ph type="pic" sz="quarter" idx="10"/>
          </p:nvPr>
        </p:nvSpPr>
        <p:spPr>
          <a:xfrm>
            <a:off x="1068086" y="785580"/>
            <a:ext cx="4537760" cy="4719174"/>
          </a:xfrm>
          <a:custGeom>
            <a:avLst/>
            <a:gdLst>
              <a:gd name="connsiteX0" fmla="*/ 2178172 w 4537760"/>
              <a:gd name="connsiteY0" fmla="*/ 0 h 4719174"/>
              <a:gd name="connsiteX1" fmla="*/ 4537760 w 4537760"/>
              <a:gd name="connsiteY1" fmla="*/ 2359587 h 4719174"/>
              <a:gd name="connsiteX2" fmla="*/ 2178172 w 4537760"/>
              <a:gd name="connsiteY2" fmla="*/ 4719174 h 4719174"/>
              <a:gd name="connsiteX3" fmla="*/ 0 w 4537760"/>
              <a:gd name="connsiteY3" fmla="*/ 2359587 h 4719174"/>
              <a:gd name="connsiteX4" fmla="*/ 2178172 w 4537760"/>
              <a:gd name="connsiteY4" fmla="*/ 0 h 47191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37760" h="4719174">
                <a:moveTo>
                  <a:pt x="2178172" y="0"/>
                </a:moveTo>
                <a:cubicBezTo>
                  <a:pt x="2934466" y="0"/>
                  <a:pt x="4537760" y="719508"/>
                  <a:pt x="4537760" y="2359587"/>
                </a:cubicBezTo>
                <a:cubicBezTo>
                  <a:pt x="4537760" y="3999666"/>
                  <a:pt x="2934466" y="4719174"/>
                  <a:pt x="2178172" y="4719174"/>
                </a:cubicBezTo>
                <a:cubicBezTo>
                  <a:pt x="1421878" y="4719174"/>
                  <a:pt x="0" y="3662751"/>
                  <a:pt x="0" y="2359587"/>
                </a:cubicBezTo>
                <a:cubicBezTo>
                  <a:pt x="0" y="1056424"/>
                  <a:pt x="1421878" y="0"/>
                  <a:pt x="2178172" y="0"/>
                </a:cubicBezTo>
                <a:close/>
              </a:path>
            </a:pathLst>
          </a:custGeom>
          <a:solidFill>
            <a:schemeClr val="bg1">
              <a:lumMod val="95000"/>
            </a:schemeClr>
          </a:solidFill>
        </p:spPr>
        <p:txBody>
          <a:bodyPr wrap="square" anchor="ctr">
            <a:noAutofit/>
          </a:bodyPr>
          <a:lstStyle>
            <a:lvl1pPr marL="0" indent="0" algn="ctr">
              <a:buNone/>
              <a:defRPr/>
            </a:lvl1pPr>
          </a:lstStyle>
          <a:p>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Section Header">
    <p:spTree>
      <p:nvGrpSpPr>
        <p:cNvPr id="1" name=""/>
        <p:cNvGrpSpPr/>
        <p:nvPr/>
      </p:nvGrpSpPr>
      <p:grpSpPr>
        <a:xfrm>
          <a:off x="0" y="0"/>
          <a:ext cx="0" cy="0"/>
          <a:chOff x="0" y="0"/>
          <a:chExt cx="0" cy="0"/>
        </a:xfrm>
      </p:grpSpPr>
      <p:sp>
        <p:nvSpPr>
          <p:cNvPr id="28" name="Freeform: Shape 27"/>
          <p:cNvSpPr/>
          <p:nvPr userDrawn="1"/>
        </p:nvSpPr>
        <p:spPr>
          <a:xfrm>
            <a:off x="9507158" y="4178543"/>
            <a:ext cx="1587071" cy="1617884"/>
          </a:xfrm>
          <a:custGeom>
            <a:avLst/>
            <a:gdLst>
              <a:gd name="connsiteX0" fmla="*/ 1080694 w 1587071"/>
              <a:gd name="connsiteY0" fmla="*/ 2111 h 1617884"/>
              <a:gd name="connsiteX1" fmla="*/ 1335962 w 1587071"/>
              <a:gd name="connsiteY1" fmla="*/ 77069 h 1617884"/>
              <a:gd name="connsiteX2" fmla="*/ 1421958 w 1587071"/>
              <a:gd name="connsiteY2" fmla="*/ 1354298 h 1617884"/>
              <a:gd name="connsiteX3" fmla="*/ 195058 w 1587071"/>
              <a:gd name="connsiteY3" fmla="*/ 1469552 h 1617884"/>
              <a:gd name="connsiteX4" fmla="*/ 117924 w 1587071"/>
              <a:gd name="connsiteY4" fmla="*/ 286653 h 1617884"/>
              <a:gd name="connsiteX5" fmla="*/ 1080694 w 1587071"/>
              <a:gd name="connsiteY5" fmla="*/ 2111 h 1617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87071" h="1617884">
                <a:moveTo>
                  <a:pt x="1080694" y="2111"/>
                </a:moveTo>
                <a:cubicBezTo>
                  <a:pt x="1190217" y="8935"/>
                  <a:pt x="1281627" y="32584"/>
                  <a:pt x="1335962" y="77069"/>
                </a:cubicBezTo>
                <a:cubicBezTo>
                  <a:pt x="1553301" y="255010"/>
                  <a:pt x="1728930" y="983673"/>
                  <a:pt x="1421958" y="1354298"/>
                </a:cubicBezTo>
                <a:cubicBezTo>
                  <a:pt x="1114985" y="1724924"/>
                  <a:pt x="412396" y="1647494"/>
                  <a:pt x="195058" y="1469552"/>
                </a:cubicBezTo>
                <a:cubicBezTo>
                  <a:pt x="-22281" y="1291611"/>
                  <a:pt x="-72227" y="518733"/>
                  <a:pt x="117924" y="286653"/>
                </a:cubicBezTo>
                <a:cubicBezTo>
                  <a:pt x="260537" y="112592"/>
                  <a:pt x="752124" y="-18360"/>
                  <a:pt x="1080694" y="2111"/>
                </a:cubicBezTo>
                <a:close/>
              </a:path>
            </a:pathLst>
          </a:custGeom>
          <a:noFill/>
          <a:ln w="38100">
            <a:solidFill>
              <a:schemeClr val="tx2">
                <a:lumMod val="90000"/>
                <a:lumOff val="1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30" name="Freeform: Shape 29"/>
          <p:cNvSpPr/>
          <p:nvPr userDrawn="1"/>
        </p:nvSpPr>
        <p:spPr>
          <a:xfrm>
            <a:off x="6603630" y="744767"/>
            <a:ext cx="4296779" cy="3871820"/>
          </a:xfrm>
          <a:custGeom>
            <a:avLst/>
            <a:gdLst>
              <a:gd name="connsiteX0" fmla="*/ 2760477 w 4296779"/>
              <a:gd name="connsiteY0" fmla="*/ 2182 h 3871820"/>
              <a:gd name="connsiteX1" fmla="*/ 4142305 w 4296779"/>
              <a:gd name="connsiteY1" fmla="*/ 239653 h 3871820"/>
              <a:gd name="connsiteX2" fmla="*/ 2987255 w 4296779"/>
              <a:gd name="connsiteY2" fmla="*/ 3853879 h 3871820"/>
              <a:gd name="connsiteX3" fmla="*/ 58868 w 4296779"/>
              <a:gd name="connsiteY3" fmla="*/ 1340210 h 3871820"/>
              <a:gd name="connsiteX4" fmla="*/ 2760477 w 4296779"/>
              <a:gd name="connsiteY4" fmla="*/ 2182 h 38718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96779" h="3871820">
                <a:moveTo>
                  <a:pt x="2760477" y="2182"/>
                </a:moveTo>
                <a:cubicBezTo>
                  <a:pt x="3405787" y="-16142"/>
                  <a:pt x="3959281" y="82548"/>
                  <a:pt x="4142305" y="239653"/>
                </a:cubicBezTo>
                <a:cubicBezTo>
                  <a:pt x="4630369" y="658598"/>
                  <a:pt x="3884388" y="3675893"/>
                  <a:pt x="2987255" y="3853879"/>
                </a:cubicBezTo>
                <a:cubicBezTo>
                  <a:pt x="2090123" y="4031864"/>
                  <a:pt x="-413986" y="2863263"/>
                  <a:pt x="58868" y="1340210"/>
                </a:cubicBezTo>
                <a:cubicBezTo>
                  <a:pt x="354402" y="388301"/>
                  <a:pt x="1684961" y="32723"/>
                  <a:pt x="2760477" y="2182"/>
                </a:cubicBezTo>
                <a:close/>
              </a:path>
            </a:pathLst>
          </a:custGeom>
          <a:solidFill>
            <a:schemeClr val="accent6"/>
          </a:solidFill>
          <a:ln w="381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32" name="Freeform: Shape 31"/>
          <p:cNvSpPr/>
          <p:nvPr userDrawn="1"/>
        </p:nvSpPr>
        <p:spPr>
          <a:xfrm>
            <a:off x="5806176" y="896186"/>
            <a:ext cx="3189244" cy="3351598"/>
          </a:xfrm>
          <a:custGeom>
            <a:avLst/>
            <a:gdLst>
              <a:gd name="connsiteX0" fmla="*/ 2071935 w 3189244"/>
              <a:gd name="connsiteY0" fmla="*/ 14 h 3351598"/>
              <a:gd name="connsiteX1" fmla="*/ 2783364 w 3189244"/>
              <a:gd name="connsiteY1" fmla="*/ 1143621 h 3351598"/>
              <a:gd name="connsiteX2" fmla="*/ 780797 w 3189244"/>
              <a:gd name="connsiteY2" fmla="*/ 3350261 h 3351598"/>
              <a:gd name="connsiteX3" fmla="*/ 257684 w 3189244"/>
              <a:gd name="connsiteY3" fmla="*/ 1083349 h 3351598"/>
              <a:gd name="connsiteX4" fmla="*/ 2071935 w 3189244"/>
              <a:gd name="connsiteY4" fmla="*/ 14 h 33515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89244" h="3351598">
                <a:moveTo>
                  <a:pt x="2071935" y="14"/>
                </a:moveTo>
                <a:cubicBezTo>
                  <a:pt x="2987047" y="-3248"/>
                  <a:pt x="3653851" y="604848"/>
                  <a:pt x="2783364" y="1143621"/>
                </a:cubicBezTo>
                <a:cubicBezTo>
                  <a:pt x="1317282" y="2051027"/>
                  <a:pt x="1732770" y="3400004"/>
                  <a:pt x="780797" y="3350261"/>
                </a:cubicBezTo>
                <a:cubicBezTo>
                  <a:pt x="-171177" y="3300518"/>
                  <a:pt x="-130257" y="1727012"/>
                  <a:pt x="257684" y="1083349"/>
                </a:cubicBezTo>
                <a:cubicBezTo>
                  <a:pt x="703431" y="290682"/>
                  <a:pt x="1445805" y="2246"/>
                  <a:pt x="2071935" y="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p:cNvSpPr>
            <a:spLocks noGrp="1"/>
          </p:cNvSpPr>
          <p:nvPr>
            <p:ph type="title"/>
          </p:nvPr>
        </p:nvSpPr>
        <p:spPr>
          <a:xfrm>
            <a:off x="795528" y="2057400"/>
            <a:ext cx="5111496" cy="768096"/>
          </a:xfrm>
        </p:spPr>
        <p:txBody>
          <a:bodyPr anchor="t">
            <a:noAutofit/>
          </a:bodyPr>
          <a:lstStyle>
            <a:lvl1pPr>
              <a:defRPr sz="6000"/>
            </a:lvl1pPr>
          </a:lstStyle>
          <a:p>
            <a:r>
              <a:rPr lang="en-US" dirty="0"/>
              <a:t>Click to edit Master title style</a:t>
            </a:r>
          </a:p>
        </p:txBody>
      </p:sp>
      <p:sp>
        <p:nvSpPr>
          <p:cNvPr id="35" name="Picture Placeholder 34"/>
          <p:cNvSpPr>
            <a:spLocks noGrp="1"/>
          </p:cNvSpPr>
          <p:nvPr>
            <p:ph type="pic" sz="quarter" idx="10"/>
          </p:nvPr>
        </p:nvSpPr>
        <p:spPr>
          <a:xfrm>
            <a:off x="5756185" y="1043831"/>
            <a:ext cx="5477098" cy="4220903"/>
          </a:xfrm>
          <a:custGeom>
            <a:avLst/>
            <a:gdLst>
              <a:gd name="connsiteX0" fmla="*/ 2987265 w 5477098"/>
              <a:gd name="connsiteY0" fmla="*/ 96 h 4220903"/>
              <a:gd name="connsiteX1" fmla="*/ 3333020 w 5477098"/>
              <a:gd name="connsiteY1" fmla="*/ 45043 h 4220903"/>
              <a:gd name="connsiteX2" fmla="*/ 5189513 w 5477098"/>
              <a:gd name="connsiteY2" fmla="*/ 3880636 h 4220903"/>
              <a:gd name="connsiteX3" fmla="*/ 120030 w 5477098"/>
              <a:gd name="connsiteY3" fmla="*/ 2650084 h 4220903"/>
              <a:gd name="connsiteX4" fmla="*/ 2987265 w 5477098"/>
              <a:gd name="connsiteY4" fmla="*/ 96 h 42209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77098" h="4220903">
                <a:moveTo>
                  <a:pt x="2987265" y="96"/>
                </a:moveTo>
                <a:cubicBezTo>
                  <a:pt x="3115358" y="-1320"/>
                  <a:pt x="3232097" y="12998"/>
                  <a:pt x="3333020" y="45043"/>
                </a:cubicBezTo>
                <a:cubicBezTo>
                  <a:pt x="4409531" y="386863"/>
                  <a:pt x="6171661" y="3053369"/>
                  <a:pt x="5189513" y="3880636"/>
                </a:cubicBezTo>
                <a:cubicBezTo>
                  <a:pt x="4207363" y="4707903"/>
                  <a:pt x="859554" y="3921716"/>
                  <a:pt x="120030" y="2650084"/>
                </a:cubicBezTo>
                <a:cubicBezTo>
                  <a:pt x="-550164" y="1497667"/>
                  <a:pt x="1749035" y="13782"/>
                  <a:pt x="2987265" y="96"/>
                </a:cubicBezTo>
                <a:close/>
              </a:path>
            </a:pathLst>
          </a:custGeom>
          <a:solidFill>
            <a:schemeClr val="bg1">
              <a:lumMod val="95000"/>
            </a:schemeClr>
          </a:solidFill>
        </p:spPr>
        <p:txBody>
          <a:bodyPr wrap="square" anchor="ctr">
            <a:noAutofit/>
          </a:bodyPr>
          <a:lstStyle>
            <a:lvl1pPr marL="0" indent="0" algn="ctr">
              <a:buNone/>
              <a:defRPr/>
            </a:lvl1pPr>
          </a:lstStyle>
          <a:p>
            <a:endParaRPr lang="en-US" dirty="0"/>
          </a:p>
        </p:txBody>
      </p:sp>
      <p:grpSp>
        <p:nvGrpSpPr>
          <p:cNvPr id="10" name="Group 9"/>
          <p:cNvGrpSpPr/>
          <p:nvPr userDrawn="1"/>
        </p:nvGrpSpPr>
        <p:grpSpPr>
          <a:xfrm>
            <a:off x="817336" y="3049989"/>
            <a:ext cx="3422601" cy="147360"/>
            <a:chOff x="3862913" y="5584851"/>
            <a:chExt cx="3422601" cy="147360"/>
          </a:xfrm>
        </p:grpSpPr>
        <p:sp>
          <p:nvSpPr>
            <p:cNvPr id="11" name="Rectangle 10"/>
            <p:cNvSpPr/>
            <p:nvPr/>
          </p:nvSpPr>
          <p:spPr>
            <a:xfrm>
              <a:off x="3908929" y="5609493"/>
              <a:ext cx="661045" cy="10784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rgbClr val="4DB9C7"/>
                </a:solidFill>
              </a:endParaRPr>
            </a:p>
          </p:txBody>
        </p:sp>
        <p:sp>
          <p:nvSpPr>
            <p:cNvPr id="12" name="Rectangle 11"/>
            <p:cNvSpPr/>
            <p:nvPr/>
          </p:nvSpPr>
          <p:spPr>
            <a:xfrm>
              <a:off x="5222038" y="5613190"/>
              <a:ext cx="661045" cy="10784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rgbClr val="4DB9C7"/>
                </a:solidFill>
              </a:endParaRPr>
            </a:p>
          </p:txBody>
        </p:sp>
        <p:sp>
          <p:nvSpPr>
            <p:cNvPr id="13" name="Rectangle 12"/>
            <p:cNvSpPr/>
            <p:nvPr/>
          </p:nvSpPr>
          <p:spPr>
            <a:xfrm>
              <a:off x="6544127" y="5604473"/>
              <a:ext cx="661045" cy="10784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rgbClr val="4DB9C7"/>
                </a:solidFill>
              </a:endParaRPr>
            </a:p>
          </p:txBody>
        </p:sp>
        <p:sp>
          <p:nvSpPr>
            <p:cNvPr id="15" name="Rectangle 14"/>
            <p:cNvSpPr/>
            <p:nvPr/>
          </p:nvSpPr>
          <p:spPr>
            <a:xfrm>
              <a:off x="5883081" y="5602319"/>
              <a:ext cx="661045" cy="1078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rgbClr val="4DB9C7"/>
                </a:solidFill>
              </a:endParaRPr>
            </a:p>
          </p:txBody>
        </p:sp>
        <p:sp>
          <p:nvSpPr>
            <p:cNvPr id="16" name="Rectangle 15"/>
            <p:cNvSpPr/>
            <p:nvPr/>
          </p:nvSpPr>
          <p:spPr>
            <a:xfrm>
              <a:off x="4559264" y="5609493"/>
              <a:ext cx="661045" cy="10784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rgbClr val="4DB9C7"/>
                </a:solidFill>
              </a:endParaRPr>
            </a:p>
          </p:txBody>
        </p:sp>
        <p:sp>
          <p:nvSpPr>
            <p:cNvPr id="17" name="Rectangle 16"/>
            <p:cNvSpPr/>
            <p:nvPr/>
          </p:nvSpPr>
          <p:spPr>
            <a:xfrm>
              <a:off x="3862913" y="5584851"/>
              <a:ext cx="3420960" cy="542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9" name="Rectangle 18"/>
            <p:cNvSpPr/>
            <p:nvPr/>
          </p:nvSpPr>
          <p:spPr>
            <a:xfrm>
              <a:off x="3864554" y="5677949"/>
              <a:ext cx="3420960" cy="542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grpSp>
      <p:sp>
        <p:nvSpPr>
          <p:cNvPr id="5" name="Text Placeholder 4"/>
          <p:cNvSpPr>
            <a:spLocks noGrp="1"/>
          </p:cNvSpPr>
          <p:nvPr>
            <p:ph type="body" sz="quarter" idx="11"/>
          </p:nvPr>
        </p:nvSpPr>
        <p:spPr>
          <a:xfrm>
            <a:off x="795338" y="3438144"/>
            <a:ext cx="5111750" cy="2024063"/>
          </a:xfrm>
        </p:spPr>
        <p:txBody>
          <a:bodyPr>
            <a:noAutofit/>
          </a:bodyPr>
          <a:lstStyle>
            <a:lvl1pPr marL="0" indent="0">
              <a:lnSpc>
                <a:spcPct val="100000"/>
              </a:lnSpc>
              <a:buNone/>
              <a:defRPr sz="2400" b="1">
                <a:latin typeface="Source Sans Pro" panose="020B0503030403020204" pitchFamily="34" charset="0"/>
                <a:ea typeface="Source Sans Pro" panose="020B0503030403020204" pitchFamily="34" charset="0"/>
              </a:defRPr>
            </a:lvl1pPr>
            <a:lvl2pPr marL="0" indent="0">
              <a:lnSpc>
                <a:spcPct val="100000"/>
              </a:lnSpc>
              <a:buNone/>
              <a:defRPr sz="1800"/>
            </a:lvl2pPr>
            <a:lvl3pPr marL="914400" indent="0">
              <a:buNone/>
              <a:defRPr/>
            </a:lvl3pPr>
            <a:lvl4pPr marL="1371600" indent="0">
              <a:buNone/>
              <a:defRPr/>
            </a:lvl4pPr>
            <a:lvl5pPr marL="1828800" indent="0">
              <a:buNone/>
              <a:defRPr/>
            </a:lvl5pPr>
          </a:lstStyle>
          <a:p>
            <a:pPr lvl="0"/>
            <a:r>
              <a:rPr lang="en-US" dirty="0"/>
              <a:t>Click to edit Master text styles</a:t>
            </a:r>
          </a:p>
          <a:p>
            <a:pPr lvl="1"/>
            <a:r>
              <a:rPr lang="en-US" dirty="0"/>
              <a:t>Second level</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dirty="0"/>
          </a:p>
        </p:txBody>
      </p:sp>
      <p:sp>
        <p:nvSpPr>
          <p:cNvPr id="4" name="Footer Placeholder 3"/>
          <p:cNvSpPr>
            <a:spLocks noGrp="1"/>
          </p:cNvSpPr>
          <p:nvPr>
            <p:ph type="ftr" sz="quarter" idx="11"/>
          </p:nvPr>
        </p:nvSpPr>
        <p:spPr>
          <a:xfrm>
            <a:off x="4038600" y="6356350"/>
            <a:ext cx="4114800" cy="365125"/>
          </a:xfrm>
          <a:prstGeom prst="rect">
            <a:avLst/>
          </a:prstGeom>
        </p:spPr>
        <p:txBody>
          <a:bodyPr/>
          <a:lstStyle/>
          <a:p>
            <a:r>
              <a:rPr lang="en-US" dirty="0"/>
              <a:t>Contoso grand opening event</a:t>
            </a:r>
          </a:p>
        </p:txBody>
      </p:sp>
      <p:sp>
        <p:nvSpPr>
          <p:cNvPr id="5" name="Slide Number Placeholder 4"/>
          <p:cNvSpPr>
            <a:spLocks noGrp="1"/>
          </p:cNvSpPr>
          <p:nvPr>
            <p:ph type="sldNum" sz="quarter" idx="12"/>
          </p:nvPr>
        </p:nvSpPr>
        <p:spPr>
          <a:xfrm>
            <a:off x="8610600" y="6356350"/>
            <a:ext cx="2743200" cy="365125"/>
          </a:xfrm>
          <a:prstGeom prst="rect">
            <a:avLst/>
          </a:prstGeom>
        </p:spPr>
        <p:txBody>
          <a:bodyPr/>
          <a:lstStyle/>
          <a:p>
            <a:fld id="{294A09A9-5501-47C1-A89A-A340965A2BE2}" type="slidenum">
              <a:rPr lang="en-US" smtClean="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p>
        </p:txBody>
      </p:sp>
      <p:sp>
        <p:nvSpPr>
          <p:cNvPr id="3" name="Footer Placeholder 2"/>
          <p:cNvSpPr>
            <a:spLocks noGrp="1"/>
          </p:cNvSpPr>
          <p:nvPr>
            <p:ph type="ftr" sz="quarter" idx="11"/>
          </p:nvPr>
        </p:nvSpPr>
        <p:spPr>
          <a:xfrm>
            <a:off x="4038600" y="6356350"/>
            <a:ext cx="4114800" cy="365125"/>
          </a:xfrm>
          <a:prstGeom prst="rect">
            <a:avLst/>
          </a:prstGeom>
        </p:spPr>
        <p:txBody>
          <a:bodyPr/>
          <a:lstStyle/>
          <a:p>
            <a:r>
              <a:rPr lang="en-US" dirty="0"/>
              <a:t>Contoso grand opening event</a:t>
            </a:r>
          </a:p>
        </p:txBody>
      </p:sp>
      <p:sp>
        <p:nvSpPr>
          <p:cNvPr id="4" name="Slide Number Placeholder 3"/>
          <p:cNvSpPr>
            <a:spLocks noGrp="1"/>
          </p:cNvSpPr>
          <p:nvPr>
            <p:ph type="sldNum" sz="quarter" idx="12"/>
          </p:nvPr>
        </p:nvSpPr>
        <p:spPr>
          <a:xfrm>
            <a:off x="8610600" y="6356350"/>
            <a:ext cx="2743200" cy="365125"/>
          </a:xfrm>
          <a:prstGeom prst="rect">
            <a:avLst/>
          </a:prstGeom>
        </p:spPr>
        <p:txBody>
          <a:bodyPr/>
          <a:lstStyle/>
          <a:p>
            <a:fld id="{294A09A9-5501-47C1-A89A-A340965A2BE2}" type="slidenum">
              <a:rPr lang="en-US" smtClean="0"/>
              <a:pPr/>
              <a:t>‹#›</a:t>
            </a:fld>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r>
              <a:rPr lang="en-US" dirty="0"/>
              <a:t>Contoso grand opening event</a:t>
            </a:r>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294A09A9-5501-47C1-A89A-A340965A2BE2}"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1928" y="1124712"/>
            <a:ext cx="5532120" cy="960120"/>
          </a:xfrm>
        </p:spPr>
        <p:txBody>
          <a:bodyPr anchor="b">
            <a:noAutofit/>
          </a:bodyPr>
          <a:lstStyle>
            <a:lvl1pPr>
              <a:lnSpc>
                <a:spcPct val="170000"/>
              </a:lnSpc>
              <a:defRPr sz="4800"/>
            </a:lvl1pPr>
          </a:lstStyle>
          <a:p>
            <a:r>
              <a:rPr lang="en-US" dirty="0"/>
              <a:t>Click to edit Master title style</a:t>
            </a:r>
          </a:p>
        </p:txBody>
      </p:sp>
      <p:sp>
        <p:nvSpPr>
          <p:cNvPr id="3" name="Content Placeholder 2"/>
          <p:cNvSpPr>
            <a:spLocks noGrp="1"/>
          </p:cNvSpPr>
          <p:nvPr>
            <p:ph idx="1"/>
          </p:nvPr>
        </p:nvSpPr>
        <p:spPr>
          <a:xfrm>
            <a:off x="6236208" y="2286000"/>
            <a:ext cx="5532121" cy="3831328"/>
          </a:xfrm>
        </p:spPr>
        <p:txBody>
          <a:bodyPr>
            <a:noAutofit/>
          </a:bodyPr>
          <a:lstStyle>
            <a:lvl1pPr>
              <a:spcBef>
                <a:spcPts val="1000"/>
              </a:spcBef>
              <a:buClr>
                <a:schemeClr val="accent4"/>
              </a:buClr>
              <a:defRPr sz="2400"/>
            </a:lvl1pPr>
            <a:lvl2pPr>
              <a:buClr>
                <a:schemeClr val="accent4"/>
              </a:buClr>
              <a:defRPr sz="2000"/>
            </a:lvl2pPr>
            <a:lvl3pPr>
              <a:buClr>
                <a:schemeClr val="accent4"/>
              </a:buClr>
              <a:defRPr sz="1800"/>
            </a:lvl3pPr>
            <a:lvl4pPr>
              <a:buClr>
                <a:schemeClr val="accent4"/>
              </a:buClr>
              <a:defRPr sz="1600"/>
            </a:lvl4pPr>
            <a:lvl5pPr>
              <a:buClr>
                <a:schemeClr val="accent4"/>
              </a:buCl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Freeform: Shape 17"/>
          <p:cNvSpPr/>
          <p:nvPr userDrawn="1"/>
        </p:nvSpPr>
        <p:spPr>
          <a:xfrm>
            <a:off x="2874900" y="3317773"/>
            <a:ext cx="1864449" cy="3255643"/>
          </a:xfrm>
          <a:custGeom>
            <a:avLst/>
            <a:gdLst>
              <a:gd name="connsiteX0" fmla="*/ 1303919 w 1864449"/>
              <a:gd name="connsiteY0" fmla="*/ 859 h 3255643"/>
              <a:gd name="connsiteX1" fmla="*/ 1598851 w 1864449"/>
              <a:gd name="connsiteY1" fmla="*/ 645726 h 3255643"/>
              <a:gd name="connsiteX2" fmla="*/ 1674028 w 1864449"/>
              <a:gd name="connsiteY2" fmla="*/ 3108073 h 3255643"/>
              <a:gd name="connsiteX3" fmla="*/ 210888 w 1864449"/>
              <a:gd name="connsiteY3" fmla="*/ 2425563 h 3255643"/>
              <a:gd name="connsiteX4" fmla="*/ 61577 w 1864449"/>
              <a:gd name="connsiteY4" fmla="*/ 2059622 h 3255643"/>
              <a:gd name="connsiteX5" fmla="*/ 1303919 w 1864449"/>
              <a:gd name="connsiteY5" fmla="*/ 859 h 32556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64449" h="3255643">
                <a:moveTo>
                  <a:pt x="1303919" y="859"/>
                </a:moveTo>
                <a:cubicBezTo>
                  <a:pt x="1554097" y="15355"/>
                  <a:pt x="1708665" y="214035"/>
                  <a:pt x="1598851" y="645726"/>
                </a:cubicBezTo>
                <a:cubicBezTo>
                  <a:pt x="1247448" y="2027136"/>
                  <a:pt x="2268967" y="2591231"/>
                  <a:pt x="1674028" y="3108073"/>
                </a:cubicBezTo>
                <a:cubicBezTo>
                  <a:pt x="1190641" y="3528009"/>
                  <a:pt x="519823" y="2973220"/>
                  <a:pt x="210888" y="2425563"/>
                </a:cubicBezTo>
                <a:cubicBezTo>
                  <a:pt x="139596" y="2299180"/>
                  <a:pt x="87575" y="2173178"/>
                  <a:pt x="61577" y="2059622"/>
                </a:cubicBezTo>
                <a:cubicBezTo>
                  <a:pt x="-259613" y="828525"/>
                  <a:pt x="753529" y="-31033"/>
                  <a:pt x="1303919" y="859"/>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12" name="Freeform: Shape 11"/>
          <p:cNvSpPr/>
          <p:nvPr userDrawn="1"/>
        </p:nvSpPr>
        <p:spPr>
          <a:xfrm>
            <a:off x="1727390" y="314278"/>
            <a:ext cx="3559966" cy="4772583"/>
          </a:xfrm>
          <a:custGeom>
            <a:avLst/>
            <a:gdLst>
              <a:gd name="connsiteX0" fmla="*/ 2629170 w 3559966"/>
              <a:gd name="connsiteY0" fmla="*/ 961 h 4772583"/>
              <a:gd name="connsiteX1" fmla="*/ 3272980 w 3559966"/>
              <a:gd name="connsiteY1" fmla="*/ 250595 h 4772583"/>
              <a:gd name="connsiteX2" fmla="*/ 2235116 w 3559966"/>
              <a:gd name="connsiteY2" fmla="*/ 4667993 h 4772583"/>
              <a:gd name="connsiteX3" fmla="*/ 37990 w 3559966"/>
              <a:gd name="connsiteY3" fmla="*/ 1868288 h 4772583"/>
              <a:gd name="connsiteX4" fmla="*/ 2629170 w 3559966"/>
              <a:gd name="connsiteY4" fmla="*/ 961 h 47725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59966" h="4772583">
                <a:moveTo>
                  <a:pt x="2629170" y="961"/>
                </a:moveTo>
                <a:cubicBezTo>
                  <a:pt x="2893495" y="-9398"/>
                  <a:pt x="3120352" y="63385"/>
                  <a:pt x="3272980" y="250595"/>
                </a:cubicBezTo>
                <a:cubicBezTo>
                  <a:pt x="3970708" y="1106411"/>
                  <a:pt x="3307628" y="4023593"/>
                  <a:pt x="2235116" y="4667993"/>
                </a:cubicBezTo>
                <a:cubicBezTo>
                  <a:pt x="1162605" y="5312392"/>
                  <a:pt x="-250305" y="2806328"/>
                  <a:pt x="37990" y="1868288"/>
                </a:cubicBezTo>
                <a:cubicBezTo>
                  <a:pt x="263221" y="1135444"/>
                  <a:pt x="1685151" y="37958"/>
                  <a:pt x="2629170" y="961"/>
                </a:cubicBezTo>
                <a:close/>
              </a:path>
            </a:pathLst>
          </a:custGeom>
          <a:solidFill>
            <a:schemeClr val="accent5"/>
          </a:solidFill>
          <a:ln w="381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14" name="Freeform: Shape 13"/>
          <p:cNvSpPr/>
          <p:nvPr userDrawn="1"/>
        </p:nvSpPr>
        <p:spPr>
          <a:xfrm>
            <a:off x="3567607" y="1990454"/>
            <a:ext cx="1865518" cy="2564608"/>
          </a:xfrm>
          <a:custGeom>
            <a:avLst/>
            <a:gdLst>
              <a:gd name="connsiteX0" fmla="*/ 797111 w 1865518"/>
              <a:gd name="connsiteY0" fmla="*/ 25 h 2564608"/>
              <a:gd name="connsiteX1" fmla="*/ 1854618 w 1865518"/>
              <a:gd name="connsiteY1" fmla="*/ 1470433 h 2564608"/>
              <a:gd name="connsiteX2" fmla="*/ 201733 w 1865518"/>
              <a:gd name="connsiteY2" fmla="*/ 2453129 h 2564608"/>
              <a:gd name="connsiteX3" fmla="*/ 581487 w 1865518"/>
              <a:gd name="connsiteY3" fmla="*/ 70732 h 2564608"/>
              <a:gd name="connsiteX4" fmla="*/ 797111 w 1865518"/>
              <a:gd name="connsiteY4" fmla="*/ 25 h 25646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65518" h="2564608">
                <a:moveTo>
                  <a:pt x="797111" y="25"/>
                </a:moveTo>
                <a:cubicBezTo>
                  <a:pt x="1321752" y="-5769"/>
                  <a:pt x="1956684" y="1025472"/>
                  <a:pt x="1854618" y="1470433"/>
                </a:cubicBezTo>
                <a:cubicBezTo>
                  <a:pt x="1737971" y="1978960"/>
                  <a:pt x="604749" y="2879982"/>
                  <a:pt x="201733" y="2453129"/>
                </a:cubicBezTo>
                <a:cubicBezTo>
                  <a:pt x="-201282" y="2026275"/>
                  <a:pt x="37672" y="453838"/>
                  <a:pt x="581487" y="70732"/>
                </a:cubicBezTo>
                <a:cubicBezTo>
                  <a:pt x="649464" y="22844"/>
                  <a:pt x="722162" y="852"/>
                  <a:pt x="797111" y="25"/>
                </a:cubicBezTo>
                <a:close/>
              </a:path>
            </a:pathLst>
          </a:custGeom>
          <a:noFill/>
          <a:ln w="38100">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3" name="Picture Placeholder 22"/>
          <p:cNvSpPr>
            <a:spLocks noGrp="1"/>
          </p:cNvSpPr>
          <p:nvPr>
            <p:ph type="pic" sz="quarter" idx="10"/>
          </p:nvPr>
        </p:nvSpPr>
        <p:spPr>
          <a:xfrm>
            <a:off x="1" y="0"/>
            <a:ext cx="4824092" cy="6858000"/>
          </a:xfrm>
          <a:custGeom>
            <a:avLst/>
            <a:gdLst>
              <a:gd name="connsiteX0" fmla="*/ 0 w 4824092"/>
              <a:gd name="connsiteY0" fmla="*/ 0 h 6858000"/>
              <a:gd name="connsiteX1" fmla="*/ 4803723 w 4824092"/>
              <a:gd name="connsiteY1" fmla="*/ 0 h 6858000"/>
              <a:gd name="connsiteX2" fmla="*/ 4809757 w 4824092"/>
              <a:gd name="connsiteY2" fmla="*/ 55240 h 6858000"/>
              <a:gd name="connsiteX3" fmla="*/ 4340558 w 4824092"/>
              <a:gd name="connsiteY3" fmla="*/ 2357355 h 6858000"/>
              <a:gd name="connsiteX4" fmla="*/ 4257693 w 4824092"/>
              <a:gd name="connsiteY4" fmla="*/ 2555609 h 6858000"/>
              <a:gd name="connsiteX5" fmla="*/ 4252750 w 4824092"/>
              <a:gd name="connsiteY5" fmla="*/ 2562419 h 6858000"/>
              <a:gd name="connsiteX6" fmla="*/ 3831222 w 4824092"/>
              <a:gd name="connsiteY6" fmla="*/ 3565223 h 6858000"/>
              <a:gd name="connsiteX7" fmla="*/ 3722847 w 4824092"/>
              <a:gd name="connsiteY7" fmla="*/ 4570758 h 6858000"/>
              <a:gd name="connsiteX8" fmla="*/ 3735780 w 4824092"/>
              <a:gd name="connsiteY8" fmla="*/ 4825008 h 6858000"/>
              <a:gd name="connsiteX9" fmla="*/ 3752253 w 4824092"/>
              <a:gd name="connsiteY9" fmla="*/ 4971340 h 6858000"/>
              <a:gd name="connsiteX10" fmla="*/ 3765887 w 4824092"/>
              <a:gd name="connsiteY10" fmla="*/ 5117348 h 6858000"/>
              <a:gd name="connsiteX11" fmla="*/ 3796459 w 4824092"/>
              <a:gd name="connsiteY11" fmla="*/ 5338295 h 6858000"/>
              <a:gd name="connsiteX12" fmla="*/ 3819568 w 4824092"/>
              <a:gd name="connsiteY12" fmla="*/ 6764086 h 6858000"/>
              <a:gd name="connsiteX13" fmla="*/ 3801837 w 4824092"/>
              <a:gd name="connsiteY13" fmla="*/ 6858000 h 6858000"/>
              <a:gd name="connsiteX14" fmla="*/ 0 w 4824092"/>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824092" h="6858000">
                <a:moveTo>
                  <a:pt x="0" y="0"/>
                </a:moveTo>
                <a:lnTo>
                  <a:pt x="4803723" y="0"/>
                </a:lnTo>
                <a:lnTo>
                  <a:pt x="4809757" y="55240"/>
                </a:lnTo>
                <a:cubicBezTo>
                  <a:pt x="4893777" y="1062871"/>
                  <a:pt x="4591706" y="1782362"/>
                  <a:pt x="4340558" y="2357355"/>
                </a:cubicBezTo>
                <a:lnTo>
                  <a:pt x="4257693" y="2555609"/>
                </a:lnTo>
                <a:lnTo>
                  <a:pt x="4252750" y="2562419"/>
                </a:lnTo>
                <a:cubicBezTo>
                  <a:pt x="4069830" y="2857481"/>
                  <a:pt x="3923527" y="3192021"/>
                  <a:pt x="3831222" y="3565223"/>
                </a:cubicBezTo>
                <a:cubicBezTo>
                  <a:pt x="3754831" y="3874077"/>
                  <a:pt x="3715422" y="4209410"/>
                  <a:pt x="3722847" y="4570758"/>
                </a:cubicBezTo>
                <a:cubicBezTo>
                  <a:pt x="3722077" y="4651649"/>
                  <a:pt x="3726482" y="4736740"/>
                  <a:pt x="3735780" y="4825008"/>
                </a:cubicBezTo>
                <a:cubicBezTo>
                  <a:pt x="3744620" y="4882175"/>
                  <a:pt x="3743413" y="4914172"/>
                  <a:pt x="3752253" y="4971340"/>
                </a:cubicBezTo>
                <a:lnTo>
                  <a:pt x="3765887" y="5117348"/>
                </a:lnTo>
                <a:cubicBezTo>
                  <a:pt x="3771847" y="5186617"/>
                  <a:pt x="3781942" y="5260230"/>
                  <a:pt x="3796459" y="5338295"/>
                </a:cubicBezTo>
                <a:cubicBezTo>
                  <a:pt x="3898083" y="5884739"/>
                  <a:pt x="3887578" y="6354017"/>
                  <a:pt x="3819568" y="6764086"/>
                </a:cubicBezTo>
                <a:lnTo>
                  <a:pt x="3801837" y="6858000"/>
                </a:lnTo>
                <a:lnTo>
                  <a:pt x="0" y="6858000"/>
                </a:lnTo>
                <a:close/>
              </a:path>
            </a:pathLst>
          </a:custGeom>
          <a:solidFill>
            <a:schemeClr val="bg1">
              <a:lumMod val="95000"/>
            </a:schemeClr>
          </a:solidFill>
        </p:spPr>
        <p:txBody>
          <a:bodyPr wrap="square" anchor="ctr">
            <a:noAutofit/>
          </a:bodyPr>
          <a:lstStyle>
            <a:lvl1pPr marL="0" indent="0" algn="ctr">
              <a:buNone/>
              <a:defRPr/>
            </a:lvl1pPr>
          </a:lstStyle>
          <a:p>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14" name="Text Placeholder 13"/>
          <p:cNvSpPr>
            <a:spLocks noGrp="1"/>
          </p:cNvSpPr>
          <p:nvPr>
            <p:ph type="body" sz="quarter" idx="13" hasCustomPrompt="1"/>
          </p:nvPr>
        </p:nvSpPr>
        <p:spPr>
          <a:xfrm>
            <a:off x="1881480" y="1692737"/>
            <a:ext cx="1536333" cy="343434"/>
          </a:xfrm>
          <a:custGeom>
            <a:avLst/>
            <a:gdLst>
              <a:gd name="connsiteX0" fmla="*/ 171534 w 1536333"/>
              <a:gd name="connsiteY0" fmla="*/ 0 h 343434"/>
              <a:gd name="connsiteX1" fmla="*/ 343069 w 1536333"/>
              <a:gd name="connsiteY1" fmla="*/ 0 h 343434"/>
              <a:gd name="connsiteX2" fmla="*/ 343069 w 1536333"/>
              <a:gd name="connsiteY2" fmla="*/ 91 h 343434"/>
              <a:gd name="connsiteX3" fmla="*/ 1193265 w 1536333"/>
              <a:gd name="connsiteY3" fmla="*/ 91 h 343434"/>
              <a:gd name="connsiteX4" fmla="*/ 1193265 w 1536333"/>
              <a:gd name="connsiteY4" fmla="*/ 366 h 343434"/>
              <a:gd name="connsiteX5" fmla="*/ 1364799 w 1536333"/>
              <a:gd name="connsiteY5" fmla="*/ 366 h 343434"/>
              <a:gd name="connsiteX6" fmla="*/ 1536333 w 1536333"/>
              <a:gd name="connsiteY6" fmla="*/ 171900 h 343434"/>
              <a:gd name="connsiteX7" fmla="*/ 1364799 w 1536333"/>
              <a:gd name="connsiteY7" fmla="*/ 343434 h 343434"/>
              <a:gd name="connsiteX8" fmla="*/ 1193265 w 1536333"/>
              <a:gd name="connsiteY8" fmla="*/ 343434 h 343434"/>
              <a:gd name="connsiteX9" fmla="*/ 339549 w 1536333"/>
              <a:gd name="connsiteY9" fmla="*/ 343434 h 343434"/>
              <a:gd name="connsiteX10" fmla="*/ 339549 w 1536333"/>
              <a:gd name="connsiteY10" fmla="*/ 343068 h 343434"/>
              <a:gd name="connsiteX11" fmla="*/ 171534 w 1536333"/>
              <a:gd name="connsiteY11" fmla="*/ 343068 h 343434"/>
              <a:gd name="connsiteX12" fmla="*/ 0 w 1536333"/>
              <a:gd name="connsiteY12" fmla="*/ 171534 h 343434"/>
              <a:gd name="connsiteX13" fmla="*/ 171534 w 1536333"/>
              <a:gd name="connsiteY13" fmla="*/ 0 h 343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536333" h="343434">
                <a:moveTo>
                  <a:pt x="171534" y="0"/>
                </a:moveTo>
                <a:lnTo>
                  <a:pt x="343069" y="0"/>
                </a:lnTo>
                <a:lnTo>
                  <a:pt x="343069" y="91"/>
                </a:lnTo>
                <a:lnTo>
                  <a:pt x="1193265" y="91"/>
                </a:lnTo>
                <a:lnTo>
                  <a:pt x="1193265" y="366"/>
                </a:lnTo>
                <a:lnTo>
                  <a:pt x="1364799" y="366"/>
                </a:lnTo>
                <a:cubicBezTo>
                  <a:pt x="1459535" y="366"/>
                  <a:pt x="1536333" y="77164"/>
                  <a:pt x="1536333" y="171900"/>
                </a:cubicBezTo>
                <a:cubicBezTo>
                  <a:pt x="1536333" y="266636"/>
                  <a:pt x="1459535" y="343434"/>
                  <a:pt x="1364799" y="343434"/>
                </a:cubicBezTo>
                <a:lnTo>
                  <a:pt x="1193265" y="343434"/>
                </a:lnTo>
                <a:lnTo>
                  <a:pt x="339549" y="343434"/>
                </a:lnTo>
                <a:lnTo>
                  <a:pt x="339549" y="343068"/>
                </a:lnTo>
                <a:lnTo>
                  <a:pt x="171534" y="343068"/>
                </a:lnTo>
                <a:cubicBezTo>
                  <a:pt x="76798" y="343068"/>
                  <a:pt x="0" y="266270"/>
                  <a:pt x="0" y="171534"/>
                </a:cubicBezTo>
                <a:cubicBezTo>
                  <a:pt x="0" y="76798"/>
                  <a:pt x="76798" y="0"/>
                  <a:pt x="171534" y="0"/>
                </a:cubicBezTo>
                <a:close/>
              </a:path>
            </a:pathLst>
          </a:custGeom>
          <a:solidFill>
            <a:schemeClr val="accent6"/>
          </a:solidFill>
        </p:spPr>
        <p:txBody>
          <a:bodyPr wrap="square" rIns="182880">
            <a:noAutofit/>
          </a:bodyPr>
          <a:lstStyle>
            <a:lvl1pPr marL="0" indent="0" algn="ctr">
              <a:lnSpc>
                <a:spcPct val="100000"/>
              </a:lnSpc>
              <a:buNone/>
              <a:defRPr sz="1800">
                <a:solidFill>
                  <a:schemeClr val="bg1"/>
                </a:solidFill>
              </a:defRPr>
            </a:lvl1pPr>
          </a:lstStyle>
          <a:p>
            <a:pPr lvl="0"/>
            <a:r>
              <a:rPr lang="en-US" dirty="0"/>
              <a:t>Time</a:t>
            </a:r>
          </a:p>
        </p:txBody>
      </p:sp>
      <p:sp>
        <p:nvSpPr>
          <p:cNvPr id="2" name="Title 1"/>
          <p:cNvSpPr>
            <a:spLocks noGrp="1"/>
          </p:cNvSpPr>
          <p:nvPr>
            <p:ph type="title"/>
          </p:nvPr>
        </p:nvSpPr>
        <p:spPr/>
        <p:txBody>
          <a:bodyPr>
            <a:noAutofit/>
          </a:bodyPr>
          <a:lstStyle>
            <a:lvl1pPr algn="ctr">
              <a:defRPr/>
            </a:lvl1pPr>
          </a:lstStyle>
          <a:p>
            <a:r>
              <a:rPr lang="en-US"/>
              <a:t>Click to edit Master title style</a:t>
            </a:r>
          </a:p>
        </p:txBody>
      </p:sp>
      <p:sp>
        <p:nvSpPr>
          <p:cNvPr id="15" name="Text Placeholder 14"/>
          <p:cNvSpPr>
            <a:spLocks noGrp="1"/>
          </p:cNvSpPr>
          <p:nvPr>
            <p:ph type="body" sz="quarter" idx="14" hasCustomPrompt="1"/>
          </p:nvPr>
        </p:nvSpPr>
        <p:spPr>
          <a:xfrm>
            <a:off x="1881480" y="2285390"/>
            <a:ext cx="1536333" cy="343434"/>
          </a:xfrm>
          <a:custGeom>
            <a:avLst/>
            <a:gdLst>
              <a:gd name="connsiteX0" fmla="*/ 171534 w 1536333"/>
              <a:gd name="connsiteY0" fmla="*/ 0 h 343434"/>
              <a:gd name="connsiteX1" fmla="*/ 343069 w 1536333"/>
              <a:gd name="connsiteY1" fmla="*/ 0 h 343434"/>
              <a:gd name="connsiteX2" fmla="*/ 343069 w 1536333"/>
              <a:gd name="connsiteY2" fmla="*/ 91 h 343434"/>
              <a:gd name="connsiteX3" fmla="*/ 1193265 w 1536333"/>
              <a:gd name="connsiteY3" fmla="*/ 91 h 343434"/>
              <a:gd name="connsiteX4" fmla="*/ 1193265 w 1536333"/>
              <a:gd name="connsiteY4" fmla="*/ 366 h 343434"/>
              <a:gd name="connsiteX5" fmla="*/ 1364799 w 1536333"/>
              <a:gd name="connsiteY5" fmla="*/ 366 h 343434"/>
              <a:gd name="connsiteX6" fmla="*/ 1536333 w 1536333"/>
              <a:gd name="connsiteY6" fmla="*/ 171900 h 343434"/>
              <a:gd name="connsiteX7" fmla="*/ 1364799 w 1536333"/>
              <a:gd name="connsiteY7" fmla="*/ 343434 h 343434"/>
              <a:gd name="connsiteX8" fmla="*/ 1193265 w 1536333"/>
              <a:gd name="connsiteY8" fmla="*/ 343434 h 343434"/>
              <a:gd name="connsiteX9" fmla="*/ 339549 w 1536333"/>
              <a:gd name="connsiteY9" fmla="*/ 343434 h 343434"/>
              <a:gd name="connsiteX10" fmla="*/ 339549 w 1536333"/>
              <a:gd name="connsiteY10" fmla="*/ 343068 h 343434"/>
              <a:gd name="connsiteX11" fmla="*/ 171534 w 1536333"/>
              <a:gd name="connsiteY11" fmla="*/ 343068 h 343434"/>
              <a:gd name="connsiteX12" fmla="*/ 0 w 1536333"/>
              <a:gd name="connsiteY12" fmla="*/ 171534 h 343434"/>
              <a:gd name="connsiteX13" fmla="*/ 171534 w 1536333"/>
              <a:gd name="connsiteY13" fmla="*/ 0 h 343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536333" h="343434">
                <a:moveTo>
                  <a:pt x="171534" y="0"/>
                </a:moveTo>
                <a:lnTo>
                  <a:pt x="343069" y="0"/>
                </a:lnTo>
                <a:lnTo>
                  <a:pt x="343069" y="91"/>
                </a:lnTo>
                <a:lnTo>
                  <a:pt x="1193265" y="91"/>
                </a:lnTo>
                <a:lnTo>
                  <a:pt x="1193265" y="366"/>
                </a:lnTo>
                <a:lnTo>
                  <a:pt x="1364799" y="366"/>
                </a:lnTo>
                <a:cubicBezTo>
                  <a:pt x="1459535" y="366"/>
                  <a:pt x="1536333" y="77164"/>
                  <a:pt x="1536333" y="171900"/>
                </a:cubicBezTo>
                <a:cubicBezTo>
                  <a:pt x="1536333" y="266636"/>
                  <a:pt x="1459535" y="343434"/>
                  <a:pt x="1364799" y="343434"/>
                </a:cubicBezTo>
                <a:lnTo>
                  <a:pt x="1193265" y="343434"/>
                </a:lnTo>
                <a:lnTo>
                  <a:pt x="339549" y="343434"/>
                </a:lnTo>
                <a:lnTo>
                  <a:pt x="339549" y="343068"/>
                </a:lnTo>
                <a:lnTo>
                  <a:pt x="171534" y="343068"/>
                </a:lnTo>
                <a:cubicBezTo>
                  <a:pt x="76798" y="343068"/>
                  <a:pt x="0" y="266270"/>
                  <a:pt x="0" y="171534"/>
                </a:cubicBezTo>
                <a:cubicBezTo>
                  <a:pt x="0" y="76798"/>
                  <a:pt x="76798" y="0"/>
                  <a:pt x="171534" y="0"/>
                </a:cubicBezTo>
                <a:close/>
              </a:path>
            </a:pathLst>
          </a:custGeom>
          <a:solidFill>
            <a:schemeClr val="accent5"/>
          </a:solidFill>
        </p:spPr>
        <p:txBody>
          <a:bodyPr wrap="square" rIns="182880">
            <a:noAutofit/>
          </a:bodyPr>
          <a:lstStyle>
            <a:lvl1pPr marL="0" indent="0" algn="ctr">
              <a:lnSpc>
                <a:spcPct val="100000"/>
              </a:lnSpc>
              <a:buNone/>
              <a:defRPr sz="1800">
                <a:solidFill>
                  <a:schemeClr val="bg1"/>
                </a:solidFill>
              </a:defRPr>
            </a:lvl1pPr>
          </a:lstStyle>
          <a:p>
            <a:pPr lvl="0"/>
            <a:r>
              <a:rPr lang="en-US" dirty="0"/>
              <a:t>Time</a:t>
            </a:r>
          </a:p>
        </p:txBody>
      </p:sp>
      <p:sp>
        <p:nvSpPr>
          <p:cNvPr id="16" name="Text Placeholder 15"/>
          <p:cNvSpPr>
            <a:spLocks noGrp="1"/>
          </p:cNvSpPr>
          <p:nvPr>
            <p:ph type="body" sz="quarter" idx="15" hasCustomPrompt="1"/>
          </p:nvPr>
        </p:nvSpPr>
        <p:spPr>
          <a:xfrm>
            <a:off x="1881480" y="2878043"/>
            <a:ext cx="1536333" cy="343434"/>
          </a:xfrm>
          <a:custGeom>
            <a:avLst/>
            <a:gdLst>
              <a:gd name="connsiteX0" fmla="*/ 171534 w 1536333"/>
              <a:gd name="connsiteY0" fmla="*/ 0 h 343434"/>
              <a:gd name="connsiteX1" fmla="*/ 343069 w 1536333"/>
              <a:gd name="connsiteY1" fmla="*/ 0 h 343434"/>
              <a:gd name="connsiteX2" fmla="*/ 343069 w 1536333"/>
              <a:gd name="connsiteY2" fmla="*/ 91 h 343434"/>
              <a:gd name="connsiteX3" fmla="*/ 1193265 w 1536333"/>
              <a:gd name="connsiteY3" fmla="*/ 91 h 343434"/>
              <a:gd name="connsiteX4" fmla="*/ 1193265 w 1536333"/>
              <a:gd name="connsiteY4" fmla="*/ 366 h 343434"/>
              <a:gd name="connsiteX5" fmla="*/ 1364799 w 1536333"/>
              <a:gd name="connsiteY5" fmla="*/ 366 h 343434"/>
              <a:gd name="connsiteX6" fmla="*/ 1536333 w 1536333"/>
              <a:gd name="connsiteY6" fmla="*/ 171900 h 343434"/>
              <a:gd name="connsiteX7" fmla="*/ 1364799 w 1536333"/>
              <a:gd name="connsiteY7" fmla="*/ 343434 h 343434"/>
              <a:gd name="connsiteX8" fmla="*/ 1193265 w 1536333"/>
              <a:gd name="connsiteY8" fmla="*/ 343434 h 343434"/>
              <a:gd name="connsiteX9" fmla="*/ 339549 w 1536333"/>
              <a:gd name="connsiteY9" fmla="*/ 343434 h 343434"/>
              <a:gd name="connsiteX10" fmla="*/ 339549 w 1536333"/>
              <a:gd name="connsiteY10" fmla="*/ 343068 h 343434"/>
              <a:gd name="connsiteX11" fmla="*/ 171534 w 1536333"/>
              <a:gd name="connsiteY11" fmla="*/ 343068 h 343434"/>
              <a:gd name="connsiteX12" fmla="*/ 0 w 1536333"/>
              <a:gd name="connsiteY12" fmla="*/ 171534 h 343434"/>
              <a:gd name="connsiteX13" fmla="*/ 171534 w 1536333"/>
              <a:gd name="connsiteY13" fmla="*/ 0 h 343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536333" h="343434">
                <a:moveTo>
                  <a:pt x="171534" y="0"/>
                </a:moveTo>
                <a:lnTo>
                  <a:pt x="343069" y="0"/>
                </a:lnTo>
                <a:lnTo>
                  <a:pt x="343069" y="91"/>
                </a:lnTo>
                <a:lnTo>
                  <a:pt x="1193265" y="91"/>
                </a:lnTo>
                <a:lnTo>
                  <a:pt x="1193265" y="366"/>
                </a:lnTo>
                <a:lnTo>
                  <a:pt x="1364799" y="366"/>
                </a:lnTo>
                <a:cubicBezTo>
                  <a:pt x="1459535" y="366"/>
                  <a:pt x="1536333" y="77164"/>
                  <a:pt x="1536333" y="171900"/>
                </a:cubicBezTo>
                <a:cubicBezTo>
                  <a:pt x="1536333" y="266636"/>
                  <a:pt x="1459535" y="343434"/>
                  <a:pt x="1364799" y="343434"/>
                </a:cubicBezTo>
                <a:lnTo>
                  <a:pt x="1193265" y="343434"/>
                </a:lnTo>
                <a:lnTo>
                  <a:pt x="339549" y="343434"/>
                </a:lnTo>
                <a:lnTo>
                  <a:pt x="339549" y="343068"/>
                </a:lnTo>
                <a:lnTo>
                  <a:pt x="171534" y="343068"/>
                </a:lnTo>
                <a:cubicBezTo>
                  <a:pt x="76798" y="343068"/>
                  <a:pt x="0" y="266270"/>
                  <a:pt x="0" y="171534"/>
                </a:cubicBezTo>
                <a:cubicBezTo>
                  <a:pt x="0" y="76798"/>
                  <a:pt x="76798" y="0"/>
                  <a:pt x="171534" y="0"/>
                </a:cubicBezTo>
                <a:close/>
              </a:path>
            </a:pathLst>
          </a:custGeom>
          <a:solidFill>
            <a:schemeClr val="accent4"/>
          </a:solidFill>
        </p:spPr>
        <p:txBody>
          <a:bodyPr wrap="square" rIns="182880">
            <a:noAutofit/>
          </a:bodyPr>
          <a:lstStyle>
            <a:lvl1pPr marL="0" indent="0" algn="ctr">
              <a:lnSpc>
                <a:spcPct val="100000"/>
              </a:lnSpc>
              <a:buNone/>
              <a:defRPr sz="1800">
                <a:solidFill>
                  <a:schemeClr val="bg1"/>
                </a:solidFill>
              </a:defRPr>
            </a:lvl1pPr>
          </a:lstStyle>
          <a:p>
            <a:pPr lvl="0"/>
            <a:r>
              <a:rPr lang="en-US" dirty="0"/>
              <a:t>Time</a:t>
            </a:r>
          </a:p>
        </p:txBody>
      </p:sp>
      <p:sp>
        <p:nvSpPr>
          <p:cNvPr id="17" name="Text Placeholder 16"/>
          <p:cNvSpPr>
            <a:spLocks noGrp="1"/>
          </p:cNvSpPr>
          <p:nvPr>
            <p:ph type="body" sz="quarter" idx="16" hasCustomPrompt="1"/>
          </p:nvPr>
        </p:nvSpPr>
        <p:spPr>
          <a:xfrm>
            <a:off x="1881480" y="3470696"/>
            <a:ext cx="1536333" cy="343434"/>
          </a:xfrm>
          <a:custGeom>
            <a:avLst/>
            <a:gdLst>
              <a:gd name="connsiteX0" fmla="*/ 171534 w 1536333"/>
              <a:gd name="connsiteY0" fmla="*/ 0 h 343434"/>
              <a:gd name="connsiteX1" fmla="*/ 343069 w 1536333"/>
              <a:gd name="connsiteY1" fmla="*/ 0 h 343434"/>
              <a:gd name="connsiteX2" fmla="*/ 343069 w 1536333"/>
              <a:gd name="connsiteY2" fmla="*/ 91 h 343434"/>
              <a:gd name="connsiteX3" fmla="*/ 1193265 w 1536333"/>
              <a:gd name="connsiteY3" fmla="*/ 91 h 343434"/>
              <a:gd name="connsiteX4" fmla="*/ 1193265 w 1536333"/>
              <a:gd name="connsiteY4" fmla="*/ 366 h 343434"/>
              <a:gd name="connsiteX5" fmla="*/ 1364799 w 1536333"/>
              <a:gd name="connsiteY5" fmla="*/ 366 h 343434"/>
              <a:gd name="connsiteX6" fmla="*/ 1536333 w 1536333"/>
              <a:gd name="connsiteY6" fmla="*/ 171900 h 343434"/>
              <a:gd name="connsiteX7" fmla="*/ 1364799 w 1536333"/>
              <a:gd name="connsiteY7" fmla="*/ 343434 h 343434"/>
              <a:gd name="connsiteX8" fmla="*/ 1193265 w 1536333"/>
              <a:gd name="connsiteY8" fmla="*/ 343434 h 343434"/>
              <a:gd name="connsiteX9" fmla="*/ 339549 w 1536333"/>
              <a:gd name="connsiteY9" fmla="*/ 343434 h 343434"/>
              <a:gd name="connsiteX10" fmla="*/ 339549 w 1536333"/>
              <a:gd name="connsiteY10" fmla="*/ 343068 h 343434"/>
              <a:gd name="connsiteX11" fmla="*/ 171534 w 1536333"/>
              <a:gd name="connsiteY11" fmla="*/ 343068 h 343434"/>
              <a:gd name="connsiteX12" fmla="*/ 0 w 1536333"/>
              <a:gd name="connsiteY12" fmla="*/ 171534 h 343434"/>
              <a:gd name="connsiteX13" fmla="*/ 171534 w 1536333"/>
              <a:gd name="connsiteY13" fmla="*/ 0 h 343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536333" h="343434">
                <a:moveTo>
                  <a:pt x="171534" y="0"/>
                </a:moveTo>
                <a:lnTo>
                  <a:pt x="343069" y="0"/>
                </a:lnTo>
                <a:lnTo>
                  <a:pt x="343069" y="91"/>
                </a:lnTo>
                <a:lnTo>
                  <a:pt x="1193265" y="91"/>
                </a:lnTo>
                <a:lnTo>
                  <a:pt x="1193265" y="366"/>
                </a:lnTo>
                <a:lnTo>
                  <a:pt x="1364799" y="366"/>
                </a:lnTo>
                <a:cubicBezTo>
                  <a:pt x="1459535" y="366"/>
                  <a:pt x="1536333" y="77164"/>
                  <a:pt x="1536333" y="171900"/>
                </a:cubicBezTo>
                <a:cubicBezTo>
                  <a:pt x="1536333" y="266636"/>
                  <a:pt x="1459535" y="343434"/>
                  <a:pt x="1364799" y="343434"/>
                </a:cubicBezTo>
                <a:lnTo>
                  <a:pt x="1193265" y="343434"/>
                </a:lnTo>
                <a:lnTo>
                  <a:pt x="339549" y="343434"/>
                </a:lnTo>
                <a:lnTo>
                  <a:pt x="339549" y="343068"/>
                </a:lnTo>
                <a:lnTo>
                  <a:pt x="171534" y="343068"/>
                </a:lnTo>
                <a:cubicBezTo>
                  <a:pt x="76798" y="343068"/>
                  <a:pt x="0" y="266270"/>
                  <a:pt x="0" y="171534"/>
                </a:cubicBezTo>
                <a:cubicBezTo>
                  <a:pt x="0" y="76798"/>
                  <a:pt x="76798" y="0"/>
                  <a:pt x="171534" y="0"/>
                </a:cubicBezTo>
                <a:close/>
              </a:path>
            </a:pathLst>
          </a:custGeom>
          <a:solidFill>
            <a:schemeClr val="accent2"/>
          </a:solidFill>
          <a:ln>
            <a:noFill/>
          </a:ln>
        </p:spPr>
        <p:txBody>
          <a:bodyPr wrap="square" rIns="182880">
            <a:noAutofit/>
          </a:bodyPr>
          <a:lstStyle>
            <a:lvl1pPr marL="0" indent="0" algn="ctr">
              <a:lnSpc>
                <a:spcPct val="100000"/>
              </a:lnSpc>
              <a:buNone/>
              <a:defRPr sz="1800">
                <a:solidFill>
                  <a:schemeClr val="bg1"/>
                </a:solidFill>
              </a:defRPr>
            </a:lvl1pPr>
          </a:lstStyle>
          <a:p>
            <a:pPr lvl="0"/>
            <a:r>
              <a:rPr lang="en-US" dirty="0"/>
              <a:t>Time</a:t>
            </a:r>
          </a:p>
        </p:txBody>
      </p:sp>
      <p:sp>
        <p:nvSpPr>
          <p:cNvPr id="18" name="Text Placeholder 17"/>
          <p:cNvSpPr>
            <a:spLocks noGrp="1"/>
          </p:cNvSpPr>
          <p:nvPr>
            <p:ph type="body" sz="quarter" idx="17" hasCustomPrompt="1"/>
          </p:nvPr>
        </p:nvSpPr>
        <p:spPr>
          <a:xfrm>
            <a:off x="1881480" y="4063349"/>
            <a:ext cx="1536333" cy="343434"/>
          </a:xfrm>
          <a:custGeom>
            <a:avLst/>
            <a:gdLst>
              <a:gd name="connsiteX0" fmla="*/ 171534 w 1536333"/>
              <a:gd name="connsiteY0" fmla="*/ 0 h 343434"/>
              <a:gd name="connsiteX1" fmla="*/ 343069 w 1536333"/>
              <a:gd name="connsiteY1" fmla="*/ 0 h 343434"/>
              <a:gd name="connsiteX2" fmla="*/ 343069 w 1536333"/>
              <a:gd name="connsiteY2" fmla="*/ 91 h 343434"/>
              <a:gd name="connsiteX3" fmla="*/ 1193265 w 1536333"/>
              <a:gd name="connsiteY3" fmla="*/ 91 h 343434"/>
              <a:gd name="connsiteX4" fmla="*/ 1193265 w 1536333"/>
              <a:gd name="connsiteY4" fmla="*/ 366 h 343434"/>
              <a:gd name="connsiteX5" fmla="*/ 1364799 w 1536333"/>
              <a:gd name="connsiteY5" fmla="*/ 366 h 343434"/>
              <a:gd name="connsiteX6" fmla="*/ 1536333 w 1536333"/>
              <a:gd name="connsiteY6" fmla="*/ 171900 h 343434"/>
              <a:gd name="connsiteX7" fmla="*/ 1364799 w 1536333"/>
              <a:gd name="connsiteY7" fmla="*/ 343434 h 343434"/>
              <a:gd name="connsiteX8" fmla="*/ 1193265 w 1536333"/>
              <a:gd name="connsiteY8" fmla="*/ 343434 h 343434"/>
              <a:gd name="connsiteX9" fmla="*/ 339549 w 1536333"/>
              <a:gd name="connsiteY9" fmla="*/ 343434 h 343434"/>
              <a:gd name="connsiteX10" fmla="*/ 339549 w 1536333"/>
              <a:gd name="connsiteY10" fmla="*/ 343068 h 343434"/>
              <a:gd name="connsiteX11" fmla="*/ 171534 w 1536333"/>
              <a:gd name="connsiteY11" fmla="*/ 343068 h 343434"/>
              <a:gd name="connsiteX12" fmla="*/ 0 w 1536333"/>
              <a:gd name="connsiteY12" fmla="*/ 171534 h 343434"/>
              <a:gd name="connsiteX13" fmla="*/ 171534 w 1536333"/>
              <a:gd name="connsiteY13" fmla="*/ 0 h 343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536333" h="343434">
                <a:moveTo>
                  <a:pt x="171534" y="0"/>
                </a:moveTo>
                <a:lnTo>
                  <a:pt x="343069" y="0"/>
                </a:lnTo>
                <a:lnTo>
                  <a:pt x="343069" y="91"/>
                </a:lnTo>
                <a:lnTo>
                  <a:pt x="1193265" y="91"/>
                </a:lnTo>
                <a:lnTo>
                  <a:pt x="1193265" y="366"/>
                </a:lnTo>
                <a:lnTo>
                  <a:pt x="1364799" y="366"/>
                </a:lnTo>
                <a:cubicBezTo>
                  <a:pt x="1459535" y="366"/>
                  <a:pt x="1536333" y="77164"/>
                  <a:pt x="1536333" y="171900"/>
                </a:cubicBezTo>
                <a:cubicBezTo>
                  <a:pt x="1536333" y="266636"/>
                  <a:pt x="1459535" y="343434"/>
                  <a:pt x="1364799" y="343434"/>
                </a:cubicBezTo>
                <a:lnTo>
                  <a:pt x="1193265" y="343434"/>
                </a:lnTo>
                <a:lnTo>
                  <a:pt x="339549" y="343434"/>
                </a:lnTo>
                <a:lnTo>
                  <a:pt x="339549" y="343068"/>
                </a:lnTo>
                <a:lnTo>
                  <a:pt x="171534" y="343068"/>
                </a:lnTo>
                <a:cubicBezTo>
                  <a:pt x="76798" y="343068"/>
                  <a:pt x="0" y="266270"/>
                  <a:pt x="0" y="171534"/>
                </a:cubicBezTo>
                <a:cubicBezTo>
                  <a:pt x="0" y="76798"/>
                  <a:pt x="76798" y="0"/>
                  <a:pt x="171534" y="0"/>
                </a:cubicBezTo>
                <a:close/>
              </a:path>
            </a:pathLst>
          </a:custGeom>
          <a:solidFill>
            <a:schemeClr val="accent6"/>
          </a:solidFill>
        </p:spPr>
        <p:txBody>
          <a:bodyPr wrap="square" rIns="182880">
            <a:noAutofit/>
          </a:bodyPr>
          <a:lstStyle>
            <a:lvl1pPr marL="0" indent="0" algn="ctr">
              <a:lnSpc>
                <a:spcPct val="100000"/>
              </a:lnSpc>
              <a:buNone/>
              <a:defRPr sz="1800">
                <a:solidFill>
                  <a:schemeClr val="bg1"/>
                </a:solidFill>
              </a:defRPr>
            </a:lvl1pPr>
          </a:lstStyle>
          <a:p>
            <a:pPr lvl="0"/>
            <a:r>
              <a:rPr lang="en-US" dirty="0"/>
              <a:t>Time</a:t>
            </a:r>
          </a:p>
        </p:txBody>
      </p:sp>
      <p:sp>
        <p:nvSpPr>
          <p:cNvPr id="19" name="Text Placeholder 18"/>
          <p:cNvSpPr>
            <a:spLocks noGrp="1"/>
          </p:cNvSpPr>
          <p:nvPr>
            <p:ph type="body" sz="quarter" idx="18" hasCustomPrompt="1"/>
          </p:nvPr>
        </p:nvSpPr>
        <p:spPr>
          <a:xfrm>
            <a:off x="1881480" y="4656002"/>
            <a:ext cx="1536333" cy="343434"/>
          </a:xfrm>
          <a:custGeom>
            <a:avLst/>
            <a:gdLst>
              <a:gd name="connsiteX0" fmla="*/ 171534 w 1536333"/>
              <a:gd name="connsiteY0" fmla="*/ 0 h 343434"/>
              <a:gd name="connsiteX1" fmla="*/ 343069 w 1536333"/>
              <a:gd name="connsiteY1" fmla="*/ 0 h 343434"/>
              <a:gd name="connsiteX2" fmla="*/ 343069 w 1536333"/>
              <a:gd name="connsiteY2" fmla="*/ 91 h 343434"/>
              <a:gd name="connsiteX3" fmla="*/ 1193265 w 1536333"/>
              <a:gd name="connsiteY3" fmla="*/ 91 h 343434"/>
              <a:gd name="connsiteX4" fmla="*/ 1193265 w 1536333"/>
              <a:gd name="connsiteY4" fmla="*/ 366 h 343434"/>
              <a:gd name="connsiteX5" fmla="*/ 1364799 w 1536333"/>
              <a:gd name="connsiteY5" fmla="*/ 366 h 343434"/>
              <a:gd name="connsiteX6" fmla="*/ 1536333 w 1536333"/>
              <a:gd name="connsiteY6" fmla="*/ 171900 h 343434"/>
              <a:gd name="connsiteX7" fmla="*/ 1364799 w 1536333"/>
              <a:gd name="connsiteY7" fmla="*/ 343434 h 343434"/>
              <a:gd name="connsiteX8" fmla="*/ 1193265 w 1536333"/>
              <a:gd name="connsiteY8" fmla="*/ 343434 h 343434"/>
              <a:gd name="connsiteX9" fmla="*/ 339549 w 1536333"/>
              <a:gd name="connsiteY9" fmla="*/ 343434 h 343434"/>
              <a:gd name="connsiteX10" fmla="*/ 339549 w 1536333"/>
              <a:gd name="connsiteY10" fmla="*/ 343068 h 343434"/>
              <a:gd name="connsiteX11" fmla="*/ 171534 w 1536333"/>
              <a:gd name="connsiteY11" fmla="*/ 343068 h 343434"/>
              <a:gd name="connsiteX12" fmla="*/ 0 w 1536333"/>
              <a:gd name="connsiteY12" fmla="*/ 171534 h 343434"/>
              <a:gd name="connsiteX13" fmla="*/ 171534 w 1536333"/>
              <a:gd name="connsiteY13" fmla="*/ 0 h 343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536333" h="343434">
                <a:moveTo>
                  <a:pt x="171534" y="0"/>
                </a:moveTo>
                <a:lnTo>
                  <a:pt x="343069" y="0"/>
                </a:lnTo>
                <a:lnTo>
                  <a:pt x="343069" y="91"/>
                </a:lnTo>
                <a:lnTo>
                  <a:pt x="1193265" y="91"/>
                </a:lnTo>
                <a:lnTo>
                  <a:pt x="1193265" y="366"/>
                </a:lnTo>
                <a:lnTo>
                  <a:pt x="1364799" y="366"/>
                </a:lnTo>
                <a:cubicBezTo>
                  <a:pt x="1459535" y="366"/>
                  <a:pt x="1536333" y="77164"/>
                  <a:pt x="1536333" y="171900"/>
                </a:cubicBezTo>
                <a:cubicBezTo>
                  <a:pt x="1536333" y="266636"/>
                  <a:pt x="1459535" y="343434"/>
                  <a:pt x="1364799" y="343434"/>
                </a:cubicBezTo>
                <a:lnTo>
                  <a:pt x="1193265" y="343434"/>
                </a:lnTo>
                <a:lnTo>
                  <a:pt x="339549" y="343434"/>
                </a:lnTo>
                <a:lnTo>
                  <a:pt x="339549" y="343068"/>
                </a:lnTo>
                <a:lnTo>
                  <a:pt x="171534" y="343068"/>
                </a:lnTo>
                <a:cubicBezTo>
                  <a:pt x="76798" y="343068"/>
                  <a:pt x="0" y="266270"/>
                  <a:pt x="0" y="171534"/>
                </a:cubicBezTo>
                <a:cubicBezTo>
                  <a:pt x="0" y="76798"/>
                  <a:pt x="76798" y="0"/>
                  <a:pt x="171534" y="0"/>
                </a:cubicBezTo>
                <a:close/>
              </a:path>
            </a:pathLst>
          </a:custGeom>
          <a:solidFill>
            <a:schemeClr val="accent5"/>
          </a:solidFill>
        </p:spPr>
        <p:txBody>
          <a:bodyPr wrap="square" rIns="182880">
            <a:noAutofit/>
          </a:bodyPr>
          <a:lstStyle>
            <a:lvl1pPr marL="0" indent="0" algn="ctr">
              <a:lnSpc>
                <a:spcPct val="100000"/>
              </a:lnSpc>
              <a:buNone/>
              <a:defRPr sz="1800">
                <a:solidFill>
                  <a:schemeClr val="bg1"/>
                </a:solidFill>
              </a:defRPr>
            </a:lvl1pPr>
          </a:lstStyle>
          <a:p>
            <a:pPr lvl="0"/>
            <a:r>
              <a:rPr lang="en-US" dirty="0"/>
              <a:t>Time</a:t>
            </a:r>
          </a:p>
        </p:txBody>
      </p:sp>
      <p:sp>
        <p:nvSpPr>
          <p:cNvPr id="20" name="Text Placeholder 19"/>
          <p:cNvSpPr>
            <a:spLocks noGrp="1"/>
          </p:cNvSpPr>
          <p:nvPr>
            <p:ph type="body" sz="quarter" idx="19" hasCustomPrompt="1"/>
          </p:nvPr>
        </p:nvSpPr>
        <p:spPr>
          <a:xfrm>
            <a:off x="1881480" y="5248656"/>
            <a:ext cx="1536333" cy="343434"/>
          </a:xfrm>
          <a:custGeom>
            <a:avLst/>
            <a:gdLst>
              <a:gd name="connsiteX0" fmla="*/ 171534 w 1536333"/>
              <a:gd name="connsiteY0" fmla="*/ 0 h 343434"/>
              <a:gd name="connsiteX1" fmla="*/ 343069 w 1536333"/>
              <a:gd name="connsiteY1" fmla="*/ 0 h 343434"/>
              <a:gd name="connsiteX2" fmla="*/ 343069 w 1536333"/>
              <a:gd name="connsiteY2" fmla="*/ 91 h 343434"/>
              <a:gd name="connsiteX3" fmla="*/ 1193265 w 1536333"/>
              <a:gd name="connsiteY3" fmla="*/ 91 h 343434"/>
              <a:gd name="connsiteX4" fmla="*/ 1193265 w 1536333"/>
              <a:gd name="connsiteY4" fmla="*/ 366 h 343434"/>
              <a:gd name="connsiteX5" fmla="*/ 1364799 w 1536333"/>
              <a:gd name="connsiteY5" fmla="*/ 366 h 343434"/>
              <a:gd name="connsiteX6" fmla="*/ 1536333 w 1536333"/>
              <a:gd name="connsiteY6" fmla="*/ 171900 h 343434"/>
              <a:gd name="connsiteX7" fmla="*/ 1364799 w 1536333"/>
              <a:gd name="connsiteY7" fmla="*/ 343434 h 343434"/>
              <a:gd name="connsiteX8" fmla="*/ 1193265 w 1536333"/>
              <a:gd name="connsiteY8" fmla="*/ 343434 h 343434"/>
              <a:gd name="connsiteX9" fmla="*/ 339549 w 1536333"/>
              <a:gd name="connsiteY9" fmla="*/ 343434 h 343434"/>
              <a:gd name="connsiteX10" fmla="*/ 339549 w 1536333"/>
              <a:gd name="connsiteY10" fmla="*/ 343068 h 343434"/>
              <a:gd name="connsiteX11" fmla="*/ 171534 w 1536333"/>
              <a:gd name="connsiteY11" fmla="*/ 343068 h 343434"/>
              <a:gd name="connsiteX12" fmla="*/ 0 w 1536333"/>
              <a:gd name="connsiteY12" fmla="*/ 171534 h 343434"/>
              <a:gd name="connsiteX13" fmla="*/ 171534 w 1536333"/>
              <a:gd name="connsiteY13" fmla="*/ 0 h 343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536333" h="343434">
                <a:moveTo>
                  <a:pt x="171534" y="0"/>
                </a:moveTo>
                <a:lnTo>
                  <a:pt x="343069" y="0"/>
                </a:lnTo>
                <a:lnTo>
                  <a:pt x="343069" y="91"/>
                </a:lnTo>
                <a:lnTo>
                  <a:pt x="1193265" y="91"/>
                </a:lnTo>
                <a:lnTo>
                  <a:pt x="1193265" y="366"/>
                </a:lnTo>
                <a:lnTo>
                  <a:pt x="1364799" y="366"/>
                </a:lnTo>
                <a:cubicBezTo>
                  <a:pt x="1459535" y="366"/>
                  <a:pt x="1536333" y="77164"/>
                  <a:pt x="1536333" y="171900"/>
                </a:cubicBezTo>
                <a:cubicBezTo>
                  <a:pt x="1536333" y="266636"/>
                  <a:pt x="1459535" y="343434"/>
                  <a:pt x="1364799" y="343434"/>
                </a:cubicBezTo>
                <a:lnTo>
                  <a:pt x="1193265" y="343434"/>
                </a:lnTo>
                <a:lnTo>
                  <a:pt x="339549" y="343434"/>
                </a:lnTo>
                <a:lnTo>
                  <a:pt x="339549" y="343068"/>
                </a:lnTo>
                <a:lnTo>
                  <a:pt x="171534" y="343068"/>
                </a:lnTo>
                <a:cubicBezTo>
                  <a:pt x="76798" y="343068"/>
                  <a:pt x="0" y="266270"/>
                  <a:pt x="0" y="171534"/>
                </a:cubicBezTo>
                <a:cubicBezTo>
                  <a:pt x="0" y="76798"/>
                  <a:pt x="76798" y="0"/>
                  <a:pt x="171534" y="0"/>
                </a:cubicBezTo>
                <a:close/>
              </a:path>
            </a:pathLst>
          </a:custGeom>
          <a:solidFill>
            <a:schemeClr val="accent4"/>
          </a:solidFill>
        </p:spPr>
        <p:txBody>
          <a:bodyPr wrap="square" rIns="182880">
            <a:noAutofit/>
          </a:bodyPr>
          <a:lstStyle>
            <a:lvl1pPr marL="0" indent="0" algn="ctr">
              <a:lnSpc>
                <a:spcPct val="100000"/>
              </a:lnSpc>
              <a:buNone/>
              <a:defRPr sz="1800">
                <a:solidFill>
                  <a:schemeClr val="bg1"/>
                </a:solidFill>
              </a:defRPr>
            </a:lvl1pPr>
          </a:lstStyle>
          <a:p>
            <a:pPr lvl="0"/>
            <a:r>
              <a:rPr lang="en-US" dirty="0"/>
              <a:t>Time</a:t>
            </a:r>
          </a:p>
        </p:txBody>
      </p:sp>
      <p:sp>
        <p:nvSpPr>
          <p:cNvPr id="22" name="Text Placeholder 21"/>
          <p:cNvSpPr>
            <a:spLocks noGrp="1"/>
          </p:cNvSpPr>
          <p:nvPr>
            <p:ph type="body" sz="quarter" idx="20"/>
          </p:nvPr>
        </p:nvSpPr>
        <p:spPr>
          <a:xfrm>
            <a:off x="3520440" y="1636776"/>
            <a:ext cx="6958584" cy="466344"/>
          </a:xfrm>
        </p:spPr>
        <p:txBody>
          <a:bodyPr>
            <a:noAutofit/>
          </a:bodyPr>
          <a:lstStyle>
            <a:lvl1pPr marL="0" indent="0">
              <a:lnSpc>
                <a:spcPct val="100000"/>
              </a:lnSpc>
              <a:buNone/>
              <a:defRPr sz="2400"/>
            </a:lvl1pPr>
          </a:lstStyle>
          <a:p>
            <a:pPr lvl="0"/>
            <a:r>
              <a:rPr lang="en-US" dirty="0"/>
              <a:t>Click to edit Master text styles</a:t>
            </a:r>
          </a:p>
        </p:txBody>
      </p:sp>
      <p:sp>
        <p:nvSpPr>
          <p:cNvPr id="23" name="Text Placeholder 21"/>
          <p:cNvSpPr>
            <a:spLocks noGrp="1"/>
          </p:cNvSpPr>
          <p:nvPr>
            <p:ph type="body" sz="quarter" idx="21"/>
          </p:nvPr>
        </p:nvSpPr>
        <p:spPr>
          <a:xfrm>
            <a:off x="3520440" y="2231136"/>
            <a:ext cx="6958584" cy="466344"/>
          </a:xfrm>
        </p:spPr>
        <p:txBody>
          <a:bodyPr>
            <a:noAutofit/>
          </a:bodyPr>
          <a:lstStyle>
            <a:lvl1pPr marL="0" indent="0">
              <a:lnSpc>
                <a:spcPct val="100000"/>
              </a:lnSpc>
              <a:buNone/>
              <a:defRPr sz="2400"/>
            </a:lvl1pPr>
          </a:lstStyle>
          <a:p>
            <a:pPr lvl="0"/>
            <a:r>
              <a:rPr lang="en-US" dirty="0"/>
              <a:t>Click to edit Master text styles</a:t>
            </a:r>
          </a:p>
        </p:txBody>
      </p:sp>
      <p:sp>
        <p:nvSpPr>
          <p:cNvPr id="24" name="Text Placeholder 21"/>
          <p:cNvSpPr>
            <a:spLocks noGrp="1"/>
          </p:cNvSpPr>
          <p:nvPr>
            <p:ph type="body" sz="quarter" idx="22"/>
          </p:nvPr>
        </p:nvSpPr>
        <p:spPr>
          <a:xfrm>
            <a:off x="3520440" y="2825496"/>
            <a:ext cx="6958584" cy="466344"/>
          </a:xfrm>
        </p:spPr>
        <p:txBody>
          <a:bodyPr>
            <a:noAutofit/>
          </a:bodyPr>
          <a:lstStyle>
            <a:lvl1pPr marL="0" indent="0">
              <a:lnSpc>
                <a:spcPct val="100000"/>
              </a:lnSpc>
              <a:buNone/>
              <a:defRPr sz="2400"/>
            </a:lvl1pPr>
          </a:lstStyle>
          <a:p>
            <a:pPr lvl="0"/>
            <a:r>
              <a:rPr lang="en-US" dirty="0"/>
              <a:t>Click to edit Master text styles</a:t>
            </a:r>
          </a:p>
        </p:txBody>
      </p:sp>
      <p:sp>
        <p:nvSpPr>
          <p:cNvPr id="25" name="Text Placeholder 21"/>
          <p:cNvSpPr>
            <a:spLocks noGrp="1"/>
          </p:cNvSpPr>
          <p:nvPr>
            <p:ph type="body" sz="quarter" idx="23"/>
          </p:nvPr>
        </p:nvSpPr>
        <p:spPr>
          <a:xfrm>
            <a:off x="3520440" y="3419856"/>
            <a:ext cx="6958584" cy="466344"/>
          </a:xfrm>
        </p:spPr>
        <p:txBody>
          <a:bodyPr>
            <a:noAutofit/>
          </a:bodyPr>
          <a:lstStyle>
            <a:lvl1pPr marL="0" indent="0">
              <a:lnSpc>
                <a:spcPct val="100000"/>
              </a:lnSpc>
              <a:buNone/>
              <a:defRPr sz="2400"/>
            </a:lvl1pPr>
          </a:lstStyle>
          <a:p>
            <a:pPr lvl="0"/>
            <a:r>
              <a:rPr lang="en-US" dirty="0"/>
              <a:t>Click to edit Master text styles</a:t>
            </a:r>
          </a:p>
        </p:txBody>
      </p:sp>
      <p:sp>
        <p:nvSpPr>
          <p:cNvPr id="26" name="Text Placeholder 21"/>
          <p:cNvSpPr>
            <a:spLocks noGrp="1"/>
          </p:cNvSpPr>
          <p:nvPr>
            <p:ph type="body" sz="quarter" idx="24"/>
          </p:nvPr>
        </p:nvSpPr>
        <p:spPr>
          <a:xfrm>
            <a:off x="3520440" y="4014216"/>
            <a:ext cx="6958584" cy="466344"/>
          </a:xfrm>
        </p:spPr>
        <p:txBody>
          <a:bodyPr>
            <a:noAutofit/>
          </a:bodyPr>
          <a:lstStyle>
            <a:lvl1pPr marL="0" indent="0">
              <a:lnSpc>
                <a:spcPct val="100000"/>
              </a:lnSpc>
              <a:buNone/>
              <a:defRPr sz="2400"/>
            </a:lvl1pPr>
          </a:lstStyle>
          <a:p>
            <a:pPr lvl="0"/>
            <a:r>
              <a:rPr lang="en-US" dirty="0"/>
              <a:t>Click to edit Master text styles</a:t>
            </a:r>
          </a:p>
        </p:txBody>
      </p:sp>
      <p:sp>
        <p:nvSpPr>
          <p:cNvPr id="27" name="Text Placeholder 21"/>
          <p:cNvSpPr>
            <a:spLocks noGrp="1"/>
          </p:cNvSpPr>
          <p:nvPr>
            <p:ph type="body" sz="quarter" idx="25"/>
          </p:nvPr>
        </p:nvSpPr>
        <p:spPr>
          <a:xfrm>
            <a:off x="3520440" y="4608576"/>
            <a:ext cx="6958584" cy="466344"/>
          </a:xfrm>
        </p:spPr>
        <p:txBody>
          <a:bodyPr>
            <a:noAutofit/>
          </a:bodyPr>
          <a:lstStyle>
            <a:lvl1pPr marL="0" indent="0">
              <a:lnSpc>
                <a:spcPct val="100000"/>
              </a:lnSpc>
              <a:buNone/>
              <a:defRPr sz="2400"/>
            </a:lvl1pPr>
          </a:lstStyle>
          <a:p>
            <a:pPr lvl="0"/>
            <a:r>
              <a:rPr lang="en-US" dirty="0"/>
              <a:t>Click to edit Master text styles</a:t>
            </a:r>
          </a:p>
        </p:txBody>
      </p:sp>
      <p:sp>
        <p:nvSpPr>
          <p:cNvPr id="28" name="Text Placeholder 21"/>
          <p:cNvSpPr>
            <a:spLocks noGrp="1"/>
          </p:cNvSpPr>
          <p:nvPr>
            <p:ph type="body" sz="quarter" idx="26"/>
          </p:nvPr>
        </p:nvSpPr>
        <p:spPr>
          <a:xfrm>
            <a:off x="3520440" y="5202936"/>
            <a:ext cx="6958584" cy="466344"/>
          </a:xfrm>
        </p:spPr>
        <p:txBody>
          <a:bodyPr>
            <a:noAutofit/>
          </a:bodyPr>
          <a:lstStyle>
            <a:lvl1pPr marL="0" indent="0">
              <a:lnSpc>
                <a:spcPct val="100000"/>
              </a:lnSpc>
              <a:buNone/>
              <a:defRPr sz="2400"/>
            </a:lvl1pPr>
          </a:lstStyle>
          <a:p>
            <a:pPr lvl="0"/>
            <a:r>
              <a:rPr lang="en-US" dirty="0"/>
              <a:t>Click to edit Master text styles</a:t>
            </a:r>
          </a:p>
        </p:txBody>
      </p:sp>
      <p:sp>
        <p:nvSpPr>
          <p:cNvPr id="29" name="Slide Number Placeholder 47"/>
          <p:cNvSpPr>
            <a:spLocks noGrp="1"/>
          </p:cNvSpPr>
          <p:nvPr>
            <p:ph type="sldNum" sz="quarter" idx="12"/>
          </p:nvPr>
        </p:nvSpPr>
        <p:spPr>
          <a:xfrm>
            <a:off x="11493726" y="6232422"/>
            <a:ext cx="350913" cy="338960"/>
          </a:xfrm>
          <a:custGeom>
            <a:avLst/>
            <a:gdLst>
              <a:gd name="connsiteX0" fmla="*/ 154845 w 350913"/>
              <a:gd name="connsiteY0" fmla="*/ 22 h 338960"/>
              <a:gd name="connsiteX1" fmla="*/ 340005 w 350913"/>
              <a:gd name="connsiteY1" fmla="*/ 221278 h 338960"/>
              <a:gd name="connsiteX2" fmla="*/ 10634 w 350913"/>
              <a:gd name="connsiteY2" fmla="*/ 289178 h 338960"/>
              <a:gd name="connsiteX3" fmla="*/ 119488 w 350913"/>
              <a:gd name="connsiteY3" fmla="*/ 4155 h 338960"/>
              <a:gd name="connsiteX4" fmla="*/ 154845 w 350913"/>
              <a:gd name="connsiteY4" fmla="*/ 22 h 3389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0913" h="338960">
                <a:moveTo>
                  <a:pt x="154845" y="22"/>
                </a:moveTo>
                <a:cubicBezTo>
                  <a:pt x="246677" y="-1293"/>
                  <a:pt x="391912" y="57780"/>
                  <a:pt x="340005" y="221278"/>
                </a:cubicBezTo>
                <a:cubicBezTo>
                  <a:pt x="280684" y="408133"/>
                  <a:pt x="47387" y="325365"/>
                  <a:pt x="10634" y="289178"/>
                </a:cubicBezTo>
                <a:cubicBezTo>
                  <a:pt x="-26119" y="252991"/>
                  <a:pt x="37818" y="24351"/>
                  <a:pt x="119488" y="4155"/>
                </a:cubicBezTo>
                <a:cubicBezTo>
                  <a:pt x="129697" y="1631"/>
                  <a:pt x="141726" y="210"/>
                  <a:pt x="154845" y="22"/>
                </a:cubicBezTo>
                <a:close/>
              </a:path>
            </a:pathLst>
          </a:custGeom>
          <a:ln w="12700">
            <a:solidFill>
              <a:schemeClr val="accent4"/>
            </a:solidFill>
          </a:ln>
        </p:spPr>
        <p:txBody>
          <a:bodyPr wrap="square">
            <a:noAutofit/>
          </a:bodyPr>
          <a:lstStyle>
            <a:lvl1pPr algn="ctr">
              <a:defRPr/>
            </a:lvl1pPr>
          </a:lstStyle>
          <a:p>
            <a:fld id="{294A09A9-5501-47C1-A89A-A340965A2BE2}" type="slidenum">
              <a:rPr lang="en-US" smtClean="0"/>
              <a:pPr/>
              <a:t>‹#›</a:t>
            </a:fld>
            <a:endParaRPr lang="en-US" dirty="0"/>
          </a:p>
        </p:txBody>
      </p:sp>
      <p:sp>
        <p:nvSpPr>
          <p:cNvPr id="30" name="Footer Placeholder 5"/>
          <p:cNvSpPr>
            <a:spLocks noGrp="1"/>
          </p:cNvSpPr>
          <p:nvPr>
            <p:ph type="ftr" sz="quarter" idx="11"/>
          </p:nvPr>
        </p:nvSpPr>
        <p:spPr>
          <a:xfrm>
            <a:off x="393192" y="6281928"/>
            <a:ext cx="2450592" cy="274320"/>
          </a:xfrm>
          <a:prstGeom prst="rect">
            <a:avLst/>
          </a:prstGeom>
        </p:spPr>
        <p:txBody>
          <a:bodyPr>
            <a:noAutofit/>
          </a:bodyPr>
          <a:lstStyle>
            <a:lvl1pPr algn="l">
              <a:defRPr/>
            </a:lvl1pPr>
          </a:lstStyle>
          <a:p>
            <a:r>
              <a:rPr lang="en-US" dirty="0"/>
              <a:t>Contoso grand opening event</a:t>
            </a:r>
          </a:p>
        </p:txBody>
      </p:sp>
      <p:sp>
        <p:nvSpPr>
          <p:cNvPr id="3" name="Text Placeholder 87"/>
          <p:cNvSpPr>
            <a:spLocks noGrp="1"/>
          </p:cNvSpPr>
          <p:nvPr>
            <p:ph type="body" sz="quarter" idx="31" hasCustomPrompt="1"/>
          </p:nvPr>
        </p:nvSpPr>
        <p:spPr>
          <a:xfrm>
            <a:off x="3154680" y="1817973"/>
            <a:ext cx="100584" cy="100584"/>
          </a:xfrm>
          <a:custGeom>
            <a:avLst/>
            <a:gdLst>
              <a:gd name="connsiteX0" fmla="*/ 104698 w 209396"/>
              <a:gd name="connsiteY0" fmla="*/ 0 h 209396"/>
              <a:gd name="connsiteX1" fmla="*/ 209396 w 209396"/>
              <a:gd name="connsiteY1" fmla="*/ 104698 h 209396"/>
              <a:gd name="connsiteX2" fmla="*/ 104698 w 209396"/>
              <a:gd name="connsiteY2" fmla="*/ 209396 h 209396"/>
              <a:gd name="connsiteX3" fmla="*/ 0 w 209396"/>
              <a:gd name="connsiteY3" fmla="*/ 104698 h 209396"/>
              <a:gd name="connsiteX4" fmla="*/ 104698 w 209396"/>
              <a:gd name="connsiteY4" fmla="*/ 0 h 2093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6" h="209396">
                <a:moveTo>
                  <a:pt x="104698" y="0"/>
                </a:moveTo>
                <a:cubicBezTo>
                  <a:pt x="162521" y="0"/>
                  <a:pt x="209396" y="46875"/>
                  <a:pt x="209396" y="104698"/>
                </a:cubicBezTo>
                <a:cubicBezTo>
                  <a:pt x="209396" y="162521"/>
                  <a:pt x="162521" y="209396"/>
                  <a:pt x="104698" y="209396"/>
                </a:cubicBezTo>
                <a:cubicBezTo>
                  <a:pt x="46875" y="209396"/>
                  <a:pt x="0" y="162521"/>
                  <a:pt x="0" y="104698"/>
                </a:cubicBezTo>
                <a:cubicBezTo>
                  <a:pt x="0" y="46875"/>
                  <a:pt x="46875" y="0"/>
                  <a:pt x="104698" y="0"/>
                </a:cubicBezTo>
                <a:close/>
              </a:path>
            </a:pathLst>
          </a:custGeom>
          <a:solidFill>
            <a:schemeClr val="bg1"/>
          </a:solidFill>
        </p:spPr>
        <p:txBody>
          <a:bodyPr wrap="square" anchor="ctr">
            <a:noAutofit/>
          </a:bodyPr>
          <a:lstStyle>
            <a:lvl1pPr marL="0" indent="0" algn="ctr">
              <a:buNone/>
              <a:defRPr sz="800">
                <a:solidFill>
                  <a:schemeClr val="tx1">
                    <a:alpha val="0"/>
                  </a:schemeClr>
                </a:solidFill>
              </a:defRPr>
            </a:lvl1pPr>
          </a:lstStyle>
          <a:p>
            <a:pPr lvl="0"/>
            <a:r>
              <a:rPr lang="en-US" dirty="0"/>
              <a:t>X</a:t>
            </a:r>
          </a:p>
        </p:txBody>
      </p:sp>
      <p:sp>
        <p:nvSpPr>
          <p:cNvPr id="4" name="Text Placeholder 87"/>
          <p:cNvSpPr>
            <a:spLocks noGrp="1"/>
          </p:cNvSpPr>
          <p:nvPr>
            <p:ph type="body" sz="quarter" idx="32" hasCustomPrompt="1"/>
          </p:nvPr>
        </p:nvSpPr>
        <p:spPr>
          <a:xfrm>
            <a:off x="3154680" y="2407602"/>
            <a:ext cx="100584" cy="100584"/>
          </a:xfrm>
          <a:custGeom>
            <a:avLst/>
            <a:gdLst>
              <a:gd name="connsiteX0" fmla="*/ 104698 w 209396"/>
              <a:gd name="connsiteY0" fmla="*/ 0 h 209396"/>
              <a:gd name="connsiteX1" fmla="*/ 209396 w 209396"/>
              <a:gd name="connsiteY1" fmla="*/ 104698 h 209396"/>
              <a:gd name="connsiteX2" fmla="*/ 104698 w 209396"/>
              <a:gd name="connsiteY2" fmla="*/ 209396 h 209396"/>
              <a:gd name="connsiteX3" fmla="*/ 0 w 209396"/>
              <a:gd name="connsiteY3" fmla="*/ 104698 h 209396"/>
              <a:gd name="connsiteX4" fmla="*/ 104698 w 209396"/>
              <a:gd name="connsiteY4" fmla="*/ 0 h 2093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6" h="209396">
                <a:moveTo>
                  <a:pt x="104698" y="0"/>
                </a:moveTo>
                <a:cubicBezTo>
                  <a:pt x="162521" y="0"/>
                  <a:pt x="209396" y="46875"/>
                  <a:pt x="209396" y="104698"/>
                </a:cubicBezTo>
                <a:cubicBezTo>
                  <a:pt x="209396" y="162521"/>
                  <a:pt x="162521" y="209396"/>
                  <a:pt x="104698" y="209396"/>
                </a:cubicBezTo>
                <a:cubicBezTo>
                  <a:pt x="46875" y="209396"/>
                  <a:pt x="0" y="162521"/>
                  <a:pt x="0" y="104698"/>
                </a:cubicBezTo>
                <a:cubicBezTo>
                  <a:pt x="0" y="46875"/>
                  <a:pt x="46875" y="0"/>
                  <a:pt x="104698" y="0"/>
                </a:cubicBezTo>
                <a:close/>
              </a:path>
            </a:pathLst>
          </a:custGeom>
          <a:solidFill>
            <a:schemeClr val="bg1"/>
          </a:solidFill>
        </p:spPr>
        <p:txBody>
          <a:bodyPr wrap="square" anchor="ctr">
            <a:noAutofit/>
          </a:bodyPr>
          <a:lstStyle>
            <a:lvl1pPr marL="0" indent="0" algn="ctr">
              <a:buNone/>
              <a:defRPr sz="800">
                <a:solidFill>
                  <a:schemeClr val="tx1">
                    <a:alpha val="0"/>
                  </a:schemeClr>
                </a:solidFill>
              </a:defRPr>
            </a:lvl1pPr>
          </a:lstStyle>
          <a:p>
            <a:pPr lvl="0"/>
            <a:r>
              <a:rPr lang="en-US" dirty="0"/>
              <a:t>X</a:t>
            </a:r>
          </a:p>
        </p:txBody>
      </p:sp>
      <p:sp>
        <p:nvSpPr>
          <p:cNvPr id="5" name="Text Placeholder 87"/>
          <p:cNvSpPr>
            <a:spLocks noGrp="1"/>
          </p:cNvSpPr>
          <p:nvPr>
            <p:ph type="body" sz="quarter" idx="33" hasCustomPrompt="1"/>
          </p:nvPr>
        </p:nvSpPr>
        <p:spPr>
          <a:xfrm>
            <a:off x="3154680" y="3006693"/>
            <a:ext cx="100584" cy="100584"/>
          </a:xfrm>
          <a:custGeom>
            <a:avLst/>
            <a:gdLst>
              <a:gd name="connsiteX0" fmla="*/ 104698 w 209396"/>
              <a:gd name="connsiteY0" fmla="*/ 0 h 209396"/>
              <a:gd name="connsiteX1" fmla="*/ 209396 w 209396"/>
              <a:gd name="connsiteY1" fmla="*/ 104698 h 209396"/>
              <a:gd name="connsiteX2" fmla="*/ 104698 w 209396"/>
              <a:gd name="connsiteY2" fmla="*/ 209396 h 209396"/>
              <a:gd name="connsiteX3" fmla="*/ 0 w 209396"/>
              <a:gd name="connsiteY3" fmla="*/ 104698 h 209396"/>
              <a:gd name="connsiteX4" fmla="*/ 104698 w 209396"/>
              <a:gd name="connsiteY4" fmla="*/ 0 h 2093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6" h="209396">
                <a:moveTo>
                  <a:pt x="104698" y="0"/>
                </a:moveTo>
                <a:cubicBezTo>
                  <a:pt x="162521" y="0"/>
                  <a:pt x="209396" y="46875"/>
                  <a:pt x="209396" y="104698"/>
                </a:cubicBezTo>
                <a:cubicBezTo>
                  <a:pt x="209396" y="162521"/>
                  <a:pt x="162521" y="209396"/>
                  <a:pt x="104698" y="209396"/>
                </a:cubicBezTo>
                <a:cubicBezTo>
                  <a:pt x="46875" y="209396"/>
                  <a:pt x="0" y="162521"/>
                  <a:pt x="0" y="104698"/>
                </a:cubicBezTo>
                <a:cubicBezTo>
                  <a:pt x="0" y="46875"/>
                  <a:pt x="46875" y="0"/>
                  <a:pt x="104698" y="0"/>
                </a:cubicBezTo>
                <a:close/>
              </a:path>
            </a:pathLst>
          </a:custGeom>
          <a:solidFill>
            <a:schemeClr val="bg1"/>
          </a:solidFill>
        </p:spPr>
        <p:txBody>
          <a:bodyPr wrap="square" anchor="ctr">
            <a:noAutofit/>
          </a:bodyPr>
          <a:lstStyle>
            <a:lvl1pPr marL="0" indent="0" algn="ctr">
              <a:buNone/>
              <a:defRPr sz="800">
                <a:solidFill>
                  <a:schemeClr val="tx1">
                    <a:alpha val="0"/>
                  </a:schemeClr>
                </a:solidFill>
              </a:defRPr>
            </a:lvl1pPr>
          </a:lstStyle>
          <a:p>
            <a:pPr lvl="0"/>
            <a:r>
              <a:rPr lang="en-US" dirty="0"/>
              <a:t>X</a:t>
            </a:r>
          </a:p>
        </p:txBody>
      </p:sp>
      <p:sp>
        <p:nvSpPr>
          <p:cNvPr id="6" name="Text Placeholder 87"/>
          <p:cNvSpPr>
            <a:spLocks noGrp="1"/>
          </p:cNvSpPr>
          <p:nvPr>
            <p:ph type="body" sz="quarter" idx="34" hasCustomPrompt="1"/>
          </p:nvPr>
        </p:nvSpPr>
        <p:spPr>
          <a:xfrm>
            <a:off x="3154680" y="3602736"/>
            <a:ext cx="100584" cy="100584"/>
          </a:xfrm>
          <a:custGeom>
            <a:avLst/>
            <a:gdLst>
              <a:gd name="connsiteX0" fmla="*/ 104698 w 209396"/>
              <a:gd name="connsiteY0" fmla="*/ 0 h 209396"/>
              <a:gd name="connsiteX1" fmla="*/ 209396 w 209396"/>
              <a:gd name="connsiteY1" fmla="*/ 104698 h 209396"/>
              <a:gd name="connsiteX2" fmla="*/ 104698 w 209396"/>
              <a:gd name="connsiteY2" fmla="*/ 209396 h 209396"/>
              <a:gd name="connsiteX3" fmla="*/ 0 w 209396"/>
              <a:gd name="connsiteY3" fmla="*/ 104698 h 209396"/>
              <a:gd name="connsiteX4" fmla="*/ 104698 w 209396"/>
              <a:gd name="connsiteY4" fmla="*/ 0 h 2093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6" h="209396">
                <a:moveTo>
                  <a:pt x="104698" y="0"/>
                </a:moveTo>
                <a:cubicBezTo>
                  <a:pt x="162521" y="0"/>
                  <a:pt x="209396" y="46875"/>
                  <a:pt x="209396" y="104698"/>
                </a:cubicBezTo>
                <a:cubicBezTo>
                  <a:pt x="209396" y="162521"/>
                  <a:pt x="162521" y="209396"/>
                  <a:pt x="104698" y="209396"/>
                </a:cubicBezTo>
                <a:cubicBezTo>
                  <a:pt x="46875" y="209396"/>
                  <a:pt x="0" y="162521"/>
                  <a:pt x="0" y="104698"/>
                </a:cubicBezTo>
                <a:cubicBezTo>
                  <a:pt x="0" y="46875"/>
                  <a:pt x="46875" y="0"/>
                  <a:pt x="104698" y="0"/>
                </a:cubicBezTo>
                <a:close/>
              </a:path>
            </a:pathLst>
          </a:custGeom>
          <a:solidFill>
            <a:schemeClr val="bg1"/>
          </a:solidFill>
        </p:spPr>
        <p:txBody>
          <a:bodyPr wrap="square" anchor="ctr">
            <a:noAutofit/>
          </a:bodyPr>
          <a:lstStyle>
            <a:lvl1pPr marL="0" indent="0" algn="ctr">
              <a:buNone/>
              <a:defRPr sz="800">
                <a:solidFill>
                  <a:schemeClr val="tx1">
                    <a:alpha val="0"/>
                  </a:schemeClr>
                </a:solidFill>
              </a:defRPr>
            </a:lvl1pPr>
          </a:lstStyle>
          <a:p>
            <a:pPr lvl="0"/>
            <a:r>
              <a:rPr lang="en-US" dirty="0"/>
              <a:t>X</a:t>
            </a:r>
          </a:p>
        </p:txBody>
      </p:sp>
      <p:sp>
        <p:nvSpPr>
          <p:cNvPr id="7" name="Text Placeholder 87"/>
          <p:cNvSpPr>
            <a:spLocks noGrp="1"/>
          </p:cNvSpPr>
          <p:nvPr>
            <p:ph type="body" sz="quarter" idx="35" hasCustomPrompt="1"/>
          </p:nvPr>
        </p:nvSpPr>
        <p:spPr>
          <a:xfrm>
            <a:off x="3154680" y="4184774"/>
            <a:ext cx="100584" cy="100584"/>
          </a:xfrm>
          <a:custGeom>
            <a:avLst/>
            <a:gdLst>
              <a:gd name="connsiteX0" fmla="*/ 104698 w 209396"/>
              <a:gd name="connsiteY0" fmla="*/ 0 h 209396"/>
              <a:gd name="connsiteX1" fmla="*/ 209396 w 209396"/>
              <a:gd name="connsiteY1" fmla="*/ 104698 h 209396"/>
              <a:gd name="connsiteX2" fmla="*/ 104698 w 209396"/>
              <a:gd name="connsiteY2" fmla="*/ 209396 h 209396"/>
              <a:gd name="connsiteX3" fmla="*/ 0 w 209396"/>
              <a:gd name="connsiteY3" fmla="*/ 104698 h 209396"/>
              <a:gd name="connsiteX4" fmla="*/ 104698 w 209396"/>
              <a:gd name="connsiteY4" fmla="*/ 0 h 2093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6" h="209396">
                <a:moveTo>
                  <a:pt x="104698" y="0"/>
                </a:moveTo>
                <a:cubicBezTo>
                  <a:pt x="162521" y="0"/>
                  <a:pt x="209396" y="46875"/>
                  <a:pt x="209396" y="104698"/>
                </a:cubicBezTo>
                <a:cubicBezTo>
                  <a:pt x="209396" y="162521"/>
                  <a:pt x="162521" y="209396"/>
                  <a:pt x="104698" y="209396"/>
                </a:cubicBezTo>
                <a:cubicBezTo>
                  <a:pt x="46875" y="209396"/>
                  <a:pt x="0" y="162521"/>
                  <a:pt x="0" y="104698"/>
                </a:cubicBezTo>
                <a:cubicBezTo>
                  <a:pt x="0" y="46875"/>
                  <a:pt x="46875" y="0"/>
                  <a:pt x="104698" y="0"/>
                </a:cubicBezTo>
                <a:close/>
              </a:path>
            </a:pathLst>
          </a:custGeom>
          <a:solidFill>
            <a:schemeClr val="bg1"/>
          </a:solidFill>
        </p:spPr>
        <p:txBody>
          <a:bodyPr wrap="square" anchor="ctr">
            <a:noAutofit/>
          </a:bodyPr>
          <a:lstStyle>
            <a:lvl1pPr marL="0" indent="0" algn="ctr">
              <a:buNone/>
              <a:defRPr sz="800">
                <a:solidFill>
                  <a:schemeClr val="tx1">
                    <a:alpha val="0"/>
                  </a:schemeClr>
                </a:solidFill>
              </a:defRPr>
            </a:lvl1pPr>
          </a:lstStyle>
          <a:p>
            <a:pPr lvl="0"/>
            <a:r>
              <a:rPr lang="en-US" dirty="0"/>
              <a:t>X</a:t>
            </a:r>
          </a:p>
        </p:txBody>
      </p:sp>
      <p:sp>
        <p:nvSpPr>
          <p:cNvPr id="8" name="Text Placeholder 87"/>
          <p:cNvSpPr>
            <a:spLocks noGrp="1"/>
          </p:cNvSpPr>
          <p:nvPr>
            <p:ph type="body" sz="quarter" idx="36" hasCustomPrompt="1"/>
          </p:nvPr>
        </p:nvSpPr>
        <p:spPr>
          <a:xfrm>
            <a:off x="3154680" y="4777427"/>
            <a:ext cx="100584" cy="100584"/>
          </a:xfrm>
          <a:custGeom>
            <a:avLst/>
            <a:gdLst>
              <a:gd name="connsiteX0" fmla="*/ 104698 w 209396"/>
              <a:gd name="connsiteY0" fmla="*/ 0 h 209396"/>
              <a:gd name="connsiteX1" fmla="*/ 209396 w 209396"/>
              <a:gd name="connsiteY1" fmla="*/ 104698 h 209396"/>
              <a:gd name="connsiteX2" fmla="*/ 104698 w 209396"/>
              <a:gd name="connsiteY2" fmla="*/ 209396 h 209396"/>
              <a:gd name="connsiteX3" fmla="*/ 0 w 209396"/>
              <a:gd name="connsiteY3" fmla="*/ 104698 h 209396"/>
              <a:gd name="connsiteX4" fmla="*/ 104698 w 209396"/>
              <a:gd name="connsiteY4" fmla="*/ 0 h 2093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6" h="209396">
                <a:moveTo>
                  <a:pt x="104698" y="0"/>
                </a:moveTo>
                <a:cubicBezTo>
                  <a:pt x="162521" y="0"/>
                  <a:pt x="209396" y="46875"/>
                  <a:pt x="209396" y="104698"/>
                </a:cubicBezTo>
                <a:cubicBezTo>
                  <a:pt x="209396" y="162521"/>
                  <a:pt x="162521" y="209396"/>
                  <a:pt x="104698" y="209396"/>
                </a:cubicBezTo>
                <a:cubicBezTo>
                  <a:pt x="46875" y="209396"/>
                  <a:pt x="0" y="162521"/>
                  <a:pt x="0" y="104698"/>
                </a:cubicBezTo>
                <a:cubicBezTo>
                  <a:pt x="0" y="46875"/>
                  <a:pt x="46875" y="0"/>
                  <a:pt x="104698" y="0"/>
                </a:cubicBezTo>
                <a:close/>
              </a:path>
            </a:pathLst>
          </a:custGeom>
          <a:solidFill>
            <a:schemeClr val="bg1"/>
          </a:solidFill>
        </p:spPr>
        <p:txBody>
          <a:bodyPr wrap="square" anchor="ctr">
            <a:noAutofit/>
          </a:bodyPr>
          <a:lstStyle>
            <a:lvl1pPr marL="0" indent="0" algn="ctr">
              <a:buNone/>
              <a:defRPr sz="800">
                <a:solidFill>
                  <a:schemeClr val="tx1">
                    <a:alpha val="0"/>
                  </a:schemeClr>
                </a:solidFill>
              </a:defRPr>
            </a:lvl1pPr>
          </a:lstStyle>
          <a:p>
            <a:pPr lvl="0"/>
            <a:r>
              <a:rPr lang="en-US" dirty="0"/>
              <a:t>X</a:t>
            </a:r>
          </a:p>
        </p:txBody>
      </p:sp>
      <p:sp>
        <p:nvSpPr>
          <p:cNvPr id="9" name="Text Placeholder 87"/>
          <p:cNvSpPr>
            <a:spLocks noGrp="1"/>
          </p:cNvSpPr>
          <p:nvPr>
            <p:ph type="body" sz="quarter" idx="37" hasCustomPrompt="1"/>
          </p:nvPr>
        </p:nvSpPr>
        <p:spPr>
          <a:xfrm>
            <a:off x="3154680" y="5385816"/>
            <a:ext cx="100584" cy="100584"/>
          </a:xfrm>
          <a:custGeom>
            <a:avLst/>
            <a:gdLst>
              <a:gd name="connsiteX0" fmla="*/ 104698 w 209396"/>
              <a:gd name="connsiteY0" fmla="*/ 0 h 209396"/>
              <a:gd name="connsiteX1" fmla="*/ 209396 w 209396"/>
              <a:gd name="connsiteY1" fmla="*/ 104698 h 209396"/>
              <a:gd name="connsiteX2" fmla="*/ 104698 w 209396"/>
              <a:gd name="connsiteY2" fmla="*/ 209396 h 209396"/>
              <a:gd name="connsiteX3" fmla="*/ 0 w 209396"/>
              <a:gd name="connsiteY3" fmla="*/ 104698 h 209396"/>
              <a:gd name="connsiteX4" fmla="*/ 104698 w 209396"/>
              <a:gd name="connsiteY4" fmla="*/ 0 h 2093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6" h="209396">
                <a:moveTo>
                  <a:pt x="104698" y="0"/>
                </a:moveTo>
                <a:cubicBezTo>
                  <a:pt x="162521" y="0"/>
                  <a:pt x="209396" y="46875"/>
                  <a:pt x="209396" y="104698"/>
                </a:cubicBezTo>
                <a:cubicBezTo>
                  <a:pt x="209396" y="162521"/>
                  <a:pt x="162521" y="209396"/>
                  <a:pt x="104698" y="209396"/>
                </a:cubicBezTo>
                <a:cubicBezTo>
                  <a:pt x="46875" y="209396"/>
                  <a:pt x="0" y="162521"/>
                  <a:pt x="0" y="104698"/>
                </a:cubicBezTo>
                <a:cubicBezTo>
                  <a:pt x="0" y="46875"/>
                  <a:pt x="46875" y="0"/>
                  <a:pt x="104698" y="0"/>
                </a:cubicBezTo>
                <a:close/>
              </a:path>
            </a:pathLst>
          </a:custGeom>
          <a:solidFill>
            <a:schemeClr val="bg1"/>
          </a:solidFill>
        </p:spPr>
        <p:txBody>
          <a:bodyPr wrap="square" anchor="ctr">
            <a:noAutofit/>
          </a:bodyPr>
          <a:lstStyle>
            <a:lvl1pPr marL="0" indent="0" algn="ctr">
              <a:buNone/>
              <a:defRPr sz="800">
                <a:solidFill>
                  <a:schemeClr val="tx1">
                    <a:alpha val="0"/>
                  </a:schemeClr>
                </a:solidFill>
              </a:defRPr>
            </a:lvl1pPr>
          </a:lstStyle>
          <a:p>
            <a:pPr lvl="0"/>
            <a:r>
              <a:rPr lang="en-US" dirty="0"/>
              <a:t>X</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12" name="Text Placeholder 11"/>
          <p:cNvSpPr>
            <a:spLocks noGrp="1"/>
          </p:cNvSpPr>
          <p:nvPr>
            <p:ph type="body" sz="quarter" idx="14"/>
          </p:nvPr>
        </p:nvSpPr>
        <p:spPr>
          <a:xfrm>
            <a:off x="727611" y="3282696"/>
            <a:ext cx="2097025" cy="1857619"/>
          </a:xfrm>
          <a:custGeom>
            <a:avLst/>
            <a:gdLst>
              <a:gd name="connsiteX0" fmla="*/ 0 w 2097025"/>
              <a:gd name="connsiteY0" fmla="*/ 0 h 1857619"/>
              <a:gd name="connsiteX1" fmla="*/ 2097025 w 2097025"/>
              <a:gd name="connsiteY1" fmla="*/ 2 h 1857619"/>
              <a:gd name="connsiteX2" fmla="*/ 2097025 w 2097025"/>
              <a:gd name="connsiteY2" fmla="*/ 1686565 h 1857619"/>
              <a:gd name="connsiteX3" fmla="*/ 1925971 w 2097025"/>
              <a:gd name="connsiteY3" fmla="*/ 1857619 h 1857619"/>
              <a:gd name="connsiteX4" fmla="*/ 171054 w 2097025"/>
              <a:gd name="connsiteY4" fmla="*/ 1857619 h 1857619"/>
              <a:gd name="connsiteX5" fmla="*/ 0 w 2097025"/>
              <a:gd name="connsiteY5" fmla="*/ 1686565 h 18576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97025" h="1857619">
                <a:moveTo>
                  <a:pt x="0" y="0"/>
                </a:moveTo>
                <a:lnTo>
                  <a:pt x="2097025" y="2"/>
                </a:lnTo>
                <a:lnTo>
                  <a:pt x="2097025" y="1686565"/>
                </a:lnTo>
                <a:cubicBezTo>
                  <a:pt x="2097025" y="1781036"/>
                  <a:pt x="2020442" y="1857619"/>
                  <a:pt x="1925971" y="1857619"/>
                </a:cubicBezTo>
                <a:lnTo>
                  <a:pt x="171054" y="1857619"/>
                </a:lnTo>
                <a:cubicBezTo>
                  <a:pt x="76583" y="1857619"/>
                  <a:pt x="0" y="1781036"/>
                  <a:pt x="0" y="1686565"/>
                </a:cubicBezTo>
                <a:close/>
              </a:path>
            </a:pathLst>
          </a:custGeom>
          <a:solidFill>
            <a:schemeClr val="accent6">
              <a:lumMod val="20000"/>
              <a:lumOff val="80000"/>
            </a:schemeClr>
          </a:solidFill>
        </p:spPr>
        <p:txBody>
          <a:bodyPr wrap="square" lIns="256032" tIns="182880">
            <a:noAutofit/>
          </a:bodyPr>
          <a:lstStyle>
            <a:lvl1pPr marL="0" indent="0">
              <a:lnSpc>
                <a:spcPts val="2080"/>
              </a:lnSpc>
              <a:buNone/>
              <a:defRPr sz="1400"/>
            </a:lvl1pPr>
          </a:lstStyle>
          <a:p>
            <a:pPr lvl="0"/>
            <a:r>
              <a:rPr lang="en-US" dirty="0"/>
              <a:t>Click to edit Master text styles</a:t>
            </a:r>
          </a:p>
        </p:txBody>
      </p:sp>
      <p:sp>
        <p:nvSpPr>
          <p:cNvPr id="2" name="Title 1"/>
          <p:cNvSpPr>
            <a:spLocks noGrp="1"/>
          </p:cNvSpPr>
          <p:nvPr>
            <p:ph type="title"/>
          </p:nvPr>
        </p:nvSpPr>
        <p:spPr/>
        <p:txBody>
          <a:bodyPr>
            <a:noAutofit/>
          </a:bodyPr>
          <a:lstStyle>
            <a:lvl1pPr algn="ctr">
              <a:defRPr/>
            </a:lvl1pPr>
          </a:lstStyle>
          <a:p>
            <a:r>
              <a:rPr lang="en-US"/>
              <a:t>Click to edit Master title style</a:t>
            </a:r>
          </a:p>
        </p:txBody>
      </p:sp>
      <p:sp>
        <p:nvSpPr>
          <p:cNvPr id="30" name="Footer Placeholder 5"/>
          <p:cNvSpPr>
            <a:spLocks noGrp="1"/>
          </p:cNvSpPr>
          <p:nvPr>
            <p:ph type="ftr" sz="quarter" idx="11"/>
          </p:nvPr>
        </p:nvSpPr>
        <p:spPr>
          <a:xfrm>
            <a:off x="393192" y="6281928"/>
            <a:ext cx="2450592" cy="274320"/>
          </a:xfrm>
          <a:prstGeom prst="rect">
            <a:avLst/>
          </a:prstGeom>
        </p:spPr>
        <p:txBody>
          <a:bodyPr>
            <a:noAutofit/>
          </a:bodyPr>
          <a:lstStyle>
            <a:lvl1pPr algn="l">
              <a:defRPr/>
            </a:lvl1pPr>
          </a:lstStyle>
          <a:p>
            <a:r>
              <a:rPr lang="en-US" dirty="0"/>
              <a:t>Contoso grand opening event</a:t>
            </a:r>
          </a:p>
        </p:txBody>
      </p:sp>
      <p:sp>
        <p:nvSpPr>
          <p:cNvPr id="9" name="Text Placeholder 8"/>
          <p:cNvSpPr>
            <a:spLocks noGrp="1"/>
          </p:cNvSpPr>
          <p:nvPr>
            <p:ph type="body" sz="quarter" idx="13"/>
          </p:nvPr>
        </p:nvSpPr>
        <p:spPr>
          <a:xfrm>
            <a:off x="728249" y="1810512"/>
            <a:ext cx="2097025" cy="1444540"/>
          </a:xfrm>
          <a:custGeom>
            <a:avLst/>
            <a:gdLst>
              <a:gd name="connsiteX0" fmla="*/ 171054 w 2097025"/>
              <a:gd name="connsiteY0" fmla="*/ 0 h 1444540"/>
              <a:gd name="connsiteX1" fmla="*/ 1925971 w 2097025"/>
              <a:gd name="connsiteY1" fmla="*/ 0 h 1444540"/>
              <a:gd name="connsiteX2" fmla="*/ 2097025 w 2097025"/>
              <a:gd name="connsiteY2" fmla="*/ 202990 h 1444540"/>
              <a:gd name="connsiteX3" fmla="*/ 2097025 w 2097025"/>
              <a:gd name="connsiteY3" fmla="*/ 1444540 h 1444540"/>
              <a:gd name="connsiteX4" fmla="*/ 0 w 2097025"/>
              <a:gd name="connsiteY4" fmla="*/ 1444540 h 1444540"/>
              <a:gd name="connsiteX5" fmla="*/ 0 w 2097025"/>
              <a:gd name="connsiteY5" fmla="*/ 202990 h 1444540"/>
              <a:gd name="connsiteX6" fmla="*/ 171054 w 2097025"/>
              <a:gd name="connsiteY6" fmla="*/ 0 h 1444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97025" h="1444540">
                <a:moveTo>
                  <a:pt x="171054" y="0"/>
                </a:moveTo>
                <a:lnTo>
                  <a:pt x="1925971" y="0"/>
                </a:lnTo>
                <a:cubicBezTo>
                  <a:pt x="2020442" y="0"/>
                  <a:pt x="2097025" y="90881"/>
                  <a:pt x="2097025" y="202990"/>
                </a:cubicBezTo>
                <a:lnTo>
                  <a:pt x="2097025" y="1444540"/>
                </a:lnTo>
                <a:lnTo>
                  <a:pt x="0" y="1444540"/>
                </a:lnTo>
                <a:lnTo>
                  <a:pt x="0" y="202990"/>
                </a:lnTo>
                <a:cubicBezTo>
                  <a:pt x="0" y="90881"/>
                  <a:pt x="76583" y="0"/>
                  <a:pt x="171054" y="0"/>
                </a:cubicBezTo>
                <a:close/>
              </a:path>
            </a:pathLst>
          </a:custGeom>
          <a:solidFill>
            <a:schemeClr val="accent6"/>
          </a:solidFill>
        </p:spPr>
        <p:txBody>
          <a:bodyPr wrap="square" tIns="914400">
            <a:noAutofit/>
          </a:bodyPr>
          <a:lstStyle>
            <a:lvl1pPr marL="0" indent="0" algn="ctr">
              <a:lnSpc>
                <a:spcPct val="100000"/>
              </a:lnSpc>
              <a:buNone/>
              <a:defRPr sz="1800" b="1">
                <a:solidFill>
                  <a:schemeClr val="bg1"/>
                </a:solidFill>
                <a:latin typeface="Source Sans Pro" panose="020B0503030403020204" pitchFamily="34" charset="0"/>
                <a:ea typeface="Source Sans Pro" panose="020B0503030403020204" pitchFamily="34" charset="0"/>
              </a:defRPr>
            </a:lvl1pPr>
          </a:lstStyle>
          <a:p>
            <a:pPr lvl="0"/>
            <a:r>
              <a:rPr lang="en-US" dirty="0"/>
              <a:t>Click to edit Master text styles</a:t>
            </a:r>
          </a:p>
        </p:txBody>
      </p:sp>
      <p:sp>
        <p:nvSpPr>
          <p:cNvPr id="13" name="Text Placeholder 12"/>
          <p:cNvSpPr>
            <a:spLocks noGrp="1"/>
          </p:cNvSpPr>
          <p:nvPr>
            <p:ph type="body" sz="quarter" idx="15"/>
          </p:nvPr>
        </p:nvSpPr>
        <p:spPr>
          <a:xfrm>
            <a:off x="2888858" y="3282696"/>
            <a:ext cx="2097025" cy="1857619"/>
          </a:xfrm>
          <a:custGeom>
            <a:avLst/>
            <a:gdLst>
              <a:gd name="connsiteX0" fmla="*/ 0 w 2097025"/>
              <a:gd name="connsiteY0" fmla="*/ 0 h 1857619"/>
              <a:gd name="connsiteX1" fmla="*/ 2097025 w 2097025"/>
              <a:gd name="connsiteY1" fmla="*/ 2 h 1857619"/>
              <a:gd name="connsiteX2" fmla="*/ 2097025 w 2097025"/>
              <a:gd name="connsiteY2" fmla="*/ 1686565 h 1857619"/>
              <a:gd name="connsiteX3" fmla="*/ 1925971 w 2097025"/>
              <a:gd name="connsiteY3" fmla="*/ 1857619 h 1857619"/>
              <a:gd name="connsiteX4" fmla="*/ 171054 w 2097025"/>
              <a:gd name="connsiteY4" fmla="*/ 1857619 h 1857619"/>
              <a:gd name="connsiteX5" fmla="*/ 0 w 2097025"/>
              <a:gd name="connsiteY5" fmla="*/ 1686565 h 18576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97025" h="1857619">
                <a:moveTo>
                  <a:pt x="0" y="0"/>
                </a:moveTo>
                <a:lnTo>
                  <a:pt x="2097025" y="2"/>
                </a:lnTo>
                <a:lnTo>
                  <a:pt x="2097025" y="1686565"/>
                </a:lnTo>
                <a:cubicBezTo>
                  <a:pt x="2097025" y="1781036"/>
                  <a:pt x="2020442" y="1857619"/>
                  <a:pt x="1925971" y="1857619"/>
                </a:cubicBezTo>
                <a:lnTo>
                  <a:pt x="171054" y="1857619"/>
                </a:lnTo>
                <a:cubicBezTo>
                  <a:pt x="76583" y="1857619"/>
                  <a:pt x="0" y="1781036"/>
                  <a:pt x="0" y="1686565"/>
                </a:cubicBezTo>
                <a:close/>
              </a:path>
            </a:pathLst>
          </a:custGeom>
          <a:solidFill>
            <a:schemeClr val="accent5">
              <a:lumMod val="20000"/>
              <a:lumOff val="80000"/>
            </a:schemeClr>
          </a:solidFill>
        </p:spPr>
        <p:txBody>
          <a:bodyPr wrap="square" lIns="256032" tIns="182880">
            <a:noAutofit/>
          </a:bodyPr>
          <a:lstStyle>
            <a:lvl1pPr marL="0" indent="0">
              <a:lnSpc>
                <a:spcPts val="2080"/>
              </a:lnSpc>
              <a:buNone/>
              <a:defRPr sz="1400"/>
            </a:lvl1pPr>
          </a:lstStyle>
          <a:p>
            <a:pPr lvl="0"/>
            <a:r>
              <a:rPr lang="en-US" dirty="0"/>
              <a:t>Click to edit Master text styles</a:t>
            </a:r>
          </a:p>
        </p:txBody>
      </p:sp>
      <p:sp>
        <p:nvSpPr>
          <p:cNvPr id="21" name="Text Placeholder 20"/>
          <p:cNvSpPr>
            <a:spLocks noGrp="1"/>
          </p:cNvSpPr>
          <p:nvPr>
            <p:ph type="body" sz="quarter" idx="16"/>
          </p:nvPr>
        </p:nvSpPr>
        <p:spPr>
          <a:xfrm>
            <a:off x="2889337" y="1810512"/>
            <a:ext cx="2097025" cy="1444540"/>
          </a:xfrm>
          <a:custGeom>
            <a:avLst/>
            <a:gdLst>
              <a:gd name="connsiteX0" fmla="*/ 171054 w 2097025"/>
              <a:gd name="connsiteY0" fmla="*/ 0 h 1444540"/>
              <a:gd name="connsiteX1" fmla="*/ 1925971 w 2097025"/>
              <a:gd name="connsiteY1" fmla="*/ 0 h 1444540"/>
              <a:gd name="connsiteX2" fmla="*/ 2097025 w 2097025"/>
              <a:gd name="connsiteY2" fmla="*/ 202990 h 1444540"/>
              <a:gd name="connsiteX3" fmla="*/ 2097025 w 2097025"/>
              <a:gd name="connsiteY3" fmla="*/ 1444540 h 1444540"/>
              <a:gd name="connsiteX4" fmla="*/ 0 w 2097025"/>
              <a:gd name="connsiteY4" fmla="*/ 1444540 h 1444540"/>
              <a:gd name="connsiteX5" fmla="*/ 0 w 2097025"/>
              <a:gd name="connsiteY5" fmla="*/ 202990 h 1444540"/>
              <a:gd name="connsiteX6" fmla="*/ 171054 w 2097025"/>
              <a:gd name="connsiteY6" fmla="*/ 0 h 1444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97025" h="1444540">
                <a:moveTo>
                  <a:pt x="171054" y="0"/>
                </a:moveTo>
                <a:lnTo>
                  <a:pt x="1925971" y="0"/>
                </a:lnTo>
                <a:cubicBezTo>
                  <a:pt x="2020442" y="0"/>
                  <a:pt x="2097025" y="90881"/>
                  <a:pt x="2097025" y="202990"/>
                </a:cubicBezTo>
                <a:lnTo>
                  <a:pt x="2097025" y="1444540"/>
                </a:lnTo>
                <a:lnTo>
                  <a:pt x="0" y="1444540"/>
                </a:lnTo>
                <a:lnTo>
                  <a:pt x="0" y="202990"/>
                </a:lnTo>
                <a:cubicBezTo>
                  <a:pt x="0" y="90881"/>
                  <a:pt x="76583" y="0"/>
                  <a:pt x="171054" y="0"/>
                </a:cubicBezTo>
                <a:close/>
              </a:path>
            </a:pathLst>
          </a:custGeom>
          <a:solidFill>
            <a:schemeClr val="accent5"/>
          </a:solidFill>
        </p:spPr>
        <p:txBody>
          <a:bodyPr wrap="square" tIns="914400">
            <a:noAutofit/>
          </a:bodyPr>
          <a:lstStyle>
            <a:lvl1pPr marL="0" indent="0" algn="ctr">
              <a:lnSpc>
                <a:spcPct val="100000"/>
              </a:lnSpc>
              <a:buNone/>
              <a:defRPr sz="1800" b="1">
                <a:solidFill>
                  <a:schemeClr val="bg1"/>
                </a:solidFill>
                <a:latin typeface="Source Sans Pro" panose="020B0503030403020204" pitchFamily="34" charset="0"/>
                <a:ea typeface="Source Sans Pro" panose="020B0503030403020204" pitchFamily="34" charset="0"/>
              </a:defRPr>
            </a:lvl1pPr>
          </a:lstStyle>
          <a:p>
            <a:pPr lvl="0"/>
            <a:r>
              <a:rPr lang="en-US" dirty="0"/>
              <a:t>Click to edit Master text styles</a:t>
            </a:r>
          </a:p>
        </p:txBody>
      </p:sp>
      <p:sp>
        <p:nvSpPr>
          <p:cNvPr id="31" name="Text Placeholder 30"/>
          <p:cNvSpPr>
            <a:spLocks noGrp="1"/>
          </p:cNvSpPr>
          <p:nvPr>
            <p:ph type="body" sz="quarter" idx="17"/>
          </p:nvPr>
        </p:nvSpPr>
        <p:spPr>
          <a:xfrm>
            <a:off x="5050105" y="3282696"/>
            <a:ext cx="2097025" cy="1857619"/>
          </a:xfrm>
          <a:custGeom>
            <a:avLst/>
            <a:gdLst>
              <a:gd name="connsiteX0" fmla="*/ 0 w 2097025"/>
              <a:gd name="connsiteY0" fmla="*/ 0 h 1857619"/>
              <a:gd name="connsiteX1" fmla="*/ 2097025 w 2097025"/>
              <a:gd name="connsiteY1" fmla="*/ 2 h 1857619"/>
              <a:gd name="connsiteX2" fmla="*/ 2097025 w 2097025"/>
              <a:gd name="connsiteY2" fmla="*/ 1686565 h 1857619"/>
              <a:gd name="connsiteX3" fmla="*/ 1925971 w 2097025"/>
              <a:gd name="connsiteY3" fmla="*/ 1857619 h 1857619"/>
              <a:gd name="connsiteX4" fmla="*/ 171054 w 2097025"/>
              <a:gd name="connsiteY4" fmla="*/ 1857619 h 1857619"/>
              <a:gd name="connsiteX5" fmla="*/ 0 w 2097025"/>
              <a:gd name="connsiteY5" fmla="*/ 1686565 h 18576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97025" h="1857619">
                <a:moveTo>
                  <a:pt x="0" y="0"/>
                </a:moveTo>
                <a:lnTo>
                  <a:pt x="2097025" y="2"/>
                </a:lnTo>
                <a:lnTo>
                  <a:pt x="2097025" y="1686565"/>
                </a:lnTo>
                <a:cubicBezTo>
                  <a:pt x="2097025" y="1781036"/>
                  <a:pt x="2020442" y="1857619"/>
                  <a:pt x="1925971" y="1857619"/>
                </a:cubicBezTo>
                <a:lnTo>
                  <a:pt x="171054" y="1857619"/>
                </a:lnTo>
                <a:cubicBezTo>
                  <a:pt x="76583" y="1857619"/>
                  <a:pt x="0" y="1781036"/>
                  <a:pt x="0" y="1686565"/>
                </a:cubicBezTo>
                <a:close/>
              </a:path>
            </a:pathLst>
          </a:custGeom>
          <a:solidFill>
            <a:schemeClr val="accent3">
              <a:lumMod val="20000"/>
              <a:lumOff val="80000"/>
            </a:schemeClr>
          </a:solidFill>
        </p:spPr>
        <p:txBody>
          <a:bodyPr wrap="square" lIns="256032" tIns="182880">
            <a:noAutofit/>
          </a:bodyPr>
          <a:lstStyle>
            <a:lvl1pPr marL="0" indent="0">
              <a:lnSpc>
                <a:spcPts val="2080"/>
              </a:lnSpc>
              <a:buNone/>
              <a:defRPr sz="1400"/>
            </a:lvl1pPr>
          </a:lstStyle>
          <a:p>
            <a:pPr lvl="0"/>
            <a:r>
              <a:rPr lang="en-US" dirty="0"/>
              <a:t>Click to edit Master text styles</a:t>
            </a:r>
          </a:p>
        </p:txBody>
      </p:sp>
      <p:sp>
        <p:nvSpPr>
          <p:cNvPr id="32" name="Text Placeholder 31"/>
          <p:cNvSpPr>
            <a:spLocks noGrp="1"/>
          </p:cNvSpPr>
          <p:nvPr>
            <p:ph type="body" sz="quarter" idx="18"/>
          </p:nvPr>
        </p:nvSpPr>
        <p:spPr>
          <a:xfrm>
            <a:off x="5050425" y="1810512"/>
            <a:ext cx="2097025" cy="1444540"/>
          </a:xfrm>
          <a:custGeom>
            <a:avLst/>
            <a:gdLst>
              <a:gd name="connsiteX0" fmla="*/ 171054 w 2097025"/>
              <a:gd name="connsiteY0" fmla="*/ 0 h 1444540"/>
              <a:gd name="connsiteX1" fmla="*/ 1925971 w 2097025"/>
              <a:gd name="connsiteY1" fmla="*/ 0 h 1444540"/>
              <a:gd name="connsiteX2" fmla="*/ 2097025 w 2097025"/>
              <a:gd name="connsiteY2" fmla="*/ 202990 h 1444540"/>
              <a:gd name="connsiteX3" fmla="*/ 2097025 w 2097025"/>
              <a:gd name="connsiteY3" fmla="*/ 1444540 h 1444540"/>
              <a:gd name="connsiteX4" fmla="*/ 0 w 2097025"/>
              <a:gd name="connsiteY4" fmla="*/ 1444540 h 1444540"/>
              <a:gd name="connsiteX5" fmla="*/ 0 w 2097025"/>
              <a:gd name="connsiteY5" fmla="*/ 202990 h 1444540"/>
              <a:gd name="connsiteX6" fmla="*/ 171054 w 2097025"/>
              <a:gd name="connsiteY6" fmla="*/ 0 h 1444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97025" h="1444540">
                <a:moveTo>
                  <a:pt x="171054" y="0"/>
                </a:moveTo>
                <a:lnTo>
                  <a:pt x="1925971" y="0"/>
                </a:lnTo>
                <a:cubicBezTo>
                  <a:pt x="2020442" y="0"/>
                  <a:pt x="2097025" y="90881"/>
                  <a:pt x="2097025" y="202990"/>
                </a:cubicBezTo>
                <a:lnTo>
                  <a:pt x="2097025" y="1444540"/>
                </a:lnTo>
                <a:lnTo>
                  <a:pt x="0" y="1444540"/>
                </a:lnTo>
                <a:lnTo>
                  <a:pt x="0" y="202990"/>
                </a:lnTo>
                <a:cubicBezTo>
                  <a:pt x="0" y="90881"/>
                  <a:pt x="76583" y="0"/>
                  <a:pt x="171054" y="0"/>
                </a:cubicBezTo>
                <a:close/>
              </a:path>
            </a:pathLst>
          </a:custGeom>
          <a:solidFill>
            <a:schemeClr val="accent4"/>
          </a:solidFill>
        </p:spPr>
        <p:txBody>
          <a:bodyPr wrap="square" tIns="914400">
            <a:noAutofit/>
          </a:bodyPr>
          <a:lstStyle>
            <a:lvl1pPr marL="0" indent="0" algn="ctr">
              <a:lnSpc>
                <a:spcPct val="100000"/>
              </a:lnSpc>
              <a:buNone/>
              <a:defRPr sz="1800" b="1">
                <a:solidFill>
                  <a:schemeClr val="bg1"/>
                </a:solidFill>
                <a:latin typeface="Source Sans Pro" panose="020B0503030403020204" pitchFamily="34" charset="0"/>
                <a:ea typeface="Source Sans Pro" panose="020B0503030403020204" pitchFamily="34" charset="0"/>
              </a:defRPr>
            </a:lvl1pPr>
          </a:lstStyle>
          <a:p>
            <a:pPr lvl="0"/>
            <a:r>
              <a:rPr lang="en-US" dirty="0"/>
              <a:t>Click to edit Master text styles</a:t>
            </a:r>
          </a:p>
        </p:txBody>
      </p:sp>
      <p:sp>
        <p:nvSpPr>
          <p:cNvPr id="33" name="Text Placeholder 32"/>
          <p:cNvSpPr>
            <a:spLocks noGrp="1"/>
          </p:cNvSpPr>
          <p:nvPr>
            <p:ph type="body" sz="quarter" idx="19"/>
          </p:nvPr>
        </p:nvSpPr>
        <p:spPr>
          <a:xfrm>
            <a:off x="7211352" y="3282696"/>
            <a:ext cx="2097025" cy="1857619"/>
          </a:xfrm>
          <a:custGeom>
            <a:avLst/>
            <a:gdLst>
              <a:gd name="connsiteX0" fmla="*/ 0 w 2097025"/>
              <a:gd name="connsiteY0" fmla="*/ 0 h 1857619"/>
              <a:gd name="connsiteX1" fmla="*/ 2097025 w 2097025"/>
              <a:gd name="connsiteY1" fmla="*/ 2 h 1857619"/>
              <a:gd name="connsiteX2" fmla="*/ 2097025 w 2097025"/>
              <a:gd name="connsiteY2" fmla="*/ 1686565 h 1857619"/>
              <a:gd name="connsiteX3" fmla="*/ 1925971 w 2097025"/>
              <a:gd name="connsiteY3" fmla="*/ 1857619 h 1857619"/>
              <a:gd name="connsiteX4" fmla="*/ 171054 w 2097025"/>
              <a:gd name="connsiteY4" fmla="*/ 1857619 h 1857619"/>
              <a:gd name="connsiteX5" fmla="*/ 0 w 2097025"/>
              <a:gd name="connsiteY5" fmla="*/ 1686565 h 18576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97025" h="1857619">
                <a:moveTo>
                  <a:pt x="0" y="0"/>
                </a:moveTo>
                <a:lnTo>
                  <a:pt x="2097025" y="2"/>
                </a:lnTo>
                <a:lnTo>
                  <a:pt x="2097025" y="1686565"/>
                </a:lnTo>
                <a:cubicBezTo>
                  <a:pt x="2097025" y="1781036"/>
                  <a:pt x="2020442" y="1857619"/>
                  <a:pt x="1925971" y="1857619"/>
                </a:cubicBezTo>
                <a:lnTo>
                  <a:pt x="171054" y="1857619"/>
                </a:lnTo>
                <a:cubicBezTo>
                  <a:pt x="76583" y="1857619"/>
                  <a:pt x="0" y="1781036"/>
                  <a:pt x="0" y="1686565"/>
                </a:cubicBezTo>
                <a:close/>
              </a:path>
            </a:pathLst>
          </a:custGeom>
          <a:solidFill>
            <a:schemeClr val="accent2">
              <a:lumMod val="20000"/>
              <a:lumOff val="80000"/>
            </a:schemeClr>
          </a:solidFill>
        </p:spPr>
        <p:txBody>
          <a:bodyPr wrap="square" lIns="256032" tIns="182880">
            <a:noAutofit/>
          </a:bodyPr>
          <a:lstStyle>
            <a:lvl1pPr marL="0" indent="0">
              <a:lnSpc>
                <a:spcPts val="2080"/>
              </a:lnSpc>
              <a:buNone/>
              <a:defRPr sz="1400"/>
            </a:lvl1pPr>
          </a:lstStyle>
          <a:p>
            <a:pPr lvl="0"/>
            <a:r>
              <a:rPr lang="en-US" dirty="0"/>
              <a:t>Click to edit Master text styles</a:t>
            </a:r>
          </a:p>
        </p:txBody>
      </p:sp>
      <p:sp>
        <p:nvSpPr>
          <p:cNvPr id="34" name="Text Placeholder 33"/>
          <p:cNvSpPr>
            <a:spLocks noGrp="1"/>
          </p:cNvSpPr>
          <p:nvPr>
            <p:ph type="body" sz="quarter" idx="20"/>
          </p:nvPr>
        </p:nvSpPr>
        <p:spPr>
          <a:xfrm>
            <a:off x="7211513" y="1810512"/>
            <a:ext cx="2097025" cy="1444540"/>
          </a:xfrm>
          <a:custGeom>
            <a:avLst/>
            <a:gdLst>
              <a:gd name="connsiteX0" fmla="*/ 171054 w 2097025"/>
              <a:gd name="connsiteY0" fmla="*/ 0 h 1444540"/>
              <a:gd name="connsiteX1" fmla="*/ 1925971 w 2097025"/>
              <a:gd name="connsiteY1" fmla="*/ 0 h 1444540"/>
              <a:gd name="connsiteX2" fmla="*/ 2097025 w 2097025"/>
              <a:gd name="connsiteY2" fmla="*/ 202990 h 1444540"/>
              <a:gd name="connsiteX3" fmla="*/ 2097025 w 2097025"/>
              <a:gd name="connsiteY3" fmla="*/ 1444540 h 1444540"/>
              <a:gd name="connsiteX4" fmla="*/ 0 w 2097025"/>
              <a:gd name="connsiteY4" fmla="*/ 1444540 h 1444540"/>
              <a:gd name="connsiteX5" fmla="*/ 0 w 2097025"/>
              <a:gd name="connsiteY5" fmla="*/ 202990 h 1444540"/>
              <a:gd name="connsiteX6" fmla="*/ 171054 w 2097025"/>
              <a:gd name="connsiteY6" fmla="*/ 0 h 1444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97025" h="1444540">
                <a:moveTo>
                  <a:pt x="171054" y="0"/>
                </a:moveTo>
                <a:lnTo>
                  <a:pt x="1925971" y="0"/>
                </a:lnTo>
                <a:cubicBezTo>
                  <a:pt x="2020442" y="0"/>
                  <a:pt x="2097025" y="90881"/>
                  <a:pt x="2097025" y="202990"/>
                </a:cubicBezTo>
                <a:lnTo>
                  <a:pt x="2097025" y="1444540"/>
                </a:lnTo>
                <a:lnTo>
                  <a:pt x="0" y="1444540"/>
                </a:lnTo>
                <a:lnTo>
                  <a:pt x="0" y="202990"/>
                </a:lnTo>
                <a:cubicBezTo>
                  <a:pt x="0" y="90881"/>
                  <a:pt x="76583" y="0"/>
                  <a:pt x="171054" y="0"/>
                </a:cubicBezTo>
                <a:close/>
              </a:path>
            </a:pathLst>
          </a:custGeom>
          <a:solidFill>
            <a:schemeClr val="accent2"/>
          </a:solidFill>
        </p:spPr>
        <p:txBody>
          <a:bodyPr wrap="square" tIns="914400">
            <a:noAutofit/>
          </a:bodyPr>
          <a:lstStyle>
            <a:lvl1pPr marL="0" indent="0" algn="ctr">
              <a:lnSpc>
                <a:spcPct val="100000"/>
              </a:lnSpc>
              <a:buNone/>
              <a:defRPr sz="1800" b="1">
                <a:solidFill>
                  <a:schemeClr val="bg1"/>
                </a:solidFill>
                <a:latin typeface="Source Sans Pro" panose="020B0503030403020204" pitchFamily="34" charset="0"/>
                <a:ea typeface="Source Sans Pro" panose="020B0503030403020204" pitchFamily="34" charset="0"/>
              </a:defRPr>
            </a:lvl1pPr>
          </a:lstStyle>
          <a:p>
            <a:pPr lvl="0"/>
            <a:r>
              <a:rPr lang="en-US" dirty="0"/>
              <a:t>Click to edit Master text styles</a:t>
            </a:r>
          </a:p>
        </p:txBody>
      </p:sp>
      <p:sp>
        <p:nvSpPr>
          <p:cNvPr id="35" name="Text Placeholder 34"/>
          <p:cNvSpPr>
            <a:spLocks noGrp="1"/>
          </p:cNvSpPr>
          <p:nvPr>
            <p:ph type="body" sz="quarter" idx="21"/>
          </p:nvPr>
        </p:nvSpPr>
        <p:spPr>
          <a:xfrm>
            <a:off x="9372600" y="3282696"/>
            <a:ext cx="2097025" cy="1857619"/>
          </a:xfrm>
          <a:custGeom>
            <a:avLst/>
            <a:gdLst>
              <a:gd name="connsiteX0" fmla="*/ 0 w 2097025"/>
              <a:gd name="connsiteY0" fmla="*/ 0 h 1857619"/>
              <a:gd name="connsiteX1" fmla="*/ 2097025 w 2097025"/>
              <a:gd name="connsiteY1" fmla="*/ 2 h 1857619"/>
              <a:gd name="connsiteX2" fmla="*/ 2097025 w 2097025"/>
              <a:gd name="connsiteY2" fmla="*/ 1686565 h 1857619"/>
              <a:gd name="connsiteX3" fmla="*/ 1925971 w 2097025"/>
              <a:gd name="connsiteY3" fmla="*/ 1857619 h 1857619"/>
              <a:gd name="connsiteX4" fmla="*/ 171054 w 2097025"/>
              <a:gd name="connsiteY4" fmla="*/ 1857619 h 1857619"/>
              <a:gd name="connsiteX5" fmla="*/ 0 w 2097025"/>
              <a:gd name="connsiteY5" fmla="*/ 1686565 h 18576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97025" h="1857619">
                <a:moveTo>
                  <a:pt x="0" y="0"/>
                </a:moveTo>
                <a:lnTo>
                  <a:pt x="2097025" y="2"/>
                </a:lnTo>
                <a:lnTo>
                  <a:pt x="2097025" y="1686565"/>
                </a:lnTo>
                <a:cubicBezTo>
                  <a:pt x="2097025" y="1781036"/>
                  <a:pt x="2020442" y="1857619"/>
                  <a:pt x="1925971" y="1857619"/>
                </a:cubicBezTo>
                <a:lnTo>
                  <a:pt x="171054" y="1857619"/>
                </a:lnTo>
                <a:cubicBezTo>
                  <a:pt x="76583" y="1857619"/>
                  <a:pt x="0" y="1781036"/>
                  <a:pt x="0" y="1686565"/>
                </a:cubicBezTo>
                <a:close/>
              </a:path>
            </a:pathLst>
          </a:custGeom>
          <a:solidFill>
            <a:schemeClr val="accent6">
              <a:lumMod val="20000"/>
              <a:lumOff val="80000"/>
            </a:schemeClr>
          </a:solidFill>
        </p:spPr>
        <p:txBody>
          <a:bodyPr wrap="square" lIns="256032" tIns="182880">
            <a:noAutofit/>
          </a:bodyPr>
          <a:lstStyle>
            <a:lvl1pPr marL="0" indent="0">
              <a:lnSpc>
                <a:spcPts val="2080"/>
              </a:lnSpc>
              <a:buNone/>
              <a:defRPr sz="1400"/>
            </a:lvl1pPr>
          </a:lstStyle>
          <a:p>
            <a:pPr lvl="0"/>
            <a:r>
              <a:rPr lang="en-US" dirty="0"/>
              <a:t>Click to edit Master text styles</a:t>
            </a:r>
          </a:p>
        </p:txBody>
      </p:sp>
      <p:sp>
        <p:nvSpPr>
          <p:cNvPr id="36" name="Text Placeholder 35"/>
          <p:cNvSpPr>
            <a:spLocks noGrp="1"/>
          </p:cNvSpPr>
          <p:nvPr>
            <p:ph type="body" sz="quarter" idx="22"/>
          </p:nvPr>
        </p:nvSpPr>
        <p:spPr>
          <a:xfrm>
            <a:off x="9372600" y="1810512"/>
            <a:ext cx="2097025" cy="1444540"/>
          </a:xfrm>
          <a:custGeom>
            <a:avLst/>
            <a:gdLst>
              <a:gd name="connsiteX0" fmla="*/ 171054 w 2097025"/>
              <a:gd name="connsiteY0" fmla="*/ 0 h 1444540"/>
              <a:gd name="connsiteX1" fmla="*/ 1925971 w 2097025"/>
              <a:gd name="connsiteY1" fmla="*/ 0 h 1444540"/>
              <a:gd name="connsiteX2" fmla="*/ 2097025 w 2097025"/>
              <a:gd name="connsiteY2" fmla="*/ 202990 h 1444540"/>
              <a:gd name="connsiteX3" fmla="*/ 2097025 w 2097025"/>
              <a:gd name="connsiteY3" fmla="*/ 1444540 h 1444540"/>
              <a:gd name="connsiteX4" fmla="*/ 0 w 2097025"/>
              <a:gd name="connsiteY4" fmla="*/ 1444540 h 1444540"/>
              <a:gd name="connsiteX5" fmla="*/ 0 w 2097025"/>
              <a:gd name="connsiteY5" fmla="*/ 202990 h 1444540"/>
              <a:gd name="connsiteX6" fmla="*/ 171054 w 2097025"/>
              <a:gd name="connsiteY6" fmla="*/ 0 h 1444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97025" h="1444540">
                <a:moveTo>
                  <a:pt x="171054" y="0"/>
                </a:moveTo>
                <a:lnTo>
                  <a:pt x="1925971" y="0"/>
                </a:lnTo>
                <a:cubicBezTo>
                  <a:pt x="2020442" y="0"/>
                  <a:pt x="2097025" y="90881"/>
                  <a:pt x="2097025" y="202990"/>
                </a:cubicBezTo>
                <a:lnTo>
                  <a:pt x="2097025" y="1444540"/>
                </a:lnTo>
                <a:lnTo>
                  <a:pt x="0" y="1444540"/>
                </a:lnTo>
                <a:lnTo>
                  <a:pt x="0" y="202990"/>
                </a:lnTo>
                <a:cubicBezTo>
                  <a:pt x="0" y="90881"/>
                  <a:pt x="76583" y="0"/>
                  <a:pt x="171054" y="0"/>
                </a:cubicBezTo>
                <a:close/>
              </a:path>
            </a:pathLst>
          </a:custGeom>
          <a:solidFill>
            <a:schemeClr val="accent6"/>
          </a:solidFill>
        </p:spPr>
        <p:txBody>
          <a:bodyPr wrap="square" tIns="914400">
            <a:noAutofit/>
          </a:bodyPr>
          <a:lstStyle>
            <a:lvl1pPr marL="0" indent="0" algn="ctr">
              <a:lnSpc>
                <a:spcPct val="100000"/>
              </a:lnSpc>
              <a:buNone/>
              <a:defRPr sz="1800" b="1">
                <a:solidFill>
                  <a:schemeClr val="bg1"/>
                </a:solidFill>
                <a:latin typeface="Source Sans Pro" panose="020B0503030403020204" pitchFamily="34" charset="0"/>
                <a:ea typeface="Source Sans Pro" panose="020B0503030403020204" pitchFamily="34" charset="0"/>
              </a:defRPr>
            </a:lvl1pPr>
          </a:lstStyle>
          <a:p>
            <a:pPr lvl="0"/>
            <a:r>
              <a:rPr lang="en-US" dirty="0"/>
              <a:t>Click to edit Master text styles</a:t>
            </a:r>
          </a:p>
        </p:txBody>
      </p:sp>
      <p:sp>
        <p:nvSpPr>
          <p:cNvPr id="42" name="Picture Placeholder 41"/>
          <p:cNvSpPr>
            <a:spLocks noGrp="1"/>
          </p:cNvSpPr>
          <p:nvPr>
            <p:ph type="pic" sz="quarter" idx="23"/>
          </p:nvPr>
        </p:nvSpPr>
        <p:spPr>
          <a:xfrm>
            <a:off x="1433223" y="1938528"/>
            <a:ext cx="685800" cy="685800"/>
          </a:xfrm>
        </p:spPr>
        <p:txBody>
          <a:bodyPr anchor="ctr">
            <a:noAutofit/>
          </a:bodyPr>
          <a:lstStyle>
            <a:lvl1pPr marL="0" indent="0" algn="ctr">
              <a:buNone/>
              <a:defRPr sz="1050">
                <a:solidFill>
                  <a:schemeClr val="bg1"/>
                </a:solidFill>
              </a:defRPr>
            </a:lvl1pPr>
          </a:lstStyle>
          <a:p>
            <a:endParaRPr lang="en-US" dirty="0"/>
          </a:p>
        </p:txBody>
      </p:sp>
      <p:sp>
        <p:nvSpPr>
          <p:cNvPr id="43" name="Picture Placeholder 41"/>
          <p:cNvSpPr>
            <a:spLocks noGrp="1"/>
          </p:cNvSpPr>
          <p:nvPr>
            <p:ph type="pic" sz="quarter" idx="24"/>
          </p:nvPr>
        </p:nvSpPr>
        <p:spPr>
          <a:xfrm>
            <a:off x="3594470" y="1938528"/>
            <a:ext cx="685800" cy="685800"/>
          </a:xfrm>
        </p:spPr>
        <p:txBody>
          <a:bodyPr anchor="ctr">
            <a:noAutofit/>
          </a:bodyPr>
          <a:lstStyle>
            <a:lvl1pPr marL="0" indent="0" algn="ctr">
              <a:buNone/>
              <a:defRPr sz="1050">
                <a:solidFill>
                  <a:schemeClr val="bg1"/>
                </a:solidFill>
              </a:defRPr>
            </a:lvl1pPr>
          </a:lstStyle>
          <a:p>
            <a:endParaRPr lang="en-US" dirty="0"/>
          </a:p>
        </p:txBody>
      </p:sp>
      <p:sp>
        <p:nvSpPr>
          <p:cNvPr id="44" name="Picture Placeholder 41"/>
          <p:cNvSpPr>
            <a:spLocks noGrp="1"/>
          </p:cNvSpPr>
          <p:nvPr>
            <p:ph type="pic" sz="quarter" idx="25"/>
          </p:nvPr>
        </p:nvSpPr>
        <p:spPr>
          <a:xfrm>
            <a:off x="7916964" y="1938528"/>
            <a:ext cx="685800" cy="685800"/>
          </a:xfrm>
        </p:spPr>
        <p:txBody>
          <a:bodyPr anchor="ctr">
            <a:noAutofit/>
          </a:bodyPr>
          <a:lstStyle>
            <a:lvl1pPr marL="0" indent="0" algn="ctr">
              <a:buNone/>
              <a:defRPr sz="1050">
                <a:solidFill>
                  <a:schemeClr val="bg1"/>
                </a:solidFill>
              </a:defRPr>
            </a:lvl1pPr>
          </a:lstStyle>
          <a:p>
            <a:endParaRPr lang="en-US" dirty="0"/>
          </a:p>
        </p:txBody>
      </p:sp>
      <p:sp>
        <p:nvSpPr>
          <p:cNvPr id="45" name="Picture Placeholder 41"/>
          <p:cNvSpPr>
            <a:spLocks noGrp="1"/>
          </p:cNvSpPr>
          <p:nvPr>
            <p:ph type="pic" sz="quarter" idx="26"/>
          </p:nvPr>
        </p:nvSpPr>
        <p:spPr>
          <a:xfrm>
            <a:off x="10078212" y="1938528"/>
            <a:ext cx="685800" cy="685800"/>
          </a:xfrm>
        </p:spPr>
        <p:txBody>
          <a:bodyPr anchor="ctr">
            <a:noAutofit/>
          </a:bodyPr>
          <a:lstStyle>
            <a:lvl1pPr marL="0" indent="0" algn="ctr">
              <a:buNone/>
              <a:defRPr sz="1050">
                <a:solidFill>
                  <a:schemeClr val="bg1"/>
                </a:solidFill>
              </a:defRPr>
            </a:lvl1pPr>
          </a:lstStyle>
          <a:p>
            <a:endParaRPr lang="en-US" dirty="0"/>
          </a:p>
        </p:txBody>
      </p:sp>
      <p:sp>
        <p:nvSpPr>
          <p:cNvPr id="46" name="Picture Placeholder 41"/>
          <p:cNvSpPr>
            <a:spLocks noGrp="1"/>
          </p:cNvSpPr>
          <p:nvPr>
            <p:ph type="pic" sz="quarter" idx="27"/>
          </p:nvPr>
        </p:nvSpPr>
        <p:spPr>
          <a:xfrm>
            <a:off x="5794056" y="1938528"/>
            <a:ext cx="685800" cy="685800"/>
          </a:xfrm>
        </p:spPr>
        <p:txBody>
          <a:bodyPr anchor="ctr">
            <a:noAutofit/>
          </a:bodyPr>
          <a:lstStyle>
            <a:lvl1pPr marL="0" indent="0" algn="ctr">
              <a:buNone/>
              <a:defRPr sz="1050">
                <a:solidFill>
                  <a:schemeClr val="bg1"/>
                </a:solidFill>
              </a:defRPr>
            </a:lvl1pPr>
          </a:lstStyle>
          <a:p>
            <a:endParaRPr lang="en-US" dirty="0"/>
          </a:p>
        </p:txBody>
      </p:sp>
      <p:sp>
        <p:nvSpPr>
          <p:cNvPr id="3" name="Slide Number Placeholder 2"/>
          <p:cNvSpPr>
            <a:spLocks noGrp="1"/>
          </p:cNvSpPr>
          <p:nvPr>
            <p:ph type="sldNum" sz="quarter" idx="12"/>
          </p:nvPr>
        </p:nvSpPr>
        <p:spPr>
          <a:xfrm>
            <a:off x="11471732" y="6231541"/>
            <a:ext cx="377576" cy="346860"/>
          </a:xfrm>
          <a:custGeom>
            <a:avLst/>
            <a:gdLst>
              <a:gd name="connsiteX0" fmla="*/ 207164 w 377576"/>
              <a:gd name="connsiteY0" fmla="*/ 451 h 346860"/>
              <a:gd name="connsiteX1" fmla="*/ 333607 w 377576"/>
              <a:gd name="connsiteY1" fmla="*/ 282909 h 346860"/>
              <a:gd name="connsiteX2" fmla="*/ 2098 w 377576"/>
              <a:gd name="connsiteY2" fmla="*/ 226361 h 346860"/>
              <a:gd name="connsiteX3" fmla="*/ 207164 w 377576"/>
              <a:gd name="connsiteY3" fmla="*/ 451 h 346860"/>
            </a:gdLst>
            <a:ahLst/>
            <a:cxnLst>
              <a:cxn ang="0">
                <a:pos x="connsiteX0" y="connsiteY0"/>
              </a:cxn>
              <a:cxn ang="0">
                <a:pos x="connsiteX1" y="connsiteY1"/>
              </a:cxn>
              <a:cxn ang="0">
                <a:pos x="connsiteX2" y="connsiteY2"/>
              </a:cxn>
              <a:cxn ang="0">
                <a:pos x="connsiteX3" y="connsiteY3"/>
              </a:cxn>
            </a:cxnLst>
            <a:rect l="l" t="t" r="r" b="b"/>
            <a:pathLst>
              <a:path w="377576" h="346860">
                <a:moveTo>
                  <a:pt x="207164" y="451"/>
                </a:moveTo>
                <a:cubicBezTo>
                  <a:pt x="290586" y="11344"/>
                  <a:pt x="456827" y="130428"/>
                  <a:pt x="333607" y="282909"/>
                </a:cubicBezTo>
                <a:cubicBezTo>
                  <a:pt x="210386" y="435390"/>
                  <a:pt x="23172" y="273437"/>
                  <a:pt x="2098" y="226361"/>
                </a:cubicBezTo>
                <a:cubicBezTo>
                  <a:pt x="-18976" y="179285"/>
                  <a:pt x="123742" y="-10441"/>
                  <a:pt x="207164" y="451"/>
                </a:cubicBezTo>
                <a:close/>
              </a:path>
            </a:pathLst>
          </a:custGeom>
          <a:ln>
            <a:solidFill>
              <a:schemeClr val="accent4"/>
            </a:solidFill>
          </a:ln>
        </p:spPr>
        <p:txBody>
          <a:bodyPr wrap="square">
            <a:noAutofit/>
          </a:bodyPr>
          <a:lstStyle>
            <a:lvl1pPr algn="ctr">
              <a:defRPr/>
            </a:lvl1pPr>
          </a:lstStyle>
          <a:p>
            <a:fld id="{294A09A9-5501-47C1-A89A-A340965A2BE2}"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583680" y="1883664"/>
            <a:ext cx="5230368" cy="1773936"/>
          </a:xfrm>
        </p:spPr>
        <p:txBody>
          <a:bodyPr anchor="b">
            <a:noAutofit/>
          </a:bodyPr>
          <a:lstStyle>
            <a:lvl1pPr>
              <a:defRPr sz="6000"/>
            </a:lvl1pPr>
          </a:lstStyle>
          <a:p>
            <a:r>
              <a:rPr lang="en-US" dirty="0"/>
              <a:t>Click to edit Master title style</a:t>
            </a:r>
          </a:p>
        </p:txBody>
      </p:sp>
      <p:sp>
        <p:nvSpPr>
          <p:cNvPr id="3" name="Text Placeholder 2"/>
          <p:cNvSpPr>
            <a:spLocks noGrp="1"/>
          </p:cNvSpPr>
          <p:nvPr>
            <p:ph type="body" idx="1"/>
          </p:nvPr>
        </p:nvSpPr>
        <p:spPr>
          <a:xfrm>
            <a:off x="6583680" y="4059936"/>
            <a:ext cx="5230368" cy="1527048"/>
          </a:xfrm>
        </p:spPr>
        <p:txBody>
          <a:bodyPr>
            <a:no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8" name="Triangle 2"/>
          <p:cNvSpPr/>
          <p:nvPr userDrawn="1"/>
        </p:nvSpPr>
        <p:spPr>
          <a:xfrm rot="2731129" flipH="1">
            <a:off x="3381079" y="1810544"/>
            <a:ext cx="2398338" cy="2070985"/>
          </a:xfrm>
          <a:custGeom>
            <a:avLst/>
            <a:gdLst>
              <a:gd name="connsiteX0" fmla="*/ 0 w 4306493"/>
              <a:gd name="connsiteY0" fmla="*/ 3712494 h 3712494"/>
              <a:gd name="connsiteX1" fmla="*/ 2153247 w 4306493"/>
              <a:gd name="connsiteY1" fmla="*/ 0 h 3712494"/>
              <a:gd name="connsiteX2" fmla="*/ 4306493 w 4306493"/>
              <a:gd name="connsiteY2" fmla="*/ 3712494 h 3712494"/>
              <a:gd name="connsiteX3" fmla="*/ 0 w 4306493"/>
              <a:gd name="connsiteY3" fmla="*/ 3712494 h 3712494"/>
              <a:gd name="connsiteX0-1" fmla="*/ 0 w 4306493"/>
              <a:gd name="connsiteY0-2" fmla="*/ 3696452 h 3696452"/>
              <a:gd name="connsiteX1-3" fmla="*/ 2329710 w 4306493"/>
              <a:gd name="connsiteY1-4" fmla="*/ 0 h 3696452"/>
              <a:gd name="connsiteX2-5" fmla="*/ 4306493 w 4306493"/>
              <a:gd name="connsiteY2-6" fmla="*/ 3696452 h 3696452"/>
              <a:gd name="connsiteX3-7" fmla="*/ 0 w 4306493"/>
              <a:gd name="connsiteY3-8" fmla="*/ 3696452 h 3696452"/>
              <a:gd name="connsiteX0-9" fmla="*/ 37309 w 4402235"/>
              <a:gd name="connsiteY0-10" fmla="*/ 3696452 h 3696452"/>
              <a:gd name="connsiteX1-11" fmla="*/ 2367019 w 4402235"/>
              <a:gd name="connsiteY1-12" fmla="*/ 0 h 3696452"/>
              <a:gd name="connsiteX2-13" fmla="*/ 4343802 w 4402235"/>
              <a:gd name="connsiteY2-14" fmla="*/ 3696452 h 3696452"/>
              <a:gd name="connsiteX3-15" fmla="*/ 37309 w 4402235"/>
              <a:gd name="connsiteY3-16" fmla="*/ 3696452 h 3696452"/>
              <a:gd name="connsiteX0-17" fmla="*/ 37309 w 4758551"/>
              <a:gd name="connsiteY0-18" fmla="*/ 3696452 h 3696452"/>
              <a:gd name="connsiteX1-19" fmla="*/ 2367019 w 4758551"/>
              <a:gd name="connsiteY1-20" fmla="*/ 0 h 3696452"/>
              <a:gd name="connsiteX2-21" fmla="*/ 4343802 w 4758551"/>
              <a:gd name="connsiteY2-22" fmla="*/ 3696452 h 3696452"/>
              <a:gd name="connsiteX3-23" fmla="*/ 37309 w 4758551"/>
              <a:gd name="connsiteY3-24" fmla="*/ 3696452 h 3696452"/>
              <a:gd name="connsiteX0-25" fmla="*/ 379572 w 5100814"/>
              <a:gd name="connsiteY0-26" fmla="*/ 3696452 h 3696452"/>
              <a:gd name="connsiteX1-27" fmla="*/ 2709282 w 5100814"/>
              <a:gd name="connsiteY1-28" fmla="*/ 0 h 3696452"/>
              <a:gd name="connsiteX2-29" fmla="*/ 4686065 w 5100814"/>
              <a:gd name="connsiteY2-30" fmla="*/ 3696452 h 3696452"/>
              <a:gd name="connsiteX3-31" fmla="*/ 379572 w 5100814"/>
              <a:gd name="connsiteY3-32" fmla="*/ 3696452 h 3696452"/>
              <a:gd name="connsiteX0-33" fmla="*/ 527795 w 5425824"/>
              <a:gd name="connsiteY0-34" fmla="*/ 3696657 h 3696657"/>
              <a:gd name="connsiteX1-35" fmla="*/ 2857505 w 5425824"/>
              <a:gd name="connsiteY1-36" fmla="*/ 205 h 3696657"/>
              <a:gd name="connsiteX2-37" fmla="*/ 4834288 w 5425824"/>
              <a:gd name="connsiteY2-38" fmla="*/ 3696657 h 3696657"/>
              <a:gd name="connsiteX3-39" fmla="*/ 527795 w 5425824"/>
              <a:gd name="connsiteY3-40" fmla="*/ 3696657 h 3696657"/>
              <a:gd name="connsiteX0-41" fmla="*/ 507350 w 5405379"/>
              <a:gd name="connsiteY0-42" fmla="*/ 3696679 h 3853535"/>
              <a:gd name="connsiteX1-43" fmla="*/ 2837060 w 5405379"/>
              <a:gd name="connsiteY1-44" fmla="*/ 227 h 3853535"/>
              <a:gd name="connsiteX2-45" fmla="*/ 4813843 w 5405379"/>
              <a:gd name="connsiteY2-46" fmla="*/ 3696679 h 3853535"/>
              <a:gd name="connsiteX3-47" fmla="*/ 507350 w 5405379"/>
              <a:gd name="connsiteY3-48" fmla="*/ 3696679 h 3853535"/>
              <a:gd name="connsiteX0-49" fmla="*/ 321130 w 5326541"/>
              <a:gd name="connsiteY0-50" fmla="*/ 2552473 h 3795422"/>
              <a:gd name="connsiteX1-51" fmla="*/ 3260440 w 5326541"/>
              <a:gd name="connsiteY1-52" fmla="*/ 11053 h 3795422"/>
              <a:gd name="connsiteX2-53" fmla="*/ 5237223 w 5326541"/>
              <a:gd name="connsiteY2-54" fmla="*/ 3707505 h 3795422"/>
              <a:gd name="connsiteX3-55" fmla="*/ 321130 w 5326541"/>
              <a:gd name="connsiteY3-56" fmla="*/ 2552473 h 3795422"/>
              <a:gd name="connsiteX0-57" fmla="*/ 131275 w 5136686"/>
              <a:gd name="connsiteY0-58" fmla="*/ 2556035 h 3848881"/>
              <a:gd name="connsiteX1-59" fmla="*/ 3070585 w 5136686"/>
              <a:gd name="connsiteY1-60" fmla="*/ 14615 h 3848881"/>
              <a:gd name="connsiteX2-61" fmla="*/ 5047368 w 5136686"/>
              <a:gd name="connsiteY2-62" fmla="*/ 3711067 h 3848881"/>
              <a:gd name="connsiteX3-63" fmla="*/ 131275 w 5136686"/>
              <a:gd name="connsiteY3-64" fmla="*/ 2556035 h 3848881"/>
              <a:gd name="connsiteX0-65" fmla="*/ 139833 w 5155503"/>
              <a:gd name="connsiteY0-66" fmla="*/ 2577742 h 3870588"/>
              <a:gd name="connsiteX1-67" fmla="*/ 3079143 w 5155503"/>
              <a:gd name="connsiteY1-68" fmla="*/ 36322 h 3870588"/>
              <a:gd name="connsiteX2-69" fmla="*/ 5055926 w 5155503"/>
              <a:gd name="connsiteY2-70" fmla="*/ 3732774 h 3870588"/>
              <a:gd name="connsiteX3-71" fmla="*/ 139833 w 5155503"/>
              <a:gd name="connsiteY3-72" fmla="*/ 2577742 h 3870588"/>
              <a:gd name="connsiteX0-73" fmla="*/ 26029 w 5061836"/>
              <a:gd name="connsiteY0-74" fmla="*/ 2477397 h 3730043"/>
              <a:gd name="connsiteX1-75" fmla="*/ 3141802 w 5061836"/>
              <a:gd name="connsiteY1-76" fmla="*/ 32230 h 3730043"/>
              <a:gd name="connsiteX2-77" fmla="*/ 4942122 w 5061836"/>
              <a:gd name="connsiteY2-78" fmla="*/ 3632429 h 3730043"/>
              <a:gd name="connsiteX3-79" fmla="*/ 26029 w 5061836"/>
              <a:gd name="connsiteY3-80" fmla="*/ 2477397 h 3730043"/>
              <a:gd name="connsiteX0-81" fmla="*/ 116397 w 5152204"/>
              <a:gd name="connsiteY0-82" fmla="*/ 2487445 h 3802029"/>
              <a:gd name="connsiteX1-83" fmla="*/ 3232170 w 5152204"/>
              <a:gd name="connsiteY1-84" fmla="*/ 42278 h 3802029"/>
              <a:gd name="connsiteX2-85" fmla="*/ 5032490 w 5152204"/>
              <a:gd name="connsiteY2-86" fmla="*/ 3642477 h 3802029"/>
              <a:gd name="connsiteX3-87" fmla="*/ 116397 w 5152204"/>
              <a:gd name="connsiteY3-88" fmla="*/ 2487445 h 3802029"/>
              <a:gd name="connsiteX0-89" fmla="*/ 116397 w 5311374"/>
              <a:gd name="connsiteY0-90" fmla="*/ 2487445 h 3961862"/>
              <a:gd name="connsiteX1-91" fmla="*/ 3232170 w 5311374"/>
              <a:gd name="connsiteY1-92" fmla="*/ 42278 h 3961862"/>
              <a:gd name="connsiteX2-93" fmla="*/ 5032490 w 5311374"/>
              <a:gd name="connsiteY2-94" fmla="*/ 3642477 h 3961862"/>
              <a:gd name="connsiteX3-95" fmla="*/ 116397 w 5311374"/>
              <a:gd name="connsiteY3-96" fmla="*/ 2487445 h 3961862"/>
              <a:gd name="connsiteX0-97" fmla="*/ 24802 w 5064988"/>
              <a:gd name="connsiteY0-98" fmla="*/ 3102785 h 4402324"/>
              <a:gd name="connsiteX1-99" fmla="*/ 3175317 w 5064988"/>
              <a:gd name="connsiteY1-100" fmla="*/ 26435 h 4402324"/>
              <a:gd name="connsiteX2-101" fmla="*/ 4940895 w 5064988"/>
              <a:gd name="connsiteY2-102" fmla="*/ 4257817 h 4402324"/>
              <a:gd name="connsiteX3-103" fmla="*/ 24802 w 5064988"/>
              <a:gd name="connsiteY3-104" fmla="*/ 3102785 h 4402324"/>
              <a:gd name="connsiteX0-105" fmla="*/ 176394 w 5216580"/>
              <a:gd name="connsiteY0-106" fmla="*/ 3115981 h 4583471"/>
              <a:gd name="connsiteX1-107" fmla="*/ 3326909 w 5216580"/>
              <a:gd name="connsiteY1-108" fmla="*/ 39631 h 4583471"/>
              <a:gd name="connsiteX2-109" fmla="*/ 5092487 w 5216580"/>
              <a:gd name="connsiteY2-110" fmla="*/ 4271013 h 4583471"/>
              <a:gd name="connsiteX3-111" fmla="*/ 176394 w 5216580"/>
              <a:gd name="connsiteY3-112" fmla="*/ 3115981 h 4583471"/>
              <a:gd name="connsiteX0-113" fmla="*/ 15210 w 4678213"/>
              <a:gd name="connsiteY0-114" fmla="*/ 3101798 h 3799725"/>
              <a:gd name="connsiteX1-115" fmla="*/ 3165725 w 4678213"/>
              <a:gd name="connsiteY1-116" fmla="*/ 25448 h 3799725"/>
              <a:gd name="connsiteX2-117" fmla="*/ 4516292 w 4678213"/>
              <a:gd name="connsiteY2-118" fmla="*/ 3559583 h 3799725"/>
              <a:gd name="connsiteX3-119" fmla="*/ 15210 w 4678213"/>
              <a:gd name="connsiteY3-120" fmla="*/ 3101798 h 3799725"/>
              <a:gd name="connsiteX0-121" fmla="*/ 15210 w 5235277"/>
              <a:gd name="connsiteY0-122" fmla="*/ 3101798 h 4322047"/>
              <a:gd name="connsiteX1-123" fmla="*/ 3165725 w 5235277"/>
              <a:gd name="connsiteY1-124" fmla="*/ 25448 h 4322047"/>
              <a:gd name="connsiteX2-125" fmla="*/ 4516292 w 5235277"/>
              <a:gd name="connsiteY2-126" fmla="*/ 3559583 h 4322047"/>
              <a:gd name="connsiteX3-127" fmla="*/ 15210 w 5235277"/>
              <a:gd name="connsiteY3-128" fmla="*/ 3101798 h 4322047"/>
              <a:gd name="connsiteX0-129" fmla="*/ 26802 w 5246869"/>
              <a:gd name="connsiteY0-130" fmla="*/ 3104602 h 4397353"/>
              <a:gd name="connsiteX1-131" fmla="*/ 3177317 w 5246869"/>
              <a:gd name="connsiteY1-132" fmla="*/ 28252 h 4397353"/>
              <a:gd name="connsiteX2-133" fmla="*/ 4527884 w 5246869"/>
              <a:gd name="connsiteY2-134" fmla="*/ 3562387 h 4397353"/>
              <a:gd name="connsiteX3-135" fmla="*/ 26802 w 5246869"/>
              <a:gd name="connsiteY3-136" fmla="*/ 3104602 h 4397353"/>
              <a:gd name="connsiteX0-137" fmla="*/ 46594 w 5266661"/>
              <a:gd name="connsiteY0-138" fmla="*/ 3111058 h 4547804"/>
              <a:gd name="connsiteX1-139" fmla="*/ 3197109 w 5266661"/>
              <a:gd name="connsiteY1-140" fmla="*/ 34708 h 4547804"/>
              <a:gd name="connsiteX2-141" fmla="*/ 4547676 w 5266661"/>
              <a:gd name="connsiteY2-142" fmla="*/ 3568843 h 4547804"/>
              <a:gd name="connsiteX3-143" fmla="*/ 46594 w 5266661"/>
              <a:gd name="connsiteY3-144" fmla="*/ 3111058 h 4547804"/>
            </a:gdLst>
            <a:ahLst/>
            <a:cxnLst>
              <a:cxn ang="0">
                <a:pos x="connsiteX0-1" y="connsiteY0-2"/>
              </a:cxn>
              <a:cxn ang="0">
                <a:pos x="connsiteX1-3" y="connsiteY1-4"/>
              </a:cxn>
              <a:cxn ang="0">
                <a:pos x="connsiteX2-5" y="connsiteY2-6"/>
              </a:cxn>
              <a:cxn ang="0">
                <a:pos x="connsiteX3-7" y="connsiteY3-8"/>
              </a:cxn>
            </a:cxnLst>
            <a:rect l="l" t="t" r="r" b="b"/>
            <a:pathLst>
              <a:path w="5266661" h="4547804">
                <a:moveTo>
                  <a:pt x="46594" y="3111058"/>
                </a:moveTo>
                <a:cubicBezTo>
                  <a:pt x="-373125" y="1686135"/>
                  <a:pt x="2153170" y="-286134"/>
                  <a:pt x="3197109" y="34708"/>
                </a:cubicBezTo>
                <a:cubicBezTo>
                  <a:pt x="4241048" y="355550"/>
                  <a:pt x="6386084" y="1880811"/>
                  <a:pt x="4547676" y="3568843"/>
                </a:cubicBezTo>
                <a:cubicBezTo>
                  <a:pt x="2709268" y="5256875"/>
                  <a:pt x="466313" y="4535981"/>
                  <a:pt x="46594" y="3111058"/>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0" name="Triangle 2"/>
          <p:cNvSpPr/>
          <p:nvPr userDrawn="1"/>
        </p:nvSpPr>
        <p:spPr>
          <a:xfrm rot="7237460" flipH="1">
            <a:off x="1812165" y="3120345"/>
            <a:ext cx="3992494" cy="2613637"/>
          </a:xfrm>
          <a:custGeom>
            <a:avLst/>
            <a:gdLst>
              <a:gd name="connsiteX0" fmla="*/ 0 w 4306493"/>
              <a:gd name="connsiteY0" fmla="*/ 3712494 h 3712494"/>
              <a:gd name="connsiteX1" fmla="*/ 2153247 w 4306493"/>
              <a:gd name="connsiteY1" fmla="*/ 0 h 3712494"/>
              <a:gd name="connsiteX2" fmla="*/ 4306493 w 4306493"/>
              <a:gd name="connsiteY2" fmla="*/ 3712494 h 3712494"/>
              <a:gd name="connsiteX3" fmla="*/ 0 w 4306493"/>
              <a:gd name="connsiteY3" fmla="*/ 3712494 h 3712494"/>
              <a:gd name="connsiteX0-1" fmla="*/ 0 w 4306493"/>
              <a:gd name="connsiteY0-2" fmla="*/ 3696452 h 3696452"/>
              <a:gd name="connsiteX1-3" fmla="*/ 2329710 w 4306493"/>
              <a:gd name="connsiteY1-4" fmla="*/ 0 h 3696452"/>
              <a:gd name="connsiteX2-5" fmla="*/ 4306493 w 4306493"/>
              <a:gd name="connsiteY2-6" fmla="*/ 3696452 h 3696452"/>
              <a:gd name="connsiteX3-7" fmla="*/ 0 w 4306493"/>
              <a:gd name="connsiteY3-8" fmla="*/ 3696452 h 3696452"/>
              <a:gd name="connsiteX0-9" fmla="*/ 37309 w 4402235"/>
              <a:gd name="connsiteY0-10" fmla="*/ 3696452 h 3696452"/>
              <a:gd name="connsiteX1-11" fmla="*/ 2367019 w 4402235"/>
              <a:gd name="connsiteY1-12" fmla="*/ 0 h 3696452"/>
              <a:gd name="connsiteX2-13" fmla="*/ 4343802 w 4402235"/>
              <a:gd name="connsiteY2-14" fmla="*/ 3696452 h 3696452"/>
              <a:gd name="connsiteX3-15" fmla="*/ 37309 w 4402235"/>
              <a:gd name="connsiteY3-16" fmla="*/ 3696452 h 3696452"/>
              <a:gd name="connsiteX0-17" fmla="*/ 37309 w 4758551"/>
              <a:gd name="connsiteY0-18" fmla="*/ 3696452 h 3696452"/>
              <a:gd name="connsiteX1-19" fmla="*/ 2367019 w 4758551"/>
              <a:gd name="connsiteY1-20" fmla="*/ 0 h 3696452"/>
              <a:gd name="connsiteX2-21" fmla="*/ 4343802 w 4758551"/>
              <a:gd name="connsiteY2-22" fmla="*/ 3696452 h 3696452"/>
              <a:gd name="connsiteX3-23" fmla="*/ 37309 w 4758551"/>
              <a:gd name="connsiteY3-24" fmla="*/ 3696452 h 3696452"/>
              <a:gd name="connsiteX0-25" fmla="*/ 379572 w 5100814"/>
              <a:gd name="connsiteY0-26" fmla="*/ 3696452 h 3696452"/>
              <a:gd name="connsiteX1-27" fmla="*/ 2709282 w 5100814"/>
              <a:gd name="connsiteY1-28" fmla="*/ 0 h 3696452"/>
              <a:gd name="connsiteX2-29" fmla="*/ 4686065 w 5100814"/>
              <a:gd name="connsiteY2-30" fmla="*/ 3696452 h 3696452"/>
              <a:gd name="connsiteX3-31" fmla="*/ 379572 w 5100814"/>
              <a:gd name="connsiteY3-32" fmla="*/ 3696452 h 3696452"/>
              <a:gd name="connsiteX0-33" fmla="*/ 527795 w 5425824"/>
              <a:gd name="connsiteY0-34" fmla="*/ 3696657 h 3696657"/>
              <a:gd name="connsiteX1-35" fmla="*/ 2857505 w 5425824"/>
              <a:gd name="connsiteY1-36" fmla="*/ 205 h 3696657"/>
              <a:gd name="connsiteX2-37" fmla="*/ 4834288 w 5425824"/>
              <a:gd name="connsiteY2-38" fmla="*/ 3696657 h 3696657"/>
              <a:gd name="connsiteX3-39" fmla="*/ 527795 w 5425824"/>
              <a:gd name="connsiteY3-40" fmla="*/ 3696657 h 3696657"/>
              <a:gd name="connsiteX0-41" fmla="*/ 507350 w 5405379"/>
              <a:gd name="connsiteY0-42" fmla="*/ 3696679 h 3853535"/>
              <a:gd name="connsiteX1-43" fmla="*/ 2837060 w 5405379"/>
              <a:gd name="connsiteY1-44" fmla="*/ 227 h 3853535"/>
              <a:gd name="connsiteX2-45" fmla="*/ 4813843 w 5405379"/>
              <a:gd name="connsiteY2-46" fmla="*/ 3696679 h 3853535"/>
              <a:gd name="connsiteX3-47" fmla="*/ 507350 w 5405379"/>
              <a:gd name="connsiteY3-48" fmla="*/ 3696679 h 3853535"/>
              <a:gd name="connsiteX0-49" fmla="*/ 321130 w 5326541"/>
              <a:gd name="connsiteY0-50" fmla="*/ 2552473 h 3795422"/>
              <a:gd name="connsiteX1-51" fmla="*/ 3260440 w 5326541"/>
              <a:gd name="connsiteY1-52" fmla="*/ 11053 h 3795422"/>
              <a:gd name="connsiteX2-53" fmla="*/ 5237223 w 5326541"/>
              <a:gd name="connsiteY2-54" fmla="*/ 3707505 h 3795422"/>
              <a:gd name="connsiteX3-55" fmla="*/ 321130 w 5326541"/>
              <a:gd name="connsiteY3-56" fmla="*/ 2552473 h 3795422"/>
              <a:gd name="connsiteX0-57" fmla="*/ 131275 w 5136686"/>
              <a:gd name="connsiteY0-58" fmla="*/ 2556035 h 3848881"/>
              <a:gd name="connsiteX1-59" fmla="*/ 3070585 w 5136686"/>
              <a:gd name="connsiteY1-60" fmla="*/ 14615 h 3848881"/>
              <a:gd name="connsiteX2-61" fmla="*/ 5047368 w 5136686"/>
              <a:gd name="connsiteY2-62" fmla="*/ 3711067 h 3848881"/>
              <a:gd name="connsiteX3-63" fmla="*/ 131275 w 5136686"/>
              <a:gd name="connsiteY3-64" fmla="*/ 2556035 h 3848881"/>
              <a:gd name="connsiteX0-65" fmla="*/ 139833 w 5155503"/>
              <a:gd name="connsiteY0-66" fmla="*/ 2577742 h 3870588"/>
              <a:gd name="connsiteX1-67" fmla="*/ 3079143 w 5155503"/>
              <a:gd name="connsiteY1-68" fmla="*/ 36322 h 3870588"/>
              <a:gd name="connsiteX2-69" fmla="*/ 5055926 w 5155503"/>
              <a:gd name="connsiteY2-70" fmla="*/ 3732774 h 3870588"/>
              <a:gd name="connsiteX3-71" fmla="*/ 139833 w 5155503"/>
              <a:gd name="connsiteY3-72" fmla="*/ 2577742 h 3870588"/>
              <a:gd name="connsiteX0-73" fmla="*/ 26029 w 5061836"/>
              <a:gd name="connsiteY0-74" fmla="*/ 2477397 h 3730043"/>
              <a:gd name="connsiteX1-75" fmla="*/ 3141802 w 5061836"/>
              <a:gd name="connsiteY1-76" fmla="*/ 32230 h 3730043"/>
              <a:gd name="connsiteX2-77" fmla="*/ 4942122 w 5061836"/>
              <a:gd name="connsiteY2-78" fmla="*/ 3632429 h 3730043"/>
              <a:gd name="connsiteX3-79" fmla="*/ 26029 w 5061836"/>
              <a:gd name="connsiteY3-80" fmla="*/ 2477397 h 3730043"/>
              <a:gd name="connsiteX0-81" fmla="*/ 116397 w 5152204"/>
              <a:gd name="connsiteY0-82" fmla="*/ 2487445 h 3802029"/>
              <a:gd name="connsiteX1-83" fmla="*/ 3232170 w 5152204"/>
              <a:gd name="connsiteY1-84" fmla="*/ 42278 h 3802029"/>
              <a:gd name="connsiteX2-85" fmla="*/ 5032490 w 5152204"/>
              <a:gd name="connsiteY2-86" fmla="*/ 3642477 h 3802029"/>
              <a:gd name="connsiteX3-87" fmla="*/ 116397 w 5152204"/>
              <a:gd name="connsiteY3-88" fmla="*/ 2487445 h 3802029"/>
              <a:gd name="connsiteX0-89" fmla="*/ 116397 w 5311374"/>
              <a:gd name="connsiteY0-90" fmla="*/ 2487445 h 3961862"/>
              <a:gd name="connsiteX1-91" fmla="*/ 3232170 w 5311374"/>
              <a:gd name="connsiteY1-92" fmla="*/ 42278 h 3961862"/>
              <a:gd name="connsiteX2-93" fmla="*/ 5032490 w 5311374"/>
              <a:gd name="connsiteY2-94" fmla="*/ 3642477 h 3961862"/>
              <a:gd name="connsiteX3-95" fmla="*/ 116397 w 5311374"/>
              <a:gd name="connsiteY3-96" fmla="*/ 2487445 h 3961862"/>
              <a:gd name="connsiteX0-97" fmla="*/ 116397 w 5759583"/>
              <a:gd name="connsiteY0-98" fmla="*/ 2487445 h 3799980"/>
              <a:gd name="connsiteX1-99" fmla="*/ 3232170 w 5759583"/>
              <a:gd name="connsiteY1-100" fmla="*/ 42278 h 3799980"/>
              <a:gd name="connsiteX2-101" fmla="*/ 5032490 w 5759583"/>
              <a:gd name="connsiteY2-102" fmla="*/ 3642477 h 3799980"/>
              <a:gd name="connsiteX3-103" fmla="*/ 116397 w 5759583"/>
              <a:gd name="connsiteY3-104" fmla="*/ 2487445 h 3799980"/>
              <a:gd name="connsiteX0-105" fmla="*/ 116397 w 6115206"/>
              <a:gd name="connsiteY0-106" fmla="*/ 2487445 h 3807611"/>
              <a:gd name="connsiteX1-107" fmla="*/ 3232170 w 6115206"/>
              <a:gd name="connsiteY1-108" fmla="*/ 42278 h 3807611"/>
              <a:gd name="connsiteX2-109" fmla="*/ 5032490 w 6115206"/>
              <a:gd name="connsiteY2-110" fmla="*/ 3642477 h 3807611"/>
              <a:gd name="connsiteX3-111" fmla="*/ 116397 w 6115206"/>
              <a:gd name="connsiteY3-112" fmla="*/ 2487445 h 3807611"/>
              <a:gd name="connsiteX0-113" fmla="*/ 116397 w 6206862"/>
              <a:gd name="connsiteY0-114" fmla="*/ 2487445 h 3799576"/>
              <a:gd name="connsiteX1-115" fmla="*/ 3232170 w 6206862"/>
              <a:gd name="connsiteY1-116" fmla="*/ 42278 h 3799576"/>
              <a:gd name="connsiteX2-117" fmla="*/ 5032490 w 6206862"/>
              <a:gd name="connsiteY2-118" fmla="*/ 3642477 h 3799576"/>
              <a:gd name="connsiteX3-119" fmla="*/ 116397 w 6206862"/>
              <a:gd name="connsiteY3-120" fmla="*/ 2487445 h 3799576"/>
              <a:gd name="connsiteX0-121" fmla="*/ 124476 w 6214941"/>
              <a:gd name="connsiteY0-122" fmla="*/ 2454008 h 3766139"/>
              <a:gd name="connsiteX1-123" fmla="*/ 3240249 w 6214941"/>
              <a:gd name="connsiteY1-124" fmla="*/ 8841 h 3766139"/>
              <a:gd name="connsiteX2-125" fmla="*/ 5040569 w 6214941"/>
              <a:gd name="connsiteY2-126" fmla="*/ 3609040 h 3766139"/>
              <a:gd name="connsiteX3-127" fmla="*/ 124476 w 6214941"/>
              <a:gd name="connsiteY3-128" fmla="*/ 2454008 h 3766139"/>
              <a:gd name="connsiteX0-129" fmla="*/ 124476 w 6397505"/>
              <a:gd name="connsiteY0-130" fmla="*/ 2454008 h 3930790"/>
              <a:gd name="connsiteX1-131" fmla="*/ 3240249 w 6397505"/>
              <a:gd name="connsiteY1-132" fmla="*/ 8841 h 3930790"/>
              <a:gd name="connsiteX2-133" fmla="*/ 5040569 w 6397505"/>
              <a:gd name="connsiteY2-134" fmla="*/ 3609040 h 3930790"/>
              <a:gd name="connsiteX3-135" fmla="*/ 124476 w 6397505"/>
              <a:gd name="connsiteY3-136" fmla="*/ 2454008 h 3930790"/>
              <a:gd name="connsiteX0-137" fmla="*/ 159282 w 6432311"/>
              <a:gd name="connsiteY0-138" fmla="*/ 2456586 h 3933368"/>
              <a:gd name="connsiteX1-139" fmla="*/ 3275055 w 6432311"/>
              <a:gd name="connsiteY1-140" fmla="*/ 11419 h 3933368"/>
              <a:gd name="connsiteX2-141" fmla="*/ 5075375 w 6432311"/>
              <a:gd name="connsiteY2-142" fmla="*/ 3611618 h 3933368"/>
              <a:gd name="connsiteX3-143" fmla="*/ 159282 w 6432311"/>
              <a:gd name="connsiteY3-144" fmla="*/ 2456586 h 3933368"/>
              <a:gd name="connsiteX0-145" fmla="*/ 159282 w 6599093"/>
              <a:gd name="connsiteY0-146" fmla="*/ 2456586 h 3932011"/>
              <a:gd name="connsiteX1-147" fmla="*/ 3275055 w 6599093"/>
              <a:gd name="connsiteY1-148" fmla="*/ 11419 h 3932011"/>
              <a:gd name="connsiteX2-149" fmla="*/ 5075375 w 6599093"/>
              <a:gd name="connsiteY2-150" fmla="*/ 3611618 h 3932011"/>
              <a:gd name="connsiteX3-151" fmla="*/ 159282 w 6599093"/>
              <a:gd name="connsiteY3-152" fmla="*/ 2456586 h 3932011"/>
              <a:gd name="connsiteX0-153" fmla="*/ 26590 w 6423987"/>
              <a:gd name="connsiteY0-154" fmla="*/ 2451701 h 4246435"/>
              <a:gd name="connsiteX1-155" fmla="*/ 3142363 w 6423987"/>
              <a:gd name="connsiteY1-156" fmla="*/ 6534 h 4246435"/>
              <a:gd name="connsiteX2-157" fmla="*/ 4875447 w 6423987"/>
              <a:gd name="connsiteY2-158" fmla="*/ 3942910 h 4246435"/>
              <a:gd name="connsiteX3-159" fmla="*/ 26590 w 6423987"/>
              <a:gd name="connsiteY3-160" fmla="*/ 2451701 h 4246435"/>
              <a:gd name="connsiteX0-161" fmla="*/ 96204 w 6493601"/>
              <a:gd name="connsiteY0-162" fmla="*/ 2456221 h 4250955"/>
              <a:gd name="connsiteX1-163" fmla="*/ 3211977 w 6493601"/>
              <a:gd name="connsiteY1-164" fmla="*/ 11054 h 4250955"/>
              <a:gd name="connsiteX2-165" fmla="*/ 4945061 w 6493601"/>
              <a:gd name="connsiteY2-166" fmla="*/ 3947430 h 4250955"/>
              <a:gd name="connsiteX3-167" fmla="*/ 96204 w 6493601"/>
              <a:gd name="connsiteY3-168" fmla="*/ 2456221 h 4250955"/>
            </a:gdLst>
            <a:ahLst/>
            <a:cxnLst>
              <a:cxn ang="0">
                <a:pos x="connsiteX0-1" y="connsiteY0-2"/>
              </a:cxn>
              <a:cxn ang="0">
                <a:pos x="connsiteX1-3" y="connsiteY1-4"/>
              </a:cxn>
              <a:cxn ang="0">
                <a:pos x="connsiteX2-5" y="connsiteY2-6"/>
              </a:cxn>
              <a:cxn ang="0">
                <a:pos x="connsiteX3-7" y="connsiteY3-8"/>
              </a:cxn>
            </a:cxnLst>
            <a:rect l="l" t="t" r="r" b="b"/>
            <a:pathLst>
              <a:path w="6493601" h="4250955">
                <a:moveTo>
                  <a:pt x="96204" y="2456221"/>
                </a:moveTo>
                <a:cubicBezTo>
                  <a:pt x="-515372" y="952994"/>
                  <a:pt x="1939438" y="-121529"/>
                  <a:pt x="3211977" y="11054"/>
                </a:cubicBezTo>
                <a:cubicBezTo>
                  <a:pt x="7012563" y="291555"/>
                  <a:pt x="7403564" y="5551062"/>
                  <a:pt x="4945061" y="3947430"/>
                </a:cubicBezTo>
                <a:cubicBezTo>
                  <a:pt x="2486558" y="2343798"/>
                  <a:pt x="707780" y="3959448"/>
                  <a:pt x="96204" y="2456221"/>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9" name="Triangle 2"/>
          <p:cNvSpPr/>
          <p:nvPr userDrawn="1"/>
        </p:nvSpPr>
        <p:spPr>
          <a:xfrm rot="2201564" flipH="1">
            <a:off x="2358749" y="362550"/>
            <a:ext cx="3363416" cy="2201818"/>
          </a:xfrm>
          <a:custGeom>
            <a:avLst/>
            <a:gdLst>
              <a:gd name="connsiteX0" fmla="*/ 0 w 4306493"/>
              <a:gd name="connsiteY0" fmla="*/ 3712494 h 3712494"/>
              <a:gd name="connsiteX1" fmla="*/ 2153247 w 4306493"/>
              <a:gd name="connsiteY1" fmla="*/ 0 h 3712494"/>
              <a:gd name="connsiteX2" fmla="*/ 4306493 w 4306493"/>
              <a:gd name="connsiteY2" fmla="*/ 3712494 h 3712494"/>
              <a:gd name="connsiteX3" fmla="*/ 0 w 4306493"/>
              <a:gd name="connsiteY3" fmla="*/ 3712494 h 3712494"/>
              <a:gd name="connsiteX0-1" fmla="*/ 0 w 4306493"/>
              <a:gd name="connsiteY0-2" fmla="*/ 3696452 h 3696452"/>
              <a:gd name="connsiteX1-3" fmla="*/ 2329710 w 4306493"/>
              <a:gd name="connsiteY1-4" fmla="*/ 0 h 3696452"/>
              <a:gd name="connsiteX2-5" fmla="*/ 4306493 w 4306493"/>
              <a:gd name="connsiteY2-6" fmla="*/ 3696452 h 3696452"/>
              <a:gd name="connsiteX3-7" fmla="*/ 0 w 4306493"/>
              <a:gd name="connsiteY3-8" fmla="*/ 3696452 h 3696452"/>
              <a:gd name="connsiteX0-9" fmla="*/ 37309 w 4402235"/>
              <a:gd name="connsiteY0-10" fmla="*/ 3696452 h 3696452"/>
              <a:gd name="connsiteX1-11" fmla="*/ 2367019 w 4402235"/>
              <a:gd name="connsiteY1-12" fmla="*/ 0 h 3696452"/>
              <a:gd name="connsiteX2-13" fmla="*/ 4343802 w 4402235"/>
              <a:gd name="connsiteY2-14" fmla="*/ 3696452 h 3696452"/>
              <a:gd name="connsiteX3-15" fmla="*/ 37309 w 4402235"/>
              <a:gd name="connsiteY3-16" fmla="*/ 3696452 h 3696452"/>
              <a:gd name="connsiteX0-17" fmla="*/ 37309 w 4758551"/>
              <a:gd name="connsiteY0-18" fmla="*/ 3696452 h 3696452"/>
              <a:gd name="connsiteX1-19" fmla="*/ 2367019 w 4758551"/>
              <a:gd name="connsiteY1-20" fmla="*/ 0 h 3696452"/>
              <a:gd name="connsiteX2-21" fmla="*/ 4343802 w 4758551"/>
              <a:gd name="connsiteY2-22" fmla="*/ 3696452 h 3696452"/>
              <a:gd name="connsiteX3-23" fmla="*/ 37309 w 4758551"/>
              <a:gd name="connsiteY3-24" fmla="*/ 3696452 h 3696452"/>
              <a:gd name="connsiteX0-25" fmla="*/ 379572 w 5100814"/>
              <a:gd name="connsiteY0-26" fmla="*/ 3696452 h 3696452"/>
              <a:gd name="connsiteX1-27" fmla="*/ 2709282 w 5100814"/>
              <a:gd name="connsiteY1-28" fmla="*/ 0 h 3696452"/>
              <a:gd name="connsiteX2-29" fmla="*/ 4686065 w 5100814"/>
              <a:gd name="connsiteY2-30" fmla="*/ 3696452 h 3696452"/>
              <a:gd name="connsiteX3-31" fmla="*/ 379572 w 5100814"/>
              <a:gd name="connsiteY3-32" fmla="*/ 3696452 h 3696452"/>
              <a:gd name="connsiteX0-33" fmla="*/ 527795 w 5425824"/>
              <a:gd name="connsiteY0-34" fmla="*/ 3696657 h 3696657"/>
              <a:gd name="connsiteX1-35" fmla="*/ 2857505 w 5425824"/>
              <a:gd name="connsiteY1-36" fmla="*/ 205 h 3696657"/>
              <a:gd name="connsiteX2-37" fmla="*/ 4834288 w 5425824"/>
              <a:gd name="connsiteY2-38" fmla="*/ 3696657 h 3696657"/>
              <a:gd name="connsiteX3-39" fmla="*/ 527795 w 5425824"/>
              <a:gd name="connsiteY3-40" fmla="*/ 3696657 h 3696657"/>
              <a:gd name="connsiteX0-41" fmla="*/ 507350 w 5405379"/>
              <a:gd name="connsiteY0-42" fmla="*/ 3696679 h 3853535"/>
              <a:gd name="connsiteX1-43" fmla="*/ 2837060 w 5405379"/>
              <a:gd name="connsiteY1-44" fmla="*/ 227 h 3853535"/>
              <a:gd name="connsiteX2-45" fmla="*/ 4813843 w 5405379"/>
              <a:gd name="connsiteY2-46" fmla="*/ 3696679 h 3853535"/>
              <a:gd name="connsiteX3-47" fmla="*/ 507350 w 5405379"/>
              <a:gd name="connsiteY3-48" fmla="*/ 3696679 h 3853535"/>
              <a:gd name="connsiteX0-49" fmla="*/ 321130 w 5326541"/>
              <a:gd name="connsiteY0-50" fmla="*/ 2552473 h 3795422"/>
              <a:gd name="connsiteX1-51" fmla="*/ 3260440 w 5326541"/>
              <a:gd name="connsiteY1-52" fmla="*/ 11053 h 3795422"/>
              <a:gd name="connsiteX2-53" fmla="*/ 5237223 w 5326541"/>
              <a:gd name="connsiteY2-54" fmla="*/ 3707505 h 3795422"/>
              <a:gd name="connsiteX3-55" fmla="*/ 321130 w 5326541"/>
              <a:gd name="connsiteY3-56" fmla="*/ 2552473 h 3795422"/>
              <a:gd name="connsiteX0-57" fmla="*/ 131275 w 5136686"/>
              <a:gd name="connsiteY0-58" fmla="*/ 2556035 h 3848881"/>
              <a:gd name="connsiteX1-59" fmla="*/ 3070585 w 5136686"/>
              <a:gd name="connsiteY1-60" fmla="*/ 14615 h 3848881"/>
              <a:gd name="connsiteX2-61" fmla="*/ 5047368 w 5136686"/>
              <a:gd name="connsiteY2-62" fmla="*/ 3711067 h 3848881"/>
              <a:gd name="connsiteX3-63" fmla="*/ 131275 w 5136686"/>
              <a:gd name="connsiteY3-64" fmla="*/ 2556035 h 3848881"/>
              <a:gd name="connsiteX0-65" fmla="*/ 139833 w 5155503"/>
              <a:gd name="connsiteY0-66" fmla="*/ 2577742 h 3870588"/>
              <a:gd name="connsiteX1-67" fmla="*/ 3079143 w 5155503"/>
              <a:gd name="connsiteY1-68" fmla="*/ 36322 h 3870588"/>
              <a:gd name="connsiteX2-69" fmla="*/ 5055926 w 5155503"/>
              <a:gd name="connsiteY2-70" fmla="*/ 3732774 h 3870588"/>
              <a:gd name="connsiteX3-71" fmla="*/ 139833 w 5155503"/>
              <a:gd name="connsiteY3-72" fmla="*/ 2577742 h 3870588"/>
              <a:gd name="connsiteX0-73" fmla="*/ 26029 w 5061836"/>
              <a:gd name="connsiteY0-74" fmla="*/ 2477397 h 3730043"/>
              <a:gd name="connsiteX1-75" fmla="*/ 3141802 w 5061836"/>
              <a:gd name="connsiteY1-76" fmla="*/ 32230 h 3730043"/>
              <a:gd name="connsiteX2-77" fmla="*/ 4942122 w 5061836"/>
              <a:gd name="connsiteY2-78" fmla="*/ 3632429 h 3730043"/>
              <a:gd name="connsiteX3-79" fmla="*/ 26029 w 5061836"/>
              <a:gd name="connsiteY3-80" fmla="*/ 2477397 h 3730043"/>
              <a:gd name="connsiteX0-81" fmla="*/ 116397 w 5152204"/>
              <a:gd name="connsiteY0-82" fmla="*/ 2487445 h 3802029"/>
              <a:gd name="connsiteX1-83" fmla="*/ 3232170 w 5152204"/>
              <a:gd name="connsiteY1-84" fmla="*/ 42278 h 3802029"/>
              <a:gd name="connsiteX2-85" fmla="*/ 5032490 w 5152204"/>
              <a:gd name="connsiteY2-86" fmla="*/ 3642477 h 3802029"/>
              <a:gd name="connsiteX3-87" fmla="*/ 116397 w 5152204"/>
              <a:gd name="connsiteY3-88" fmla="*/ 2487445 h 3802029"/>
              <a:gd name="connsiteX0-89" fmla="*/ 116397 w 5311374"/>
              <a:gd name="connsiteY0-90" fmla="*/ 2487445 h 3961862"/>
              <a:gd name="connsiteX1-91" fmla="*/ 3232170 w 5311374"/>
              <a:gd name="connsiteY1-92" fmla="*/ 42278 h 3961862"/>
              <a:gd name="connsiteX2-93" fmla="*/ 5032490 w 5311374"/>
              <a:gd name="connsiteY2-94" fmla="*/ 3642477 h 3961862"/>
              <a:gd name="connsiteX3-95" fmla="*/ 116397 w 5311374"/>
              <a:gd name="connsiteY3-96" fmla="*/ 2487445 h 3961862"/>
              <a:gd name="connsiteX0-97" fmla="*/ 116397 w 5759583"/>
              <a:gd name="connsiteY0-98" fmla="*/ 2487445 h 3799980"/>
              <a:gd name="connsiteX1-99" fmla="*/ 3232170 w 5759583"/>
              <a:gd name="connsiteY1-100" fmla="*/ 42278 h 3799980"/>
              <a:gd name="connsiteX2-101" fmla="*/ 5032490 w 5759583"/>
              <a:gd name="connsiteY2-102" fmla="*/ 3642477 h 3799980"/>
              <a:gd name="connsiteX3-103" fmla="*/ 116397 w 5759583"/>
              <a:gd name="connsiteY3-104" fmla="*/ 2487445 h 3799980"/>
              <a:gd name="connsiteX0-105" fmla="*/ 116397 w 6115206"/>
              <a:gd name="connsiteY0-106" fmla="*/ 2487445 h 3807611"/>
              <a:gd name="connsiteX1-107" fmla="*/ 3232170 w 6115206"/>
              <a:gd name="connsiteY1-108" fmla="*/ 42278 h 3807611"/>
              <a:gd name="connsiteX2-109" fmla="*/ 5032490 w 6115206"/>
              <a:gd name="connsiteY2-110" fmla="*/ 3642477 h 3807611"/>
              <a:gd name="connsiteX3-111" fmla="*/ 116397 w 6115206"/>
              <a:gd name="connsiteY3-112" fmla="*/ 2487445 h 3807611"/>
              <a:gd name="connsiteX0-113" fmla="*/ 116397 w 6206862"/>
              <a:gd name="connsiteY0-114" fmla="*/ 2487445 h 3799576"/>
              <a:gd name="connsiteX1-115" fmla="*/ 3232170 w 6206862"/>
              <a:gd name="connsiteY1-116" fmla="*/ 42278 h 3799576"/>
              <a:gd name="connsiteX2-117" fmla="*/ 5032490 w 6206862"/>
              <a:gd name="connsiteY2-118" fmla="*/ 3642477 h 3799576"/>
              <a:gd name="connsiteX3-119" fmla="*/ 116397 w 6206862"/>
              <a:gd name="connsiteY3-120" fmla="*/ 2487445 h 3799576"/>
              <a:gd name="connsiteX0-121" fmla="*/ 124476 w 6214941"/>
              <a:gd name="connsiteY0-122" fmla="*/ 2454008 h 3766139"/>
              <a:gd name="connsiteX1-123" fmla="*/ 3240249 w 6214941"/>
              <a:gd name="connsiteY1-124" fmla="*/ 8841 h 3766139"/>
              <a:gd name="connsiteX2-125" fmla="*/ 5040569 w 6214941"/>
              <a:gd name="connsiteY2-126" fmla="*/ 3609040 h 3766139"/>
              <a:gd name="connsiteX3-127" fmla="*/ 124476 w 6214941"/>
              <a:gd name="connsiteY3-128" fmla="*/ 2454008 h 3766139"/>
              <a:gd name="connsiteX0-129" fmla="*/ 124476 w 6397505"/>
              <a:gd name="connsiteY0-130" fmla="*/ 2454008 h 3930790"/>
              <a:gd name="connsiteX1-131" fmla="*/ 3240249 w 6397505"/>
              <a:gd name="connsiteY1-132" fmla="*/ 8841 h 3930790"/>
              <a:gd name="connsiteX2-133" fmla="*/ 5040569 w 6397505"/>
              <a:gd name="connsiteY2-134" fmla="*/ 3609040 h 3930790"/>
              <a:gd name="connsiteX3-135" fmla="*/ 124476 w 6397505"/>
              <a:gd name="connsiteY3-136" fmla="*/ 2454008 h 3930790"/>
              <a:gd name="connsiteX0-137" fmla="*/ 159282 w 6432311"/>
              <a:gd name="connsiteY0-138" fmla="*/ 2456586 h 3933368"/>
              <a:gd name="connsiteX1-139" fmla="*/ 3275055 w 6432311"/>
              <a:gd name="connsiteY1-140" fmla="*/ 11419 h 3933368"/>
              <a:gd name="connsiteX2-141" fmla="*/ 5075375 w 6432311"/>
              <a:gd name="connsiteY2-142" fmla="*/ 3611618 h 3933368"/>
              <a:gd name="connsiteX3-143" fmla="*/ 159282 w 6432311"/>
              <a:gd name="connsiteY3-144" fmla="*/ 2456586 h 3933368"/>
              <a:gd name="connsiteX0-145" fmla="*/ 159282 w 6599093"/>
              <a:gd name="connsiteY0-146" fmla="*/ 2456586 h 3932011"/>
              <a:gd name="connsiteX1-147" fmla="*/ 3275055 w 6599093"/>
              <a:gd name="connsiteY1-148" fmla="*/ 11419 h 3932011"/>
              <a:gd name="connsiteX2-149" fmla="*/ 5075375 w 6599093"/>
              <a:gd name="connsiteY2-150" fmla="*/ 3611618 h 3932011"/>
              <a:gd name="connsiteX3-151" fmla="*/ 159282 w 6599093"/>
              <a:gd name="connsiteY3-152" fmla="*/ 2456586 h 3932011"/>
              <a:gd name="connsiteX0-153" fmla="*/ 26590 w 6423987"/>
              <a:gd name="connsiteY0-154" fmla="*/ 2451701 h 4246435"/>
              <a:gd name="connsiteX1-155" fmla="*/ 3142363 w 6423987"/>
              <a:gd name="connsiteY1-156" fmla="*/ 6534 h 4246435"/>
              <a:gd name="connsiteX2-157" fmla="*/ 4875447 w 6423987"/>
              <a:gd name="connsiteY2-158" fmla="*/ 3942910 h 4246435"/>
              <a:gd name="connsiteX3-159" fmla="*/ 26590 w 6423987"/>
              <a:gd name="connsiteY3-160" fmla="*/ 2451701 h 4246435"/>
              <a:gd name="connsiteX0-161" fmla="*/ 96204 w 6493601"/>
              <a:gd name="connsiteY0-162" fmla="*/ 2456221 h 4250955"/>
              <a:gd name="connsiteX1-163" fmla="*/ 3211977 w 6493601"/>
              <a:gd name="connsiteY1-164" fmla="*/ 11054 h 4250955"/>
              <a:gd name="connsiteX2-165" fmla="*/ 4945061 w 6493601"/>
              <a:gd name="connsiteY2-166" fmla="*/ 3947430 h 4250955"/>
              <a:gd name="connsiteX3-167" fmla="*/ 96204 w 6493601"/>
              <a:gd name="connsiteY3-168" fmla="*/ 2456221 h 4250955"/>
            </a:gdLst>
            <a:ahLst/>
            <a:cxnLst>
              <a:cxn ang="0">
                <a:pos x="connsiteX0-1" y="connsiteY0-2"/>
              </a:cxn>
              <a:cxn ang="0">
                <a:pos x="connsiteX1-3" y="connsiteY1-4"/>
              </a:cxn>
              <a:cxn ang="0">
                <a:pos x="connsiteX2-5" y="connsiteY2-6"/>
              </a:cxn>
              <a:cxn ang="0">
                <a:pos x="connsiteX3-7" y="connsiteY3-8"/>
              </a:cxn>
            </a:cxnLst>
            <a:rect l="l" t="t" r="r" b="b"/>
            <a:pathLst>
              <a:path w="6493601" h="4250955">
                <a:moveTo>
                  <a:pt x="96204" y="2456221"/>
                </a:moveTo>
                <a:cubicBezTo>
                  <a:pt x="-515372" y="952994"/>
                  <a:pt x="1939438" y="-121529"/>
                  <a:pt x="3211977" y="11054"/>
                </a:cubicBezTo>
                <a:cubicBezTo>
                  <a:pt x="7012563" y="291555"/>
                  <a:pt x="7403564" y="5551062"/>
                  <a:pt x="4945061" y="3947430"/>
                </a:cubicBezTo>
                <a:cubicBezTo>
                  <a:pt x="2486558" y="2343798"/>
                  <a:pt x="707780" y="3959448"/>
                  <a:pt x="96204" y="2456221"/>
                </a:cubicBezTo>
                <a:close/>
              </a:path>
            </a:pathLst>
          </a:custGeom>
          <a:noFill/>
          <a:ln w="38100">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grpSp>
        <p:nvGrpSpPr>
          <p:cNvPr id="20" name="Group 19"/>
          <p:cNvGrpSpPr/>
          <p:nvPr userDrawn="1"/>
        </p:nvGrpSpPr>
        <p:grpSpPr>
          <a:xfrm>
            <a:off x="6675146" y="3793035"/>
            <a:ext cx="4398604" cy="130784"/>
            <a:chOff x="3862913" y="5584851"/>
            <a:chExt cx="3422601" cy="153845"/>
          </a:xfrm>
        </p:grpSpPr>
        <p:sp>
          <p:nvSpPr>
            <p:cNvPr id="21" name="Rectangle 20"/>
            <p:cNvSpPr/>
            <p:nvPr/>
          </p:nvSpPr>
          <p:spPr>
            <a:xfrm>
              <a:off x="3897354" y="5609493"/>
              <a:ext cx="661045" cy="10784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rgbClr val="4DB9C7"/>
                </a:solidFill>
              </a:endParaRPr>
            </a:p>
          </p:txBody>
        </p:sp>
        <p:sp>
          <p:nvSpPr>
            <p:cNvPr id="22" name="Rectangle 21"/>
            <p:cNvSpPr/>
            <p:nvPr/>
          </p:nvSpPr>
          <p:spPr>
            <a:xfrm>
              <a:off x="5222038" y="5613190"/>
              <a:ext cx="661045" cy="10784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rgbClr val="4DB9C7"/>
                </a:solidFill>
              </a:endParaRPr>
            </a:p>
          </p:txBody>
        </p:sp>
        <p:sp>
          <p:nvSpPr>
            <p:cNvPr id="23" name="Rectangle 22"/>
            <p:cNvSpPr/>
            <p:nvPr/>
          </p:nvSpPr>
          <p:spPr>
            <a:xfrm>
              <a:off x="6544127" y="5604473"/>
              <a:ext cx="661045" cy="10784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rgbClr val="4DB9C7"/>
                </a:solidFill>
              </a:endParaRPr>
            </a:p>
          </p:txBody>
        </p:sp>
        <p:sp>
          <p:nvSpPr>
            <p:cNvPr id="24" name="Rectangle 23"/>
            <p:cNvSpPr/>
            <p:nvPr/>
          </p:nvSpPr>
          <p:spPr>
            <a:xfrm>
              <a:off x="5883081" y="5602319"/>
              <a:ext cx="661045" cy="1078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rgbClr val="4DB9C7"/>
                </a:solidFill>
              </a:endParaRPr>
            </a:p>
          </p:txBody>
        </p:sp>
        <p:sp>
          <p:nvSpPr>
            <p:cNvPr id="25" name="Rectangle 24"/>
            <p:cNvSpPr/>
            <p:nvPr/>
          </p:nvSpPr>
          <p:spPr>
            <a:xfrm>
              <a:off x="4559264" y="5609493"/>
              <a:ext cx="661045" cy="10784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rgbClr val="4DB9C7"/>
                </a:solidFill>
              </a:endParaRPr>
            </a:p>
          </p:txBody>
        </p:sp>
        <p:sp>
          <p:nvSpPr>
            <p:cNvPr id="26" name="Rectangle 25"/>
            <p:cNvSpPr/>
            <p:nvPr/>
          </p:nvSpPr>
          <p:spPr>
            <a:xfrm>
              <a:off x="3862913" y="5584851"/>
              <a:ext cx="3420960" cy="542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7" name="Rectangle 26"/>
            <p:cNvSpPr/>
            <p:nvPr/>
          </p:nvSpPr>
          <p:spPr>
            <a:xfrm>
              <a:off x="3864554" y="5684434"/>
              <a:ext cx="3420960" cy="542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grpSp>
      <p:sp>
        <p:nvSpPr>
          <p:cNvPr id="17" name="Picture Placeholder 16"/>
          <p:cNvSpPr>
            <a:spLocks noGrp="1"/>
          </p:cNvSpPr>
          <p:nvPr>
            <p:ph type="pic" sz="quarter" idx="10"/>
          </p:nvPr>
        </p:nvSpPr>
        <p:spPr>
          <a:xfrm>
            <a:off x="0" y="0"/>
            <a:ext cx="4559064" cy="6858000"/>
          </a:xfrm>
          <a:custGeom>
            <a:avLst/>
            <a:gdLst>
              <a:gd name="connsiteX0" fmla="*/ 0 w 4559064"/>
              <a:gd name="connsiteY0" fmla="*/ 0 h 6858000"/>
              <a:gd name="connsiteX1" fmla="*/ 3436547 w 4559064"/>
              <a:gd name="connsiteY1" fmla="*/ 0 h 6858000"/>
              <a:gd name="connsiteX2" fmla="*/ 3486113 w 4559064"/>
              <a:gd name="connsiteY2" fmla="*/ 50380 h 6858000"/>
              <a:gd name="connsiteX3" fmla="*/ 4505103 w 4559064"/>
              <a:gd name="connsiteY3" fmla="*/ 3615110 h 6858000"/>
              <a:gd name="connsiteX4" fmla="*/ 2867386 w 4559064"/>
              <a:gd name="connsiteY4" fmla="*/ 6834846 h 6858000"/>
              <a:gd name="connsiteX5" fmla="*/ 2848782 w 4559064"/>
              <a:gd name="connsiteY5" fmla="*/ 6848973 h 6858000"/>
              <a:gd name="connsiteX6" fmla="*/ 2835078 w 4559064"/>
              <a:gd name="connsiteY6" fmla="*/ 6858000 h 6858000"/>
              <a:gd name="connsiteX7" fmla="*/ 0 w 4559064"/>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59064" h="6858000">
                <a:moveTo>
                  <a:pt x="0" y="0"/>
                </a:moveTo>
                <a:lnTo>
                  <a:pt x="3436547" y="0"/>
                </a:lnTo>
                <a:lnTo>
                  <a:pt x="3486113" y="50380"/>
                </a:lnTo>
                <a:cubicBezTo>
                  <a:pt x="4418018" y="1058627"/>
                  <a:pt x="4688463" y="2594351"/>
                  <a:pt x="4505103" y="3615110"/>
                </a:cubicBezTo>
                <a:cubicBezTo>
                  <a:pt x="4358416" y="4431718"/>
                  <a:pt x="3774605" y="5735358"/>
                  <a:pt x="2867386" y="6834846"/>
                </a:cubicBezTo>
                <a:cubicBezTo>
                  <a:pt x="2864078" y="6838585"/>
                  <a:pt x="2856912" y="6843618"/>
                  <a:pt x="2848782" y="6848973"/>
                </a:cubicBezTo>
                <a:lnTo>
                  <a:pt x="2835078" y="6858000"/>
                </a:lnTo>
                <a:lnTo>
                  <a:pt x="0" y="6858000"/>
                </a:lnTo>
                <a:close/>
              </a:path>
            </a:pathLst>
          </a:custGeom>
          <a:solidFill>
            <a:schemeClr val="bg1">
              <a:lumMod val="95000"/>
            </a:schemeClr>
          </a:solidFill>
        </p:spPr>
        <p:txBody>
          <a:bodyPr wrap="square" anchor="ctr">
            <a:noAutofit/>
          </a:bodyPr>
          <a:lstStyle>
            <a:lvl1pPr marL="0" indent="0" algn="ctr">
              <a:buNone/>
              <a:defRPr/>
            </a:lvl1pPr>
          </a:lstStyle>
          <a:p>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7240" y="1051560"/>
            <a:ext cx="4928616" cy="1325880"/>
          </a:xfrm>
        </p:spPr>
        <p:txBody>
          <a:bodyPr anchor="ctr">
            <a:noAutofit/>
          </a:bodyPr>
          <a:lstStyle>
            <a:lvl1pPr>
              <a:defRPr sz="4800"/>
            </a:lvl1pPr>
          </a:lstStyle>
          <a:p>
            <a:r>
              <a:rPr lang="en-US"/>
              <a:t>Click to edit Master title style</a:t>
            </a:r>
          </a:p>
        </p:txBody>
      </p:sp>
      <p:sp>
        <p:nvSpPr>
          <p:cNvPr id="9" name="Triangle 2"/>
          <p:cNvSpPr/>
          <p:nvPr userDrawn="1"/>
        </p:nvSpPr>
        <p:spPr>
          <a:xfrm rot="18063433">
            <a:off x="6691756" y="3506614"/>
            <a:ext cx="2243660" cy="1673591"/>
          </a:xfrm>
          <a:custGeom>
            <a:avLst/>
            <a:gdLst>
              <a:gd name="connsiteX0" fmla="*/ 0 w 4306493"/>
              <a:gd name="connsiteY0" fmla="*/ 3712494 h 3712494"/>
              <a:gd name="connsiteX1" fmla="*/ 2153247 w 4306493"/>
              <a:gd name="connsiteY1" fmla="*/ 0 h 3712494"/>
              <a:gd name="connsiteX2" fmla="*/ 4306493 w 4306493"/>
              <a:gd name="connsiteY2" fmla="*/ 3712494 h 3712494"/>
              <a:gd name="connsiteX3" fmla="*/ 0 w 4306493"/>
              <a:gd name="connsiteY3" fmla="*/ 3712494 h 3712494"/>
              <a:gd name="connsiteX0-1" fmla="*/ 0 w 4306493"/>
              <a:gd name="connsiteY0-2" fmla="*/ 3696452 h 3696452"/>
              <a:gd name="connsiteX1-3" fmla="*/ 2329710 w 4306493"/>
              <a:gd name="connsiteY1-4" fmla="*/ 0 h 3696452"/>
              <a:gd name="connsiteX2-5" fmla="*/ 4306493 w 4306493"/>
              <a:gd name="connsiteY2-6" fmla="*/ 3696452 h 3696452"/>
              <a:gd name="connsiteX3-7" fmla="*/ 0 w 4306493"/>
              <a:gd name="connsiteY3-8" fmla="*/ 3696452 h 3696452"/>
              <a:gd name="connsiteX0-9" fmla="*/ 37309 w 4402235"/>
              <a:gd name="connsiteY0-10" fmla="*/ 3696452 h 3696452"/>
              <a:gd name="connsiteX1-11" fmla="*/ 2367019 w 4402235"/>
              <a:gd name="connsiteY1-12" fmla="*/ 0 h 3696452"/>
              <a:gd name="connsiteX2-13" fmla="*/ 4343802 w 4402235"/>
              <a:gd name="connsiteY2-14" fmla="*/ 3696452 h 3696452"/>
              <a:gd name="connsiteX3-15" fmla="*/ 37309 w 4402235"/>
              <a:gd name="connsiteY3-16" fmla="*/ 3696452 h 3696452"/>
              <a:gd name="connsiteX0-17" fmla="*/ 37309 w 4758551"/>
              <a:gd name="connsiteY0-18" fmla="*/ 3696452 h 3696452"/>
              <a:gd name="connsiteX1-19" fmla="*/ 2367019 w 4758551"/>
              <a:gd name="connsiteY1-20" fmla="*/ 0 h 3696452"/>
              <a:gd name="connsiteX2-21" fmla="*/ 4343802 w 4758551"/>
              <a:gd name="connsiteY2-22" fmla="*/ 3696452 h 3696452"/>
              <a:gd name="connsiteX3-23" fmla="*/ 37309 w 4758551"/>
              <a:gd name="connsiteY3-24" fmla="*/ 3696452 h 3696452"/>
              <a:gd name="connsiteX0-25" fmla="*/ 379572 w 5100814"/>
              <a:gd name="connsiteY0-26" fmla="*/ 3696452 h 3696452"/>
              <a:gd name="connsiteX1-27" fmla="*/ 2709282 w 5100814"/>
              <a:gd name="connsiteY1-28" fmla="*/ 0 h 3696452"/>
              <a:gd name="connsiteX2-29" fmla="*/ 4686065 w 5100814"/>
              <a:gd name="connsiteY2-30" fmla="*/ 3696452 h 3696452"/>
              <a:gd name="connsiteX3-31" fmla="*/ 379572 w 5100814"/>
              <a:gd name="connsiteY3-32" fmla="*/ 3696452 h 3696452"/>
              <a:gd name="connsiteX0-33" fmla="*/ 527795 w 5425824"/>
              <a:gd name="connsiteY0-34" fmla="*/ 3696657 h 3696657"/>
              <a:gd name="connsiteX1-35" fmla="*/ 2857505 w 5425824"/>
              <a:gd name="connsiteY1-36" fmla="*/ 205 h 3696657"/>
              <a:gd name="connsiteX2-37" fmla="*/ 4834288 w 5425824"/>
              <a:gd name="connsiteY2-38" fmla="*/ 3696657 h 3696657"/>
              <a:gd name="connsiteX3-39" fmla="*/ 527795 w 5425824"/>
              <a:gd name="connsiteY3-40" fmla="*/ 3696657 h 3696657"/>
              <a:gd name="connsiteX0-41" fmla="*/ 507350 w 5405379"/>
              <a:gd name="connsiteY0-42" fmla="*/ 3696679 h 3853535"/>
              <a:gd name="connsiteX1-43" fmla="*/ 2837060 w 5405379"/>
              <a:gd name="connsiteY1-44" fmla="*/ 227 h 3853535"/>
              <a:gd name="connsiteX2-45" fmla="*/ 4813843 w 5405379"/>
              <a:gd name="connsiteY2-46" fmla="*/ 3696679 h 3853535"/>
              <a:gd name="connsiteX3-47" fmla="*/ 507350 w 5405379"/>
              <a:gd name="connsiteY3-48" fmla="*/ 3696679 h 3853535"/>
              <a:gd name="connsiteX0-49" fmla="*/ 321130 w 5326541"/>
              <a:gd name="connsiteY0-50" fmla="*/ 2552473 h 3795422"/>
              <a:gd name="connsiteX1-51" fmla="*/ 3260440 w 5326541"/>
              <a:gd name="connsiteY1-52" fmla="*/ 11053 h 3795422"/>
              <a:gd name="connsiteX2-53" fmla="*/ 5237223 w 5326541"/>
              <a:gd name="connsiteY2-54" fmla="*/ 3707505 h 3795422"/>
              <a:gd name="connsiteX3-55" fmla="*/ 321130 w 5326541"/>
              <a:gd name="connsiteY3-56" fmla="*/ 2552473 h 3795422"/>
              <a:gd name="connsiteX0-57" fmla="*/ 131275 w 5136686"/>
              <a:gd name="connsiteY0-58" fmla="*/ 2556035 h 3848881"/>
              <a:gd name="connsiteX1-59" fmla="*/ 3070585 w 5136686"/>
              <a:gd name="connsiteY1-60" fmla="*/ 14615 h 3848881"/>
              <a:gd name="connsiteX2-61" fmla="*/ 5047368 w 5136686"/>
              <a:gd name="connsiteY2-62" fmla="*/ 3711067 h 3848881"/>
              <a:gd name="connsiteX3-63" fmla="*/ 131275 w 5136686"/>
              <a:gd name="connsiteY3-64" fmla="*/ 2556035 h 3848881"/>
              <a:gd name="connsiteX0-65" fmla="*/ 139833 w 5155503"/>
              <a:gd name="connsiteY0-66" fmla="*/ 2577742 h 3870588"/>
              <a:gd name="connsiteX1-67" fmla="*/ 3079143 w 5155503"/>
              <a:gd name="connsiteY1-68" fmla="*/ 36322 h 3870588"/>
              <a:gd name="connsiteX2-69" fmla="*/ 5055926 w 5155503"/>
              <a:gd name="connsiteY2-70" fmla="*/ 3732774 h 3870588"/>
              <a:gd name="connsiteX3-71" fmla="*/ 139833 w 5155503"/>
              <a:gd name="connsiteY3-72" fmla="*/ 2577742 h 3870588"/>
              <a:gd name="connsiteX0-73" fmla="*/ 26029 w 5061836"/>
              <a:gd name="connsiteY0-74" fmla="*/ 2477397 h 3730043"/>
              <a:gd name="connsiteX1-75" fmla="*/ 3141802 w 5061836"/>
              <a:gd name="connsiteY1-76" fmla="*/ 32230 h 3730043"/>
              <a:gd name="connsiteX2-77" fmla="*/ 4942122 w 5061836"/>
              <a:gd name="connsiteY2-78" fmla="*/ 3632429 h 3730043"/>
              <a:gd name="connsiteX3-79" fmla="*/ 26029 w 5061836"/>
              <a:gd name="connsiteY3-80" fmla="*/ 2477397 h 3730043"/>
              <a:gd name="connsiteX0-81" fmla="*/ 116397 w 5152204"/>
              <a:gd name="connsiteY0-82" fmla="*/ 2487445 h 3802029"/>
              <a:gd name="connsiteX1-83" fmla="*/ 3232170 w 5152204"/>
              <a:gd name="connsiteY1-84" fmla="*/ 42278 h 3802029"/>
              <a:gd name="connsiteX2-85" fmla="*/ 5032490 w 5152204"/>
              <a:gd name="connsiteY2-86" fmla="*/ 3642477 h 3802029"/>
              <a:gd name="connsiteX3-87" fmla="*/ 116397 w 5152204"/>
              <a:gd name="connsiteY3-88" fmla="*/ 2487445 h 3802029"/>
              <a:gd name="connsiteX0-89" fmla="*/ 116397 w 5311374"/>
              <a:gd name="connsiteY0-90" fmla="*/ 2487445 h 3961862"/>
              <a:gd name="connsiteX1-91" fmla="*/ 3232170 w 5311374"/>
              <a:gd name="connsiteY1-92" fmla="*/ 42278 h 3961862"/>
              <a:gd name="connsiteX2-93" fmla="*/ 5032490 w 5311374"/>
              <a:gd name="connsiteY2-94" fmla="*/ 3642477 h 3961862"/>
              <a:gd name="connsiteX3-95" fmla="*/ 116397 w 5311374"/>
              <a:gd name="connsiteY3-96" fmla="*/ 2487445 h 3961862"/>
            </a:gdLst>
            <a:ahLst/>
            <a:cxnLst>
              <a:cxn ang="0">
                <a:pos x="connsiteX0-1" y="connsiteY0-2"/>
              </a:cxn>
              <a:cxn ang="0">
                <a:pos x="connsiteX1-3" y="connsiteY1-4"/>
              </a:cxn>
              <a:cxn ang="0">
                <a:pos x="connsiteX2-5" y="connsiteY2-6"/>
              </a:cxn>
              <a:cxn ang="0">
                <a:pos x="connsiteX3-7" y="connsiteY3-8"/>
              </a:cxn>
            </a:cxnLst>
            <a:rect l="l" t="t" r="r" b="b"/>
            <a:pathLst>
              <a:path w="5311374" h="3961862">
                <a:moveTo>
                  <a:pt x="116397" y="2487445"/>
                </a:moveTo>
                <a:cubicBezTo>
                  <a:pt x="-600751" y="1293854"/>
                  <a:pt x="2188231" y="-278564"/>
                  <a:pt x="3232170" y="42278"/>
                </a:cubicBezTo>
                <a:cubicBezTo>
                  <a:pt x="4276109" y="363120"/>
                  <a:pt x="5984922" y="2865980"/>
                  <a:pt x="5032490" y="3642477"/>
                </a:cubicBezTo>
                <a:cubicBezTo>
                  <a:pt x="4080058" y="4418974"/>
                  <a:pt x="833545" y="3681036"/>
                  <a:pt x="116397" y="2487445"/>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1" name="Triangle 2"/>
          <p:cNvSpPr/>
          <p:nvPr userDrawn="1"/>
        </p:nvSpPr>
        <p:spPr>
          <a:xfrm rot="16535288">
            <a:off x="6931487" y="669775"/>
            <a:ext cx="4197907" cy="2748107"/>
          </a:xfrm>
          <a:custGeom>
            <a:avLst/>
            <a:gdLst>
              <a:gd name="connsiteX0" fmla="*/ 0 w 4306493"/>
              <a:gd name="connsiteY0" fmla="*/ 3712494 h 3712494"/>
              <a:gd name="connsiteX1" fmla="*/ 2153247 w 4306493"/>
              <a:gd name="connsiteY1" fmla="*/ 0 h 3712494"/>
              <a:gd name="connsiteX2" fmla="*/ 4306493 w 4306493"/>
              <a:gd name="connsiteY2" fmla="*/ 3712494 h 3712494"/>
              <a:gd name="connsiteX3" fmla="*/ 0 w 4306493"/>
              <a:gd name="connsiteY3" fmla="*/ 3712494 h 3712494"/>
              <a:gd name="connsiteX0-1" fmla="*/ 0 w 4306493"/>
              <a:gd name="connsiteY0-2" fmla="*/ 3696452 h 3696452"/>
              <a:gd name="connsiteX1-3" fmla="*/ 2329710 w 4306493"/>
              <a:gd name="connsiteY1-4" fmla="*/ 0 h 3696452"/>
              <a:gd name="connsiteX2-5" fmla="*/ 4306493 w 4306493"/>
              <a:gd name="connsiteY2-6" fmla="*/ 3696452 h 3696452"/>
              <a:gd name="connsiteX3-7" fmla="*/ 0 w 4306493"/>
              <a:gd name="connsiteY3-8" fmla="*/ 3696452 h 3696452"/>
              <a:gd name="connsiteX0-9" fmla="*/ 37309 w 4402235"/>
              <a:gd name="connsiteY0-10" fmla="*/ 3696452 h 3696452"/>
              <a:gd name="connsiteX1-11" fmla="*/ 2367019 w 4402235"/>
              <a:gd name="connsiteY1-12" fmla="*/ 0 h 3696452"/>
              <a:gd name="connsiteX2-13" fmla="*/ 4343802 w 4402235"/>
              <a:gd name="connsiteY2-14" fmla="*/ 3696452 h 3696452"/>
              <a:gd name="connsiteX3-15" fmla="*/ 37309 w 4402235"/>
              <a:gd name="connsiteY3-16" fmla="*/ 3696452 h 3696452"/>
              <a:gd name="connsiteX0-17" fmla="*/ 37309 w 4758551"/>
              <a:gd name="connsiteY0-18" fmla="*/ 3696452 h 3696452"/>
              <a:gd name="connsiteX1-19" fmla="*/ 2367019 w 4758551"/>
              <a:gd name="connsiteY1-20" fmla="*/ 0 h 3696452"/>
              <a:gd name="connsiteX2-21" fmla="*/ 4343802 w 4758551"/>
              <a:gd name="connsiteY2-22" fmla="*/ 3696452 h 3696452"/>
              <a:gd name="connsiteX3-23" fmla="*/ 37309 w 4758551"/>
              <a:gd name="connsiteY3-24" fmla="*/ 3696452 h 3696452"/>
              <a:gd name="connsiteX0-25" fmla="*/ 379572 w 5100814"/>
              <a:gd name="connsiteY0-26" fmla="*/ 3696452 h 3696452"/>
              <a:gd name="connsiteX1-27" fmla="*/ 2709282 w 5100814"/>
              <a:gd name="connsiteY1-28" fmla="*/ 0 h 3696452"/>
              <a:gd name="connsiteX2-29" fmla="*/ 4686065 w 5100814"/>
              <a:gd name="connsiteY2-30" fmla="*/ 3696452 h 3696452"/>
              <a:gd name="connsiteX3-31" fmla="*/ 379572 w 5100814"/>
              <a:gd name="connsiteY3-32" fmla="*/ 3696452 h 3696452"/>
              <a:gd name="connsiteX0-33" fmla="*/ 527795 w 5425824"/>
              <a:gd name="connsiteY0-34" fmla="*/ 3696657 h 3696657"/>
              <a:gd name="connsiteX1-35" fmla="*/ 2857505 w 5425824"/>
              <a:gd name="connsiteY1-36" fmla="*/ 205 h 3696657"/>
              <a:gd name="connsiteX2-37" fmla="*/ 4834288 w 5425824"/>
              <a:gd name="connsiteY2-38" fmla="*/ 3696657 h 3696657"/>
              <a:gd name="connsiteX3-39" fmla="*/ 527795 w 5425824"/>
              <a:gd name="connsiteY3-40" fmla="*/ 3696657 h 3696657"/>
              <a:gd name="connsiteX0-41" fmla="*/ 507350 w 5405379"/>
              <a:gd name="connsiteY0-42" fmla="*/ 3696679 h 3853535"/>
              <a:gd name="connsiteX1-43" fmla="*/ 2837060 w 5405379"/>
              <a:gd name="connsiteY1-44" fmla="*/ 227 h 3853535"/>
              <a:gd name="connsiteX2-45" fmla="*/ 4813843 w 5405379"/>
              <a:gd name="connsiteY2-46" fmla="*/ 3696679 h 3853535"/>
              <a:gd name="connsiteX3-47" fmla="*/ 507350 w 5405379"/>
              <a:gd name="connsiteY3-48" fmla="*/ 3696679 h 3853535"/>
              <a:gd name="connsiteX0-49" fmla="*/ 321130 w 5326541"/>
              <a:gd name="connsiteY0-50" fmla="*/ 2552473 h 3795422"/>
              <a:gd name="connsiteX1-51" fmla="*/ 3260440 w 5326541"/>
              <a:gd name="connsiteY1-52" fmla="*/ 11053 h 3795422"/>
              <a:gd name="connsiteX2-53" fmla="*/ 5237223 w 5326541"/>
              <a:gd name="connsiteY2-54" fmla="*/ 3707505 h 3795422"/>
              <a:gd name="connsiteX3-55" fmla="*/ 321130 w 5326541"/>
              <a:gd name="connsiteY3-56" fmla="*/ 2552473 h 3795422"/>
              <a:gd name="connsiteX0-57" fmla="*/ 131275 w 5136686"/>
              <a:gd name="connsiteY0-58" fmla="*/ 2556035 h 3848881"/>
              <a:gd name="connsiteX1-59" fmla="*/ 3070585 w 5136686"/>
              <a:gd name="connsiteY1-60" fmla="*/ 14615 h 3848881"/>
              <a:gd name="connsiteX2-61" fmla="*/ 5047368 w 5136686"/>
              <a:gd name="connsiteY2-62" fmla="*/ 3711067 h 3848881"/>
              <a:gd name="connsiteX3-63" fmla="*/ 131275 w 5136686"/>
              <a:gd name="connsiteY3-64" fmla="*/ 2556035 h 3848881"/>
              <a:gd name="connsiteX0-65" fmla="*/ 139833 w 5155503"/>
              <a:gd name="connsiteY0-66" fmla="*/ 2577742 h 3870588"/>
              <a:gd name="connsiteX1-67" fmla="*/ 3079143 w 5155503"/>
              <a:gd name="connsiteY1-68" fmla="*/ 36322 h 3870588"/>
              <a:gd name="connsiteX2-69" fmla="*/ 5055926 w 5155503"/>
              <a:gd name="connsiteY2-70" fmla="*/ 3732774 h 3870588"/>
              <a:gd name="connsiteX3-71" fmla="*/ 139833 w 5155503"/>
              <a:gd name="connsiteY3-72" fmla="*/ 2577742 h 3870588"/>
              <a:gd name="connsiteX0-73" fmla="*/ 26029 w 5061836"/>
              <a:gd name="connsiteY0-74" fmla="*/ 2477397 h 3730043"/>
              <a:gd name="connsiteX1-75" fmla="*/ 3141802 w 5061836"/>
              <a:gd name="connsiteY1-76" fmla="*/ 32230 h 3730043"/>
              <a:gd name="connsiteX2-77" fmla="*/ 4942122 w 5061836"/>
              <a:gd name="connsiteY2-78" fmla="*/ 3632429 h 3730043"/>
              <a:gd name="connsiteX3-79" fmla="*/ 26029 w 5061836"/>
              <a:gd name="connsiteY3-80" fmla="*/ 2477397 h 3730043"/>
              <a:gd name="connsiteX0-81" fmla="*/ 116397 w 5152204"/>
              <a:gd name="connsiteY0-82" fmla="*/ 2487445 h 3802029"/>
              <a:gd name="connsiteX1-83" fmla="*/ 3232170 w 5152204"/>
              <a:gd name="connsiteY1-84" fmla="*/ 42278 h 3802029"/>
              <a:gd name="connsiteX2-85" fmla="*/ 5032490 w 5152204"/>
              <a:gd name="connsiteY2-86" fmla="*/ 3642477 h 3802029"/>
              <a:gd name="connsiteX3-87" fmla="*/ 116397 w 5152204"/>
              <a:gd name="connsiteY3-88" fmla="*/ 2487445 h 3802029"/>
              <a:gd name="connsiteX0-89" fmla="*/ 116397 w 5311374"/>
              <a:gd name="connsiteY0-90" fmla="*/ 2487445 h 3961862"/>
              <a:gd name="connsiteX1-91" fmla="*/ 3232170 w 5311374"/>
              <a:gd name="connsiteY1-92" fmla="*/ 42278 h 3961862"/>
              <a:gd name="connsiteX2-93" fmla="*/ 5032490 w 5311374"/>
              <a:gd name="connsiteY2-94" fmla="*/ 3642477 h 3961862"/>
              <a:gd name="connsiteX3-95" fmla="*/ 116397 w 5311374"/>
              <a:gd name="connsiteY3-96" fmla="*/ 2487445 h 3961862"/>
              <a:gd name="connsiteX0-97" fmla="*/ 116397 w 5759583"/>
              <a:gd name="connsiteY0-98" fmla="*/ 2487445 h 3799980"/>
              <a:gd name="connsiteX1-99" fmla="*/ 3232170 w 5759583"/>
              <a:gd name="connsiteY1-100" fmla="*/ 42278 h 3799980"/>
              <a:gd name="connsiteX2-101" fmla="*/ 5032490 w 5759583"/>
              <a:gd name="connsiteY2-102" fmla="*/ 3642477 h 3799980"/>
              <a:gd name="connsiteX3-103" fmla="*/ 116397 w 5759583"/>
              <a:gd name="connsiteY3-104" fmla="*/ 2487445 h 3799980"/>
              <a:gd name="connsiteX0-105" fmla="*/ 116397 w 6115206"/>
              <a:gd name="connsiteY0-106" fmla="*/ 2487445 h 3807611"/>
              <a:gd name="connsiteX1-107" fmla="*/ 3232170 w 6115206"/>
              <a:gd name="connsiteY1-108" fmla="*/ 42278 h 3807611"/>
              <a:gd name="connsiteX2-109" fmla="*/ 5032490 w 6115206"/>
              <a:gd name="connsiteY2-110" fmla="*/ 3642477 h 3807611"/>
              <a:gd name="connsiteX3-111" fmla="*/ 116397 w 6115206"/>
              <a:gd name="connsiteY3-112" fmla="*/ 2487445 h 3807611"/>
              <a:gd name="connsiteX0-113" fmla="*/ 116397 w 6206862"/>
              <a:gd name="connsiteY0-114" fmla="*/ 2487445 h 3799576"/>
              <a:gd name="connsiteX1-115" fmla="*/ 3232170 w 6206862"/>
              <a:gd name="connsiteY1-116" fmla="*/ 42278 h 3799576"/>
              <a:gd name="connsiteX2-117" fmla="*/ 5032490 w 6206862"/>
              <a:gd name="connsiteY2-118" fmla="*/ 3642477 h 3799576"/>
              <a:gd name="connsiteX3-119" fmla="*/ 116397 w 6206862"/>
              <a:gd name="connsiteY3-120" fmla="*/ 2487445 h 3799576"/>
              <a:gd name="connsiteX0-121" fmla="*/ 124476 w 6214941"/>
              <a:gd name="connsiteY0-122" fmla="*/ 2454008 h 3766139"/>
              <a:gd name="connsiteX1-123" fmla="*/ 3240249 w 6214941"/>
              <a:gd name="connsiteY1-124" fmla="*/ 8841 h 3766139"/>
              <a:gd name="connsiteX2-125" fmla="*/ 5040569 w 6214941"/>
              <a:gd name="connsiteY2-126" fmla="*/ 3609040 h 3766139"/>
              <a:gd name="connsiteX3-127" fmla="*/ 124476 w 6214941"/>
              <a:gd name="connsiteY3-128" fmla="*/ 2454008 h 3766139"/>
              <a:gd name="connsiteX0-129" fmla="*/ 124476 w 6397505"/>
              <a:gd name="connsiteY0-130" fmla="*/ 2454008 h 3930790"/>
              <a:gd name="connsiteX1-131" fmla="*/ 3240249 w 6397505"/>
              <a:gd name="connsiteY1-132" fmla="*/ 8841 h 3930790"/>
              <a:gd name="connsiteX2-133" fmla="*/ 5040569 w 6397505"/>
              <a:gd name="connsiteY2-134" fmla="*/ 3609040 h 3930790"/>
              <a:gd name="connsiteX3-135" fmla="*/ 124476 w 6397505"/>
              <a:gd name="connsiteY3-136" fmla="*/ 2454008 h 3930790"/>
              <a:gd name="connsiteX0-137" fmla="*/ 159282 w 6432311"/>
              <a:gd name="connsiteY0-138" fmla="*/ 2456586 h 3933368"/>
              <a:gd name="connsiteX1-139" fmla="*/ 3275055 w 6432311"/>
              <a:gd name="connsiteY1-140" fmla="*/ 11419 h 3933368"/>
              <a:gd name="connsiteX2-141" fmla="*/ 5075375 w 6432311"/>
              <a:gd name="connsiteY2-142" fmla="*/ 3611618 h 3933368"/>
              <a:gd name="connsiteX3-143" fmla="*/ 159282 w 6432311"/>
              <a:gd name="connsiteY3-144" fmla="*/ 2456586 h 3933368"/>
              <a:gd name="connsiteX0-145" fmla="*/ 159282 w 6599093"/>
              <a:gd name="connsiteY0-146" fmla="*/ 2456586 h 3932011"/>
              <a:gd name="connsiteX1-147" fmla="*/ 3275055 w 6599093"/>
              <a:gd name="connsiteY1-148" fmla="*/ 11419 h 3932011"/>
              <a:gd name="connsiteX2-149" fmla="*/ 5075375 w 6599093"/>
              <a:gd name="connsiteY2-150" fmla="*/ 3611618 h 3932011"/>
              <a:gd name="connsiteX3-151" fmla="*/ 159282 w 6599093"/>
              <a:gd name="connsiteY3-152" fmla="*/ 2456586 h 3932011"/>
              <a:gd name="connsiteX0-153" fmla="*/ 26590 w 6423987"/>
              <a:gd name="connsiteY0-154" fmla="*/ 2451701 h 4246435"/>
              <a:gd name="connsiteX1-155" fmla="*/ 3142363 w 6423987"/>
              <a:gd name="connsiteY1-156" fmla="*/ 6534 h 4246435"/>
              <a:gd name="connsiteX2-157" fmla="*/ 4875447 w 6423987"/>
              <a:gd name="connsiteY2-158" fmla="*/ 3942910 h 4246435"/>
              <a:gd name="connsiteX3-159" fmla="*/ 26590 w 6423987"/>
              <a:gd name="connsiteY3-160" fmla="*/ 2451701 h 4246435"/>
              <a:gd name="connsiteX0-161" fmla="*/ 96204 w 6493601"/>
              <a:gd name="connsiteY0-162" fmla="*/ 2456221 h 4250955"/>
              <a:gd name="connsiteX1-163" fmla="*/ 3211977 w 6493601"/>
              <a:gd name="connsiteY1-164" fmla="*/ 11054 h 4250955"/>
              <a:gd name="connsiteX2-165" fmla="*/ 4945061 w 6493601"/>
              <a:gd name="connsiteY2-166" fmla="*/ 3947430 h 4250955"/>
              <a:gd name="connsiteX3-167" fmla="*/ 96204 w 6493601"/>
              <a:gd name="connsiteY3-168" fmla="*/ 2456221 h 4250955"/>
            </a:gdLst>
            <a:ahLst/>
            <a:cxnLst>
              <a:cxn ang="0">
                <a:pos x="connsiteX0-1" y="connsiteY0-2"/>
              </a:cxn>
              <a:cxn ang="0">
                <a:pos x="connsiteX1-3" y="connsiteY1-4"/>
              </a:cxn>
              <a:cxn ang="0">
                <a:pos x="connsiteX2-5" y="connsiteY2-6"/>
              </a:cxn>
              <a:cxn ang="0">
                <a:pos x="connsiteX3-7" y="connsiteY3-8"/>
              </a:cxn>
            </a:cxnLst>
            <a:rect l="l" t="t" r="r" b="b"/>
            <a:pathLst>
              <a:path w="6493601" h="4250955">
                <a:moveTo>
                  <a:pt x="96204" y="2456221"/>
                </a:moveTo>
                <a:cubicBezTo>
                  <a:pt x="-515372" y="952994"/>
                  <a:pt x="1939438" y="-121529"/>
                  <a:pt x="3211977" y="11054"/>
                </a:cubicBezTo>
                <a:cubicBezTo>
                  <a:pt x="7012563" y="291555"/>
                  <a:pt x="7403564" y="5551062"/>
                  <a:pt x="4945061" y="3947430"/>
                </a:cubicBezTo>
                <a:cubicBezTo>
                  <a:pt x="2486558" y="2343798"/>
                  <a:pt x="707780" y="3959448"/>
                  <a:pt x="96204" y="2456221"/>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3" name="Oval 17"/>
          <p:cNvSpPr/>
          <p:nvPr userDrawn="1"/>
        </p:nvSpPr>
        <p:spPr>
          <a:xfrm rot="4082932">
            <a:off x="6216027" y="3679687"/>
            <a:ext cx="2485000" cy="2654351"/>
          </a:xfrm>
          <a:custGeom>
            <a:avLst/>
            <a:gdLst>
              <a:gd name="connsiteX0" fmla="*/ 0 w 1850045"/>
              <a:gd name="connsiteY0" fmla="*/ 925023 h 1850045"/>
              <a:gd name="connsiteX1" fmla="*/ 925023 w 1850045"/>
              <a:gd name="connsiteY1" fmla="*/ 0 h 1850045"/>
              <a:gd name="connsiteX2" fmla="*/ 1850046 w 1850045"/>
              <a:gd name="connsiteY2" fmla="*/ 925023 h 1850045"/>
              <a:gd name="connsiteX3" fmla="*/ 925023 w 1850045"/>
              <a:gd name="connsiteY3" fmla="*/ 1850046 h 1850045"/>
              <a:gd name="connsiteX4" fmla="*/ 0 w 1850045"/>
              <a:gd name="connsiteY4" fmla="*/ 925023 h 1850045"/>
              <a:gd name="connsiteX0-1" fmla="*/ 5 w 1850051"/>
              <a:gd name="connsiteY0-2" fmla="*/ 985983 h 1911006"/>
              <a:gd name="connsiteX1-3" fmla="*/ 914868 w 1850051"/>
              <a:gd name="connsiteY1-4" fmla="*/ 0 h 1911006"/>
              <a:gd name="connsiteX2-5" fmla="*/ 1850051 w 1850051"/>
              <a:gd name="connsiteY2-6" fmla="*/ 985983 h 1911006"/>
              <a:gd name="connsiteX3-7" fmla="*/ 925028 w 1850051"/>
              <a:gd name="connsiteY3-8" fmla="*/ 1911006 h 1911006"/>
              <a:gd name="connsiteX4-9" fmla="*/ 5 w 1850051"/>
              <a:gd name="connsiteY4-10" fmla="*/ 985983 h 1911006"/>
              <a:gd name="connsiteX0-11" fmla="*/ 4 w 1789090"/>
              <a:gd name="connsiteY0-12" fmla="*/ 996147 h 1911013"/>
              <a:gd name="connsiteX1-13" fmla="*/ 853907 w 1789090"/>
              <a:gd name="connsiteY1-14" fmla="*/ 4 h 1911013"/>
              <a:gd name="connsiteX2-15" fmla="*/ 1789090 w 1789090"/>
              <a:gd name="connsiteY2-16" fmla="*/ 985987 h 1911013"/>
              <a:gd name="connsiteX3-17" fmla="*/ 864067 w 1789090"/>
              <a:gd name="connsiteY3-18" fmla="*/ 1911010 h 1911013"/>
              <a:gd name="connsiteX4-19" fmla="*/ 4 w 1789090"/>
              <a:gd name="connsiteY4-20" fmla="*/ 996147 h 191101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789090" h="1911013">
                <a:moveTo>
                  <a:pt x="4" y="996147"/>
                </a:moveTo>
                <a:cubicBezTo>
                  <a:pt x="-1689" y="677646"/>
                  <a:pt x="555726" y="1697"/>
                  <a:pt x="853907" y="4"/>
                </a:cubicBezTo>
                <a:cubicBezTo>
                  <a:pt x="1152088" y="-1689"/>
                  <a:pt x="1789090" y="475111"/>
                  <a:pt x="1789090" y="985987"/>
                </a:cubicBezTo>
                <a:cubicBezTo>
                  <a:pt x="1789090" y="1496863"/>
                  <a:pt x="1162248" y="1909317"/>
                  <a:pt x="864067" y="1911010"/>
                </a:cubicBezTo>
                <a:cubicBezTo>
                  <a:pt x="565886" y="1912703"/>
                  <a:pt x="1697" y="1314648"/>
                  <a:pt x="4" y="996147"/>
                </a:cubicBezTo>
                <a:close/>
              </a:path>
            </a:pathLst>
          </a:custGeom>
          <a:noFill/>
          <a:ln w="38100">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6" name="Picture Placeholder 15"/>
          <p:cNvSpPr>
            <a:spLocks noGrp="1"/>
          </p:cNvSpPr>
          <p:nvPr>
            <p:ph type="pic" idx="1"/>
          </p:nvPr>
        </p:nvSpPr>
        <p:spPr>
          <a:xfrm>
            <a:off x="6560284" y="0"/>
            <a:ext cx="5631717" cy="6857999"/>
          </a:xfrm>
          <a:custGeom>
            <a:avLst/>
            <a:gdLst>
              <a:gd name="connsiteX0" fmla="*/ 2590010 w 5631717"/>
              <a:gd name="connsiteY0" fmla="*/ 0 h 6857999"/>
              <a:gd name="connsiteX1" fmla="*/ 5631717 w 5631717"/>
              <a:gd name="connsiteY1" fmla="*/ 1212 h 6857999"/>
              <a:gd name="connsiteX2" fmla="*/ 5631717 w 5631717"/>
              <a:gd name="connsiteY2" fmla="*/ 6857999 h 6857999"/>
              <a:gd name="connsiteX3" fmla="*/ 0 w 5631717"/>
              <a:gd name="connsiteY3" fmla="*/ 6857999 h 6857999"/>
              <a:gd name="connsiteX4" fmla="*/ 39901 w 5631717"/>
              <a:gd name="connsiteY4" fmla="*/ 6763081 h 6857999"/>
              <a:gd name="connsiteX5" fmla="*/ 544454 w 5631717"/>
              <a:gd name="connsiteY5" fmla="*/ 5946557 h 6857999"/>
              <a:gd name="connsiteX6" fmla="*/ 672811 w 5631717"/>
              <a:gd name="connsiteY6" fmla="*/ 5765676 h 6857999"/>
              <a:gd name="connsiteX7" fmla="*/ 731342 w 5631717"/>
              <a:gd name="connsiteY7" fmla="*/ 5660755 h 6857999"/>
              <a:gd name="connsiteX8" fmla="*/ 833454 w 5631717"/>
              <a:gd name="connsiteY8" fmla="*/ 5521626 h 6857999"/>
              <a:gd name="connsiteX9" fmla="*/ 961393 w 5631717"/>
              <a:gd name="connsiteY9" fmla="*/ 5303328 h 6857999"/>
              <a:gd name="connsiteX10" fmla="*/ 1325644 w 5631717"/>
              <a:gd name="connsiteY10" fmla="*/ 4367182 h 6857999"/>
              <a:gd name="connsiteX11" fmla="*/ 1426358 w 5631717"/>
              <a:gd name="connsiteY11" fmla="*/ 3454426 h 6857999"/>
              <a:gd name="connsiteX12" fmla="*/ 1430402 w 5631717"/>
              <a:gd name="connsiteY12" fmla="*/ 3239987 h 6857999"/>
              <a:gd name="connsiteX13" fmla="*/ 1436946 w 5631717"/>
              <a:gd name="connsiteY13" fmla="*/ 3000917 h 6857999"/>
              <a:gd name="connsiteX14" fmla="*/ 2324003 w 5631717"/>
              <a:gd name="connsiteY14" fmla="*/ 456577 h 6857999"/>
              <a:gd name="connsiteX15" fmla="*/ 2565264 w 5631717"/>
              <a:gd name="connsiteY15" fmla="*/ 66040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631717" h="6857999">
                <a:moveTo>
                  <a:pt x="2590010" y="0"/>
                </a:moveTo>
                <a:lnTo>
                  <a:pt x="5631717" y="1212"/>
                </a:lnTo>
                <a:lnTo>
                  <a:pt x="5631717" y="6857999"/>
                </a:lnTo>
                <a:lnTo>
                  <a:pt x="0" y="6857999"/>
                </a:lnTo>
                <a:lnTo>
                  <a:pt x="39901" y="6763081"/>
                </a:lnTo>
                <a:cubicBezTo>
                  <a:pt x="162360" y="6499491"/>
                  <a:pt x="325518" y="6226512"/>
                  <a:pt x="544454" y="5946557"/>
                </a:cubicBezTo>
                <a:cubicBezTo>
                  <a:pt x="593106" y="5884344"/>
                  <a:pt x="635790" y="5824037"/>
                  <a:pt x="672811" y="5765676"/>
                </a:cubicBezTo>
                <a:lnTo>
                  <a:pt x="731342" y="5660755"/>
                </a:lnTo>
                <a:lnTo>
                  <a:pt x="833454" y="5521626"/>
                </a:lnTo>
                <a:cubicBezTo>
                  <a:pt x="882143" y="5448034"/>
                  <a:pt x="925029" y="5375010"/>
                  <a:pt x="961393" y="5303328"/>
                </a:cubicBezTo>
                <a:cubicBezTo>
                  <a:pt x="1133490" y="4988076"/>
                  <a:pt x="1248150" y="4675332"/>
                  <a:pt x="1325644" y="4367182"/>
                </a:cubicBezTo>
                <a:cubicBezTo>
                  <a:pt x="1403138" y="4059031"/>
                  <a:pt x="1421842" y="3824521"/>
                  <a:pt x="1426358" y="3454426"/>
                </a:cubicBezTo>
                <a:cubicBezTo>
                  <a:pt x="1427706" y="3382946"/>
                  <a:pt x="1423738" y="3433060"/>
                  <a:pt x="1430402" y="3239987"/>
                </a:cubicBezTo>
                <a:cubicBezTo>
                  <a:pt x="1436128" y="3079235"/>
                  <a:pt x="1431220" y="3071796"/>
                  <a:pt x="1436946" y="3000917"/>
                </a:cubicBezTo>
                <a:cubicBezTo>
                  <a:pt x="1482898" y="2290469"/>
                  <a:pt x="1545563" y="1451969"/>
                  <a:pt x="2324003" y="456577"/>
                </a:cubicBezTo>
                <a:cubicBezTo>
                  <a:pt x="2433469" y="316599"/>
                  <a:pt x="2512714" y="186267"/>
                  <a:pt x="2565264" y="66040"/>
                </a:cubicBezTo>
                <a:close/>
              </a:path>
            </a:pathLst>
          </a:custGeom>
          <a:solidFill>
            <a:schemeClr val="bg1">
              <a:lumMod val="95000"/>
            </a:schemeClr>
          </a:solidFill>
        </p:spPr>
        <p:txBody>
          <a:bodyPr wrap="square" anchor="ctr">
            <a:noAutofit/>
          </a:bodyPr>
          <a:lstStyle>
            <a:lvl1pPr marL="0" indent="0" algn="ctr">
              <a:buFont typeface="Arial" panose="020B0604020202020204" pitchFamily="34" charse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18" name="Text Placeholder 17"/>
          <p:cNvSpPr>
            <a:spLocks noGrp="1"/>
          </p:cNvSpPr>
          <p:nvPr>
            <p:ph type="body" sz="quarter" idx="13"/>
          </p:nvPr>
        </p:nvSpPr>
        <p:spPr>
          <a:xfrm>
            <a:off x="804672" y="2295144"/>
            <a:ext cx="4928616" cy="2651760"/>
          </a:xfrm>
        </p:spPr>
        <p:txBody>
          <a:bodyPr>
            <a:noAutofit/>
          </a:bodyPr>
          <a:lstStyle>
            <a:lvl1pPr>
              <a:spcBef>
                <a:spcPts val="1000"/>
              </a:spcBef>
              <a:defRPr sz="2400"/>
            </a:lvl1pPr>
            <a:lvl2pPr>
              <a:defRPr sz="2000"/>
            </a:lvl2pPr>
            <a:lvl3pPr>
              <a:defRPr sz="18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11"/>
          </p:nvPr>
        </p:nvSpPr>
        <p:spPr>
          <a:xfrm>
            <a:off x="393192" y="6281928"/>
            <a:ext cx="2450592" cy="274320"/>
          </a:xfrm>
          <a:prstGeom prst="rect">
            <a:avLst/>
          </a:prstGeom>
        </p:spPr>
        <p:txBody>
          <a:bodyPr>
            <a:noAutofit/>
          </a:bodyPr>
          <a:lstStyle>
            <a:lvl1pPr algn="l">
              <a:defRPr/>
            </a:lvl1pPr>
          </a:lstStyle>
          <a:p>
            <a:r>
              <a:rPr lang="en-US" dirty="0"/>
              <a:t>Contoso grand opening event</a:t>
            </a:r>
          </a:p>
        </p:txBody>
      </p:sp>
      <p:sp>
        <p:nvSpPr>
          <p:cNvPr id="21" name="Slide Number Placeholder 20"/>
          <p:cNvSpPr>
            <a:spLocks noGrp="1"/>
          </p:cNvSpPr>
          <p:nvPr>
            <p:ph type="sldNum" sz="quarter" idx="12"/>
          </p:nvPr>
        </p:nvSpPr>
        <p:spPr>
          <a:xfrm>
            <a:off x="11494008" y="6372410"/>
            <a:ext cx="350913" cy="338960"/>
          </a:xfrm>
          <a:custGeom>
            <a:avLst/>
            <a:gdLst>
              <a:gd name="connsiteX0" fmla="*/ 154845 w 350913"/>
              <a:gd name="connsiteY0" fmla="*/ 22 h 338960"/>
              <a:gd name="connsiteX1" fmla="*/ 340005 w 350913"/>
              <a:gd name="connsiteY1" fmla="*/ 221278 h 338960"/>
              <a:gd name="connsiteX2" fmla="*/ 10634 w 350913"/>
              <a:gd name="connsiteY2" fmla="*/ 289178 h 338960"/>
              <a:gd name="connsiteX3" fmla="*/ 119488 w 350913"/>
              <a:gd name="connsiteY3" fmla="*/ 4155 h 338960"/>
              <a:gd name="connsiteX4" fmla="*/ 154845 w 350913"/>
              <a:gd name="connsiteY4" fmla="*/ 22 h 3389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0913" h="338960">
                <a:moveTo>
                  <a:pt x="154845" y="22"/>
                </a:moveTo>
                <a:cubicBezTo>
                  <a:pt x="246677" y="-1293"/>
                  <a:pt x="391912" y="57780"/>
                  <a:pt x="340005" y="221278"/>
                </a:cubicBezTo>
                <a:cubicBezTo>
                  <a:pt x="280684" y="408133"/>
                  <a:pt x="47387" y="325365"/>
                  <a:pt x="10634" y="289178"/>
                </a:cubicBezTo>
                <a:cubicBezTo>
                  <a:pt x="-26119" y="252991"/>
                  <a:pt x="37818" y="24351"/>
                  <a:pt x="119488" y="4155"/>
                </a:cubicBezTo>
                <a:cubicBezTo>
                  <a:pt x="129697" y="1631"/>
                  <a:pt x="141726" y="210"/>
                  <a:pt x="154845" y="22"/>
                </a:cubicBezTo>
                <a:close/>
              </a:path>
            </a:pathLst>
          </a:custGeom>
          <a:solidFill>
            <a:schemeClr val="tx2">
              <a:lumMod val="75000"/>
              <a:lumOff val="25000"/>
            </a:schemeClr>
          </a:solidFill>
        </p:spPr>
        <p:txBody>
          <a:bodyPr wrap="square">
            <a:noAutofit/>
          </a:bodyPr>
          <a:lstStyle>
            <a:lvl1pPr algn="ctr">
              <a:defRPr>
                <a:solidFill>
                  <a:schemeClr val="bg1"/>
                </a:solidFill>
              </a:defRPr>
            </a:lvl1pPr>
          </a:lstStyle>
          <a:p>
            <a:fld id="{294A09A9-5501-47C1-A89A-A340965A2BE2}"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13" name="Freeform: Shape 12"/>
          <p:cNvSpPr/>
          <p:nvPr userDrawn="1"/>
        </p:nvSpPr>
        <p:spPr>
          <a:xfrm>
            <a:off x="626466" y="300377"/>
            <a:ext cx="11009175" cy="6544064"/>
          </a:xfrm>
          <a:custGeom>
            <a:avLst/>
            <a:gdLst>
              <a:gd name="connsiteX0" fmla="*/ 5671719 w 11009175"/>
              <a:gd name="connsiteY0" fmla="*/ 133 h 6544064"/>
              <a:gd name="connsiteX1" fmla="*/ 8888406 w 11009175"/>
              <a:gd name="connsiteY1" fmla="*/ 5225085 h 6544064"/>
              <a:gd name="connsiteX2" fmla="*/ 579340 w 11009175"/>
              <a:gd name="connsiteY2" fmla="*/ 5973973 h 6544064"/>
              <a:gd name="connsiteX3" fmla="*/ 3799737 w 11009175"/>
              <a:gd name="connsiteY3" fmla="*/ 312285 h 6544064"/>
              <a:gd name="connsiteX4" fmla="*/ 5671719 w 11009175"/>
              <a:gd name="connsiteY4" fmla="*/ 133 h 65440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009175" h="6544064">
                <a:moveTo>
                  <a:pt x="5671719" y="133"/>
                </a:moveTo>
                <a:cubicBezTo>
                  <a:pt x="10502895" y="-32605"/>
                  <a:pt x="13110484" y="6035901"/>
                  <a:pt x="8888406" y="5225085"/>
                </a:cubicBezTo>
                <a:cubicBezTo>
                  <a:pt x="4147828" y="4314695"/>
                  <a:pt x="2446109" y="7881365"/>
                  <a:pt x="579340" y="5973973"/>
                </a:cubicBezTo>
                <a:cubicBezTo>
                  <a:pt x="-1287429" y="4066581"/>
                  <a:pt x="1780200" y="902713"/>
                  <a:pt x="3799737" y="312285"/>
                </a:cubicBezTo>
                <a:cubicBezTo>
                  <a:pt x="4451579" y="100191"/>
                  <a:pt x="5078417" y="4154"/>
                  <a:pt x="5671719" y="133"/>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15" name="Freeform: Shape 14"/>
          <p:cNvSpPr/>
          <p:nvPr userDrawn="1"/>
        </p:nvSpPr>
        <p:spPr>
          <a:xfrm>
            <a:off x="8213789" y="0"/>
            <a:ext cx="3490395" cy="2990132"/>
          </a:xfrm>
          <a:custGeom>
            <a:avLst/>
            <a:gdLst>
              <a:gd name="connsiteX0" fmla="*/ 9820 w 3490395"/>
              <a:gd name="connsiteY0" fmla="*/ 0 h 2990132"/>
              <a:gd name="connsiteX1" fmla="*/ 3326144 w 3490395"/>
              <a:gd name="connsiteY1" fmla="*/ 0 h 2990132"/>
              <a:gd name="connsiteX2" fmla="*/ 3355148 w 3490395"/>
              <a:gd name="connsiteY2" fmla="*/ 31976 h 2990132"/>
              <a:gd name="connsiteX3" fmla="*/ 3469206 w 3490395"/>
              <a:gd name="connsiteY3" fmla="*/ 251990 h 2990132"/>
              <a:gd name="connsiteX4" fmla="*/ 1272961 w 3490395"/>
              <a:gd name="connsiteY4" fmla="*/ 2945433 h 2990132"/>
              <a:gd name="connsiteX5" fmla="*/ 84 w 3490395"/>
              <a:gd name="connsiteY5" fmla="*/ 261380 h 29901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90395" h="2990132">
                <a:moveTo>
                  <a:pt x="9820" y="0"/>
                </a:moveTo>
                <a:lnTo>
                  <a:pt x="3326144" y="0"/>
                </a:lnTo>
                <a:lnTo>
                  <a:pt x="3355148" y="31976"/>
                </a:lnTo>
                <a:cubicBezTo>
                  <a:pt x="3412900" y="103082"/>
                  <a:pt x="3452270" y="176654"/>
                  <a:pt x="3469206" y="251990"/>
                </a:cubicBezTo>
                <a:cubicBezTo>
                  <a:pt x="3649852" y="1055568"/>
                  <a:pt x="2654828" y="3336449"/>
                  <a:pt x="1272961" y="2945433"/>
                </a:cubicBezTo>
                <a:cubicBezTo>
                  <a:pt x="322928" y="2676609"/>
                  <a:pt x="-6036" y="1263927"/>
                  <a:pt x="84" y="26138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17" name="Freeform: Shape 16"/>
          <p:cNvSpPr/>
          <p:nvPr userDrawn="1"/>
        </p:nvSpPr>
        <p:spPr>
          <a:xfrm>
            <a:off x="7118763" y="-68389"/>
            <a:ext cx="2151657" cy="1747175"/>
          </a:xfrm>
          <a:custGeom>
            <a:avLst/>
            <a:gdLst>
              <a:gd name="connsiteX0" fmla="*/ 398864 w 2146359"/>
              <a:gd name="connsiteY0" fmla="*/ 0 h 1800706"/>
              <a:gd name="connsiteX1" fmla="*/ 1772637 w 2146359"/>
              <a:gd name="connsiteY1" fmla="*/ 0 h 1800706"/>
              <a:gd name="connsiteX2" fmla="*/ 1874163 w 2146359"/>
              <a:gd name="connsiteY2" fmla="*/ 53531 h 1800706"/>
              <a:gd name="connsiteX3" fmla="*/ 2110427 w 2146359"/>
              <a:gd name="connsiteY3" fmla="*/ 287988 h 1800706"/>
              <a:gd name="connsiteX4" fmla="*/ 1444651 w 2146359"/>
              <a:gd name="connsiteY4" fmla="*/ 1744615 h 1800706"/>
              <a:gd name="connsiteX5" fmla="*/ 25986 w 2146359"/>
              <a:gd name="connsiteY5" fmla="*/ 1140999 h 1800706"/>
              <a:gd name="connsiteX6" fmla="*/ 383281 w 2146359"/>
              <a:gd name="connsiteY6" fmla="*/ 18248 h 1800706"/>
              <a:gd name="connsiteX0-1" fmla="*/ 1772637 w 2146359"/>
              <a:gd name="connsiteY0-2" fmla="*/ 0 h 1800706"/>
              <a:gd name="connsiteX1-3" fmla="*/ 1874163 w 2146359"/>
              <a:gd name="connsiteY1-4" fmla="*/ 53531 h 1800706"/>
              <a:gd name="connsiteX2-5" fmla="*/ 2110427 w 2146359"/>
              <a:gd name="connsiteY2-6" fmla="*/ 287988 h 1800706"/>
              <a:gd name="connsiteX3-7" fmla="*/ 1444651 w 2146359"/>
              <a:gd name="connsiteY3-8" fmla="*/ 1744615 h 1800706"/>
              <a:gd name="connsiteX4-9" fmla="*/ 25986 w 2146359"/>
              <a:gd name="connsiteY4-10" fmla="*/ 1140999 h 1800706"/>
              <a:gd name="connsiteX5-11" fmla="*/ 383281 w 2146359"/>
              <a:gd name="connsiteY5-12" fmla="*/ 18248 h 1800706"/>
              <a:gd name="connsiteX6-13" fmla="*/ 398864 w 2146359"/>
              <a:gd name="connsiteY6-14" fmla="*/ 0 h 1800706"/>
              <a:gd name="connsiteX7" fmla="*/ 1864077 w 2146359"/>
              <a:gd name="connsiteY7" fmla="*/ 91440 h 1800706"/>
              <a:gd name="connsiteX0-15" fmla="*/ 1772637 w 2146359"/>
              <a:gd name="connsiteY0-16" fmla="*/ 0 h 1800706"/>
              <a:gd name="connsiteX1-17" fmla="*/ 1874163 w 2146359"/>
              <a:gd name="connsiteY1-18" fmla="*/ 53531 h 1800706"/>
              <a:gd name="connsiteX2-19" fmla="*/ 2110427 w 2146359"/>
              <a:gd name="connsiteY2-20" fmla="*/ 287988 h 1800706"/>
              <a:gd name="connsiteX3-21" fmla="*/ 1444651 w 2146359"/>
              <a:gd name="connsiteY3-22" fmla="*/ 1744615 h 1800706"/>
              <a:gd name="connsiteX4-23" fmla="*/ 25986 w 2146359"/>
              <a:gd name="connsiteY4-24" fmla="*/ 1140999 h 1800706"/>
              <a:gd name="connsiteX5-25" fmla="*/ 383281 w 2146359"/>
              <a:gd name="connsiteY5-26" fmla="*/ 18248 h 1800706"/>
              <a:gd name="connsiteX6-27" fmla="*/ 398864 w 2146359"/>
              <a:gd name="connsiteY6-28" fmla="*/ 0 h 1800706"/>
              <a:gd name="connsiteX0-29" fmla="*/ 1772637 w 2146359"/>
              <a:gd name="connsiteY0-30" fmla="*/ 0 h 1800706"/>
              <a:gd name="connsiteX1-31" fmla="*/ 1874163 w 2146359"/>
              <a:gd name="connsiteY1-32" fmla="*/ 53531 h 1800706"/>
              <a:gd name="connsiteX2-33" fmla="*/ 2110427 w 2146359"/>
              <a:gd name="connsiteY2-34" fmla="*/ 287988 h 1800706"/>
              <a:gd name="connsiteX3-35" fmla="*/ 1444651 w 2146359"/>
              <a:gd name="connsiteY3-36" fmla="*/ 1744615 h 1800706"/>
              <a:gd name="connsiteX4-37" fmla="*/ 25986 w 2146359"/>
              <a:gd name="connsiteY4-38" fmla="*/ 1140999 h 1800706"/>
              <a:gd name="connsiteX5-39" fmla="*/ 383281 w 2146359"/>
              <a:gd name="connsiteY5-40" fmla="*/ 18248 h 1800706"/>
              <a:gd name="connsiteX0-41" fmla="*/ 1777935 w 2151657"/>
              <a:gd name="connsiteY0-42" fmla="*/ 0 h 1800706"/>
              <a:gd name="connsiteX1-43" fmla="*/ 1879461 w 2151657"/>
              <a:gd name="connsiteY1-44" fmla="*/ 53531 h 1800706"/>
              <a:gd name="connsiteX2-45" fmla="*/ 2115725 w 2151657"/>
              <a:gd name="connsiteY2-46" fmla="*/ 287988 h 1800706"/>
              <a:gd name="connsiteX3-47" fmla="*/ 1449949 w 2151657"/>
              <a:gd name="connsiteY3-48" fmla="*/ 1744615 h 1800706"/>
              <a:gd name="connsiteX4-49" fmla="*/ 31284 w 2151657"/>
              <a:gd name="connsiteY4-50" fmla="*/ 1140999 h 1800706"/>
              <a:gd name="connsiteX5-51" fmla="*/ 335239 w 2151657"/>
              <a:gd name="connsiteY5-52" fmla="*/ 94448 h 1800706"/>
              <a:gd name="connsiteX0-53" fmla="*/ 1879461 w 2151657"/>
              <a:gd name="connsiteY0-54" fmla="*/ 0 h 1747175"/>
              <a:gd name="connsiteX1-55" fmla="*/ 2115725 w 2151657"/>
              <a:gd name="connsiteY1-56" fmla="*/ 234457 h 1747175"/>
              <a:gd name="connsiteX2-57" fmla="*/ 1449949 w 2151657"/>
              <a:gd name="connsiteY2-58" fmla="*/ 1691084 h 1747175"/>
              <a:gd name="connsiteX3-59" fmla="*/ 31284 w 2151657"/>
              <a:gd name="connsiteY3-60" fmla="*/ 1087468 h 1747175"/>
              <a:gd name="connsiteX4-61" fmla="*/ 335239 w 2151657"/>
              <a:gd name="connsiteY4-62" fmla="*/ 40917 h 1747175"/>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151657" h="1747175">
                <a:moveTo>
                  <a:pt x="1879461" y="0"/>
                </a:moveTo>
                <a:cubicBezTo>
                  <a:pt x="1995915" y="72714"/>
                  <a:pt x="2082421" y="153158"/>
                  <a:pt x="2115725" y="234457"/>
                </a:cubicBezTo>
                <a:cubicBezTo>
                  <a:pt x="2248941" y="559652"/>
                  <a:pt x="2008387" y="1466014"/>
                  <a:pt x="1449949" y="1691084"/>
                </a:cubicBezTo>
                <a:cubicBezTo>
                  <a:pt x="891511" y="1916153"/>
                  <a:pt x="164500" y="1412663"/>
                  <a:pt x="31284" y="1087468"/>
                </a:cubicBezTo>
                <a:cubicBezTo>
                  <a:pt x="-68628" y="843572"/>
                  <a:pt x="80965" y="363691"/>
                  <a:pt x="335239" y="40917"/>
                </a:cubicBezTo>
              </a:path>
            </a:pathLst>
          </a:custGeom>
          <a:noFill/>
          <a:ln w="38100">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p:cNvSpPr>
            <a:spLocks noGrp="1"/>
          </p:cNvSpPr>
          <p:nvPr>
            <p:ph type="title"/>
          </p:nvPr>
        </p:nvSpPr>
        <p:spPr>
          <a:xfrm>
            <a:off x="2286000" y="1856232"/>
            <a:ext cx="7626096" cy="3136392"/>
          </a:xfrm>
        </p:spPr>
        <p:txBody>
          <a:bodyPr anchor="t">
            <a:noAutofit/>
          </a:bodyPr>
          <a:lstStyle>
            <a:lvl1pPr algn="ctr">
              <a:lnSpc>
                <a:spcPct val="100000"/>
              </a:lnSpc>
              <a:defRPr sz="6600">
                <a:solidFill>
                  <a:schemeClr val="bg1"/>
                </a:solidFill>
              </a:defRPr>
            </a:lvl1pPr>
          </a:lstStyle>
          <a:p>
            <a:r>
              <a:rPr lang="en-US"/>
              <a:t>Click to edit Master title style</a:t>
            </a:r>
          </a:p>
        </p:txBody>
      </p:sp>
      <p:sp>
        <p:nvSpPr>
          <p:cNvPr id="20" name="Text Placeholder 19"/>
          <p:cNvSpPr>
            <a:spLocks noGrp="1"/>
          </p:cNvSpPr>
          <p:nvPr>
            <p:ph type="body" sz="quarter" idx="10"/>
          </p:nvPr>
        </p:nvSpPr>
        <p:spPr>
          <a:xfrm>
            <a:off x="4206240" y="5010912"/>
            <a:ext cx="3776472" cy="466344"/>
          </a:xfrm>
        </p:spPr>
        <p:txBody>
          <a:bodyPr>
            <a:noAutofit/>
          </a:bodyPr>
          <a:lstStyle>
            <a:lvl1pPr marL="0" indent="0" algn="ctr">
              <a:lnSpc>
                <a:spcPct val="100000"/>
              </a:lnSpc>
              <a:buNone/>
              <a:defRPr sz="2400">
                <a:solidFill>
                  <a:schemeClr val="bg1"/>
                </a:solidFill>
              </a:defRPr>
            </a:lvl1pPr>
          </a:lstStyle>
          <a:p>
            <a:pPr lvl="0"/>
            <a:r>
              <a:rPr lang="en-US" dirty="0"/>
              <a:t>Click to edit Master text styles</a:t>
            </a:r>
          </a:p>
        </p:txBody>
      </p:sp>
      <p:sp>
        <p:nvSpPr>
          <p:cNvPr id="22" name="Text Placeholder 21"/>
          <p:cNvSpPr>
            <a:spLocks noGrp="1"/>
          </p:cNvSpPr>
          <p:nvPr>
            <p:ph type="body" sz="quarter" idx="11" hasCustomPrompt="1"/>
          </p:nvPr>
        </p:nvSpPr>
        <p:spPr>
          <a:xfrm>
            <a:off x="1271016" y="640080"/>
            <a:ext cx="731520" cy="3172968"/>
          </a:xfrm>
        </p:spPr>
        <p:txBody>
          <a:bodyPr>
            <a:noAutofit/>
          </a:bodyPr>
          <a:lstStyle>
            <a:lvl1pPr marL="0" indent="0" algn="ctr">
              <a:lnSpc>
                <a:spcPct val="100000"/>
              </a:lnSpc>
              <a:buNone/>
              <a:defRPr sz="20000">
                <a:solidFill>
                  <a:schemeClr val="accent6"/>
                </a:solidFill>
                <a:latin typeface="Source Sans Pro" panose="020B0503030403020204" pitchFamily="34" charset="0"/>
                <a:ea typeface="Source Sans Pro" panose="020B0503030403020204" pitchFamily="34" charset="0"/>
              </a:defRPr>
            </a:lvl1pPr>
          </a:lstStyle>
          <a:p>
            <a:pPr lvl="0"/>
            <a:r>
              <a:rPr lang="en-US" dirty="0"/>
              <a:t>“</a:t>
            </a:r>
          </a:p>
        </p:txBody>
      </p:sp>
      <p:sp>
        <p:nvSpPr>
          <p:cNvPr id="23" name="Text Placeholder 21"/>
          <p:cNvSpPr>
            <a:spLocks noGrp="1"/>
          </p:cNvSpPr>
          <p:nvPr>
            <p:ph type="body" sz="quarter" idx="12" hasCustomPrompt="1"/>
          </p:nvPr>
        </p:nvSpPr>
        <p:spPr>
          <a:xfrm>
            <a:off x="9848088" y="4078224"/>
            <a:ext cx="731520" cy="3172968"/>
          </a:xfrm>
        </p:spPr>
        <p:txBody>
          <a:bodyPr>
            <a:noAutofit/>
          </a:bodyPr>
          <a:lstStyle>
            <a:lvl1pPr marL="0" indent="0" algn="ctr">
              <a:lnSpc>
                <a:spcPct val="100000"/>
              </a:lnSpc>
              <a:buNone/>
              <a:defRPr sz="20000">
                <a:solidFill>
                  <a:schemeClr val="bg1"/>
                </a:solidFill>
                <a:latin typeface="Source Sans Pro" panose="020B0503030403020204" pitchFamily="34" charset="0"/>
                <a:ea typeface="Source Sans Pro" panose="020B0503030403020204" pitchFamily="34" charset="0"/>
              </a:defRPr>
            </a:lvl1pPr>
          </a:lstStyle>
          <a:p>
            <a:pPr lvl="0"/>
            <a:r>
              <a:rPr lang="en-US" dirty="0"/>
              <a:t>”</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381000" y="381000"/>
            <a:ext cx="11430000" cy="1325563"/>
          </a:xfrm>
        </p:spPr>
        <p:txBody>
          <a:bodyPr anchor="b">
            <a:noAutofit/>
          </a:bodyPr>
          <a:lstStyle>
            <a:lvl1pPr algn="ctr">
              <a:lnSpc>
                <a:spcPct val="170000"/>
              </a:lnSpc>
              <a:defRPr sz="4800"/>
            </a:lvl1pPr>
          </a:lstStyle>
          <a:p>
            <a:r>
              <a:rPr lang="en-US"/>
              <a:t>Click to edit Master title style</a:t>
            </a:r>
          </a:p>
        </p:txBody>
      </p:sp>
      <p:sp>
        <p:nvSpPr>
          <p:cNvPr id="7" name="Content Placeholder 6"/>
          <p:cNvSpPr>
            <a:spLocks noGrp="1"/>
          </p:cNvSpPr>
          <p:nvPr>
            <p:ph sz="quarter" idx="13"/>
          </p:nvPr>
        </p:nvSpPr>
        <p:spPr>
          <a:xfrm>
            <a:off x="906780" y="1837944"/>
            <a:ext cx="10378440" cy="3904488"/>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Footer Placeholder 5"/>
          <p:cNvSpPr>
            <a:spLocks noGrp="1"/>
          </p:cNvSpPr>
          <p:nvPr>
            <p:ph type="ftr" sz="quarter" idx="11"/>
          </p:nvPr>
        </p:nvSpPr>
        <p:spPr>
          <a:xfrm>
            <a:off x="393192" y="6281928"/>
            <a:ext cx="2450592" cy="274320"/>
          </a:xfrm>
          <a:prstGeom prst="rect">
            <a:avLst/>
          </a:prstGeom>
        </p:spPr>
        <p:txBody>
          <a:bodyPr>
            <a:noAutofit/>
          </a:bodyPr>
          <a:lstStyle>
            <a:lvl1pPr algn="l">
              <a:defRPr/>
            </a:lvl1pPr>
          </a:lstStyle>
          <a:p>
            <a:r>
              <a:rPr lang="en-US" dirty="0"/>
              <a:t>Contoso grand opening event</a:t>
            </a:r>
          </a:p>
        </p:txBody>
      </p:sp>
      <p:sp>
        <p:nvSpPr>
          <p:cNvPr id="3" name="Slide Number Placeholder 2"/>
          <p:cNvSpPr>
            <a:spLocks noGrp="1"/>
          </p:cNvSpPr>
          <p:nvPr>
            <p:ph type="sldNum" sz="quarter" idx="12"/>
          </p:nvPr>
        </p:nvSpPr>
        <p:spPr>
          <a:xfrm>
            <a:off x="11471732" y="6231541"/>
            <a:ext cx="377576" cy="346860"/>
          </a:xfrm>
          <a:custGeom>
            <a:avLst/>
            <a:gdLst>
              <a:gd name="connsiteX0" fmla="*/ 207164 w 377576"/>
              <a:gd name="connsiteY0" fmla="*/ 451 h 346860"/>
              <a:gd name="connsiteX1" fmla="*/ 333607 w 377576"/>
              <a:gd name="connsiteY1" fmla="*/ 282909 h 346860"/>
              <a:gd name="connsiteX2" fmla="*/ 2098 w 377576"/>
              <a:gd name="connsiteY2" fmla="*/ 226361 h 346860"/>
              <a:gd name="connsiteX3" fmla="*/ 207164 w 377576"/>
              <a:gd name="connsiteY3" fmla="*/ 451 h 346860"/>
            </a:gdLst>
            <a:ahLst/>
            <a:cxnLst>
              <a:cxn ang="0">
                <a:pos x="connsiteX0" y="connsiteY0"/>
              </a:cxn>
              <a:cxn ang="0">
                <a:pos x="connsiteX1" y="connsiteY1"/>
              </a:cxn>
              <a:cxn ang="0">
                <a:pos x="connsiteX2" y="connsiteY2"/>
              </a:cxn>
              <a:cxn ang="0">
                <a:pos x="connsiteX3" y="connsiteY3"/>
              </a:cxn>
            </a:cxnLst>
            <a:rect l="l" t="t" r="r" b="b"/>
            <a:pathLst>
              <a:path w="377576" h="346860">
                <a:moveTo>
                  <a:pt x="207164" y="451"/>
                </a:moveTo>
                <a:cubicBezTo>
                  <a:pt x="290586" y="11344"/>
                  <a:pt x="456827" y="130428"/>
                  <a:pt x="333607" y="282909"/>
                </a:cubicBezTo>
                <a:cubicBezTo>
                  <a:pt x="210386" y="435390"/>
                  <a:pt x="23172" y="273437"/>
                  <a:pt x="2098" y="226361"/>
                </a:cubicBezTo>
                <a:cubicBezTo>
                  <a:pt x="-18976" y="179285"/>
                  <a:pt x="123742" y="-10441"/>
                  <a:pt x="207164" y="451"/>
                </a:cubicBezTo>
                <a:close/>
              </a:path>
            </a:pathLst>
          </a:custGeom>
          <a:ln>
            <a:solidFill>
              <a:schemeClr val="accent4"/>
            </a:solidFill>
          </a:ln>
        </p:spPr>
        <p:txBody>
          <a:bodyPr wrap="square">
            <a:noAutofit/>
          </a:bodyPr>
          <a:lstStyle>
            <a:lvl1pPr algn="ctr">
              <a:defRPr/>
            </a:lvl1pPr>
          </a:lstStyle>
          <a:p>
            <a:fld id="{294A09A9-5501-47C1-A89A-A340965A2BE2}"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Two Content">
    <p:spTree>
      <p:nvGrpSpPr>
        <p:cNvPr id="1" name=""/>
        <p:cNvGrpSpPr/>
        <p:nvPr/>
      </p:nvGrpSpPr>
      <p:grpSpPr>
        <a:xfrm>
          <a:off x="0" y="0"/>
          <a:ext cx="0" cy="0"/>
          <a:chOff x="0" y="0"/>
          <a:chExt cx="0" cy="0"/>
        </a:xfrm>
      </p:grpSpPr>
      <p:sp>
        <p:nvSpPr>
          <p:cNvPr id="27" name="Picture Placeholder 26"/>
          <p:cNvSpPr>
            <a:spLocks noGrp="1"/>
          </p:cNvSpPr>
          <p:nvPr>
            <p:ph type="pic" sz="quarter" idx="13"/>
          </p:nvPr>
        </p:nvSpPr>
        <p:spPr>
          <a:xfrm>
            <a:off x="1047364" y="2763552"/>
            <a:ext cx="1378059" cy="1205624"/>
          </a:xfrm>
          <a:custGeom>
            <a:avLst/>
            <a:gdLst>
              <a:gd name="connsiteX0" fmla="*/ 781068 w 1378059"/>
              <a:gd name="connsiteY0" fmla="*/ 194 h 1205624"/>
              <a:gd name="connsiteX1" fmla="*/ 836547 w 1378059"/>
              <a:gd name="connsiteY1" fmla="*/ 9202 h 1205624"/>
              <a:gd name="connsiteX2" fmla="*/ 1189933 w 1378059"/>
              <a:gd name="connsiteY2" fmla="*/ 946102 h 1205624"/>
              <a:gd name="connsiteX3" fmla="*/ 12192 w 1378059"/>
              <a:gd name="connsiteY3" fmla="*/ 824743 h 1205624"/>
              <a:gd name="connsiteX4" fmla="*/ 781068 w 1378059"/>
              <a:gd name="connsiteY4" fmla="*/ 194 h 12056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8059" h="1205624">
                <a:moveTo>
                  <a:pt x="781068" y="194"/>
                </a:moveTo>
                <a:cubicBezTo>
                  <a:pt x="800887" y="945"/>
                  <a:pt x="819475" y="3886"/>
                  <a:pt x="836547" y="9202"/>
                </a:cubicBezTo>
                <a:cubicBezTo>
                  <a:pt x="1109701" y="94257"/>
                  <a:pt x="1670965" y="498604"/>
                  <a:pt x="1189933" y="946102"/>
                </a:cubicBezTo>
                <a:cubicBezTo>
                  <a:pt x="708900" y="1393599"/>
                  <a:pt x="122014" y="1202490"/>
                  <a:pt x="12192" y="824743"/>
                </a:cubicBezTo>
                <a:cubicBezTo>
                  <a:pt x="-90767" y="470605"/>
                  <a:pt x="483776" y="-11064"/>
                  <a:pt x="781068" y="194"/>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lvl1pPr marL="0" indent="0">
              <a:buNone/>
              <a:defRPr lang="en-US" sz="1100">
                <a:solidFill>
                  <a:schemeClr val="lt1"/>
                </a:solidFill>
              </a:defRPr>
            </a:lvl1pPr>
          </a:lstStyle>
          <a:p>
            <a:pPr marL="0" lvl="0" algn="ctr"/>
            <a:endParaRPr lang="en-US" dirty="0"/>
          </a:p>
        </p:txBody>
      </p:sp>
      <p:sp>
        <p:nvSpPr>
          <p:cNvPr id="26" name="Picture Placeholder 25"/>
          <p:cNvSpPr>
            <a:spLocks noGrp="1"/>
          </p:cNvSpPr>
          <p:nvPr>
            <p:ph type="pic" sz="quarter" idx="14"/>
          </p:nvPr>
        </p:nvSpPr>
        <p:spPr>
          <a:xfrm>
            <a:off x="3332749" y="2785436"/>
            <a:ext cx="1155478" cy="1201673"/>
          </a:xfrm>
          <a:custGeom>
            <a:avLst/>
            <a:gdLst>
              <a:gd name="connsiteX0" fmla="*/ 600837 w 1155478"/>
              <a:gd name="connsiteY0" fmla="*/ 0 h 1201673"/>
              <a:gd name="connsiteX1" fmla="*/ 1155478 w 1155478"/>
              <a:gd name="connsiteY1" fmla="*/ 600837 h 1201673"/>
              <a:gd name="connsiteX2" fmla="*/ 600837 w 1155478"/>
              <a:gd name="connsiteY2" fmla="*/ 1201673 h 1201673"/>
              <a:gd name="connsiteX3" fmla="*/ 0 w 1155478"/>
              <a:gd name="connsiteY3" fmla="*/ 600837 h 1201673"/>
              <a:gd name="connsiteX4" fmla="*/ 600837 w 1155478"/>
              <a:gd name="connsiteY4" fmla="*/ 0 h 1201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478" h="1201673">
                <a:moveTo>
                  <a:pt x="600837" y="0"/>
                </a:moveTo>
                <a:cubicBezTo>
                  <a:pt x="793417" y="0"/>
                  <a:pt x="1155478" y="269004"/>
                  <a:pt x="1155478" y="600837"/>
                </a:cubicBezTo>
                <a:cubicBezTo>
                  <a:pt x="1155478" y="932669"/>
                  <a:pt x="793417" y="1201673"/>
                  <a:pt x="600837" y="1201673"/>
                </a:cubicBezTo>
                <a:cubicBezTo>
                  <a:pt x="408257" y="1201673"/>
                  <a:pt x="0" y="1018460"/>
                  <a:pt x="0" y="600837"/>
                </a:cubicBezTo>
                <a:cubicBezTo>
                  <a:pt x="0" y="183213"/>
                  <a:pt x="408257" y="0"/>
                  <a:pt x="600837"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lvl1pPr marL="0" indent="0">
              <a:buNone/>
              <a:defRPr lang="en-US" sz="1100">
                <a:solidFill>
                  <a:schemeClr val="lt1"/>
                </a:solidFill>
              </a:defRPr>
            </a:lvl1pPr>
          </a:lstStyle>
          <a:p>
            <a:pPr marL="0" lvl="0" algn="ctr"/>
            <a:endParaRPr lang="en-US" dirty="0"/>
          </a:p>
        </p:txBody>
      </p:sp>
      <p:sp>
        <p:nvSpPr>
          <p:cNvPr id="25" name="Picture Placeholder 24"/>
          <p:cNvSpPr>
            <a:spLocks noGrp="1"/>
          </p:cNvSpPr>
          <p:nvPr>
            <p:ph type="pic" sz="quarter" idx="15"/>
          </p:nvPr>
        </p:nvSpPr>
        <p:spPr>
          <a:xfrm>
            <a:off x="5469106" y="2816136"/>
            <a:ext cx="1264120" cy="1117296"/>
          </a:xfrm>
          <a:custGeom>
            <a:avLst/>
            <a:gdLst>
              <a:gd name="connsiteX0" fmla="*/ 671182 w 1264120"/>
              <a:gd name="connsiteY0" fmla="*/ 0 h 1117296"/>
              <a:gd name="connsiteX1" fmla="*/ 1264120 w 1264120"/>
              <a:gd name="connsiteY1" fmla="*/ 568924 h 1117296"/>
              <a:gd name="connsiteX2" fmla="*/ 677694 w 1264120"/>
              <a:gd name="connsiteY2" fmla="*/ 1117296 h 1117296"/>
              <a:gd name="connsiteX3" fmla="*/ 92 w 1264120"/>
              <a:gd name="connsiteY3" fmla="*/ 568924 h 1117296"/>
              <a:gd name="connsiteX4" fmla="*/ 671182 w 1264120"/>
              <a:gd name="connsiteY4" fmla="*/ 0 h 11172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4120" h="1117296">
                <a:moveTo>
                  <a:pt x="671182" y="0"/>
                </a:moveTo>
                <a:cubicBezTo>
                  <a:pt x="881853" y="0"/>
                  <a:pt x="1264120" y="224448"/>
                  <a:pt x="1264120" y="568924"/>
                </a:cubicBezTo>
                <a:cubicBezTo>
                  <a:pt x="1264120" y="913401"/>
                  <a:pt x="888365" y="1117296"/>
                  <a:pt x="677694" y="1117296"/>
                </a:cubicBezTo>
                <a:cubicBezTo>
                  <a:pt x="467023" y="1117296"/>
                  <a:pt x="7690" y="953812"/>
                  <a:pt x="92" y="568924"/>
                </a:cubicBezTo>
                <a:cubicBezTo>
                  <a:pt x="-7505" y="184036"/>
                  <a:pt x="460510" y="0"/>
                  <a:pt x="671182"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lvl1pPr marL="0" indent="0">
              <a:buNone/>
              <a:defRPr lang="en-US" sz="1100">
                <a:solidFill>
                  <a:schemeClr val="lt1"/>
                </a:solidFill>
              </a:defRPr>
            </a:lvl1pPr>
          </a:lstStyle>
          <a:p>
            <a:pPr marL="0" lvl="0" algn="ctr"/>
            <a:endParaRPr lang="en-US" dirty="0"/>
          </a:p>
        </p:txBody>
      </p:sp>
      <p:sp>
        <p:nvSpPr>
          <p:cNvPr id="24" name="Picture Placeholder 23"/>
          <p:cNvSpPr>
            <a:spLocks noGrp="1"/>
          </p:cNvSpPr>
          <p:nvPr>
            <p:ph type="pic" sz="quarter" idx="16"/>
          </p:nvPr>
        </p:nvSpPr>
        <p:spPr>
          <a:xfrm>
            <a:off x="7574430" y="2763985"/>
            <a:ext cx="1335899" cy="1190088"/>
          </a:xfrm>
          <a:custGeom>
            <a:avLst/>
            <a:gdLst>
              <a:gd name="connsiteX0" fmla="*/ 759607 w 1335899"/>
              <a:gd name="connsiteY0" fmla="*/ 125 h 1190088"/>
              <a:gd name="connsiteX1" fmla="*/ 811981 w 1335899"/>
              <a:gd name="connsiteY1" fmla="*/ 6414 h 1190088"/>
              <a:gd name="connsiteX2" fmla="*/ 1221546 w 1335899"/>
              <a:gd name="connsiteY2" fmla="*/ 1070466 h 1190088"/>
              <a:gd name="connsiteX3" fmla="*/ 5239 w 1335899"/>
              <a:gd name="connsiteY3" fmla="*/ 784696 h 1190088"/>
              <a:gd name="connsiteX4" fmla="*/ 759607 w 1335899"/>
              <a:gd name="connsiteY4" fmla="*/ 125 h 11900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5899" h="1190088">
                <a:moveTo>
                  <a:pt x="759607" y="125"/>
                </a:moveTo>
                <a:cubicBezTo>
                  <a:pt x="778295" y="-541"/>
                  <a:pt x="795838" y="1453"/>
                  <a:pt x="811981" y="6414"/>
                </a:cubicBezTo>
                <a:cubicBezTo>
                  <a:pt x="1070265" y="85795"/>
                  <a:pt x="1557898" y="740548"/>
                  <a:pt x="1221546" y="1070466"/>
                </a:cubicBezTo>
                <a:cubicBezTo>
                  <a:pt x="885194" y="1400384"/>
                  <a:pt x="73500" y="962038"/>
                  <a:pt x="5239" y="784696"/>
                </a:cubicBezTo>
                <a:cubicBezTo>
                  <a:pt x="-58755" y="618438"/>
                  <a:pt x="479282" y="10109"/>
                  <a:pt x="759607" y="125"/>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lvl1pPr marL="0" indent="0">
              <a:buNone/>
              <a:defRPr lang="en-US" sz="1100">
                <a:solidFill>
                  <a:schemeClr val="lt1"/>
                </a:solidFill>
              </a:defRPr>
            </a:lvl1pPr>
          </a:lstStyle>
          <a:p>
            <a:pPr marL="0" lvl="0" algn="ctr"/>
            <a:endParaRPr lang="en-US" dirty="0"/>
          </a:p>
        </p:txBody>
      </p:sp>
      <p:sp>
        <p:nvSpPr>
          <p:cNvPr id="23" name="Picture Placeholder 22"/>
          <p:cNvSpPr>
            <a:spLocks noGrp="1"/>
          </p:cNvSpPr>
          <p:nvPr>
            <p:ph type="pic" sz="quarter" idx="17"/>
          </p:nvPr>
        </p:nvSpPr>
        <p:spPr>
          <a:xfrm>
            <a:off x="9788770" y="2748704"/>
            <a:ext cx="1301909" cy="1218817"/>
          </a:xfrm>
          <a:custGeom>
            <a:avLst/>
            <a:gdLst>
              <a:gd name="connsiteX0" fmla="*/ 621383 w 1301909"/>
              <a:gd name="connsiteY0" fmla="*/ 3 h 1218817"/>
              <a:gd name="connsiteX1" fmla="*/ 1301909 w 1301909"/>
              <a:gd name="connsiteY1" fmla="*/ 628849 h 1218817"/>
              <a:gd name="connsiteX2" fmla="*/ 628776 w 1301909"/>
              <a:gd name="connsiteY2" fmla="*/ 1218815 h 1218817"/>
              <a:gd name="connsiteX3" fmla="*/ 3 w 1301909"/>
              <a:gd name="connsiteY3" fmla="*/ 635329 h 1218817"/>
              <a:gd name="connsiteX4" fmla="*/ 621383 w 1301909"/>
              <a:gd name="connsiteY4" fmla="*/ 3 h 12188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1909" h="1218817">
                <a:moveTo>
                  <a:pt x="621383" y="3"/>
                </a:moveTo>
                <a:cubicBezTo>
                  <a:pt x="838367" y="-1077"/>
                  <a:pt x="1301909" y="303019"/>
                  <a:pt x="1301909" y="628849"/>
                </a:cubicBezTo>
                <a:cubicBezTo>
                  <a:pt x="1301909" y="954678"/>
                  <a:pt x="845760" y="1217736"/>
                  <a:pt x="628776" y="1218815"/>
                </a:cubicBezTo>
                <a:cubicBezTo>
                  <a:pt x="411791" y="1219895"/>
                  <a:pt x="1235" y="838464"/>
                  <a:pt x="3" y="635329"/>
                </a:cubicBezTo>
                <a:cubicBezTo>
                  <a:pt x="-1229" y="432193"/>
                  <a:pt x="404398" y="1082"/>
                  <a:pt x="621383" y="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lvl1pPr marL="0" indent="0">
              <a:buNone/>
              <a:defRPr lang="en-US" sz="1100" dirty="0">
                <a:solidFill>
                  <a:schemeClr val="lt1"/>
                </a:solidFill>
              </a:defRPr>
            </a:lvl1pPr>
          </a:lstStyle>
          <a:p>
            <a:pPr marL="0" lvl="0" algn="ctr"/>
            <a:endParaRPr lang="en-US" dirty="0"/>
          </a:p>
        </p:txBody>
      </p:sp>
      <p:sp>
        <p:nvSpPr>
          <p:cNvPr id="2" name="Title 1"/>
          <p:cNvSpPr>
            <a:spLocks noGrp="1"/>
          </p:cNvSpPr>
          <p:nvPr>
            <p:ph type="title"/>
          </p:nvPr>
        </p:nvSpPr>
        <p:spPr/>
        <p:txBody>
          <a:bodyPr>
            <a:noAutofit/>
          </a:bodyPr>
          <a:lstStyle>
            <a:lvl1pPr algn="ctr">
              <a:defRPr/>
            </a:lvl1pPr>
          </a:lstStyle>
          <a:p>
            <a:r>
              <a:rPr lang="en-US"/>
              <a:t>Click to edit Master title style</a:t>
            </a:r>
          </a:p>
        </p:txBody>
      </p:sp>
      <p:sp>
        <p:nvSpPr>
          <p:cNvPr id="29" name="Slide Number Placeholder 47"/>
          <p:cNvSpPr>
            <a:spLocks noGrp="1"/>
          </p:cNvSpPr>
          <p:nvPr>
            <p:ph type="sldNum" sz="quarter" idx="12"/>
          </p:nvPr>
        </p:nvSpPr>
        <p:spPr>
          <a:xfrm>
            <a:off x="11493726" y="6232422"/>
            <a:ext cx="350913" cy="338960"/>
          </a:xfrm>
          <a:custGeom>
            <a:avLst/>
            <a:gdLst>
              <a:gd name="connsiteX0" fmla="*/ 154845 w 350913"/>
              <a:gd name="connsiteY0" fmla="*/ 22 h 338960"/>
              <a:gd name="connsiteX1" fmla="*/ 340005 w 350913"/>
              <a:gd name="connsiteY1" fmla="*/ 221278 h 338960"/>
              <a:gd name="connsiteX2" fmla="*/ 10634 w 350913"/>
              <a:gd name="connsiteY2" fmla="*/ 289178 h 338960"/>
              <a:gd name="connsiteX3" fmla="*/ 119488 w 350913"/>
              <a:gd name="connsiteY3" fmla="*/ 4155 h 338960"/>
              <a:gd name="connsiteX4" fmla="*/ 154845 w 350913"/>
              <a:gd name="connsiteY4" fmla="*/ 22 h 3389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0913" h="338960">
                <a:moveTo>
                  <a:pt x="154845" y="22"/>
                </a:moveTo>
                <a:cubicBezTo>
                  <a:pt x="246677" y="-1293"/>
                  <a:pt x="391912" y="57780"/>
                  <a:pt x="340005" y="221278"/>
                </a:cubicBezTo>
                <a:cubicBezTo>
                  <a:pt x="280684" y="408133"/>
                  <a:pt x="47387" y="325365"/>
                  <a:pt x="10634" y="289178"/>
                </a:cubicBezTo>
                <a:cubicBezTo>
                  <a:pt x="-26119" y="252991"/>
                  <a:pt x="37818" y="24351"/>
                  <a:pt x="119488" y="4155"/>
                </a:cubicBezTo>
                <a:cubicBezTo>
                  <a:pt x="129697" y="1631"/>
                  <a:pt x="141726" y="210"/>
                  <a:pt x="154845" y="22"/>
                </a:cubicBezTo>
                <a:close/>
              </a:path>
            </a:pathLst>
          </a:custGeom>
          <a:ln>
            <a:solidFill>
              <a:schemeClr val="accent4"/>
            </a:solidFill>
          </a:ln>
        </p:spPr>
        <p:txBody>
          <a:bodyPr wrap="square">
            <a:noAutofit/>
          </a:bodyPr>
          <a:lstStyle>
            <a:lvl1pPr algn="ctr">
              <a:defRPr/>
            </a:lvl1pPr>
          </a:lstStyle>
          <a:p>
            <a:fld id="{294A09A9-5501-47C1-A89A-A340965A2BE2}" type="slidenum">
              <a:rPr lang="en-US" smtClean="0"/>
              <a:pPr/>
              <a:t>‹#›</a:t>
            </a:fld>
            <a:endParaRPr lang="en-US" dirty="0"/>
          </a:p>
        </p:txBody>
      </p:sp>
      <p:sp>
        <p:nvSpPr>
          <p:cNvPr id="30" name="Footer Placeholder 5"/>
          <p:cNvSpPr>
            <a:spLocks noGrp="1"/>
          </p:cNvSpPr>
          <p:nvPr>
            <p:ph type="ftr" sz="quarter" idx="11"/>
          </p:nvPr>
        </p:nvSpPr>
        <p:spPr>
          <a:xfrm>
            <a:off x="393192" y="6281928"/>
            <a:ext cx="2450592" cy="274320"/>
          </a:xfrm>
          <a:prstGeom prst="rect">
            <a:avLst/>
          </a:prstGeom>
        </p:spPr>
        <p:txBody>
          <a:bodyPr>
            <a:noAutofit/>
          </a:bodyPr>
          <a:lstStyle>
            <a:lvl1pPr algn="l">
              <a:defRPr/>
            </a:lvl1pPr>
          </a:lstStyle>
          <a:p>
            <a:r>
              <a:rPr lang="en-US" dirty="0"/>
              <a:t>Contoso grand opening event</a:t>
            </a:r>
          </a:p>
        </p:txBody>
      </p:sp>
      <p:sp>
        <p:nvSpPr>
          <p:cNvPr id="47" name="Text Placeholder 39"/>
          <p:cNvSpPr>
            <a:spLocks noGrp="1"/>
          </p:cNvSpPr>
          <p:nvPr>
            <p:ph type="body" sz="quarter" idx="18"/>
          </p:nvPr>
        </p:nvSpPr>
        <p:spPr>
          <a:xfrm>
            <a:off x="1063551" y="4123944"/>
            <a:ext cx="1371600" cy="365760"/>
          </a:xfrm>
        </p:spPr>
        <p:txBody>
          <a:bodyPr anchor="t">
            <a:noAutofit/>
          </a:bodyPr>
          <a:lstStyle>
            <a:lvl1pPr marL="0" indent="0" algn="l">
              <a:lnSpc>
                <a:spcPct val="100000"/>
              </a:lnSpc>
              <a:buNone/>
              <a:defRPr sz="1800" b="1">
                <a:latin typeface="Source Sans Pro" panose="020B0503030403020204" pitchFamily="34" charset="0"/>
                <a:ea typeface="Source Sans Pro" panose="020B0503030403020204" pitchFamily="34" charset="0"/>
              </a:defRPr>
            </a:lvl1pPr>
          </a:lstStyle>
          <a:p>
            <a:pPr lvl="0"/>
            <a:r>
              <a:rPr lang="en-US" dirty="0"/>
              <a:t>Click to edit Master text styles</a:t>
            </a:r>
          </a:p>
        </p:txBody>
      </p:sp>
      <p:sp>
        <p:nvSpPr>
          <p:cNvPr id="48" name="Text Placeholder 39"/>
          <p:cNvSpPr>
            <a:spLocks noGrp="1"/>
          </p:cNvSpPr>
          <p:nvPr>
            <p:ph type="body" sz="quarter" idx="21"/>
          </p:nvPr>
        </p:nvSpPr>
        <p:spPr>
          <a:xfrm>
            <a:off x="1060973" y="4498848"/>
            <a:ext cx="1362456" cy="954107"/>
          </a:xfrm>
        </p:spPr>
        <p:txBody>
          <a:bodyPr anchor="ctr">
            <a:noAutofit/>
          </a:bodyPr>
          <a:lstStyle>
            <a:lvl1pPr marL="0" indent="0" algn="l">
              <a:lnSpc>
                <a:spcPct val="100000"/>
              </a:lnSpc>
              <a:buNone/>
              <a:defRPr sz="1400" b="0">
                <a:solidFill>
                  <a:schemeClr val="tx2"/>
                </a:solidFill>
                <a:latin typeface="+mn-lt"/>
                <a:ea typeface="Source Sans Pro" panose="020B0503030403020204" pitchFamily="34" charset="0"/>
              </a:defRPr>
            </a:lvl1pPr>
          </a:lstStyle>
          <a:p>
            <a:pPr lvl="0"/>
            <a:r>
              <a:rPr lang="en-US" dirty="0"/>
              <a:t>Click to edit Master text styles</a:t>
            </a:r>
          </a:p>
        </p:txBody>
      </p:sp>
      <p:sp>
        <p:nvSpPr>
          <p:cNvPr id="49" name="Text Placeholder 39"/>
          <p:cNvSpPr>
            <a:spLocks noGrp="1"/>
          </p:cNvSpPr>
          <p:nvPr>
            <p:ph type="body" sz="quarter" idx="22"/>
          </p:nvPr>
        </p:nvSpPr>
        <p:spPr>
          <a:xfrm>
            <a:off x="3218688" y="4123944"/>
            <a:ext cx="1371600" cy="365760"/>
          </a:xfrm>
        </p:spPr>
        <p:txBody>
          <a:bodyPr anchor="t">
            <a:noAutofit/>
          </a:bodyPr>
          <a:lstStyle>
            <a:lvl1pPr marL="0" indent="0" algn="l">
              <a:lnSpc>
                <a:spcPct val="100000"/>
              </a:lnSpc>
              <a:buNone/>
              <a:defRPr sz="1800" b="1">
                <a:latin typeface="Source Sans Pro" panose="020B0503030403020204" pitchFamily="34" charset="0"/>
                <a:ea typeface="Source Sans Pro" panose="020B0503030403020204" pitchFamily="34" charset="0"/>
              </a:defRPr>
            </a:lvl1pPr>
          </a:lstStyle>
          <a:p>
            <a:pPr lvl="0"/>
            <a:r>
              <a:rPr lang="en-US" dirty="0"/>
              <a:t>Click to edit Master text styles</a:t>
            </a:r>
          </a:p>
        </p:txBody>
      </p:sp>
      <p:sp>
        <p:nvSpPr>
          <p:cNvPr id="50" name="Text Placeholder 39"/>
          <p:cNvSpPr>
            <a:spLocks noGrp="1"/>
          </p:cNvSpPr>
          <p:nvPr>
            <p:ph type="body" sz="quarter" idx="23"/>
          </p:nvPr>
        </p:nvSpPr>
        <p:spPr>
          <a:xfrm>
            <a:off x="3218688" y="4498848"/>
            <a:ext cx="1362456" cy="954107"/>
          </a:xfrm>
        </p:spPr>
        <p:txBody>
          <a:bodyPr anchor="ctr">
            <a:noAutofit/>
          </a:bodyPr>
          <a:lstStyle>
            <a:lvl1pPr marL="0" indent="0" algn="l">
              <a:lnSpc>
                <a:spcPct val="100000"/>
              </a:lnSpc>
              <a:buNone/>
              <a:defRPr sz="1400" b="0">
                <a:solidFill>
                  <a:schemeClr val="tx2"/>
                </a:solidFill>
                <a:latin typeface="+mn-lt"/>
                <a:ea typeface="Source Sans Pro" panose="020B0503030403020204" pitchFamily="34" charset="0"/>
              </a:defRPr>
            </a:lvl1pPr>
          </a:lstStyle>
          <a:p>
            <a:pPr lvl="0"/>
            <a:r>
              <a:rPr lang="en-US" dirty="0"/>
              <a:t>Click to edit Master text styles</a:t>
            </a:r>
          </a:p>
        </p:txBody>
      </p:sp>
      <p:sp>
        <p:nvSpPr>
          <p:cNvPr id="51" name="Text Placeholder 39"/>
          <p:cNvSpPr>
            <a:spLocks noGrp="1"/>
          </p:cNvSpPr>
          <p:nvPr>
            <p:ph type="body" sz="quarter" idx="24"/>
          </p:nvPr>
        </p:nvSpPr>
        <p:spPr>
          <a:xfrm>
            <a:off x="5404104" y="4123944"/>
            <a:ext cx="1371600" cy="365760"/>
          </a:xfrm>
        </p:spPr>
        <p:txBody>
          <a:bodyPr anchor="t">
            <a:noAutofit/>
          </a:bodyPr>
          <a:lstStyle>
            <a:lvl1pPr marL="0" indent="0" algn="l">
              <a:lnSpc>
                <a:spcPct val="100000"/>
              </a:lnSpc>
              <a:buNone/>
              <a:defRPr sz="1800" b="1">
                <a:latin typeface="Source Sans Pro" panose="020B0503030403020204" pitchFamily="34" charset="0"/>
                <a:ea typeface="Source Sans Pro" panose="020B0503030403020204" pitchFamily="34" charset="0"/>
              </a:defRPr>
            </a:lvl1pPr>
          </a:lstStyle>
          <a:p>
            <a:pPr lvl="0"/>
            <a:r>
              <a:rPr lang="en-US" dirty="0"/>
              <a:t>Click to edit Master text styles</a:t>
            </a:r>
          </a:p>
        </p:txBody>
      </p:sp>
      <p:sp>
        <p:nvSpPr>
          <p:cNvPr id="52" name="Text Placeholder 39"/>
          <p:cNvSpPr>
            <a:spLocks noGrp="1"/>
          </p:cNvSpPr>
          <p:nvPr>
            <p:ph type="body" sz="quarter" idx="25"/>
          </p:nvPr>
        </p:nvSpPr>
        <p:spPr>
          <a:xfrm>
            <a:off x="5404104" y="4498848"/>
            <a:ext cx="1362456" cy="954107"/>
          </a:xfrm>
        </p:spPr>
        <p:txBody>
          <a:bodyPr anchor="ctr">
            <a:noAutofit/>
          </a:bodyPr>
          <a:lstStyle>
            <a:lvl1pPr marL="0" indent="0" algn="l">
              <a:lnSpc>
                <a:spcPct val="100000"/>
              </a:lnSpc>
              <a:buNone/>
              <a:defRPr sz="1400" b="0">
                <a:solidFill>
                  <a:schemeClr val="tx2"/>
                </a:solidFill>
                <a:latin typeface="+mn-lt"/>
                <a:ea typeface="Source Sans Pro" panose="020B0503030403020204" pitchFamily="34" charset="0"/>
              </a:defRPr>
            </a:lvl1pPr>
          </a:lstStyle>
          <a:p>
            <a:pPr lvl="0"/>
            <a:r>
              <a:rPr lang="en-US" dirty="0"/>
              <a:t>Click to edit Master text styles</a:t>
            </a:r>
          </a:p>
        </p:txBody>
      </p:sp>
      <p:sp>
        <p:nvSpPr>
          <p:cNvPr id="53" name="Text Placeholder 39"/>
          <p:cNvSpPr>
            <a:spLocks noGrp="1"/>
          </p:cNvSpPr>
          <p:nvPr>
            <p:ph type="body" sz="quarter" idx="26"/>
          </p:nvPr>
        </p:nvSpPr>
        <p:spPr>
          <a:xfrm>
            <a:off x="7552944" y="4123944"/>
            <a:ext cx="1371600" cy="365760"/>
          </a:xfrm>
        </p:spPr>
        <p:txBody>
          <a:bodyPr anchor="t">
            <a:noAutofit/>
          </a:bodyPr>
          <a:lstStyle>
            <a:lvl1pPr marL="0" indent="0" algn="l">
              <a:lnSpc>
                <a:spcPct val="100000"/>
              </a:lnSpc>
              <a:buNone/>
              <a:defRPr sz="1800" b="1">
                <a:latin typeface="Source Sans Pro" panose="020B0503030403020204" pitchFamily="34" charset="0"/>
                <a:ea typeface="Source Sans Pro" panose="020B0503030403020204" pitchFamily="34" charset="0"/>
              </a:defRPr>
            </a:lvl1pPr>
          </a:lstStyle>
          <a:p>
            <a:pPr lvl="0"/>
            <a:r>
              <a:rPr lang="en-US" dirty="0"/>
              <a:t>Click to edit Master text styles</a:t>
            </a:r>
          </a:p>
        </p:txBody>
      </p:sp>
      <p:sp>
        <p:nvSpPr>
          <p:cNvPr id="54" name="Text Placeholder 39"/>
          <p:cNvSpPr>
            <a:spLocks noGrp="1"/>
          </p:cNvSpPr>
          <p:nvPr>
            <p:ph type="body" sz="quarter" idx="27"/>
          </p:nvPr>
        </p:nvSpPr>
        <p:spPr>
          <a:xfrm>
            <a:off x="7552944" y="4498848"/>
            <a:ext cx="1362456" cy="954107"/>
          </a:xfrm>
        </p:spPr>
        <p:txBody>
          <a:bodyPr anchor="ctr">
            <a:noAutofit/>
          </a:bodyPr>
          <a:lstStyle>
            <a:lvl1pPr marL="0" indent="0" algn="l">
              <a:lnSpc>
                <a:spcPct val="100000"/>
              </a:lnSpc>
              <a:buNone/>
              <a:defRPr sz="1400" b="0">
                <a:solidFill>
                  <a:schemeClr val="tx2"/>
                </a:solidFill>
                <a:latin typeface="+mn-lt"/>
                <a:ea typeface="Source Sans Pro" panose="020B0503030403020204" pitchFamily="34" charset="0"/>
              </a:defRPr>
            </a:lvl1pPr>
          </a:lstStyle>
          <a:p>
            <a:pPr lvl="0"/>
            <a:r>
              <a:rPr lang="en-US" dirty="0"/>
              <a:t>Click to edit Master text styles</a:t>
            </a:r>
          </a:p>
        </p:txBody>
      </p:sp>
      <p:sp>
        <p:nvSpPr>
          <p:cNvPr id="55" name="Text Placeholder 39"/>
          <p:cNvSpPr>
            <a:spLocks noGrp="1"/>
          </p:cNvSpPr>
          <p:nvPr>
            <p:ph type="body" sz="quarter" idx="28"/>
          </p:nvPr>
        </p:nvSpPr>
        <p:spPr>
          <a:xfrm>
            <a:off x="9756648" y="4123944"/>
            <a:ext cx="1371600" cy="365760"/>
          </a:xfrm>
        </p:spPr>
        <p:txBody>
          <a:bodyPr anchor="t">
            <a:noAutofit/>
          </a:bodyPr>
          <a:lstStyle>
            <a:lvl1pPr marL="0" indent="0" algn="l">
              <a:lnSpc>
                <a:spcPct val="100000"/>
              </a:lnSpc>
              <a:buNone/>
              <a:defRPr sz="1800" b="1">
                <a:latin typeface="Source Sans Pro" panose="020B0503030403020204" pitchFamily="34" charset="0"/>
                <a:ea typeface="Source Sans Pro" panose="020B0503030403020204" pitchFamily="34" charset="0"/>
              </a:defRPr>
            </a:lvl1pPr>
          </a:lstStyle>
          <a:p>
            <a:pPr lvl="0"/>
            <a:r>
              <a:rPr lang="en-US" dirty="0"/>
              <a:t>Click to edit Master text styles</a:t>
            </a:r>
          </a:p>
        </p:txBody>
      </p:sp>
      <p:sp>
        <p:nvSpPr>
          <p:cNvPr id="56" name="Text Placeholder 39"/>
          <p:cNvSpPr>
            <a:spLocks noGrp="1"/>
          </p:cNvSpPr>
          <p:nvPr>
            <p:ph type="body" sz="quarter" idx="29"/>
          </p:nvPr>
        </p:nvSpPr>
        <p:spPr>
          <a:xfrm>
            <a:off x="9756648" y="4498848"/>
            <a:ext cx="1362456" cy="954107"/>
          </a:xfrm>
        </p:spPr>
        <p:txBody>
          <a:bodyPr anchor="ctr">
            <a:noAutofit/>
          </a:bodyPr>
          <a:lstStyle>
            <a:lvl1pPr marL="0" indent="0" algn="l">
              <a:lnSpc>
                <a:spcPct val="100000"/>
              </a:lnSpc>
              <a:buNone/>
              <a:defRPr sz="1400" b="0">
                <a:solidFill>
                  <a:schemeClr val="tx2"/>
                </a:solidFill>
                <a:latin typeface="+mn-lt"/>
                <a:ea typeface="Source Sans Pro" panose="020B0503030403020204" pitchFamily="34" charset="0"/>
              </a:defRPr>
            </a:lvl1pPr>
          </a:lstStyle>
          <a:p>
            <a:pPr lvl="0"/>
            <a:r>
              <a:rPr lang="en-US" dirty="0"/>
              <a:t>Click to edit Master text styles</a:t>
            </a:r>
          </a:p>
        </p:txBody>
      </p:sp>
      <p:cxnSp>
        <p:nvCxnSpPr>
          <p:cNvPr id="58" name="Straight Connector 57"/>
          <p:cNvCxnSpPr/>
          <p:nvPr userDrawn="1"/>
        </p:nvCxnSpPr>
        <p:spPr>
          <a:xfrm flipV="1">
            <a:off x="1041276" y="2393352"/>
            <a:ext cx="712573" cy="12939"/>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userDrawn="1"/>
        </p:nvCxnSpPr>
        <p:spPr>
          <a:xfrm>
            <a:off x="1753849" y="2393352"/>
            <a:ext cx="2170451" cy="0"/>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userDrawn="1"/>
        </p:nvCxnSpPr>
        <p:spPr>
          <a:xfrm>
            <a:off x="3924300" y="2391883"/>
            <a:ext cx="2171700" cy="0"/>
          </a:xfrm>
          <a:prstGeom prst="line">
            <a:avLst/>
          </a:prstGeom>
          <a:ln w="3810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userDrawn="1"/>
        </p:nvCxnSpPr>
        <p:spPr>
          <a:xfrm>
            <a:off x="6096000" y="2391883"/>
            <a:ext cx="2161515" cy="14408"/>
          </a:xfrm>
          <a:prstGeom prst="line">
            <a:avLst/>
          </a:prstGeom>
          <a:ln w="381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userDrawn="1"/>
        </p:nvCxnSpPr>
        <p:spPr>
          <a:xfrm>
            <a:off x="8257515" y="2402544"/>
            <a:ext cx="2189197"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userDrawn="1"/>
        </p:nvCxnSpPr>
        <p:spPr>
          <a:xfrm>
            <a:off x="10446712" y="2398796"/>
            <a:ext cx="668533"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89" name="Text Placeholder 88"/>
          <p:cNvSpPr>
            <a:spLocks noGrp="1"/>
          </p:cNvSpPr>
          <p:nvPr>
            <p:ph type="body" sz="quarter" idx="30" hasCustomPrompt="1"/>
          </p:nvPr>
        </p:nvSpPr>
        <p:spPr>
          <a:xfrm>
            <a:off x="1630551" y="2287828"/>
            <a:ext cx="209396" cy="209396"/>
          </a:xfrm>
          <a:custGeom>
            <a:avLst/>
            <a:gdLst>
              <a:gd name="connsiteX0" fmla="*/ 104698 w 209396"/>
              <a:gd name="connsiteY0" fmla="*/ 0 h 209396"/>
              <a:gd name="connsiteX1" fmla="*/ 209396 w 209396"/>
              <a:gd name="connsiteY1" fmla="*/ 104698 h 209396"/>
              <a:gd name="connsiteX2" fmla="*/ 104698 w 209396"/>
              <a:gd name="connsiteY2" fmla="*/ 209396 h 209396"/>
              <a:gd name="connsiteX3" fmla="*/ 0 w 209396"/>
              <a:gd name="connsiteY3" fmla="*/ 104698 h 209396"/>
              <a:gd name="connsiteX4" fmla="*/ 104698 w 209396"/>
              <a:gd name="connsiteY4" fmla="*/ 0 h 2093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6" h="209396">
                <a:moveTo>
                  <a:pt x="104698" y="0"/>
                </a:moveTo>
                <a:cubicBezTo>
                  <a:pt x="162521" y="0"/>
                  <a:pt x="209396" y="46875"/>
                  <a:pt x="209396" y="104698"/>
                </a:cubicBezTo>
                <a:cubicBezTo>
                  <a:pt x="209396" y="162521"/>
                  <a:pt x="162521" y="209396"/>
                  <a:pt x="104698" y="209396"/>
                </a:cubicBezTo>
                <a:cubicBezTo>
                  <a:pt x="46875" y="209396"/>
                  <a:pt x="0" y="162521"/>
                  <a:pt x="0" y="104698"/>
                </a:cubicBezTo>
                <a:cubicBezTo>
                  <a:pt x="0" y="46875"/>
                  <a:pt x="46875" y="0"/>
                  <a:pt x="104698" y="0"/>
                </a:cubicBezTo>
                <a:close/>
              </a:path>
            </a:pathLst>
          </a:custGeom>
          <a:solidFill>
            <a:schemeClr val="accent6"/>
          </a:solidFill>
        </p:spPr>
        <p:txBody>
          <a:bodyPr wrap="square" anchor="ctr">
            <a:noAutofit/>
          </a:bodyPr>
          <a:lstStyle>
            <a:lvl1pPr marL="0" indent="0" algn="ctr">
              <a:buNone/>
              <a:defRPr sz="800">
                <a:solidFill>
                  <a:schemeClr val="tx1">
                    <a:alpha val="0"/>
                  </a:schemeClr>
                </a:solidFill>
              </a:defRPr>
            </a:lvl1pPr>
          </a:lstStyle>
          <a:p>
            <a:pPr lvl="0"/>
            <a:r>
              <a:rPr lang="en-US" dirty="0"/>
              <a:t>X</a:t>
            </a:r>
          </a:p>
        </p:txBody>
      </p:sp>
      <p:sp>
        <p:nvSpPr>
          <p:cNvPr id="88" name="Text Placeholder 87"/>
          <p:cNvSpPr>
            <a:spLocks noGrp="1"/>
          </p:cNvSpPr>
          <p:nvPr>
            <p:ph type="body" sz="quarter" idx="31" hasCustomPrompt="1"/>
          </p:nvPr>
        </p:nvSpPr>
        <p:spPr>
          <a:xfrm>
            <a:off x="3805163" y="2292868"/>
            <a:ext cx="209396" cy="209396"/>
          </a:xfrm>
          <a:custGeom>
            <a:avLst/>
            <a:gdLst>
              <a:gd name="connsiteX0" fmla="*/ 104698 w 209396"/>
              <a:gd name="connsiteY0" fmla="*/ 0 h 209396"/>
              <a:gd name="connsiteX1" fmla="*/ 209396 w 209396"/>
              <a:gd name="connsiteY1" fmla="*/ 104698 h 209396"/>
              <a:gd name="connsiteX2" fmla="*/ 104698 w 209396"/>
              <a:gd name="connsiteY2" fmla="*/ 209396 h 209396"/>
              <a:gd name="connsiteX3" fmla="*/ 0 w 209396"/>
              <a:gd name="connsiteY3" fmla="*/ 104698 h 209396"/>
              <a:gd name="connsiteX4" fmla="*/ 104698 w 209396"/>
              <a:gd name="connsiteY4" fmla="*/ 0 h 2093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6" h="209396">
                <a:moveTo>
                  <a:pt x="104698" y="0"/>
                </a:moveTo>
                <a:cubicBezTo>
                  <a:pt x="162521" y="0"/>
                  <a:pt x="209396" y="46875"/>
                  <a:pt x="209396" y="104698"/>
                </a:cubicBezTo>
                <a:cubicBezTo>
                  <a:pt x="209396" y="162521"/>
                  <a:pt x="162521" y="209396"/>
                  <a:pt x="104698" y="209396"/>
                </a:cubicBezTo>
                <a:cubicBezTo>
                  <a:pt x="46875" y="209396"/>
                  <a:pt x="0" y="162521"/>
                  <a:pt x="0" y="104698"/>
                </a:cubicBezTo>
                <a:cubicBezTo>
                  <a:pt x="0" y="46875"/>
                  <a:pt x="46875" y="0"/>
                  <a:pt x="104698" y="0"/>
                </a:cubicBezTo>
                <a:close/>
              </a:path>
            </a:pathLst>
          </a:custGeom>
          <a:solidFill>
            <a:schemeClr val="accent5"/>
          </a:solidFill>
        </p:spPr>
        <p:txBody>
          <a:bodyPr wrap="square" anchor="ctr">
            <a:noAutofit/>
          </a:bodyPr>
          <a:lstStyle>
            <a:lvl1pPr marL="0" indent="0" algn="ctr">
              <a:buNone/>
              <a:defRPr sz="800">
                <a:solidFill>
                  <a:schemeClr val="tx1">
                    <a:alpha val="0"/>
                  </a:schemeClr>
                </a:solidFill>
              </a:defRPr>
            </a:lvl1pPr>
          </a:lstStyle>
          <a:p>
            <a:pPr lvl="0"/>
            <a:r>
              <a:rPr lang="en-US" dirty="0"/>
              <a:t>X</a:t>
            </a:r>
          </a:p>
        </p:txBody>
      </p:sp>
      <p:sp>
        <p:nvSpPr>
          <p:cNvPr id="87" name="Text Placeholder 86"/>
          <p:cNvSpPr>
            <a:spLocks noGrp="1"/>
          </p:cNvSpPr>
          <p:nvPr>
            <p:ph type="body" sz="quarter" idx="32" hasCustomPrompt="1"/>
          </p:nvPr>
        </p:nvSpPr>
        <p:spPr>
          <a:xfrm>
            <a:off x="5984012" y="2288841"/>
            <a:ext cx="209396" cy="209396"/>
          </a:xfrm>
          <a:custGeom>
            <a:avLst/>
            <a:gdLst>
              <a:gd name="connsiteX0" fmla="*/ 104698 w 209396"/>
              <a:gd name="connsiteY0" fmla="*/ 0 h 209396"/>
              <a:gd name="connsiteX1" fmla="*/ 209396 w 209396"/>
              <a:gd name="connsiteY1" fmla="*/ 104698 h 209396"/>
              <a:gd name="connsiteX2" fmla="*/ 104698 w 209396"/>
              <a:gd name="connsiteY2" fmla="*/ 209396 h 209396"/>
              <a:gd name="connsiteX3" fmla="*/ 0 w 209396"/>
              <a:gd name="connsiteY3" fmla="*/ 104698 h 209396"/>
              <a:gd name="connsiteX4" fmla="*/ 104698 w 209396"/>
              <a:gd name="connsiteY4" fmla="*/ 0 h 2093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6" h="209396">
                <a:moveTo>
                  <a:pt x="104698" y="0"/>
                </a:moveTo>
                <a:cubicBezTo>
                  <a:pt x="162521" y="0"/>
                  <a:pt x="209396" y="46875"/>
                  <a:pt x="209396" y="104698"/>
                </a:cubicBezTo>
                <a:cubicBezTo>
                  <a:pt x="209396" y="162521"/>
                  <a:pt x="162521" y="209396"/>
                  <a:pt x="104698" y="209396"/>
                </a:cubicBezTo>
                <a:cubicBezTo>
                  <a:pt x="46875" y="209396"/>
                  <a:pt x="0" y="162521"/>
                  <a:pt x="0" y="104698"/>
                </a:cubicBezTo>
                <a:cubicBezTo>
                  <a:pt x="0" y="46875"/>
                  <a:pt x="46875" y="0"/>
                  <a:pt x="104698" y="0"/>
                </a:cubicBezTo>
                <a:close/>
              </a:path>
            </a:pathLst>
          </a:custGeom>
          <a:solidFill>
            <a:schemeClr val="accent4"/>
          </a:solidFill>
        </p:spPr>
        <p:txBody>
          <a:bodyPr wrap="square" anchor="ctr">
            <a:noAutofit/>
          </a:bodyPr>
          <a:lstStyle>
            <a:lvl1pPr marL="0" indent="0" algn="ctr">
              <a:buNone/>
              <a:defRPr sz="800">
                <a:solidFill>
                  <a:schemeClr val="tx1">
                    <a:alpha val="0"/>
                  </a:schemeClr>
                </a:solidFill>
              </a:defRPr>
            </a:lvl1pPr>
          </a:lstStyle>
          <a:p>
            <a:pPr lvl="0"/>
            <a:r>
              <a:rPr lang="en-US" dirty="0"/>
              <a:t>X</a:t>
            </a:r>
          </a:p>
        </p:txBody>
      </p:sp>
      <p:sp>
        <p:nvSpPr>
          <p:cNvPr id="86" name="Text Placeholder 85"/>
          <p:cNvSpPr>
            <a:spLocks noGrp="1"/>
          </p:cNvSpPr>
          <p:nvPr>
            <p:ph type="body" sz="quarter" idx="33" hasCustomPrompt="1"/>
          </p:nvPr>
        </p:nvSpPr>
        <p:spPr>
          <a:xfrm>
            <a:off x="8127690" y="2297879"/>
            <a:ext cx="209396" cy="209396"/>
          </a:xfrm>
          <a:custGeom>
            <a:avLst/>
            <a:gdLst>
              <a:gd name="connsiteX0" fmla="*/ 104698 w 209396"/>
              <a:gd name="connsiteY0" fmla="*/ 0 h 209396"/>
              <a:gd name="connsiteX1" fmla="*/ 209396 w 209396"/>
              <a:gd name="connsiteY1" fmla="*/ 104698 h 209396"/>
              <a:gd name="connsiteX2" fmla="*/ 104698 w 209396"/>
              <a:gd name="connsiteY2" fmla="*/ 209396 h 209396"/>
              <a:gd name="connsiteX3" fmla="*/ 0 w 209396"/>
              <a:gd name="connsiteY3" fmla="*/ 104698 h 209396"/>
              <a:gd name="connsiteX4" fmla="*/ 104698 w 209396"/>
              <a:gd name="connsiteY4" fmla="*/ 0 h 2093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6" h="209396">
                <a:moveTo>
                  <a:pt x="104698" y="0"/>
                </a:moveTo>
                <a:cubicBezTo>
                  <a:pt x="162521" y="0"/>
                  <a:pt x="209396" y="46875"/>
                  <a:pt x="209396" y="104698"/>
                </a:cubicBezTo>
                <a:cubicBezTo>
                  <a:pt x="209396" y="162521"/>
                  <a:pt x="162521" y="209396"/>
                  <a:pt x="104698" y="209396"/>
                </a:cubicBezTo>
                <a:cubicBezTo>
                  <a:pt x="46875" y="209396"/>
                  <a:pt x="0" y="162521"/>
                  <a:pt x="0" y="104698"/>
                </a:cubicBezTo>
                <a:cubicBezTo>
                  <a:pt x="0" y="46875"/>
                  <a:pt x="46875" y="0"/>
                  <a:pt x="104698" y="0"/>
                </a:cubicBezTo>
                <a:close/>
              </a:path>
            </a:pathLst>
          </a:custGeom>
          <a:solidFill>
            <a:schemeClr val="accent2"/>
          </a:solidFill>
        </p:spPr>
        <p:txBody>
          <a:bodyPr wrap="square" anchor="ctr">
            <a:noAutofit/>
          </a:bodyPr>
          <a:lstStyle>
            <a:lvl1pPr marL="0" indent="0" algn="ctr">
              <a:buNone/>
              <a:defRPr sz="800">
                <a:solidFill>
                  <a:schemeClr val="tx1">
                    <a:alpha val="0"/>
                  </a:schemeClr>
                </a:solidFill>
              </a:defRPr>
            </a:lvl1pPr>
          </a:lstStyle>
          <a:p>
            <a:pPr lvl="0"/>
            <a:r>
              <a:rPr lang="en-US" dirty="0"/>
              <a:t>X</a:t>
            </a:r>
          </a:p>
        </p:txBody>
      </p:sp>
      <p:sp>
        <p:nvSpPr>
          <p:cNvPr id="85" name="Text Placeholder 84"/>
          <p:cNvSpPr>
            <a:spLocks noGrp="1"/>
          </p:cNvSpPr>
          <p:nvPr>
            <p:ph type="body" sz="quarter" idx="34" hasCustomPrompt="1"/>
          </p:nvPr>
        </p:nvSpPr>
        <p:spPr>
          <a:xfrm>
            <a:off x="10342014" y="2290384"/>
            <a:ext cx="209396" cy="209396"/>
          </a:xfrm>
          <a:custGeom>
            <a:avLst/>
            <a:gdLst>
              <a:gd name="connsiteX0" fmla="*/ 104698 w 209396"/>
              <a:gd name="connsiteY0" fmla="*/ 0 h 209396"/>
              <a:gd name="connsiteX1" fmla="*/ 209396 w 209396"/>
              <a:gd name="connsiteY1" fmla="*/ 104698 h 209396"/>
              <a:gd name="connsiteX2" fmla="*/ 104698 w 209396"/>
              <a:gd name="connsiteY2" fmla="*/ 209396 h 209396"/>
              <a:gd name="connsiteX3" fmla="*/ 0 w 209396"/>
              <a:gd name="connsiteY3" fmla="*/ 104698 h 209396"/>
              <a:gd name="connsiteX4" fmla="*/ 104698 w 209396"/>
              <a:gd name="connsiteY4" fmla="*/ 0 h 2093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6" h="209396">
                <a:moveTo>
                  <a:pt x="104698" y="0"/>
                </a:moveTo>
                <a:cubicBezTo>
                  <a:pt x="162521" y="0"/>
                  <a:pt x="209396" y="46875"/>
                  <a:pt x="209396" y="104698"/>
                </a:cubicBezTo>
                <a:cubicBezTo>
                  <a:pt x="209396" y="162521"/>
                  <a:pt x="162521" y="209396"/>
                  <a:pt x="104698" y="209396"/>
                </a:cubicBezTo>
                <a:cubicBezTo>
                  <a:pt x="46875" y="209396"/>
                  <a:pt x="0" y="162521"/>
                  <a:pt x="0" y="104698"/>
                </a:cubicBezTo>
                <a:cubicBezTo>
                  <a:pt x="0" y="46875"/>
                  <a:pt x="46875" y="0"/>
                  <a:pt x="104698" y="0"/>
                </a:cubicBezTo>
                <a:close/>
              </a:path>
            </a:pathLst>
          </a:custGeom>
          <a:solidFill>
            <a:schemeClr val="accent1"/>
          </a:solidFill>
        </p:spPr>
        <p:txBody>
          <a:bodyPr wrap="square" anchor="ctr">
            <a:noAutofit/>
          </a:bodyPr>
          <a:lstStyle>
            <a:lvl1pPr marL="0" indent="0" algn="ctr">
              <a:buNone/>
              <a:defRPr sz="800">
                <a:solidFill>
                  <a:schemeClr val="tx1">
                    <a:alpha val="0"/>
                  </a:schemeClr>
                </a:solidFill>
              </a:defRPr>
            </a:lvl1pPr>
          </a:lstStyle>
          <a:p>
            <a:pPr lvl="0"/>
            <a:r>
              <a:rPr lang="en-US" dirty="0"/>
              <a:t>X</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noAutofit/>
          </a:bodyPr>
          <a:lstStyle>
            <a:lvl1pPr algn="l">
              <a:defRPr sz="1200">
                <a:solidFill>
                  <a:schemeClr val="tx1">
                    <a:tint val="75000"/>
                  </a:schemeClr>
                </a:solidFill>
              </a:defRPr>
            </a:lvl1pPr>
          </a:lstStyle>
          <a:p>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1">
                    <a:tint val="75000"/>
                  </a:schemeClr>
                </a:solidFill>
              </a:defRPr>
            </a:lvl1pPr>
          </a:lstStyle>
          <a:p>
            <a:r>
              <a:rPr lang="en-US" dirty="0"/>
              <a:t>Contoso grand opening event</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Autofit/>
          </a:bodyPr>
          <a:lstStyle>
            <a:lvl1pPr algn="r">
              <a:defRPr sz="1200">
                <a:solidFill>
                  <a:schemeClr val="tx1">
                    <a:tint val="75000"/>
                  </a:schemeClr>
                </a:solidFill>
              </a:defRPr>
            </a:lvl1pPr>
          </a:lstStyle>
          <a:p>
            <a:fld id="{294A09A9-5501-47C1-A89A-A340965A2BE2}"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Lst>
  <p:hf hdr="0" dt="0"/>
  <p:txStyles>
    <p:titleStyle>
      <a:lvl1pPr algn="l" defTabSz="914400" rtl="0" eaLnBrk="1" latinLnBrk="0" hangingPunct="1">
        <a:lnSpc>
          <a:spcPct val="90000"/>
        </a:lnSpc>
        <a:spcBef>
          <a:spcPct val="0"/>
        </a:spcBef>
        <a:buNone/>
        <a:defRPr sz="48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0"/>
        </a:spcBef>
        <a:buClr>
          <a:schemeClr val="accent4"/>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0"/>
        </a:spcBef>
        <a:buClr>
          <a:schemeClr val="accent4"/>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0"/>
        </a:spcBef>
        <a:buClr>
          <a:schemeClr val="accent4"/>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0"/>
        </a:spcBef>
        <a:buClr>
          <a:schemeClr val="accent4"/>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0"/>
        </a:spcBef>
        <a:buClr>
          <a:schemeClr val="accent4"/>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scene3d>
              <a:camera prst="orthographicFront"/>
              <a:lightRig rig="threePt" dir="t"/>
            </a:scene3d>
          </a:bodyPr>
          <a:lstStyle/>
          <a:p>
            <a:r>
              <a:rPr lang="en-US" dirty="0">
                <a:ln w="22225">
                  <a:solidFill>
                    <a:schemeClr val="accent2"/>
                  </a:solidFill>
                  <a:prstDash val="solid"/>
                </a:ln>
                <a:solidFill>
                  <a:schemeClr val="accent2">
                    <a:lumMod val="40000"/>
                    <a:lumOff val="60000"/>
                  </a:schemeClr>
                </a:solidFill>
                <a:effectLst>
                  <a:glow rad="63500">
                    <a:schemeClr val="accent4">
                      <a:satMod val="175000"/>
                      <a:alpha val="40000"/>
                    </a:schemeClr>
                  </a:glow>
                  <a:outerShdw blurRad="60007" dir="2000400" sy="-30000" kx="-800400" algn="bl" rotWithShape="0">
                    <a:prstClr val="black">
                      <a:alpha val="20000"/>
                    </a:prstClr>
                  </a:outerShdw>
                </a:effectLst>
              </a:rPr>
              <a:t>Notes Sharing Web Application</a:t>
            </a:r>
          </a:p>
        </p:txBody>
      </p:sp>
      <p:sp>
        <p:nvSpPr>
          <p:cNvPr id="3" name="Subtitle 2"/>
          <p:cNvSpPr>
            <a:spLocks noGrp="1"/>
          </p:cNvSpPr>
          <p:nvPr>
            <p:ph type="subTitle" idx="1"/>
          </p:nvPr>
        </p:nvSpPr>
        <p:spPr/>
        <p:txBody>
          <a:bodyPr/>
          <a:lstStyle/>
          <a:p>
            <a:r>
              <a:rPr lang="en-US" dirty="0">
                <a:gradFill>
                  <a:gsLst>
                    <a:gs pos="0">
                      <a:srgbClr val="14CD68"/>
                    </a:gs>
                    <a:gs pos="100000">
                      <a:srgbClr val="0B6E38"/>
                    </a:gs>
                  </a:gsLst>
                  <a:lin scaled="0"/>
                </a:gradFill>
              </a:rPr>
              <a:t>Submitted by</a:t>
            </a:r>
          </a:p>
          <a:p>
            <a:endParaRPr lang="en-US" dirty="0"/>
          </a:p>
          <a:p>
            <a:endParaRPr lang="en-US" dirty="0"/>
          </a:p>
        </p:txBody>
      </p:sp>
      <p:sp>
        <p:nvSpPr>
          <p:cNvPr id="17" name="Text Placeholder 16"/>
          <p:cNvSpPr>
            <a:spLocks noGrp="1"/>
          </p:cNvSpPr>
          <p:nvPr>
            <p:ph type="body" sz="quarter" idx="22"/>
          </p:nvPr>
        </p:nvSpPr>
        <p:spPr/>
        <p:txBody>
          <a:bodyPr/>
          <a:lstStyle/>
          <a:p>
            <a:pPr>
              <a:lnSpc>
                <a:spcPct val="150000"/>
              </a:lnSpc>
            </a:pPr>
            <a:r>
              <a:rPr lang="en-US" sz="2000" dirty="0" smtClean="0"/>
              <a:t>JERIPITI VENKATA TARUN</a:t>
            </a:r>
            <a:endParaRPr lang="en-US" sz="2000" dirty="0"/>
          </a:p>
          <a:p>
            <a:pPr>
              <a:lnSpc>
                <a:spcPct val="150000"/>
              </a:lnSpc>
            </a:pPr>
            <a:r>
              <a:rPr lang="en-US" sz="2000" smtClean="0"/>
              <a:t>720921244023</a:t>
            </a:r>
            <a:endParaRPr lang="en-US" sz="2000" dirty="0"/>
          </a:p>
          <a:p>
            <a:pPr>
              <a:lnSpc>
                <a:spcPct val="150000"/>
              </a:lnSpc>
            </a:pPr>
            <a:r>
              <a:rPr lang="en-US" sz="2000" dirty="0"/>
              <a:t>JCT College of Engineering &amp; Technology -Coimbatore</a:t>
            </a:r>
          </a:p>
          <a:p>
            <a:pPr>
              <a:lnSpc>
                <a:spcPct val="150000"/>
              </a:lnSpc>
            </a:pPr>
            <a:endParaRPr lang="en-US" sz="2000" dirty="0"/>
          </a:p>
        </p:txBody>
      </p:sp>
      <p:pic>
        <p:nvPicPr>
          <p:cNvPr id="102" name="Picture 101"/>
          <p:cNvPicPr/>
          <p:nvPr/>
        </p:nvPicPr>
        <p:blipFill>
          <a:blip r:embed="rId2">
            <a:extLst>
              <a:ext uri="{96DAC541-7B7A-43D3-8B79-37D633B846F1}">
                <asvg:svgBlip xmlns="" xmlns:asvg="http://schemas.microsoft.com/office/drawing/2016/SVG/main" r:embed="rId3"/>
              </a:ext>
            </a:extLst>
          </a:blip>
          <a:stretch>
            <a:fillRect/>
          </a:stretch>
        </p:blipFill>
        <p:spPr>
          <a:xfrm>
            <a:off x="5905500" y="3238500"/>
            <a:ext cx="381000" cy="381000"/>
          </a:xfrm>
          <a:prstGeom prst="rect">
            <a:avLst/>
          </a:prstGeom>
          <a:noFill/>
        </p:spPr>
      </p:pic>
      <p:pic>
        <p:nvPicPr>
          <p:cNvPr id="6" name="Picture 5"/>
          <p:cNvPicPr>
            <a:picLocks noChangeAspect="1"/>
          </p:cNvPicPr>
          <p:nvPr/>
        </p:nvPicPr>
        <p:blipFill>
          <a:blip r:embed="rId4"/>
          <a:stretch>
            <a:fillRect/>
          </a:stretch>
        </p:blipFill>
        <p:spPr>
          <a:xfrm>
            <a:off x="6734175" y="0"/>
            <a:ext cx="5320665" cy="6858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59286" y="280946"/>
            <a:ext cx="4535424" cy="1325880"/>
          </a:xfrm>
        </p:spPr>
        <p:txBody>
          <a:bodyPr/>
          <a:lstStyle/>
          <a:p>
            <a:r>
              <a:rPr lang="en-US" dirty="0" smtClean="0"/>
              <a:t>Conclusion:</a:t>
            </a:r>
            <a:endParaRPr lang="en-US" dirty="0"/>
          </a:p>
        </p:txBody>
      </p:sp>
      <p:pic>
        <p:nvPicPr>
          <p:cNvPr id="7" name="Picture Placeholder 6"/>
          <p:cNvPicPr>
            <a:picLocks noGrp="1" noChangeAspect="1"/>
          </p:cNvPicPr>
          <p:nvPr>
            <p:ph type="pic" sz="quarter" idx="10"/>
          </p:nvPr>
        </p:nvPicPr>
        <p:blipFill>
          <a:blip r:embed="rId2"/>
          <a:srcRect l="1934" r="1934"/>
          <a:stretch>
            <a:fillRect/>
          </a:stretch>
        </p:blipFill>
        <p:spPr/>
      </p:pic>
      <p:sp>
        <p:nvSpPr>
          <p:cNvPr id="11" name="Rectangle 3"/>
          <p:cNvSpPr>
            <a:spLocks noChangeArrowheads="1"/>
          </p:cNvSpPr>
          <p:nvPr/>
        </p:nvSpPr>
        <p:spPr bwMode="auto">
          <a:xfrm>
            <a:off x="6259286" y="1346341"/>
            <a:ext cx="5344885" cy="50783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just" defTabSz="914400" rtl="0" eaLnBrk="0" fontAlgn="base" latinLnBrk="0" hangingPunct="0">
              <a:lnSpc>
                <a:spcPct val="100000"/>
              </a:lnSpc>
              <a:spcBef>
                <a:spcPct val="0"/>
              </a:spcBef>
              <a:spcAft>
                <a:spcPct val="0"/>
              </a:spcAft>
              <a:buClrTx/>
              <a:buSzTx/>
              <a:buFontTx/>
              <a:buNone/>
            </a:pPr>
            <a:r>
              <a:rPr kumimoji="0" lang="en-US" altLang="en-US" sz="1800" b="0" i="0" u="none" strike="noStrike" cap="none" normalizeH="0" baseline="0" dirty="0" smtClean="0">
                <a:ln>
                  <a:noFill/>
                </a:ln>
                <a:solidFill>
                  <a:schemeClr val="tx1"/>
                </a:solidFill>
                <a:effectLst/>
                <a:latin typeface="Arial" panose="020B0604020202020204" pitchFamily="34" charset="0"/>
              </a:rPr>
              <a:t>        In </a:t>
            </a:r>
            <a:r>
              <a:rPr kumimoji="0" lang="en-US" altLang="en-US" sz="1800" b="0" i="0" u="none" strike="noStrike" cap="none" normalizeH="0" baseline="0" dirty="0">
                <a:ln>
                  <a:noFill/>
                </a:ln>
                <a:solidFill>
                  <a:schemeClr val="tx1"/>
                </a:solidFill>
                <a:effectLst/>
                <a:latin typeface="Arial" panose="020B0604020202020204" pitchFamily="34" charset="0"/>
              </a:rPr>
              <a:t>conclusion, note sharing applications serve as versatile tools that facilitate collaboration, knowledge exchange, and organization across various domains. Whether utilized for educational purposes, professional endeavors, or personal organization, these platforms offer a centralized hub for users to create, share, and collaborate on notes. By promoting efficient communication, enhancing productivity, and fostering learning and growth, note sharing applications play a crucial role in empowering individuals, teams, and communities to connect, collaborate, and succeed in today's digital age. As technology continues to evolve, the significance and impact of note sharing applications are expected to grow, providing invaluable support for collaboration and knowledge sharing in diverse contexts.</a:t>
            </a:r>
          </a:p>
          <a:p>
            <a:pPr marL="0" marR="0" lvl="0" indent="0" algn="just"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2" name="Rectangle 4"/>
          <p:cNvSpPr>
            <a:spLocks noChangeArrowheads="1"/>
          </p:cNvSpPr>
          <p:nvPr/>
        </p:nvSpPr>
        <p:spPr bwMode="auto">
          <a:xfrm>
            <a:off x="0" y="0"/>
            <a:ext cx="406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800" b="0" i="0" u="none" strike="noStrike" cap="none" normalizeH="0" baseline="0">
                <a:ln>
                  <a:noFill/>
                </a:ln>
                <a:solidFill>
                  <a:srgbClr val="000000"/>
                </a:solidFill>
                <a:effectLst/>
                <a:latin typeface="Söhne"/>
              </a:rPr>
              <a:t/>
            </a: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294A09A9-5501-47C1-A89A-A340965A2BE2}" type="slidenum">
              <a:rPr lang="en-US" smtClean="0"/>
              <a:pPr/>
              <a:t>11</a:t>
            </a:fld>
            <a:endParaRPr lang="en-US" dirty="0"/>
          </a:p>
        </p:txBody>
      </p:sp>
      <p:sp>
        <p:nvSpPr>
          <p:cNvPr id="4" name="Title 1"/>
          <p:cNvSpPr txBox="1"/>
          <p:nvPr/>
        </p:nvSpPr>
        <p:spPr>
          <a:xfrm>
            <a:off x="3539907" y="2580894"/>
            <a:ext cx="5111496" cy="768096"/>
          </a:xfrm>
          <a:prstGeom prst="rect">
            <a:avLst/>
          </a:prstGeom>
        </p:spPr>
        <p:txBody>
          <a:bodyPr/>
          <a:lstStyle>
            <a:lvl1pPr algn="l" defTabSz="914400" rtl="0" eaLnBrk="1" latinLnBrk="0" hangingPunct="1">
              <a:lnSpc>
                <a:spcPct val="90000"/>
              </a:lnSpc>
              <a:spcBef>
                <a:spcPct val="0"/>
              </a:spcBef>
              <a:buNone/>
              <a:defRPr sz="4800" kern="1200">
                <a:solidFill>
                  <a:schemeClr val="tx1"/>
                </a:solidFill>
                <a:latin typeface="+mj-lt"/>
                <a:ea typeface="+mj-ea"/>
                <a:cs typeface="+mj-cs"/>
              </a:defRPr>
            </a:lvl1pPr>
          </a:lstStyle>
          <a:p>
            <a:pPr algn="ctr"/>
            <a:r>
              <a:rPr lang="en-US" dirty="0">
                <a:latin typeface="Arial Black" panose="020B0A04020102020204" charset="0"/>
                <a:cs typeface="Arial Black" panose="020B0A04020102020204"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p:nvPr/>
        </p:nvSpPr>
        <p:spPr>
          <a:xfrm>
            <a:off x="2731226" y="723037"/>
            <a:ext cx="5532120" cy="960120"/>
          </a:xfrm>
          <a:prstGeom prst="rect">
            <a:avLst/>
          </a:prstGeom>
        </p:spPr>
        <p:txBody>
          <a:bodyPr/>
          <a:lstStyle>
            <a:lvl1pPr algn="l" defTabSz="914400" rtl="0" eaLnBrk="1" latinLnBrk="0" hangingPunct="1">
              <a:lnSpc>
                <a:spcPct val="90000"/>
              </a:lnSpc>
              <a:spcBef>
                <a:spcPct val="0"/>
              </a:spcBef>
              <a:buNone/>
              <a:defRPr sz="4800" kern="1200">
                <a:solidFill>
                  <a:schemeClr val="tx1"/>
                </a:solidFill>
                <a:latin typeface="+mj-lt"/>
                <a:ea typeface="+mj-ea"/>
                <a:cs typeface="+mj-cs"/>
              </a:defRPr>
            </a:lvl1pPr>
          </a:lstStyle>
          <a:p>
            <a:pPr algn="ctr"/>
            <a:r>
              <a:rPr lang="en-US" b="1" dirty="0">
                <a:solidFill>
                  <a:srgbClr val="002060"/>
                </a:solidFill>
                <a:latin typeface="Arial" panose="020B0604020202020204" pitchFamily="34" charset="0"/>
                <a:cs typeface="Arial" panose="020B0604020202020204" pitchFamily="34" charset="0"/>
              </a:rPr>
              <a:t>OUTLINE</a:t>
            </a:r>
            <a:endParaRPr lang="en-US" dirty="0"/>
          </a:p>
        </p:txBody>
      </p:sp>
      <p:sp>
        <p:nvSpPr>
          <p:cNvPr id="6" name="Content Placeholder 2"/>
          <p:cNvSpPr txBox="1"/>
          <p:nvPr/>
        </p:nvSpPr>
        <p:spPr>
          <a:xfrm>
            <a:off x="1173478" y="1657257"/>
            <a:ext cx="8699865" cy="3831328"/>
          </a:xfrm>
          <a:prstGeom prst="rect">
            <a:avLst/>
          </a:prstGeom>
        </p:spPr>
        <p:txBody>
          <a:bodyPr/>
          <a:lstStyle>
            <a:lvl1pPr marL="228600" indent="-228600" algn="l" defTabSz="914400" rtl="0" eaLnBrk="1" latinLnBrk="0" hangingPunct="1">
              <a:lnSpc>
                <a:spcPct val="90000"/>
              </a:lnSpc>
              <a:spcBef>
                <a:spcPts val="0"/>
              </a:spcBef>
              <a:buClr>
                <a:schemeClr val="accent4"/>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0"/>
              </a:spcBef>
              <a:buClr>
                <a:schemeClr val="accent4"/>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0"/>
              </a:spcBef>
              <a:buClr>
                <a:schemeClr val="accent4"/>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0"/>
              </a:spcBef>
              <a:buClr>
                <a:schemeClr val="accent4"/>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0"/>
              </a:spcBef>
              <a:buClr>
                <a:schemeClr val="accent4"/>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US" sz="3200" dirty="0"/>
              <a:t>Introduction to a Notes Sharing  Application</a:t>
            </a:r>
          </a:p>
          <a:p>
            <a:pPr>
              <a:lnSpc>
                <a:spcPct val="150000"/>
              </a:lnSpc>
            </a:pPr>
            <a:r>
              <a:rPr lang="en-US" sz="3200" dirty="0"/>
              <a:t>Key Features</a:t>
            </a:r>
          </a:p>
          <a:p>
            <a:pPr>
              <a:lnSpc>
                <a:spcPct val="150000"/>
              </a:lnSpc>
            </a:pPr>
            <a:r>
              <a:rPr lang="en-US" sz="3200" dirty="0"/>
              <a:t>User Interface</a:t>
            </a:r>
          </a:p>
          <a:p>
            <a:pPr>
              <a:lnSpc>
                <a:spcPct val="150000"/>
              </a:lnSpc>
            </a:pPr>
            <a:r>
              <a:rPr lang="en-US" sz="3200" dirty="0"/>
              <a:t>Use Cases</a:t>
            </a:r>
          </a:p>
          <a:p>
            <a:pPr>
              <a:lnSpc>
                <a:spcPct val="150000"/>
              </a:lnSpc>
            </a:pPr>
            <a:r>
              <a:rPr lang="en-US" sz="3200" dirty="0"/>
              <a:t>Conclusion</a:t>
            </a:r>
          </a:p>
          <a:p>
            <a:pPr>
              <a:lnSpc>
                <a:spcPct val="150000"/>
              </a:lnSpc>
            </a:pP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Title 70"/>
          <p:cNvSpPr>
            <a:spLocks noGrp="1"/>
          </p:cNvSpPr>
          <p:nvPr>
            <p:ph type="title"/>
          </p:nvPr>
        </p:nvSpPr>
        <p:spPr>
          <a:xfrm>
            <a:off x="97666" y="113024"/>
            <a:ext cx="12279389" cy="1325563"/>
          </a:xfrm>
        </p:spPr>
        <p:txBody>
          <a:bodyPr/>
          <a:lstStyle/>
          <a:p>
            <a:r>
              <a:rPr lang="en-US" sz="4000" b="1" i="0" dirty="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Söhne"/>
              </a:rPr>
              <a:t>Introduction to a Notes Sharing Web Application</a:t>
            </a:r>
          </a:p>
        </p:txBody>
      </p:sp>
      <p:sp>
        <p:nvSpPr>
          <p:cNvPr id="79" name="Text Placeholder 78"/>
          <p:cNvSpPr>
            <a:spLocks noGrp="1"/>
          </p:cNvSpPr>
          <p:nvPr>
            <p:ph type="body" sz="quarter" idx="31"/>
          </p:nvPr>
        </p:nvSpPr>
        <p:spPr/>
        <p:txBody>
          <a:bodyPr/>
          <a:lstStyle/>
          <a:p>
            <a:endParaRPr lang="en-US" dirty="0"/>
          </a:p>
        </p:txBody>
      </p:sp>
      <p:sp>
        <p:nvSpPr>
          <p:cNvPr id="72" name="Text Placeholder 71"/>
          <p:cNvSpPr>
            <a:spLocks noGrp="1"/>
          </p:cNvSpPr>
          <p:nvPr>
            <p:ph type="body" sz="quarter" idx="20"/>
          </p:nvPr>
        </p:nvSpPr>
        <p:spPr>
          <a:xfrm>
            <a:off x="539637" y="1438587"/>
            <a:ext cx="11112726" cy="1965090"/>
          </a:xfrm>
        </p:spPr>
        <p:txBody>
          <a:bodyPr/>
          <a:lstStyle/>
          <a:p>
            <a:pPr algn="just"/>
            <a:r>
              <a:rPr lang="en-US" b="1" i="0" dirty="0">
                <a:solidFill>
                  <a:srgbClr val="0D0D0D"/>
                </a:solidFill>
                <a:effectLst/>
                <a:latin typeface="Arial Narrow" panose="020B0606020202030204" charset="0"/>
                <a:cs typeface="Arial Narrow" panose="020B0606020202030204" charset="0"/>
              </a:rPr>
              <a:t>In the digital age, the need for efficient and convenient ways to share information is paramount. A Notes Sharing Web Application serves as a digital platform designed to facilitate the creation, organization, and sharing of notes among users. Whether it's for educational purposes, professional collaboration, or personal organization, such a platform offers numerous benefits and conveniences</a:t>
            </a:r>
          </a:p>
          <a:p>
            <a:pPr algn="just"/>
            <a:endParaRPr lang="en-US" sz="2400" b="1" i="0" dirty="0">
              <a:solidFill>
                <a:srgbClr val="0D0D0D"/>
              </a:solidFill>
              <a:effectLst/>
              <a:latin typeface="Arial Narrow" panose="020B0606020202030204" charset="0"/>
              <a:cs typeface="Arial Narrow" panose="020B0606020202030204" charset="0"/>
            </a:endParaRPr>
          </a:p>
        </p:txBody>
      </p:sp>
      <p:sp>
        <p:nvSpPr>
          <p:cNvPr id="35" name="Text Placeholder 71"/>
          <p:cNvSpPr txBox="1"/>
          <p:nvPr/>
        </p:nvSpPr>
        <p:spPr>
          <a:xfrm>
            <a:off x="556456" y="3454324"/>
            <a:ext cx="11112726" cy="1965090"/>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0"/>
              </a:spcBef>
              <a:buClr>
                <a:schemeClr val="accent4"/>
              </a:buClr>
              <a:buFont typeface="Arial" panose="020B0604020202020204" pitchFamily="34" charset="0"/>
              <a:buNone/>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0"/>
              </a:spcBef>
              <a:buClr>
                <a:schemeClr val="accent4"/>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0"/>
              </a:spcBef>
              <a:buClr>
                <a:schemeClr val="accent4"/>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0"/>
              </a:spcBef>
              <a:buClr>
                <a:schemeClr val="accent4"/>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0"/>
              </a:spcBef>
              <a:buClr>
                <a:schemeClr val="accent4"/>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b="1" i="0" dirty="0">
                <a:solidFill>
                  <a:srgbClr val="0D0D0D"/>
                </a:solidFill>
                <a:effectLst/>
                <a:latin typeface="Arial Narrow" panose="020B0606020202030204" charset="0"/>
                <a:cs typeface="Arial Narrow" panose="020B0606020202030204" charset="0"/>
              </a:rPr>
              <a:t>Importance:</a:t>
            </a:r>
          </a:p>
          <a:p>
            <a:pPr algn="just"/>
            <a:r>
              <a:rPr lang="en-US" b="1" i="0" dirty="0">
                <a:solidFill>
                  <a:srgbClr val="0D0D0D"/>
                </a:solidFill>
                <a:effectLst/>
                <a:latin typeface="Arial Narrow" panose="020B0606020202030204" charset="0"/>
                <a:cs typeface="Arial Narrow" panose="020B0606020202030204" charset="0"/>
              </a:rPr>
              <a:t>                      The importance of a Notes Sharing Web Application lies in its ability to facilitate seamless collaboration, streamline information sharing, and promote organization and </a:t>
            </a:r>
            <a:r>
              <a:rPr lang="en-US" b="1" i="0" dirty="0" err="1">
                <a:solidFill>
                  <a:srgbClr val="0D0D0D"/>
                </a:solidFill>
                <a:effectLst/>
                <a:latin typeface="Arial Narrow" panose="020B0606020202030204" charset="0"/>
                <a:cs typeface="Arial Narrow" panose="020B0606020202030204" charset="0"/>
              </a:rPr>
              <a:t>productivity.This</a:t>
            </a:r>
            <a:r>
              <a:rPr lang="en-US" b="1" i="0" dirty="0">
                <a:solidFill>
                  <a:srgbClr val="0D0D0D"/>
                </a:solidFill>
                <a:effectLst/>
                <a:latin typeface="Arial Narrow" panose="020B0606020202030204" charset="0"/>
                <a:cs typeface="Arial Narrow" panose="020B0606020202030204" charset="0"/>
              </a:rPr>
              <a:t> technology empowers users to access their notes anytime, anywhere, fostering flexibility and accessibility. Overall, a Notes Sharing Web Application is a valuable tool for optimizing efficiency and maximizing the impact of shared knowledge and ideas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3"/>
          </p:nvPr>
        </p:nvSpPr>
        <p:spPr>
          <a:xfrm>
            <a:off x="483886" y="1693447"/>
            <a:ext cx="2713675" cy="1444540"/>
          </a:xfrm>
        </p:spPr>
        <p:txBody>
          <a:bodyPr/>
          <a:lstStyle/>
          <a:p>
            <a:pPr lvl="0"/>
            <a:r>
              <a:rPr lang="en-IN" b="1" i="0" dirty="0">
                <a:effectLst/>
                <a:latin typeface="Söhne"/>
              </a:rPr>
              <a:t>User-Friendly Interface</a:t>
            </a:r>
            <a:endParaRPr lang="en-US" dirty="0"/>
          </a:p>
        </p:txBody>
      </p:sp>
      <p:pic>
        <p:nvPicPr>
          <p:cNvPr id="73" name="Picture Placeholder 72" descr="Party mask outline"/>
          <p:cNvPicPr>
            <a:picLocks noGrp="1" noChangeAspect="1"/>
          </p:cNvPicPr>
          <p:nvPr>
            <p:ph type="pic" sz="quarter" idx="23"/>
          </p:nvPr>
        </p:nvPicPr>
        <p:blipFill rotWithShape="1">
          <a:blip r:embed="rId2"/>
          <a:srcRect/>
          <a:stretch>
            <a:fillRect/>
          </a:stretch>
        </p:blipFill>
        <p:spPr>
          <a:xfrm>
            <a:off x="1497823" y="1965928"/>
            <a:ext cx="685800" cy="685800"/>
          </a:xfrm>
        </p:spPr>
      </p:pic>
      <p:sp>
        <p:nvSpPr>
          <p:cNvPr id="2" name="Text Placeholder 1"/>
          <p:cNvSpPr>
            <a:spLocks noGrp="1"/>
          </p:cNvSpPr>
          <p:nvPr>
            <p:ph type="body" sz="quarter" idx="14"/>
          </p:nvPr>
        </p:nvSpPr>
        <p:spPr>
          <a:xfrm>
            <a:off x="479143" y="3179070"/>
            <a:ext cx="2723160" cy="2628247"/>
          </a:xfrm>
        </p:spPr>
        <p:txBody>
          <a:bodyPr/>
          <a:lstStyle/>
          <a:p>
            <a:pPr lvl="0" algn="just"/>
            <a:r>
              <a:rPr lang="en-US" b="0" i="0" dirty="0">
                <a:solidFill>
                  <a:srgbClr val="0D0D0D"/>
                </a:solidFill>
                <a:effectLst/>
                <a:latin typeface="Arial Rounded MT Bold" panose="020F0704030504030204" charset="0"/>
                <a:cs typeface="Arial Rounded MT Bold" panose="020F0704030504030204" charset="0"/>
              </a:rPr>
              <a:t>The application provides an intuitive interface for users to easily create, edit, and organize their notes. It should be accessible across various devices and operating systems.</a:t>
            </a:r>
            <a:endParaRPr lang="en-US" dirty="0">
              <a:latin typeface="Arial Rounded MT Bold" panose="020F0704030504030204" charset="0"/>
              <a:cs typeface="Arial Rounded MT Bold" panose="020F0704030504030204" charset="0"/>
            </a:endParaRPr>
          </a:p>
        </p:txBody>
      </p:sp>
      <p:sp>
        <p:nvSpPr>
          <p:cNvPr id="6" name="Text Placeholder 5"/>
          <p:cNvSpPr>
            <a:spLocks noGrp="1"/>
          </p:cNvSpPr>
          <p:nvPr>
            <p:ph type="body" sz="quarter" idx="16"/>
          </p:nvPr>
        </p:nvSpPr>
        <p:spPr>
          <a:xfrm>
            <a:off x="3432514" y="1700832"/>
            <a:ext cx="2713675" cy="1444540"/>
          </a:xfrm>
        </p:spPr>
        <p:txBody>
          <a:bodyPr/>
          <a:lstStyle/>
          <a:p>
            <a:pPr lvl="0"/>
            <a:r>
              <a:rPr lang="en-IN" b="1" i="0" dirty="0">
                <a:effectLst/>
                <a:latin typeface="Söhne"/>
              </a:rPr>
              <a:t>Search Functionality</a:t>
            </a:r>
            <a:endParaRPr lang="en-US" dirty="0"/>
          </a:p>
        </p:txBody>
      </p:sp>
      <p:sp>
        <p:nvSpPr>
          <p:cNvPr id="5" name="Text Placeholder 4"/>
          <p:cNvSpPr>
            <a:spLocks noGrp="1"/>
          </p:cNvSpPr>
          <p:nvPr>
            <p:ph type="body" sz="quarter" idx="15"/>
          </p:nvPr>
        </p:nvSpPr>
        <p:spPr>
          <a:xfrm>
            <a:off x="3432513" y="3179070"/>
            <a:ext cx="2713675" cy="2607492"/>
          </a:xfrm>
        </p:spPr>
        <p:txBody>
          <a:bodyPr/>
          <a:lstStyle/>
          <a:p>
            <a:pPr lvl="0" algn="just"/>
            <a:r>
              <a:rPr lang="en-US" b="0" i="0" dirty="0">
                <a:solidFill>
                  <a:srgbClr val="0D0D0D"/>
                </a:solidFill>
                <a:effectLst/>
                <a:latin typeface="Arial Rounded MT Bold" panose="020F0704030504030204" charset="0"/>
                <a:cs typeface="Arial Rounded MT Bold" panose="020F0704030504030204" charset="0"/>
              </a:rPr>
              <a:t>A robust search feature enables users to quickly find relevant notes based on keywords or tags, even within large collections of notes</a:t>
            </a:r>
            <a:endParaRPr lang="en-US" dirty="0">
              <a:latin typeface="Arial Rounded MT Bold" panose="020F0704030504030204" charset="0"/>
              <a:cs typeface="Arial Rounded MT Bold" panose="020F0704030504030204" charset="0"/>
            </a:endParaRPr>
          </a:p>
        </p:txBody>
      </p:sp>
      <p:sp>
        <p:nvSpPr>
          <p:cNvPr id="8" name="Text Placeholder 7"/>
          <p:cNvSpPr>
            <a:spLocks noGrp="1"/>
          </p:cNvSpPr>
          <p:nvPr>
            <p:ph type="body" sz="quarter" idx="18"/>
          </p:nvPr>
        </p:nvSpPr>
        <p:spPr>
          <a:xfrm>
            <a:off x="6354634" y="1648749"/>
            <a:ext cx="2695165" cy="1444540"/>
          </a:xfrm>
        </p:spPr>
        <p:txBody>
          <a:bodyPr/>
          <a:lstStyle/>
          <a:p>
            <a:pPr lvl="0"/>
            <a:r>
              <a:rPr lang="en-IN" b="1" i="0" dirty="0">
                <a:effectLst/>
                <a:latin typeface="Söhne"/>
              </a:rPr>
              <a:t>Access Control and Privacy</a:t>
            </a:r>
            <a:endParaRPr lang="en-US" dirty="0"/>
          </a:p>
        </p:txBody>
      </p:sp>
      <p:sp>
        <p:nvSpPr>
          <p:cNvPr id="7" name="Text Placeholder 6"/>
          <p:cNvSpPr>
            <a:spLocks noGrp="1"/>
          </p:cNvSpPr>
          <p:nvPr>
            <p:ph type="body" sz="quarter" idx="17"/>
          </p:nvPr>
        </p:nvSpPr>
        <p:spPr>
          <a:xfrm>
            <a:off x="6376398" y="3145372"/>
            <a:ext cx="2695165" cy="2585497"/>
          </a:xfrm>
        </p:spPr>
        <p:txBody>
          <a:bodyPr/>
          <a:lstStyle/>
          <a:p>
            <a:pPr lvl="0"/>
            <a:r>
              <a:rPr lang="en-US" b="0" i="0" dirty="0">
                <a:solidFill>
                  <a:srgbClr val="0D0D0D"/>
                </a:solidFill>
                <a:effectLst/>
                <a:latin typeface="Arial Rounded MT Bold" panose="020F0704030504030204" charset="0"/>
                <a:cs typeface="Arial Rounded MT Bold" panose="020F0704030504030204" charset="0"/>
              </a:rPr>
              <a:t>Users have control over the visibility and accessibility of their notes. They can set permissions to determine who can view, edit, or comment on their content, ensuring privacy and security.</a:t>
            </a:r>
            <a:endParaRPr lang="en-US" dirty="0">
              <a:latin typeface="Arial Rounded MT Bold" panose="020F0704030504030204" charset="0"/>
              <a:cs typeface="Arial Rounded MT Bold" panose="020F0704030504030204" charset="0"/>
            </a:endParaRPr>
          </a:p>
        </p:txBody>
      </p:sp>
      <p:sp>
        <p:nvSpPr>
          <p:cNvPr id="10" name="Text Placeholder 9"/>
          <p:cNvSpPr>
            <a:spLocks noGrp="1"/>
          </p:cNvSpPr>
          <p:nvPr>
            <p:ph type="body" sz="quarter" idx="20"/>
          </p:nvPr>
        </p:nvSpPr>
        <p:spPr>
          <a:xfrm>
            <a:off x="9245770" y="1613448"/>
            <a:ext cx="2695165" cy="1444540"/>
          </a:xfrm>
        </p:spPr>
        <p:txBody>
          <a:bodyPr/>
          <a:lstStyle/>
          <a:p>
            <a:pPr lvl="0"/>
            <a:r>
              <a:rPr lang="en-US" dirty="0"/>
              <a:t>  Admin Panel</a:t>
            </a:r>
          </a:p>
        </p:txBody>
      </p:sp>
      <p:sp>
        <p:nvSpPr>
          <p:cNvPr id="9" name="Text Placeholder 8"/>
          <p:cNvSpPr>
            <a:spLocks noGrp="1"/>
          </p:cNvSpPr>
          <p:nvPr>
            <p:ph type="body" sz="quarter" idx="19"/>
          </p:nvPr>
        </p:nvSpPr>
        <p:spPr>
          <a:xfrm>
            <a:off x="9301772" y="3137987"/>
            <a:ext cx="2639163" cy="2585497"/>
          </a:xfrm>
        </p:spPr>
        <p:txBody>
          <a:bodyPr/>
          <a:lstStyle/>
          <a:p>
            <a:pPr lvl="0"/>
            <a:r>
              <a:rPr lang="en-US" b="0" i="0" dirty="0">
                <a:solidFill>
                  <a:srgbClr val="0D0D0D"/>
                </a:solidFill>
                <a:effectLst/>
                <a:latin typeface="Arial Rounded MT Bold" panose="020F0704030504030204" charset="0"/>
                <a:cs typeface="Arial Rounded MT Bold" panose="020F0704030504030204" charset="0"/>
              </a:rPr>
              <a:t>The admin panel for adding notes in a Notes Sharing Web Application offers administrators the ability to create, edit, and manage notes on behalf of users</a:t>
            </a:r>
            <a:endParaRPr lang="en-US" dirty="0">
              <a:latin typeface="Arial Rounded MT Bold" panose="020F0704030504030204" charset="0"/>
              <a:cs typeface="Arial Rounded MT Bold" panose="020F0704030504030204" charset="0"/>
            </a:endParaRPr>
          </a:p>
        </p:txBody>
      </p:sp>
      <p:sp>
        <p:nvSpPr>
          <p:cNvPr id="82" name="Footer Placeholder 81"/>
          <p:cNvSpPr>
            <a:spLocks noGrp="1"/>
          </p:cNvSpPr>
          <p:nvPr>
            <p:ph type="ftr" sz="quarter" idx="11"/>
          </p:nvPr>
        </p:nvSpPr>
        <p:spPr/>
        <p:txBody>
          <a:bodyPr/>
          <a:lstStyle/>
          <a:p>
            <a:r>
              <a:rPr lang="en-US" dirty="0"/>
              <a:t>Contoso grand opening event</a:t>
            </a:r>
          </a:p>
        </p:txBody>
      </p:sp>
      <p:sp>
        <p:nvSpPr>
          <p:cNvPr id="14" name="Title 70"/>
          <p:cNvSpPr>
            <a:spLocks noGrp="1"/>
          </p:cNvSpPr>
          <p:nvPr>
            <p:ph type="title"/>
          </p:nvPr>
        </p:nvSpPr>
        <p:spPr>
          <a:xfrm>
            <a:off x="97666" y="113024"/>
            <a:ext cx="12279389" cy="1325563"/>
          </a:xfrm>
        </p:spPr>
        <p:txBody>
          <a:bodyPr/>
          <a:lstStyle/>
          <a:p>
            <a:r>
              <a:rPr lang="en-US" sz="4000" b="1" i="0" dirty="0">
                <a:solidFill>
                  <a:srgbClr val="0D0D0D"/>
                </a:solidFill>
                <a:effectLst/>
                <a:latin typeface="Arial Black" panose="020B0A04020102020204" charset="0"/>
                <a:cs typeface="Arial Black" panose="020B0A04020102020204" charset="0"/>
              </a:rPr>
              <a:t>Key Features</a:t>
            </a:r>
          </a:p>
        </p:txBody>
      </p:sp>
      <p:pic>
        <p:nvPicPr>
          <p:cNvPr id="26" name="Picture Placeholder 25"/>
          <p:cNvPicPr>
            <a:picLocks noGrp="1" noChangeAspect="1"/>
          </p:cNvPicPr>
          <p:nvPr>
            <p:ph type="pic" sz="quarter" idx="24"/>
          </p:nvPr>
        </p:nvPicPr>
        <p:blipFill>
          <a:blip r:embed="rId3"/>
          <a:srcRect l="15258" r="15258"/>
          <a:stretch>
            <a:fillRect/>
          </a:stretch>
        </p:blipFill>
        <p:spPr>
          <a:xfrm>
            <a:off x="4630243" y="2125155"/>
            <a:ext cx="518658" cy="390642"/>
          </a:xfrm>
        </p:spPr>
      </p:pic>
      <p:pic>
        <p:nvPicPr>
          <p:cNvPr id="30" name="Picture Placeholder 29"/>
          <p:cNvPicPr>
            <a:picLocks noGrp="1" noChangeAspect="1"/>
          </p:cNvPicPr>
          <p:nvPr>
            <p:ph type="pic" sz="quarter" idx="25"/>
          </p:nvPr>
        </p:nvPicPr>
        <p:blipFill>
          <a:blip r:embed="rId4"/>
          <a:srcRect l="11053" r="11053"/>
          <a:stretch>
            <a:fillRect/>
          </a:stretch>
        </p:blipFill>
        <p:spPr>
          <a:xfrm>
            <a:off x="7381080" y="1837727"/>
            <a:ext cx="685800" cy="685800"/>
          </a:xfrm>
        </p:spPr>
      </p:pic>
      <p:pic>
        <p:nvPicPr>
          <p:cNvPr id="34" name="Picture Placeholder 33"/>
          <p:cNvPicPr>
            <a:picLocks noGrp="1" noChangeAspect="1"/>
          </p:cNvPicPr>
          <p:nvPr>
            <p:ph type="pic" sz="quarter" idx="26"/>
          </p:nvPr>
        </p:nvPicPr>
        <p:blipFill>
          <a:blip r:embed="rId5"/>
          <a:srcRect l="9563" r="9563"/>
          <a:stretch>
            <a:fillRect/>
          </a:stretch>
        </p:blipFill>
        <p:spPr>
          <a:xfrm>
            <a:off x="10414905" y="1965928"/>
            <a:ext cx="514430" cy="549869"/>
          </a:xfrm>
        </p:spPr>
      </p:pic>
      <p:sp>
        <p:nvSpPr>
          <p:cNvPr id="3" name="Text Box 2"/>
          <p:cNvSpPr txBox="1"/>
          <p:nvPr/>
        </p:nvSpPr>
        <p:spPr>
          <a:xfrm>
            <a:off x="4208780" y="497840"/>
            <a:ext cx="4064000" cy="368300"/>
          </a:xfrm>
          <a:prstGeom prst="rect">
            <a:avLst/>
          </a:prstGeom>
          <a:noFill/>
        </p:spPr>
        <p:txBody>
          <a:bodyPr wrap="square" rtlCol="0">
            <a:spAutoFit/>
          </a:bodyPr>
          <a:lstStyle/>
          <a:p>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70"/>
          <p:cNvSpPr txBox="1"/>
          <p:nvPr/>
        </p:nvSpPr>
        <p:spPr>
          <a:xfrm>
            <a:off x="97666" y="113024"/>
            <a:ext cx="12279389" cy="1325563"/>
          </a:xfrm>
          <a:prstGeom prst="rect">
            <a:avLst/>
          </a:prstGeom>
        </p:spPr>
        <p:txBody>
          <a:bodyPr/>
          <a:lstStyle>
            <a:lvl1pPr algn="l" defTabSz="914400" rtl="0" eaLnBrk="1" latinLnBrk="0" hangingPunct="1">
              <a:lnSpc>
                <a:spcPct val="90000"/>
              </a:lnSpc>
              <a:spcBef>
                <a:spcPct val="0"/>
              </a:spcBef>
              <a:buNone/>
              <a:defRPr sz="4800" kern="1200">
                <a:solidFill>
                  <a:schemeClr val="tx1"/>
                </a:solidFill>
                <a:latin typeface="+mj-lt"/>
                <a:ea typeface="+mj-ea"/>
                <a:cs typeface="+mj-cs"/>
              </a:defRPr>
            </a:lvl1pPr>
          </a:lstStyle>
          <a:p>
            <a:pPr algn="ctr"/>
            <a:r>
              <a:rPr lang="en-US" sz="4000" dirty="0">
                <a:solidFill>
                  <a:srgbClr val="0D0D0D"/>
                </a:solidFill>
                <a:latin typeface="Söhne"/>
              </a:rPr>
              <a:t> User Interface</a:t>
            </a:r>
            <a:endParaRPr lang="en-US" sz="4000" dirty="0"/>
          </a:p>
        </p:txBody>
      </p:sp>
      <p:pic>
        <p:nvPicPr>
          <p:cNvPr id="14" name="Picture 13"/>
          <p:cNvPicPr>
            <a:picLocks noChangeAspect="1"/>
          </p:cNvPicPr>
          <p:nvPr/>
        </p:nvPicPr>
        <p:blipFill>
          <a:blip r:embed="rId2"/>
          <a:stretch>
            <a:fillRect/>
          </a:stretch>
        </p:blipFill>
        <p:spPr>
          <a:xfrm>
            <a:off x="642257" y="863286"/>
            <a:ext cx="10907486" cy="5482178"/>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289872" y="418193"/>
            <a:ext cx="11612256" cy="6021614"/>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337457" y="568178"/>
            <a:ext cx="11451772" cy="5721644"/>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424543" y="409575"/>
            <a:ext cx="11342914" cy="6038849"/>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Title 70"/>
          <p:cNvSpPr>
            <a:spLocks noGrp="1"/>
          </p:cNvSpPr>
          <p:nvPr>
            <p:ph type="title"/>
          </p:nvPr>
        </p:nvSpPr>
        <p:spPr>
          <a:xfrm>
            <a:off x="119437" y="146928"/>
            <a:ext cx="12279389" cy="1325563"/>
          </a:xfrm>
        </p:spPr>
        <p:txBody>
          <a:bodyPr/>
          <a:lstStyle/>
          <a:p>
            <a:r>
              <a:rPr lang="en-US" sz="4000" b="0" i="0" dirty="0">
                <a:solidFill>
                  <a:srgbClr val="0D0D0D"/>
                </a:solidFill>
                <a:effectLst/>
                <a:latin typeface="Söhne"/>
              </a:rPr>
              <a:t>Use Cases</a:t>
            </a:r>
            <a:endParaRPr lang="en-US" sz="4000" dirty="0"/>
          </a:p>
        </p:txBody>
      </p:sp>
      <p:sp>
        <p:nvSpPr>
          <p:cNvPr id="79" name="Text Placeholder 78"/>
          <p:cNvSpPr>
            <a:spLocks noGrp="1"/>
          </p:cNvSpPr>
          <p:nvPr>
            <p:ph type="body" sz="quarter" idx="31"/>
          </p:nvPr>
        </p:nvSpPr>
        <p:spPr/>
        <p:txBody>
          <a:bodyPr/>
          <a:lstStyle/>
          <a:p>
            <a:endParaRPr lang="en-US" dirty="0"/>
          </a:p>
        </p:txBody>
      </p:sp>
      <p:sp>
        <p:nvSpPr>
          <p:cNvPr id="72" name="Text Placeholder 71"/>
          <p:cNvSpPr>
            <a:spLocks noGrp="1"/>
          </p:cNvSpPr>
          <p:nvPr>
            <p:ph type="body" sz="quarter" idx="20"/>
          </p:nvPr>
        </p:nvSpPr>
        <p:spPr>
          <a:xfrm>
            <a:off x="539637" y="1438587"/>
            <a:ext cx="11112726" cy="1965090"/>
          </a:xfrm>
        </p:spPr>
        <p:txBody>
          <a:bodyPr/>
          <a:lstStyle/>
          <a:p>
            <a:pPr algn="just"/>
            <a:r>
              <a:rPr lang="en-US" b="1" i="0" dirty="0">
                <a:solidFill>
                  <a:srgbClr val="0D0D0D"/>
                </a:solidFill>
                <a:effectLst/>
                <a:latin typeface="Söhne"/>
              </a:rPr>
              <a:t>Educational Collaboration</a:t>
            </a:r>
            <a:r>
              <a:rPr lang="en-US" b="0" i="0" dirty="0">
                <a:solidFill>
                  <a:srgbClr val="0D0D0D"/>
                </a:solidFill>
                <a:effectLst/>
                <a:latin typeface="Söhne"/>
              </a:rPr>
              <a:t>: Students can use note sharing web applications to collaborate on study materials, lecture notes, and project research. They can create shared study guides, exchange insights, and collectively build knowledge resources.</a:t>
            </a:r>
            <a:endParaRPr lang="en-US" sz="2400" dirty="0">
              <a:latin typeface="Source Sans Pro Light" panose="020B0403030403020204" pitchFamily="34" charset="0"/>
            </a:endParaRPr>
          </a:p>
        </p:txBody>
      </p:sp>
      <p:sp>
        <p:nvSpPr>
          <p:cNvPr id="87" name="Slide Number Placeholder 86"/>
          <p:cNvSpPr>
            <a:spLocks noGrp="1"/>
          </p:cNvSpPr>
          <p:nvPr>
            <p:ph type="sldNum" sz="quarter" idx="12"/>
          </p:nvPr>
        </p:nvSpPr>
        <p:spPr>
          <a:xfrm>
            <a:off x="11493726" y="6232422"/>
            <a:ext cx="350913" cy="338960"/>
          </a:xfrm>
        </p:spPr>
        <p:txBody>
          <a:bodyPr/>
          <a:lstStyle/>
          <a:p>
            <a:fld id="{294A09A9-5501-47C1-A89A-A340965A2BE2}" type="slidenum">
              <a:rPr lang="en-US" smtClean="0"/>
              <a:pPr/>
              <a:t>9</a:t>
            </a:fld>
            <a:endParaRPr lang="en-US" dirty="0"/>
          </a:p>
        </p:txBody>
      </p:sp>
      <p:sp>
        <p:nvSpPr>
          <p:cNvPr id="2" name="Text Placeholder 71"/>
          <p:cNvSpPr txBox="1"/>
          <p:nvPr/>
        </p:nvSpPr>
        <p:spPr>
          <a:xfrm>
            <a:off x="539637" y="2764150"/>
            <a:ext cx="11112726" cy="1965090"/>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0"/>
              </a:spcBef>
              <a:buClr>
                <a:schemeClr val="accent4"/>
              </a:buClr>
              <a:buFont typeface="Arial" panose="020B0604020202020204" pitchFamily="34" charset="0"/>
              <a:buNone/>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0"/>
              </a:spcBef>
              <a:buClr>
                <a:schemeClr val="accent4"/>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0"/>
              </a:spcBef>
              <a:buClr>
                <a:schemeClr val="accent4"/>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0"/>
              </a:spcBef>
              <a:buClr>
                <a:schemeClr val="accent4"/>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0"/>
              </a:spcBef>
              <a:buClr>
                <a:schemeClr val="accent4"/>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endParaRPr lang="en-US" b="1" i="0" dirty="0" smtClean="0">
              <a:solidFill>
                <a:srgbClr val="0D0D0D"/>
              </a:solidFill>
              <a:effectLst/>
              <a:latin typeface="Söhne"/>
            </a:endParaRPr>
          </a:p>
          <a:p>
            <a:pPr algn="just"/>
            <a:r>
              <a:rPr lang="en-US" b="1" i="0" dirty="0" smtClean="0">
                <a:solidFill>
                  <a:srgbClr val="0D0D0D"/>
                </a:solidFill>
                <a:effectLst/>
                <a:latin typeface="Söhne"/>
              </a:rPr>
              <a:t>Remote </a:t>
            </a:r>
            <a:r>
              <a:rPr lang="en-US" b="1" i="0" dirty="0">
                <a:solidFill>
                  <a:srgbClr val="0D0D0D"/>
                </a:solidFill>
                <a:effectLst/>
                <a:latin typeface="Söhne"/>
              </a:rPr>
              <a:t>Learning and Teaching</a:t>
            </a:r>
            <a:r>
              <a:rPr lang="en-US" b="0" i="0" dirty="0">
                <a:solidFill>
                  <a:srgbClr val="0D0D0D"/>
                </a:solidFill>
                <a:effectLst/>
                <a:latin typeface="Söhne"/>
              </a:rPr>
              <a:t>: With the rise of remote learning, note sharing web applications provide a platform for educators to share course materials, assignments, and resources with students. They can create lecture notes, share reading materials, and facilitate discussions in virtual classrooms.</a:t>
            </a:r>
            <a:endParaRPr lang="en-US" dirty="0">
              <a:latin typeface="Source Sans Pro Light" panose="020B0403030403020204" pitchFamily="34" charset="0"/>
            </a:endParaRPr>
          </a:p>
        </p:txBody>
      </p:sp>
      <p:sp>
        <p:nvSpPr>
          <p:cNvPr id="3" name="Text Placeholder 71"/>
          <p:cNvSpPr txBox="1"/>
          <p:nvPr/>
        </p:nvSpPr>
        <p:spPr>
          <a:xfrm>
            <a:off x="556456" y="4436868"/>
            <a:ext cx="11112726" cy="1965090"/>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0"/>
              </a:spcBef>
              <a:buClr>
                <a:schemeClr val="accent4"/>
              </a:buClr>
              <a:buFont typeface="Arial" panose="020B0604020202020204" pitchFamily="34" charset="0"/>
              <a:buNone/>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0"/>
              </a:spcBef>
              <a:buClr>
                <a:schemeClr val="accent4"/>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0"/>
              </a:spcBef>
              <a:buClr>
                <a:schemeClr val="accent4"/>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0"/>
              </a:spcBef>
              <a:buClr>
                <a:schemeClr val="accent4"/>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0"/>
              </a:spcBef>
              <a:buClr>
                <a:schemeClr val="accent4"/>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endParaRPr lang="en-US" b="1" i="0" dirty="0" smtClean="0">
              <a:solidFill>
                <a:srgbClr val="0D0D0D"/>
              </a:solidFill>
              <a:effectLst/>
              <a:latin typeface="Söhne"/>
            </a:endParaRPr>
          </a:p>
          <a:p>
            <a:pPr algn="l"/>
            <a:r>
              <a:rPr lang="en-US" b="1" i="0" dirty="0" smtClean="0">
                <a:solidFill>
                  <a:srgbClr val="0D0D0D"/>
                </a:solidFill>
                <a:effectLst/>
                <a:latin typeface="Söhne"/>
              </a:rPr>
              <a:t>Research </a:t>
            </a:r>
            <a:r>
              <a:rPr lang="en-US" b="1" i="0" dirty="0">
                <a:solidFill>
                  <a:srgbClr val="0D0D0D"/>
                </a:solidFill>
                <a:effectLst/>
                <a:latin typeface="Söhne"/>
              </a:rPr>
              <a:t>and Academic Publishing</a:t>
            </a:r>
            <a:r>
              <a:rPr lang="en-US" b="0" i="0" dirty="0">
                <a:solidFill>
                  <a:srgbClr val="0D0D0D"/>
                </a:solidFill>
                <a:effectLst/>
                <a:latin typeface="Söhne"/>
              </a:rPr>
              <a:t>: Researchers and academics can use note sharing applications to share findings, collaborate on papers, and contribute to scholarly discussions. They can share research notes, collaborate on manuscripts, and provide feedback to peers in their field.</a:t>
            </a:r>
          </a:p>
          <a:p>
            <a:r>
              <a:rPr lang="en-US" dirty="0"/>
              <a:t/>
            </a:r>
            <a:br>
              <a:rPr lang="en-US" dirty="0"/>
            </a:br>
            <a:endParaRPr lang="en-US" dirty="0">
              <a:latin typeface="Source Sans Pro Light" panose="020B0403030403020204" pitchFamily="34" charset="0"/>
            </a:endParaRPr>
          </a:p>
        </p:txBody>
      </p:sp>
    </p:spTree>
  </p:cSld>
  <p:clrMapOvr>
    <a:masterClrMapping/>
  </p:clrMapOvr>
</p:sld>
</file>

<file path=ppt/theme/theme1.xml><?xml version="1.0" encoding="utf-8"?>
<a:theme xmlns:a="http://schemas.openxmlformats.org/drawingml/2006/main" name="Office Theme">
  <a:themeElements>
    <a:clrScheme name="Custom 32">
      <a:dk1>
        <a:srgbClr val="000000"/>
      </a:dk1>
      <a:lt1>
        <a:srgbClr val="FFFFFF"/>
      </a:lt1>
      <a:dk2>
        <a:srgbClr val="00273B"/>
      </a:dk2>
      <a:lt2>
        <a:srgbClr val="E7E6E6"/>
      </a:lt2>
      <a:accent1>
        <a:srgbClr val="FED64E"/>
      </a:accent1>
      <a:accent2>
        <a:srgbClr val="F9A81D"/>
      </a:accent2>
      <a:accent3>
        <a:srgbClr val="91CBD6"/>
      </a:accent3>
      <a:accent4>
        <a:srgbClr val="00CEE4"/>
      </a:accent4>
      <a:accent5>
        <a:srgbClr val="FF709D"/>
      </a:accent5>
      <a:accent6>
        <a:srgbClr val="A773F4"/>
      </a:accent6>
      <a:hlink>
        <a:srgbClr val="0563C1"/>
      </a:hlink>
      <a:folHlink>
        <a:srgbClr val="954F72"/>
      </a:folHlink>
    </a:clrScheme>
    <a:fontScheme name="Custom 32">
      <a:majorFont>
        <a:latin typeface="Abadi"/>
        <a:ea typeface=""/>
        <a:cs typeface=""/>
      </a:majorFont>
      <a:minorFont>
        <a:latin typeface="Source Sans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4" ma:contentTypeDescription="Create a new document." ma:contentTypeScope="" ma:versionID="2d714a3296df14eba7a100bb665443ca">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49549bf45bfbbfb6cffed527380e77e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EF64662-CC57-4897-90B9-1BAC0C42BA05}">
  <ds:schemaRefs/>
</ds:datastoreItem>
</file>

<file path=customXml/itemProps2.xml><?xml version="1.0" encoding="utf-8"?>
<ds:datastoreItem xmlns:ds="http://schemas.openxmlformats.org/officeDocument/2006/customXml" ds:itemID="{F391028E-DEF5-459A-B514-A1C7DB43A21E}">
  <ds:schemaRefs/>
</ds:datastoreItem>
</file>

<file path=customXml/itemProps3.xml><?xml version="1.0" encoding="utf-8"?>
<ds:datastoreItem xmlns:ds="http://schemas.openxmlformats.org/officeDocument/2006/customXml" ds:itemID="{8EE0EC9F-72A1-401F-8DF2-E1E814AFC501}">
  <ds:schemaRefs/>
</ds:datastoreItem>
</file>

<file path=docProps/app.xml><?xml version="1.0" encoding="utf-8"?>
<Properties xmlns="http://schemas.openxmlformats.org/officeDocument/2006/extended-properties" xmlns:vt="http://schemas.openxmlformats.org/officeDocument/2006/docPropsVTypes">
  <TotalTime>0</TotalTime>
  <Words>577</Words>
  <Application>WPS Presentation</Application>
  <PresentationFormat>Custom</PresentationFormat>
  <Paragraphs>39</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Notes Sharing Web Application</vt:lpstr>
      <vt:lpstr>Slide 2</vt:lpstr>
      <vt:lpstr>Introduction to a Notes Sharing Web Application</vt:lpstr>
      <vt:lpstr>Key Features</vt:lpstr>
      <vt:lpstr>Slide 5</vt:lpstr>
      <vt:lpstr>Slide 6</vt:lpstr>
      <vt:lpstr>Slide 7</vt:lpstr>
      <vt:lpstr>Slide 8</vt:lpstr>
      <vt:lpstr>Use Cases</vt:lpstr>
      <vt:lpstr>Conclusion:</vt:lpstr>
      <vt:lpstr>Slide 11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3</cp:revision>
  <dcterms:created xsi:type="dcterms:W3CDTF">2022-09-12T05:33:00Z</dcterms:created>
  <dcterms:modified xsi:type="dcterms:W3CDTF">2024-04-10T02:47:37Z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ICV">
    <vt:lpwstr>2A12B6EF225544EDB472DABBD4FB4DCF_12</vt:lpwstr>
  </property>
  <property fmtid="{D5CDD505-2E9C-101B-9397-08002B2CF9AE}" pid="4" name="KSOProductBuildVer">
    <vt:lpwstr>1033-12.2.0.13472</vt:lpwstr>
  </property>
</Properties>
</file>