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9" r:id="rId3"/>
    <p:sldId id="275" r:id="rId4"/>
    <p:sldId id="295" r:id="rId5"/>
    <p:sldId id="296" r:id="rId6"/>
    <p:sldId id="280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29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1" d="100"/>
          <a:sy n="81" d="100"/>
        </p:scale>
        <p:origin x="163" y="72"/>
      </p:cViewPr>
      <p:guideLst>
        <p:guide orient="horz" pos="2132"/>
        <p:guide pos="29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73ECD3-914D-4F88-B5C3-B75FA3B838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EB746A-18F6-4323-AEDC-7A6AE11D580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>
                <a:cs typeface="+mn-ea"/>
              </a:defRPr>
            </a:lvl1pPr>
          </a:lstStyle>
          <a:p>
            <a:pPr>
              <a:defRPr/>
            </a:pPr>
            <a:fld id="{56E4006A-17B3-4B32-84D8-07B20D8E8058}" type="datetimeFigureOut">
              <a:rPr lang="zh-CN" altLang="en-US"/>
              <a:pPr>
                <a:defRPr/>
              </a:pPr>
              <a:t>2019/3/19</a:t>
            </a:fld>
            <a:endParaRPr lang="zh-CN" altLang="en-US">
              <a:cs typeface="+mn-cs"/>
            </a:endParaRPr>
          </a:p>
        </p:txBody>
      </p:sp>
      <p:sp>
        <p:nvSpPr>
          <p:cNvPr id="12292" name="幻灯片图像占位符 3">
            <a:extLst>
              <a:ext uri="{FF2B5EF4-FFF2-40B4-BE49-F238E27FC236}">
                <a16:creationId xmlns:a16="http://schemas.microsoft.com/office/drawing/2014/main" id="{5BE24D58-DEED-4AC8-9E59-5FED997DEAE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>
            <a:extLst>
              <a:ext uri="{FF2B5EF4-FFF2-40B4-BE49-F238E27FC236}">
                <a16:creationId xmlns:a16="http://schemas.microsoft.com/office/drawing/2014/main" id="{BEC75FA6-FAD0-4C2C-BCB3-86A6E87F52F3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EE5108-3142-4D8E-B242-61191E766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D9E765-87B9-4F4A-86BF-2DCE0CB41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noProof="1">
                <a:cs typeface="+mn-ea"/>
              </a:defRPr>
            </a:lvl1pPr>
          </a:lstStyle>
          <a:p>
            <a:pPr>
              <a:defRPr/>
            </a:pPr>
            <a:fld id="{137AEBD4-E723-451D-A881-462ECC0385A0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B9E2BDFF-EA42-43BD-8A68-02AE8764609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70A63555-938F-4C34-BC11-90CAE79E1C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71" name="灯片编号占位符 3">
            <a:extLst>
              <a:ext uri="{FF2B5EF4-FFF2-40B4-BE49-F238E27FC236}">
                <a16:creationId xmlns:a16="http://schemas.microsoft.com/office/drawing/2014/main" id="{0A953068-AE60-4B80-900C-5A91AB8E8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E65126C-4255-498E-B8A8-DE3D4F81A76D}" type="slidenum">
              <a:rPr lang="zh-CN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7D9E76D9-1126-4253-A134-A0883240D47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32BA0F1-9F52-495F-B50F-4C87D0C394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468DBFCD-6494-4AFD-9777-5C7FB7A569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09BBFEF-C33B-4FEB-9ADA-90B94650095D}" type="slidenum">
              <a:rPr lang="zh-CN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67D436C-FCE1-469E-BE97-122B962328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2BF924F9-4123-47B4-A675-FD5B05B1EF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0896582B-21F9-4400-9B06-9ECC2940D0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5487077-4A3B-4F9E-9DB5-75F632BAC72C}" type="slidenum">
              <a:rPr lang="zh-CN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67D436C-FCE1-469E-BE97-122B962328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2BF924F9-4123-47B4-A675-FD5B05B1EF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0896582B-21F9-4400-9B06-9ECC2940D0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5487077-4A3B-4F9E-9DB5-75F632BAC72C}" type="slidenum">
              <a:rPr lang="zh-CN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035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67D436C-FCE1-469E-BE97-122B962328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2BF924F9-4123-47B4-A675-FD5B05B1EF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0896582B-21F9-4400-9B06-9ECC2940D0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5487077-4A3B-4F9E-9DB5-75F632BAC72C}" type="slidenum">
              <a:rPr lang="zh-CN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011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7977C6DA-6F9E-46CC-A42D-FEF81229241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B1AD6F67-2BBB-475C-80AE-C0CF6F2CE1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3795" name="灯片编号占位符 3">
            <a:extLst>
              <a:ext uri="{FF2B5EF4-FFF2-40B4-BE49-F238E27FC236}">
                <a16:creationId xmlns:a16="http://schemas.microsoft.com/office/drawing/2014/main" id="{E4BD25B5-6156-4A9A-8D54-0CDEAC0A5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0BBD941-8A9B-4EE1-ABAC-963426326FC7}" type="slidenum">
              <a:rPr lang="zh-CN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adadada">
            <a:extLst>
              <a:ext uri="{FF2B5EF4-FFF2-40B4-BE49-F238E27FC236}">
                <a16:creationId xmlns:a16="http://schemas.microsoft.com/office/drawing/2014/main" id="{A33AA705-54EB-4A85-9476-A6871A69E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">
            <a:extLst>
              <a:ext uri="{FF2B5EF4-FFF2-40B4-BE49-F238E27FC236}">
                <a16:creationId xmlns:a16="http://schemas.microsoft.com/office/drawing/2014/main" id="{F7E35073-B7E5-48CC-BEA1-53FD23F17828}"/>
              </a:ext>
            </a:extLst>
          </p:cNvPr>
          <p:cNvGrpSpPr>
            <a:grpSpLocks/>
          </p:cNvGrpSpPr>
          <p:nvPr/>
        </p:nvGrpSpPr>
        <p:grpSpPr bwMode="auto">
          <a:xfrm>
            <a:off x="679450" y="5170488"/>
            <a:ext cx="5873750" cy="76200"/>
            <a:chOff x="0" y="0"/>
            <a:chExt cx="8600" cy="122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A2474A6-8A68-4C04-A20C-8F15C67FA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"/>
              <a:ext cx="1720" cy="119"/>
            </a:xfrm>
            <a:prstGeom prst="rect">
              <a:avLst/>
            </a:prstGeom>
            <a:solidFill>
              <a:srgbClr val="FB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C65A7F03-19DD-4EBB-A811-F6A328816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3"/>
              <a:ext cx="1720" cy="119"/>
            </a:xfrm>
            <a:prstGeom prst="rect">
              <a:avLst/>
            </a:prstGeom>
            <a:solidFill>
              <a:srgbClr val="00B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404867A9-2AD6-4D59-B000-3708B24D3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0" y="0"/>
              <a:ext cx="1720" cy="122"/>
            </a:xfrm>
            <a:prstGeom prst="rect">
              <a:avLst/>
            </a:prstGeom>
            <a:solidFill>
              <a:srgbClr val="921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68B7CD45-D80C-4D25-B6ED-BC4BD0EC4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" y="0"/>
              <a:ext cx="1720" cy="122"/>
            </a:xfrm>
            <a:prstGeom prst="rect">
              <a:avLst/>
            </a:prstGeom>
            <a:solidFill>
              <a:srgbClr val="F96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2B04715-9372-4F10-82CC-3F474244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0"/>
              <a:ext cx="1720" cy="1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205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79450" y="4378325"/>
            <a:ext cx="5873750" cy="792163"/>
          </a:xfrm>
        </p:spPr>
        <p:txBody>
          <a:bodyPr lIns="90170" tIns="46990" rIns="90170" bIns="46990"/>
          <a:lstStyle>
            <a:lvl1pPr algn="l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679450" y="5246688"/>
            <a:ext cx="5873750" cy="547687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11" name="日期占位符 1">
            <a:extLst>
              <a:ext uri="{FF2B5EF4-FFF2-40B4-BE49-F238E27FC236}">
                <a16:creationId xmlns:a16="http://schemas.microsoft.com/office/drawing/2014/main" id="{3D07F632-4CFF-4FF8-A127-8A7781B9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2">
            <a:extLst>
              <a:ext uri="{FF2B5EF4-FFF2-40B4-BE49-F238E27FC236}">
                <a16:creationId xmlns:a16="http://schemas.microsoft.com/office/drawing/2014/main" id="{17A41E71-D39B-4B00-A9E8-1F04F908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BE6C906D-3491-4DEF-933F-525C3951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93C3ACA3-E8D5-4825-8245-1D7BD0FB0C16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5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67539174-75A3-4318-AEAD-2AC5F532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3D30B386-5D60-4CF6-8F66-4CD842EB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CAA2AB6B-7FE3-4DBE-8876-C1484101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134BA20C-6687-4493-9BA9-BF1538A569A9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47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8784" y="274638"/>
            <a:ext cx="4143600" cy="101160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5088" y="1551432"/>
            <a:ext cx="38592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A073B022-BEEE-4323-8B18-2B1087C4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01E4947D-8367-4D7B-B227-9D1CF234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73CF7F6C-3A85-477A-AF6C-7B6C4ACB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13C6F003-85BB-4952-B028-90B5EAAFA1B6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4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asda">
            <a:extLst>
              <a:ext uri="{FF2B5EF4-FFF2-40B4-BE49-F238E27FC236}">
                <a16:creationId xmlns:a16="http://schemas.microsoft.com/office/drawing/2014/main" id="{0F601066-2829-4624-85CC-AC9CE6900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212850"/>
            <a:ext cx="2928938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 descr="#wm#_36_02_100_1000_a_1_38#clear#">
            <a:extLst>
              <a:ext uri="{FF2B5EF4-FFF2-40B4-BE49-F238E27FC236}">
                <a16:creationId xmlns:a16="http://schemas.microsoft.com/office/drawing/2014/main" id="{54BBB5D5-4A17-48B2-A74A-CC28292B5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70163"/>
            <a:ext cx="9150350" cy="1449387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endParaRPr lang="zh-CN" altLang="zh-CN" sz="3200">
              <a:solidFill>
                <a:schemeClr val="bg2"/>
              </a:solidFill>
              <a:ea typeface="黑体" panose="02010609060101010101" pitchFamily="49" charset="-122"/>
            </a:endParaRPr>
          </a:p>
        </p:txBody>
      </p:sp>
      <p:pic>
        <p:nvPicPr>
          <p:cNvPr id="6" name="Picture 4" descr="#wm#_51_07_*Z">
            <a:extLst>
              <a:ext uri="{FF2B5EF4-FFF2-40B4-BE49-F238E27FC236}">
                <a16:creationId xmlns:a16="http://schemas.microsoft.com/office/drawing/2014/main" id="{89376450-E7C7-4244-BFC3-98A30B8E0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6927850" y="1114425"/>
            <a:ext cx="20510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" y="2570163"/>
            <a:ext cx="7315200" cy="1449387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dirty="0"/>
              <a:t>单击此处编辑母版标题样式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915988" y="4019550"/>
            <a:ext cx="6400800" cy="1042988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333A5738-4795-4192-9782-52A56FA2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407119E9-7230-4FB7-8885-98DB0C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99525563-2206-4721-8ACB-D88C903B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C354B63-E427-474D-84DE-3A34EE8DD52A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65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33134"/>
            <a:ext cx="7886700" cy="96894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600199"/>
            <a:ext cx="3867150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67150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7268834F-7746-4327-BD72-936CDE6C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A3F18004-668F-4E78-8612-870C541B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C57DF093-DB71-4126-A502-CD9B9AD6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AD67CDF0-EDD2-4E80-A7E0-B821D3CD90D7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9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45F94E08-D433-43A5-8602-9D918E68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7905369B-B5A2-45D8-AA15-C3D51C6B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9AA0AB7-02C9-4075-8E51-0D1B1B76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72C17E35-E8F8-4094-9AB3-539B6F0005C4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sda">
            <a:extLst>
              <a:ext uri="{FF2B5EF4-FFF2-40B4-BE49-F238E27FC236}">
                <a16:creationId xmlns:a16="http://schemas.microsoft.com/office/drawing/2014/main" id="{AB3B0C97-0177-497D-A00F-5E184D902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212850"/>
            <a:ext cx="2928938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 descr="#wm#_36_02_100_1000_a_1_38#clear#">
            <a:extLst>
              <a:ext uri="{FF2B5EF4-FFF2-40B4-BE49-F238E27FC236}">
                <a16:creationId xmlns:a16="http://schemas.microsoft.com/office/drawing/2014/main" id="{68CFC2BF-4467-4C1F-90A6-1B73231E3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70163"/>
            <a:ext cx="9150350" cy="1449387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endParaRPr lang="zh-CN" altLang="zh-CN" sz="3200">
              <a:solidFill>
                <a:schemeClr val="bg2"/>
              </a:solidFill>
              <a:ea typeface="黑体" panose="02010609060101010101" pitchFamily="49" charset="-122"/>
            </a:endParaRPr>
          </a:p>
        </p:txBody>
      </p:sp>
      <p:pic>
        <p:nvPicPr>
          <p:cNvPr id="5" name="Picture 4" descr="#wm#_51_07_*Z">
            <a:extLst>
              <a:ext uri="{FF2B5EF4-FFF2-40B4-BE49-F238E27FC236}">
                <a16:creationId xmlns:a16="http://schemas.microsoft.com/office/drawing/2014/main" id="{FA12FF9C-0243-4097-9675-3D68A7F2A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6927850" y="1114425"/>
            <a:ext cx="20510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" y="2570163"/>
            <a:ext cx="7315200" cy="1449387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dirty="0"/>
              <a:t>单击此处编辑母版标题样式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1806AD0-4752-494F-AB02-CF873CC3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60C05E7E-A09B-4335-B217-7E637399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546AFABF-61D9-44BB-9F78-48A9EA42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D81F8CF-4B8E-4B08-8855-76F75DC660B2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493BFD-893E-46CA-B1C5-89104A10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6F201B-800F-4152-96F2-697CE078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A3678-3A03-4A3B-B59D-F5377A38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72F5CFA6-A7D2-449E-98D1-50B2FA453DD5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9841" y="711200"/>
            <a:ext cx="3196800" cy="1600200"/>
          </a:xfrm>
        </p:spPr>
        <p:txBody>
          <a:bodyPr anchor="t">
            <a:noAutofit/>
          </a:bodyPr>
          <a:lstStyle>
            <a:lvl1pPr algn="l">
              <a:defRPr sz="4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BCC610EA-7DA0-41FF-80C5-B60B821A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E54B6422-B76F-4D72-8E1D-16B95FA7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49FD9D97-D17C-4634-BD42-BCB1CF95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949FDC57-99B7-407B-9A07-52F4E0293D34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6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79104" y="274638"/>
            <a:ext cx="1236245" cy="5851525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6518108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D7B7786E-9FE1-4547-B0E8-D7E1AF05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0FD2A798-E4EE-4209-81CC-483D22A7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2D22F4A2-17DB-4F9D-AF91-7A5EA6D4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AC253E8D-3E21-491C-BDC8-CC5EBD8B69FD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0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2091F5C8-3A62-422D-BE1D-56175DF2CD48}"/>
              </a:ext>
            </a:extLst>
          </p:cNvPr>
          <p:cNvGrpSpPr>
            <a:grpSpLocks/>
          </p:cNvGrpSpPr>
          <p:nvPr/>
        </p:nvGrpSpPr>
        <p:grpSpPr bwMode="auto">
          <a:xfrm>
            <a:off x="6350" y="6704013"/>
            <a:ext cx="9156700" cy="153987"/>
            <a:chOff x="0" y="0"/>
            <a:chExt cx="14420" cy="243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035BB599-FA1D-432A-B070-CCBC5C35A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"/>
              <a:ext cx="2883" cy="240"/>
            </a:xfrm>
            <a:prstGeom prst="rect">
              <a:avLst/>
            </a:prstGeom>
            <a:solidFill>
              <a:srgbClr val="FB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FE53CCF4-40D4-48E6-ACAF-824D597F7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3"/>
              <a:ext cx="2882" cy="240"/>
            </a:xfrm>
            <a:prstGeom prst="rect">
              <a:avLst/>
            </a:prstGeom>
            <a:solidFill>
              <a:srgbClr val="00B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9" name="Rectangle 5">
              <a:extLst>
                <a:ext uri="{FF2B5EF4-FFF2-40B4-BE49-F238E27FC236}">
                  <a16:creationId xmlns:a16="http://schemas.microsoft.com/office/drawing/2014/main" id="{2F6D939C-9C32-4124-9DAD-D2A94371A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" y="0"/>
              <a:ext cx="2882" cy="240"/>
            </a:xfrm>
            <a:prstGeom prst="rect">
              <a:avLst/>
            </a:prstGeom>
            <a:solidFill>
              <a:srgbClr val="921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0" name="Rectangle 6">
              <a:extLst>
                <a:ext uri="{FF2B5EF4-FFF2-40B4-BE49-F238E27FC236}">
                  <a16:creationId xmlns:a16="http://schemas.microsoft.com/office/drawing/2014/main" id="{A07D691F-EC32-43C2-8015-97EF68628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5" y="0"/>
              <a:ext cx="2885" cy="240"/>
            </a:xfrm>
            <a:prstGeom prst="rect">
              <a:avLst/>
            </a:prstGeom>
            <a:solidFill>
              <a:srgbClr val="F96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1" name="Rectangle 7">
              <a:extLst>
                <a:ext uri="{FF2B5EF4-FFF2-40B4-BE49-F238E27FC236}">
                  <a16:creationId xmlns:a16="http://schemas.microsoft.com/office/drawing/2014/main" id="{3A058203-2A8B-48FC-866E-305EF20A7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" y="0"/>
              <a:ext cx="2888" cy="2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FBAAA6F3-B205-4C66-8E5E-1C3ED6737C69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28650" y="274638"/>
            <a:ext cx="78867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F2AE76E-7C4B-4AF8-B96C-46A0880C2532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3"/>
            </p:custDataLst>
          </p:nvPr>
        </p:nvSpPr>
        <p:spPr bwMode="auto">
          <a:xfrm>
            <a:off x="628650" y="1438275"/>
            <a:ext cx="78867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en-US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en-US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en-US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F9116B-8750-424D-9341-6CD389005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noProof="1">
                <a:solidFill>
                  <a:schemeClr val="tx1">
                    <a:tint val="75000"/>
                  </a:schemeClr>
                </a:solidFill>
                <a:cs typeface="+mn-ea"/>
              </a:defRPr>
            </a:lvl1pPr>
          </a:lstStyle>
          <a:p>
            <a:pPr>
              <a:defRPr/>
            </a:pPr>
            <a:fld id="{D4D7943C-D9A9-4C73-BD43-B748657C4F4C}" type="datetimeFigureOut">
              <a:rPr lang="zh-CN" altLang="en-US"/>
              <a:pPr>
                <a:defRPr/>
              </a:pPr>
              <a:t>2019/3/19</a:t>
            </a:fld>
            <a:endParaRPr lang="zh-CN" altLang="en-US"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31EA19-5089-418E-A0E2-1433EA474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2FA6A4-6906-472A-BE5C-88EDCF264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noProof="1">
                <a:solidFill>
                  <a:schemeClr val="tx1">
                    <a:tint val="75000"/>
                  </a:schemeClr>
                </a:solidFill>
                <a:cs typeface="+mn-ea"/>
              </a:defRPr>
            </a:lvl1pPr>
          </a:lstStyle>
          <a:p>
            <a:pPr>
              <a:defRPr/>
            </a:pPr>
            <a:fld id="{9115ABC4-9EA8-4032-B6EF-ACA846866BE0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5.jpeg"/><Relationship Id="rId5" Type="http://schemas.openxmlformats.org/officeDocument/2006/relationships/tags" Target="../tags/tag10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6.jp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227C3327-B92F-4D19-91A1-697D96230C3A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611189" y="4292600"/>
            <a:ext cx="6192998" cy="7921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基于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Mycat</a:t>
            </a:r>
            <a:r>
              <a:rPr lang="zh-CN" altLang="en-US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中间件的</a:t>
            </a:r>
            <a:b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</a:b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	</a:t>
            </a:r>
            <a:r>
              <a:rPr lang="zh-CN" altLang="en-US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班级事务处理系统的设计与实现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2C35BBA-D1BD-45D5-8DD8-B79A2CB816FD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132138" y="5445125"/>
            <a:ext cx="3422650" cy="485775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altLang="zh-CN" sz="1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——15051740</a:t>
            </a:r>
            <a:r>
              <a:rPr lang="zh-CN" altLang="en-US" sz="1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 许豪</a:t>
            </a:r>
          </a:p>
        </p:txBody>
      </p:sp>
      <p:pic>
        <p:nvPicPr>
          <p:cNvPr id="13316" name="图片 1" descr="校名透明">
            <a:extLst>
              <a:ext uri="{FF2B5EF4-FFF2-40B4-BE49-F238E27FC236}">
                <a16:creationId xmlns:a16="http://schemas.microsoft.com/office/drawing/2014/main" id="{698EC957-0CED-4E07-8EE7-AC72651F5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9009063"/>
            <a:ext cx="34226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>
            <a:extLst>
              <a:ext uri="{FF2B5EF4-FFF2-40B4-BE49-F238E27FC236}">
                <a16:creationId xmlns:a16="http://schemas.microsoft.com/office/drawing/2014/main" id="{6A9B829C-6BD0-418F-877E-1CD40397C34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37084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715277A-8889-4051-A7A7-9B5C2E8E750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23147" y="2114389"/>
            <a:ext cx="401517" cy="42703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anchor="ctr">
            <a:normAutofit fontScale="92500" lnSpcReduction="20000"/>
            <a:scene3d>
              <a:camera prst="orthographicFront"/>
              <a:lightRig rig="threePt" dir="t"/>
            </a:scene3d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ea"/>
                <a:sym typeface="Arial" panose="020B0604020202020204" pitchFamily="34" charset="0"/>
              </a:rPr>
              <a:t>1</a:t>
            </a:r>
            <a:endParaRPr lang="zh-CN" altLang="zh-CN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87AEF62-93B1-454A-BBD9-07FB666AF7B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54972" y="2115245"/>
            <a:ext cx="3533346" cy="426180"/>
          </a:xfrm>
          <a:prstGeom prst="rect">
            <a:avLst/>
          </a:prstGeom>
          <a:noFill/>
          <a:ln w="9525" cmpd="sng">
            <a:solidFill>
              <a:schemeClr val="accent4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2500" lnSpcReduction="20000"/>
            <a:scene3d>
              <a:camera prst="orthographicFront"/>
              <a:lightRig rig="threePt" dir="t"/>
            </a:scene3d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做什么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2419E46-904A-4759-8BB5-D6E9D98574E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04097" y="3309562"/>
            <a:ext cx="401517" cy="4259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>
            <a:normAutofit fontScale="92500" lnSpcReduction="20000"/>
            <a:scene3d>
              <a:camera prst="orthographicFront"/>
              <a:lightRig rig="threePt" dir="t"/>
            </a:scene3d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ea"/>
                <a:sym typeface="Arial" panose="020B0604020202020204" pitchFamily="34" charset="0"/>
              </a:rPr>
              <a:t>2</a:t>
            </a:r>
            <a:endParaRPr lang="zh-CN" altLang="zh-CN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D678B8A-E301-4B18-A44D-6A3D1271784C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35922" y="3310416"/>
            <a:ext cx="3533346" cy="425111"/>
          </a:xfrm>
          <a:prstGeom prst="rect">
            <a:avLst/>
          </a:prstGeom>
          <a:noFill/>
          <a:ln w="9525" cmpd="sng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2500" lnSpcReduction="20000"/>
            <a:scene3d>
              <a:camera prst="orthographicFront"/>
              <a:lightRig rig="threePt" dir="t"/>
            </a:scene3d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Arial" panose="020B0604020202020204" pitchFamily="34" charset="0"/>
              </a:rPr>
              <a:t>为什么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B13198B-1314-4154-A369-D7ABE237E48F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04097" y="4442084"/>
            <a:ext cx="401517" cy="4270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anchor="ctr">
            <a:normAutofit fontScale="92500" lnSpcReduction="20000"/>
            <a:scene3d>
              <a:camera prst="orthographicFront"/>
              <a:lightRig rig="threePt" dir="t"/>
            </a:scene3d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ea"/>
                <a:sym typeface="Arial" panose="020B0604020202020204" pitchFamily="34" charset="0"/>
              </a:rPr>
              <a:t>3</a:t>
            </a:r>
            <a:endParaRPr lang="zh-CN" altLang="zh-CN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B71C2F8-1CE4-4B7D-B69E-5EF7C940BADE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35922" y="4442941"/>
            <a:ext cx="3533346" cy="426179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2500" lnSpcReduction="20000"/>
            <a:scene3d>
              <a:camera prst="orthographicFront"/>
              <a:lightRig rig="threePt" dir="t"/>
            </a:scene3d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ea"/>
                <a:sym typeface="Arial" panose="020B0604020202020204" pitchFamily="34" charset="0"/>
              </a:rPr>
              <a:t>怎么做</a:t>
            </a:r>
            <a:endParaRPr lang="zh-CN" altLang="en-US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Text Box 7">
            <a:extLst>
              <a:ext uri="{FF2B5EF4-FFF2-40B4-BE49-F238E27FC236}">
                <a16:creationId xmlns:a16="http://schemas.microsoft.com/office/drawing/2014/main" id="{BBD4DF61-71C9-4E94-875D-F5DA0481C7E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59724" y="1700855"/>
            <a:ext cx="5117465" cy="427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zh-CN" sz="20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MySQL</a:t>
            </a:r>
            <a:r>
              <a:rPr lang="zh-CN" altLang="en-US" sz="20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数据库</a:t>
            </a:r>
            <a:endParaRPr lang="en-US" altLang="zh-CN" sz="20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  <a:p>
            <a:pPr lvl="1" indent="0" eaLnBrk="1" hangingPunct="1">
              <a:lnSpc>
                <a:spcPct val="200000"/>
              </a:lnSpc>
              <a:buNone/>
              <a:defRPr/>
            </a:pPr>
            <a:r>
              <a:rPr lang="zh-CN" altLang="en-US" sz="1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主从复制、双主复制</a:t>
            </a:r>
            <a:endParaRPr lang="en-US" altLang="zh-CN" sz="1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zh-CN" sz="20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Mycat</a:t>
            </a:r>
            <a:r>
              <a:rPr lang="zh-CN" altLang="en-US" sz="20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中间件</a:t>
            </a:r>
            <a:endParaRPr lang="en-US" altLang="zh-CN" sz="20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  <a:p>
            <a:pPr lvl="1" indent="0" eaLnBrk="1" hangingPunct="1">
              <a:lnSpc>
                <a:spcPct val="200000"/>
              </a:lnSpc>
              <a:buNone/>
              <a:defRPr/>
            </a:pPr>
            <a:r>
              <a:rPr lang="zh-CN" altLang="en-US" sz="1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读写分离、主备切换</a:t>
            </a:r>
            <a:endParaRPr lang="en-US" altLang="zh-CN" sz="1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20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班级事务处理系统</a:t>
            </a:r>
            <a:endParaRPr lang="en-US" altLang="zh-CN" sz="20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  <a:p>
            <a:pPr lvl="1" indent="0" eaLnBrk="1" hangingPunct="1">
              <a:lnSpc>
                <a:spcPct val="200000"/>
              </a:lnSpc>
              <a:buNone/>
              <a:defRPr/>
            </a:pPr>
            <a:endParaRPr lang="en-US" altLang="zh-CN" sz="1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  <a:p>
            <a:pPr eaLnBrk="1" hangingPunct="1">
              <a:buNone/>
              <a:defRPr/>
            </a:pPr>
            <a:r>
              <a:rPr lang="en-US" altLang="zh-CN" sz="20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	</a:t>
            </a:r>
          </a:p>
          <a:p>
            <a:pPr eaLnBrk="1" hangingPunct="1">
              <a:buNone/>
              <a:defRPr/>
            </a:pPr>
            <a:endParaRPr lang="en-US" altLang="zh-CN" sz="20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EBC09C-2999-4E91-8F43-D70CD438C437}"/>
              </a:ext>
            </a:extLst>
          </p:cNvPr>
          <p:cNvSpPr txBox="1"/>
          <p:nvPr/>
        </p:nvSpPr>
        <p:spPr>
          <a:xfrm>
            <a:off x="2843213" y="482600"/>
            <a:ext cx="5257800" cy="641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6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1.</a:t>
            </a:r>
            <a:r>
              <a:rPr lang="zh-CN" altLang="en-US" sz="36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ea"/>
                <a:sym typeface="Arial" panose="020B0604020202020204" pitchFamily="34" charset="0"/>
              </a:rPr>
              <a:t>做什么</a:t>
            </a:r>
            <a:endParaRPr lang="zh-CN" altLang="en-US" sz="36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0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Text Box 7">
            <a:extLst>
              <a:ext uri="{FF2B5EF4-FFF2-40B4-BE49-F238E27FC236}">
                <a16:creationId xmlns:a16="http://schemas.microsoft.com/office/drawing/2014/main" id="{BBD4DF61-71C9-4E94-875D-F5DA0481C7E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59724" y="1700856"/>
            <a:ext cx="6840570" cy="410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  <a:scene3d>
              <a:camera prst="orthographicFront"/>
              <a:lightRig rig="threePt" dir="t"/>
            </a:scene3d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20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教务系统</a:t>
            </a:r>
            <a:endParaRPr lang="en-US" altLang="zh-CN" sz="20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  <a:p>
            <a:pPr lvl="1" indent="0" eaLnBrk="1" hangingPunct="1">
              <a:lnSpc>
                <a:spcPct val="200000"/>
              </a:lnSpc>
              <a:buNone/>
              <a:defRPr/>
            </a:pPr>
            <a:r>
              <a:rPr lang="zh-CN" altLang="en-US" sz="1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注重学校对于学生的一系列管理</a:t>
            </a:r>
            <a:endParaRPr lang="en-US" altLang="zh-CN" sz="1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20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个人经历</a:t>
            </a:r>
            <a:endParaRPr lang="en-US" altLang="zh-CN" sz="20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  <a:p>
            <a:pPr lvl="1" indent="0" eaLnBrk="1" hangingPunct="1">
              <a:lnSpc>
                <a:spcPct val="210000"/>
              </a:lnSpc>
              <a:buNone/>
              <a:defRPr/>
            </a:pPr>
            <a:r>
              <a:rPr lang="zh-CN" altLang="en-US" sz="1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班委处理班级事务消耗大量时间做重复工作，不方便</a:t>
            </a:r>
            <a:endParaRPr lang="en-US" altLang="zh-CN" sz="1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20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选课系统高并发</a:t>
            </a:r>
            <a:endParaRPr lang="en-US" altLang="zh-CN" sz="20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  <a:p>
            <a:pPr lvl="1" indent="0" eaLnBrk="1" hangingPunct="1">
              <a:lnSpc>
                <a:spcPct val="200000"/>
              </a:lnSpc>
              <a:buNone/>
              <a:defRPr/>
            </a:pPr>
            <a:r>
              <a:rPr lang="zh-CN" altLang="en-US" sz="1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用户体验差</a:t>
            </a:r>
            <a:endParaRPr lang="en-US" altLang="zh-CN" sz="1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  <a:p>
            <a:pPr eaLnBrk="1" hangingPunct="1">
              <a:buNone/>
              <a:defRPr/>
            </a:pPr>
            <a:r>
              <a:rPr lang="en-US" altLang="zh-CN" sz="20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	</a:t>
            </a:r>
          </a:p>
          <a:p>
            <a:pPr eaLnBrk="1" hangingPunct="1">
              <a:buNone/>
              <a:defRPr/>
            </a:pPr>
            <a:endParaRPr lang="en-US" altLang="zh-CN" sz="20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1D2F53-7AA1-4A37-B2AB-300A361419D9}"/>
              </a:ext>
            </a:extLst>
          </p:cNvPr>
          <p:cNvSpPr txBox="1"/>
          <p:nvPr/>
        </p:nvSpPr>
        <p:spPr>
          <a:xfrm>
            <a:off x="2842494" y="476754"/>
            <a:ext cx="5257800" cy="641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6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2.</a:t>
            </a:r>
            <a:r>
              <a:rPr lang="zh-CN" altLang="en-US" sz="36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ea"/>
                <a:sym typeface="Arial" panose="020B0604020202020204" pitchFamily="34" charset="0"/>
              </a:rPr>
              <a:t>为什么</a:t>
            </a:r>
            <a:endParaRPr lang="zh-CN" altLang="en-US" sz="36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993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Text Box 7">
            <a:extLst>
              <a:ext uri="{FF2B5EF4-FFF2-40B4-BE49-F238E27FC236}">
                <a16:creationId xmlns:a16="http://schemas.microsoft.com/office/drawing/2014/main" id="{BBD4DF61-71C9-4E94-875D-F5DA0481C7E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59724" y="1196814"/>
            <a:ext cx="7884276" cy="5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  <a:scene3d>
              <a:camera prst="orthographicFront"/>
              <a:lightRig rig="threePt" dir="t"/>
            </a:scene3d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200000"/>
              </a:lnSpc>
              <a:buNone/>
              <a:defRPr/>
            </a:pPr>
            <a:r>
              <a:rPr lang="zh-CN" altLang="en-US" sz="2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软件工程开发的流程</a:t>
            </a:r>
            <a:endParaRPr lang="en-US" altLang="zh-CN" sz="22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  <a:p>
            <a:pPr lvl="1" indent="0" eaLnBrk="1" hangingPunct="1">
              <a:lnSpc>
                <a:spcPct val="200000"/>
              </a:lnSpc>
              <a:buNone/>
              <a:defRPr/>
            </a:pPr>
            <a:r>
              <a:rPr lang="zh-CN" altLang="en-US" sz="19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需求分析、系统设计、编码、测试</a:t>
            </a:r>
            <a:endParaRPr lang="en-US" altLang="zh-CN" sz="19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  <a:p>
            <a:pPr eaLnBrk="1" hangingPunct="1">
              <a:lnSpc>
                <a:spcPct val="200000"/>
              </a:lnSpc>
              <a:buNone/>
              <a:defRPr/>
            </a:pPr>
            <a:r>
              <a:rPr lang="zh-CN" altLang="en-US" sz="2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难点：</a:t>
            </a:r>
            <a:endParaRPr lang="en-US" altLang="zh-CN" sz="22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19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数据库集群的搭建</a:t>
            </a:r>
            <a:endParaRPr lang="en-US" altLang="zh-CN" sz="19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  <a:p>
            <a:pPr lvl="1" indent="0" eaLnBrk="1" hangingPunct="1">
              <a:lnSpc>
                <a:spcPct val="160000"/>
              </a:lnSpc>
              <a:buNone/>
              <a:defRPr/>
            </a:pPr>
            <a:r>
              <a:rPr lang="zh-CN" altLang="en-US" sz="19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通过</a:t>
            </a:r>
            <a:r>
              <a:rPr lang="en-US" altLang="zh-CN" sz="19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MySQL</a:t>
            </a:r>
            <a:r>
              <a:rPr lang="zh-CN" altLang="en-US" sz="19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自带的主从复制、双主复制功能保持数据的一致性，</a:t>
            </a:r>
            <a:endParaRPr lang="en-US" altLang="zh-CN" sz="19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  <a:p>
            <a:pPr lvl="1" indent="0" eaLnBrk="1" hangingPunct="1">
              <a:lnSpc>
                <a:spcPct val="160000"/>
              </a:lnSpc>
              <a:buNone/>
              <a:defRPr/>
            </a:pPr>
            <a:r>
              <a:rPr lang="zh-CN" altLang="en-US" sz="19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再由</a:t>
            </a:r>
            <a:r>
              <a:rPr lang="en-US" altLang="zh-CN" sz="19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Mycat</a:t>
            </a:r>
            <a:r>
              <a:rPr lang="zh-CN" altLang="en-US" sz="19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配置集群路由，完成读写分离和主备切换</a:t>
            </a:r>
            <a:endParaRPr lang="en-US" altLang="zh-CN" sz="19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19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系统的整体设计</a:t>
            </a:r>
            <a:endParaRPr lang="en-US" altLang="zh-CN" sz="19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  <a:p>
            <a:pPr lvl="1" indent="0" eaLnBrk="1" hangingPunct="1">
              <a:lnSpc>
                <a:spcPct val="160000"/>
              </a:lnSpc>
              <a:buNone/>
              <a:defRPr/>
            </a:pPr>
            <a:r>
              <a:rPr lang="zh-CN" altLang="en-US" sz="19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前端：</a:t>
            </a:r>
            <a:r>
              <a:rPr lang="en-US" altLang="zh-CN" sz="19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Layui	</a:t>
            </a:r>
            <a:r>
              <a:rPr lang="zh-CN" altLang="en-US" sz="19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后端：</a:t>
            </a:r>
            <a:r>
              <a:rPr lang="en-US" altLang="zh-CN" sz="19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Spring + Spring MVC + MyBatis</a:t>
            </a:r>
          </a:p>
          <a:p>
            <a:pPr lvl="1" indent="0" eaLnBrk="1" hangingPunct="1">
              <a:lnSpc>
                <a:spcPct val="160000"/>
              </a:lnSpc>
              <a:buNone/>
              <a:defRPr/>
            </a:pPr>
            <a:r>
              <a:rPr lang="zh-CN" altLang="en-US" sz="19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数据库：</a:t>
            </a:r>
            <a:r>
              <a:rPr lang="en-US" altLang="zh-CN" sz="19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MySQL	</a:t>
            </a:r>
            <a:r>
              <a:rPr lang="zh-CN" altLang="en-US" sz="19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中间件：</a:t>
            </a:r>
            <a:r>
              <a:rPr lang="en-US" altLang="zh-CN" sz="19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Mycat	</a:t>
            </a:r>
            <a:r>
              <a:rPr lang="zh-CN" altLang="en-US" sz="19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服务器：</a:t>
            </a:r>
            <a:r>
              <a:rPr lang="en-US" altLang="zh-CN" sz="19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Tomcat</a:t>
            </a:r>
          </a:p>
          <a:p>
            <a:pPr eaLnBrk="1" hangingPunct="1">
              <a:buNone/>
              <a:defRPr/>
            </a:pPr>
            <a:r>
              <a:rPr lang="en-US" altLang="zh-CN" sz="20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+mn-ea"/>
              </a:rPr>
              <a:t>	</a:t>
            </a:r>
          </a:p>
          <a:p>
            <a:pPr eaLnBrk="1" hangingPunct="1">
              <a:buNone/>
              <a:defRPr/>
            </a:pPr>
            <a:endParaRPr lang="en-US" altLang="zh-CN" sz="20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1D2F53-7AA1-4A37-B2AB-300A361419D9}"/>
              </a:ext>
            </a:extLst>
          </p:cNvPr>
          <p:cNvSpPr txBox="1"/>
          <p:nvPr/>
        </p:nvSpPr>
        <p:spPr>
          <a:xfrm>
            <a:off x="2842494" y="476754"/>
            <a:ext cx="5257800" cy="641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6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3.</a:t>
            </a:r>
            <a:r>
              <a:rPr lang="zh-CN" altLang="en-US" sz="36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ea"/>
                <a:sym typeface="Arial" panose="020B0604020202020204" pitchFamily="34" charset="0"/>
              </a:rPr>
              <a:t>怎么做</a:t>
            </a:r>
            <a:endParaRPr lang="zh-CN" altLang="en-US" sz="36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9B84C9-B09A-4C8C-8662-5FF812E93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91" y="-921"/>
            <a:ext cx="7416618" cy="66701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385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9FF0A277-021C-4AE6-AC40-6B8C61F016FB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887413" y="2570163"/>
            <a:ext cx="7315200" cy="14493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4400" b="1" noProof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感谢您的聆听！</a:t>
            </a:r>
            <a:endParaRPr lang="en-US" altLang="zh-CN" sz="4400" b="1" noProof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36"/>
  <p:tag name="KSO_WM_UNIT_TYPE" val="l_i"/>
  <p:tag name="KSO_WM_UNIT_INDEX" val="1_2"/>
  <p:tag name="KSO_WM_UNIT_CLEAR" val="1"/>
  <p:tag name="KSO_WM_UNIT_LAYERLEVEL" val="1_1"/>
  <p:tag name="KSO_WM_UNIT_ID" val="custom36_10*l_i*1_2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36"/>
  <p:tag name="KSO_WM_UNIT_TYPE" val="l_h_f"/>
  <p:tag name="KSO_WM_UNIT_INDEX" val="1_2_1"/>
  <p:tag name="KSO_WM_UNIT_CLEAR" val="1"/>
  <p:tag name="KSO_WM_UNIT_LAYERLEVEL" val="1_1_1"/>
  <p:tag name="KSO_WM_UNIT_VALUE" val="15"/>
  <p:tag name="KSO_WM_UNIT_HIGHLIGHT" val="0"/>
  <p:tag name="KSO_WM_UNIT_COMPATIBLE" val="0"/>
  <p:tag name="KSO_WM_UNIT_ID" val="custom36_10*l_h_f*1_2_1"/>
  <p:tag name="KSO_WM_UNIT_PRESET_TEXT_INDEX" val="2"/>
  <p:tag name="KSO_WM_UNIT_PRESET_TEXT_LEN" val="10"/>
  <p:tag name="KSO_WM_DIAGRAM_GROUP_CODE" val="l1-1"/>
  <p:tag name="KSO_WM_UNIT_LINE_FORE_SCHEMECOLOR_INDEX" val="5"/>
  <p:tag name="KSO_WM_UNIT_LINE_FILL_TYPE" val="2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36"/>
  <p:tag name="KSO_WM_UNIT_TYPE" val="l_i"/>
  <p:tag name="KSO_WM_UNIT_INDEX" val="1_3"/>
  <p:tag name="KSO_WM_UNIT_CLEAR" val="1"/>
  <p:tag name="KSO_WM_UNIT_LAYERLEVEL" val="1_1"/>
  <p:tag name="KSO_WM_UNIT_ID" val="custom36_10*l_i*1_3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36"/>
  <p:tag name="KSO_WM_UNIT_TYPE" val="l_h_f"/>
  <p:tag name="KSO_WM_UNIT_INDEX" val="1_3_1"/>
  <p:tag name="KSO_WM_UNIT_CLEAR" val="1"/>
  <p:tag name="KSO_WM_UNIT_LAYERLEVEL" val="1_1_1"/>
  <p:tag name="KSO_WM_UNIT_VALUE" val="15"/>
  <p:tag name="KSO_WM_UNIT_HIGHLIGHT" val="0"/>
  <p:tag name="KSO_WM_UNIT_COMPATIBLE" val="0"/>
  <p:tag name="KSO_WM_UNIT_ID" val="custom36_10*l_h_f*1_3_1"/>
  <p:tag name="KSO_WM_UNIT_PRESET_TEXT_INDEX" val="2"/>
  <p:tag name="KSO_WM_UNIT_PRESET_TEXT_LEN" val="10"/>
  <p:tag name="KSO_WM_DIAGRAM_GROUP_CODE" val="l1-1"/>
  <p:tag name="KSO_WM_UNIT_LINE_FORE_SCHEMECOLOR_INDEX" val="6"/>
  <p:tag name="KSO_WM_UNIT_LINE_FILL_TYPE" val="2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36_25"/>
  <p:tag name="KSO_WM_SLIDE_INDEX" val="25"/>
  <p:tag name="KSO_WM_SLIDE_LAYOUT" val="l"/>
  <p:tag name="KSO_WM_SLIDE_LAYOUT_CNT" val="1"/>
  <p:tag name="KSO_WM_SLIDE_TYPE" val="text"/>
  <p:tag name="KSO_WM_BEAUTIFY_FLAG" val="#wm#"/>
  <p:tag name="KSO_WM_SLIDE_POSITION" val="82*56"/>
  <p:tag name="KSO_WM_SLIDE_SIZE" val="542*397"/>
  <p:tag name="KSO_WM_SLIDE_ITEM_CNT" val="2"/>
  <p:tag name="KSO_WM_TEMPLATE_CATEGORY" val="custom"/>
  <p:tag name="KSO_WM_TEMPLATE_INDEX" val="36"/>
  <p:tag name="KSO_WM_TAG_VERSION" val="1.0"/>
  <p:tag name="KSO_WM_DIAGRAM_GROUP_CODE" val="l1-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36"/>
  <p:tag name="KSO_WM_UNIT_TYPE" val="l_h_a"/>
  <p:tag name="KSO_WM_UNIT_INDEX" val="1_1_1"/>
  <p:tag name="KSO_WM_UNIT_CLEAR" val="1"/>
  <p:tag name="KSO_WM_UNIT_LAYERLEVEL" val="1_1_1"/>
  <p:tag name="KSO_WM_UNIT_VALUE" val="21"/>
  <p:tag name="KSO_WM_UNIT_HIGHLIGHT" val="0"/>
  <p:tag name="KSO_WM_UNIT_COMPATIBLE" val="0"/>
  <p:tag name="KSO_WM_UNIT_ID" val="custom36_25*l_h_a*1_1_1"/>
  <p:tag name="KSO_WM_UNIT_PRESET_TEXT_INDEX" val="0"/>
  <p:tag name="KSO_WM_UNIT_PRESET_TEXT_LEN" val="9"/>
  <p:tag name="KSO_WM_DIAGRAM_GROUP_CODE" val="l1-4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36_25"/>
  <p:tag name="KSO_WM_SLIDE_INDEX" val="25"/>
  <p:tag name="KSO_WM_SLIDE_LAYOUT" val="l"/>
  <p:tag name="KSO_WM_SLIDE_LAYOUT_CNT" val="1"/>
  <p:tag name="KSO_WM_SLIDE_TYPE" val="text"/>
  <p:tag name="KSO_WM_BEAUTIFY_FLAG" val="#wm#"/>
  <p:tag name="KSO_WM_SLIDE_POSITION" val="82*56"/>
  <p:tag name="KSO_WM_SLIDE_SIZE" val="542*397"/>
  <p:tag name="KSO_WM_SLIDE_ITEM_CNT" val="2"/>
  <p:tag name="KSO_WM_TEMPLATE_CATEGORY" val="custom"/>
  <p:tag name="KSO_WM_TEMPLATE_INDEX" val="36"/>
  <p:tag name="KSO_WM_TAG_VERSION" val="1.0"/>
  <p:tag name="KSO_WM_DIAGRAM_GROUP_CODE" val="l1-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36"/>
  <p:tag name="KSO_WM_UNIT_TYPE" val="l_h_a"/>
  <p:tag name="KSO_WM_UNIT_INDEX" val="1_1_1"/>
  <p:tag name="KSO_WM_UNIT_CLEAR" val="1"/>
  <p:tag name="KSO_WM_UNIT_LAYERLEVEL" val="1_1_1"/>
  <p:tag name="KSO_WM_UNIT_VALUE" val="21"/>
  <p:tag name="KSO_WM_UNIT_HIGHLIGHT" val="0"/>
  <p:tag name="KSO_WM_UNIT_COMPATIBLE" val="0"/>
  <p:tag name="KSO_WM_UNIT_ID" val="custom36_25*l_h_a*1_1_1"/>
  <p:tag name="KSO_WM_UNIT_PRESET_TEXT_INDEX" val="0"/>
  <p:tag name="KSO_WM_UNIT_PRESET_TEXT_LEN" val="9"/>
  <p:tag name="KSO_WM_DIAGRAM_GROUP_CODE" val="l1-4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36_25"/>
  <p:tag name="KSO_WM_SLIDE_INDEX" val="25"/>
  <p:tag name="KSO_WM_SLIDE_LAYOUT" val="l"/>
  <p:tag name="KSO_WM_SLIDE_LAYOUT_CNT" val="1"/>
  <p:tag name="KSO_WM_SLIDE_TYPE" val="text"/>
  <p:tag name="KSO_WM_BEAUTIFY_FLAG" val="#wm#"/>
  <p:tag name="KSO_WM_SLIDE_POSITION" val="82*56"/>
  <p:tag name="KSO_WM_SLIDE_SIZE" val="542*397"/>
  <p:tag name="KSO_WM_SLIDE_ITEM_CNT" val="2"/>
  <p:tag name="KSO_WM_TEMPLATE_CATEGORY" val="custom"/>
  <p:tag name="KSO_WM_TEMPLATE_INDEX" val="36"/>
  <p:tag name="KSO_WM_TAG_VERSION" val="1.0"/>
  <p:tag name="KSO_WM_DIAGRAM_GROUP_CODE" val="l1-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36"/>
  <p:tag name="KSO_WM_UNIT_TYPE" val="l_h_a"/>
  <p:tag name="KSO_WM_UNIT_INDEX" val="1_1_1"/>
  <p:tag name="KSO_WM_UNIT_CLEAR" val="1"/>
  <p:tag name="KSO_WM_UNIT_LAYERLEVEL" val="1_1_1"/>
  <p:tag name="KSO_WM_UNIT_VALUE" val="21"/>
  <p:tag name="KSO_WM_UNIT_HIGHLIGHT" val="0"/>
  <p:tag name="KSO_WM_UNIT_COMPATIBLE" val="0"/>
  <p:tag name="KSO_WM_UNIT_ID" val="custom36_25*l_h_a*1_1_1"/>
  <p:tag name="KSO_WM_UNIT_PRESET_TEXT_INDEX" val="0"/>
  <p:tag name="KSO_WM_UNIT_PRESET_TEXT_LEN" val="9"/>
  <p:tag name="KSO_WM_DIAGRAM_GROUP_CODE" val="l1-4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36_30"/>
  <p:tag name="KSO_WM_SLIDE_INDEX" val="30"/>
  <p:tag name="KSO_WM_SLIDE_LAYOUT" val="a"/>
  <p:tag name="KSO_WM_SLIDE_LAYOUT_CNT" val="1"/>
  <p:tag name="KSO_WM_SLIDE_TYPE" val="endPage"/>
  <p:tag name="KSO_WM_BEAUTIFY_FLAG" val="#wm#"/>
  <p:tag name="KSO_WM_SLIDE_ITEM_CNT" val="1"/>
  <p:tag name="KSO_WM_TEMPLATE_CATEGORY" val="custom"/>
  <p:tag name="KSO_WM_TEMPLATE_INDEX" val="36"/>
  <p:tag name="KSO_WM_TAG_VERSION" val="1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36"/>
  <p:tag name="KSO_WM_UNIT_TYPE" val="a"/>
  <p:tag name="KSO_WM_UNIT_INDEX" val="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ID" val="custom36_30*a*1"/>
  <p:tag name="KSO_WM_UNIT_PRESET_TEXT" val="THANK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1、12、13、18、23、26、30"/>
  <p:tag name="KSO_WM_SLIDE_ID" val="custom36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36"/>
  <p:tag name="KSO_WM_TAG_VERSION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36"/>
  <p:tag name="KSO_WM_UNIT_TYPE" val="a"/>
  <p:tag name="KSO_WM_UNIT_INDEX" val="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ID" val="custom36_1*a*1"/>
  <p:tag name="KSO_WM_UNIT_PRESET_TEXT_INDEX" val="0"/>
  <p:tag name="KSO_WM_UNIT_PRESET_TEXT_LEN" val="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36"/>
  <p:tag name="KSO_WM_UNIT_TYPE" val="b"/>
  <p:tag name="KSO_WM_UNIT_INDEX" val="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ID" val="custom36_1*b*1"/>
  <p:tag name="KSO_WM_UNIT_PRESET_TEXT_INDEX" val="1"/>
  <p:tag name="KSO_WM_UNIT_PRESET_TEXT_LEN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36_14"/>
  <p:tag name="KSO_WM_SLIDE_INDEX" val="14"/>
  <p:tag name="KSO_WM_SLIDE_LAYOUT" val="a_f_d"/>
  <p:tag name="KSO_WM_SLIDE_LAYOUT_CNT" val="1_1_1"/>
  <p:tag name="KSO_WM_SLIDE_TYPE" val="text"/>
  <p:tag name="KSO_WM_BEAUTIFY_FLAG" val="#wm#"/>
  <p:tag name="KSO_WM_SLIDE_POSITION" val="0*0"/>
  <p:tag name="KSO_WM_SLIDE_SIZE" val="689*540"/>
  <p:tag name="KSO_WM_SLIDE_ITEM_CNT" val="2"/>
  <p:tag name="KSO_WM_TEMPLATE_CATEGORY" val="custom"/>
  <p:tag name="KSO_WM_TEMPLATE_INDEX" val="36"/>
  <p:tag name="KSO_WM_TAG_VERSION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36"/>
  <p:tag name="KSO_WM_UNIT_TYPE" val="d"/>
  <p:tag name="KSO_WM_UNIT_INDEX" val="1"/>
  <p:tag name="KSO_WM_UNIT_ID" val="custom36_14*d*1"/>
  <p:tag name="KSO_WM_UNIT_CLEAR" val="0"/>
  <p:tag name="KSO_WM_UNIT_LAYERLEVEL" val="1"/>
  <p:tag name="KSO_WM_UNIT_VALUE" val="1903*1266"/>
  <p:tag name="KSO_WM_UNIT_HIGHLIGHT" val="0"/>
  <p:tag name="KSO_WM_UNIT_COMPATIBL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36"/>
  <p:tag name="KSO_WM_UNIT_TYPE" val="l_i"/>
  <p:tag name="KSO_WM_UNIT_INDEX" val="1_1"/>
  <p:tag name="KSO_WM_UNIT_CLEAR" val="1"/>
  <p:tag name="KSO_WM_UNIT_LAYERLEVEL" val="1_1"/>
  <p:tag name="KSO_WM_UNIT_ID" val="custom36_10*l_i*1_1"/>
  <p:tag name="KSO_WM_DIAGRAM_GROUP_CODE" val="l1-1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36"/>
  <p:tag name="KSO_WM_UNIT_TYPE" val="l_h_f"/>
  <p:tag name="KSO_WM_UNIT_INDEX" val="1_1_1"/>
  <p:tag name="KSO_WM_UNIT_CLEAR" val="1"/>
  <p:tag name="KSO_WM_UNIT_LAYERLEVEL" val="1_1_1"/>
  <p:tag name="KSO_WM_UNIT_VALUE" val="15"/>
  <p:tag name="KSO_WM_UNIT_HIGHLIGHT" val="0"/>
  <p:tag name="KSO_WM_UNIT_COMPATIBLE" val="0"/>
  <p:tag name="KSO_WM_UNIT_ID" val="custom36_10*l_h_f*1_1_1"/>
  <p:tag name="KSO_WM_UNIT_PRESET_TEXT_INDEX" val="2"/>
  <p:tag name="KSO_WM_UNIT_PRESET_TEXT_LEN" val="10"/>
  <p:tag name="KSO_WM_DIAGRAM_GROUP_CODE" val="l1-1"/>
  <p:tag name="KSO_WM_UNIT_LINE_FORE_SCHEMECOLOR_INDEX" val="8"/>
  <p:tag name="KSO_WM_UNIT_LINE_FILL_TYPE" val="2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默认设计模板">
  <a:themeElements>
    <a:clrScheme name="自定义 6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B262C"/>
      </a:accent1>
      <a:accent2>
        <a:srgbClr val="00BAF7"/>
      </a:accent2>
      <a:accent3>
        <a:srgbClr val="921519"/>
      </a:accent3>
      <a:accent4>
        <a:srgbClr val="F96D00"/>
      </a:accent4>
      <a:accent5>
        <a:srgbClr val="E4ECF8"/>
      </a:accent5>
      <a:accent6>
        <a:srgbClr val="FFCC00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Pages>0</Pages>
  <Words>146</Words>
  <Characters>0</Characters>
  <Application>Microsoft Office PowerPoint</Application>
  <DocSecurity>0</DocSecurity>
  <PresentationFormat>全屏显示(4:3)</PresentationFormat>
  <Lines>0</Lines>
  <Paragraphs>42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黑体</vt:lpstr>
      <vt:lpstr>Calibri</vt:lpstr>
      <vt:lpstr>+mn-ea</vt:lpstr>
      <vt:lpstr>1_默认设计模板</vt:lpstr>
      <vt:lpstr>基于Mycat中间件的  班级事务处理系统的设计与实现</vt:lpstr>
      <vt:lpstr>PowerPoint 演示文稿</vt:lpstr>
      <vt:lpstr>PowerPoint 演示文稿</vt:lpstr>
      <vt:lpstr>PowerPoint 演示文稿</vt:lpstr>
      <vt:lpstr>PowerPoint 演示文稿</vt:lpstr>
      <vt:lpstr>感谢您的聆听！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“三位一体”介绍及经验分享</dc:title>
  <dc:subject/>
  <dc:creator>Solo Xu</dc:creator>
  <cp:keywords/>
  <dc:description/>
  <cp:lastModifiedBy>许 豪</cp:lastModifiedBy>
  <cp:revision>27</cp:revision>
  <dcterms:created xsi:type="dcterms:W3CDTF">2017-02-07T07:46:00Z</dcterms:created>
  <dcterms:modified xsi:type="dcterms:W3CDTF">2019-03-19T07:08:22Z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