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3BA-21F8-C4ED-2D49-B0A5E6F2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D7DE1-6E63-4E47-B38E-F6D880AD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D0AD-3B8C-8D08-3693-191D188D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F79F-0B79-FC72-E899-391724F9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A19A-416F-0386-BFFC-0EBA8F08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A99D-1B09-A5DE-EBAC-03A632A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02D61-C95B-94ED-8CD2-BC841E6C1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8F64-7D59-FF84-5C72-7D75549C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D449-4B25-673F-360E-4A6241A9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2617-3C03-40F1-E7B9-6755D583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1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2B59-82F8-6DFA-3654-94EE35B30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18AA-0640-8326-16DC-0F75F957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9FBA-5218-BEC4-810C-91680575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4184-43E8-FD43-F8BB-EEC9C47D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779F-E19F-FAE3-A288-7EC48DF4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9634-BC7F-FB01-68E8-D12F987A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31BC-2BE6-76F7-EE16-48244F2F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576E-8AE0-5764-FD35-1D47A853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B1E5-4953-F556-410E-033A5C6B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AC2A-32D7-930C-1806-22CF7636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E8B3-9AB7-C6DB-63C7-8768B36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891D2-8E1E-A201-72F2-31897317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CB07-5C5A-85AC-BEF7-0A48DCC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E889-046B-65D9-D567-4FB38565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37F9-0D6D-ACEA-F0E7-83D7B5B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AF61-0B31-C31A-E6E4-3E558DA8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8E37-EEC6-D779-240C-4279A498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4DAE-EBCD-3DC2-BD75-4C791D415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E349-F097-3B80-6305-6FA8D306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232E7-BEAA-F7CE-4D66-218D6AC5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B6306-2222-EB4C-31FD-33FCAF4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BEB-1659-7A3E-456E-0C129306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A43F-D22C-A088-D4C2-738977EC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00268-879D-80B7-80BB-229593CF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0FF4A-3297-5536-2CBD-08B5418EB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E95F9-B2F9-26EB-7173-A115DA9BE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B1CE7-5F86-07EE-7BB4-A5EBDC89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3C57E-411A-049F-213C-21425739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0FA31-996B-14D1-C28B-55FAAA56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2E3B-6A22-EC94-53DC-EC54EF9E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77136-C1F0-5B55-C37A-9850265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2A9F8-EEF8-9D91-4816-48F459C3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BDC3-D8BD-3E22-7B99-AE09B349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06D17-857F-5394-2A39-C0B81DB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B1CE1-B514-061B-B1A8-C46F67D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D9E4-CB04-92D4-06E2-5A1CF886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1328-9513-14C4-4D6C-9D2D51D2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F0B1-BC2C-6E9A-44E9-BC6289C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38635-1F64-B9C8-56FE-6735D9CF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0DA4F-95CD-2F0D-BFAD-323CE60E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A74D-E4B4-9C24-3676-BACDB60B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BE7F-352C-825B-AAC6-643B758F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C6DB-F4F0-999F-9348-03D8DD3E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2B77B-4D3D-16BD-4340-F9B3C8E82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FAD61-2E8F-A099-9B74-CBB73F9B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4514-148E-A4FA-96D0-A338B52D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A1790-6F05-F8D9-CFAA-F187624D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FB2C-77DE-1E38-EEC8-C6B97D8D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9D8C1-4902-E033-98B9-43F9CED6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E90C-2127-D09D-A165-CD175B58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C0D7-3F55-68BC-FAF4-254425411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4463E-1EA4-4BF4-AAC4-7CB61B22F65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9C1B-C1E2-559F-09C3-7FAC9C133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ADC1-0B88-1BBC-AEBE-97EEE5217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3911D-A926-4FCF-A768-02B114FA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2B40-4EA3-E901-2723-D7DE4032D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Colorizing and restoring old images and video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9F9F-7BE8-9D3D-53CB-282A38808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293145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Colorizing and restoring old images and video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Ngô Thị Thùy Linh</dc:creator>
  <cp:lastModifiedBy>Ngô Thị Thùy Linh</cp:lastModifiedBy>
  <cp:revision>1</cp:revision>
  <dcterms:created xsi:type="dcterms:W3CDTF">2025-02-10T04:48:18Z</dcterms:created>
  <dcterms:modified xsi:type="dcterms:W3CDTF">2025-02-10T04:58:52Z</dcterms:modified>
</cp:coreProperties>
</file>