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8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1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61CB-0167-463D-82E2-CBD28058F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4A33-0EFF-47A8-B98A-2FDFBD27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2463"/>
            <a:ext cx="10213200" cy="610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1F5E-67A4-4850-B2BA-40D060D0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50466"/>
            <a:ext cx="10213200" cy="1112836"/>
          </a:xfrm>
        </p:spPr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CSDL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(TPB)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7217FB-567B-4578-B1F9-D0EE52537CFA}"/>
              </a:ext>
            </a:extLst>
          </p:cNvPr>
          <p:cNvSpPr txBox="1">
            <a:spLocks/>
          </p:cNvSpPr>
          <p:nvPr/>
        </p:nvSpPr>
        <p:spPr>
          <a:xfrm>
            <a:off x="936000" y="2441104"/>
            <a:ext cx="10213200" cy="6102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FP-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AB08D-D97C-4895-91D8-CE9D06536CD8}"/>
              </a:ext>
            </a:extLst>
          </p:cNvPr>
          <p:cNvSpPr txBox="1">
            <a:spLocks/>
          </p:cNvSpPr>
          <p:nvPr/>
        </p:nvSpPr>
        <p:spPr>
          <a:xfrm>
            <a:off x="936000" y="3330791"/>
            <a:ext cx="10213200" cy="6102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5B2B24-8B77-40A5-9A63-A84F8A1A4E5F}"/>
              </a:ext>
            </a:extLst>
          </p:cNvPr>
          <p:cNvSpPr txBox="1">
            <a:spLocks/>
          </p:cNvSpPr>
          <p:nvPr/>
        </p:nvSpPr>
        <p:spPr>
          <a:xfrm>
            <a:off x="936000" y="4220478"/>
            <a:ext cx="10213200" cy="6102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7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6E1E5-4B30-48AA-B891-A407CDCC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2463"/>
            <a:ext cx="10213200" cy="610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721019-6DB7-4256-8714-88B35421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50465"/>
            <a:ext cx="10213200" cy="3470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trong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bơ,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dâu} =&gt; 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tươi}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3%,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45, gia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cao} =&gt; 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1.5%,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76%)</a:t>
            </a:r>
          </a:p>
        </p:txBody>
      </p:sp>
    </p:spTree>
    <p:extLst>
      <p:ext uri="{BB962C8B-B14F-4D97-AF65-F5344CB8AC3E}">
        <p14:creationId xmlns:p14="http://schemas.microsoft.com/office/powerpoint/2010/main" val="28239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6E1E5-4B30-48AA-B891-A407CDCC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2463"/>
            <a:ext cx="10213200" cy="610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721019-6DB7-4256-8714-88B35421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50465"/>
            <a:ext cx="10213200" cy="38203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{x1, x2, … 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siêu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= 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phim: I = {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Ironman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itemset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 = {T1, T2, … 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gồm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transaction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Ti  D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Ti  I.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0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6E1E5-4B30-48AA-B891-A407CDCC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2463"/>
            <a:ext cx="10213200" cy="610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721019-6DB7-4256-8714-88B35421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50465"/>
            <a:ext cx="10213200" cy="4929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I: I = {A, B, C, D, E}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D: D = {T1, T2, T3, T4, T5, T6},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{A, B, D, E}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{B, C, E}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= {A, B, D, E}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= {A, B, C, E}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= {A, B, C, D, E}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= {B, C, D}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6E1E5-4B30-48AA-B891-A407CDCC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2463"/>
            <a:ext cx="10213200" cy="610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1721019-6DB7-4256-8714-88B35421D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400" y="1150464"/>
                <a:ext cx="10213200" cy="570753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Tập/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(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 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D),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giao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D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pPr lvl="2" indent="0">
                  <a:buNone/>
                </a:pP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 D) =  |{T | T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X 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}| 	(1)</a:t>
                </a: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tương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D),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trăm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giao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trong D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X: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sup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vi-V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</m:oMath>
                </a14:m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(2)</a:t>
                </a: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coi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itemset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trong D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D) ≥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minsup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do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02900" lvl="1" indent="-342900">
                  <a:buFont typeface="Arial" panose="020B0604020202020204" pitchFamily="34" charset="0"/>
                  <a:buChar char="•"/>
                </a:pP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vi-V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(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k-</a:t>
                </a:r>
                <a:r>
                  <a:rPr lang="vi-V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vi-V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1721019-6DB7-4256-8714-88B35421D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400" y="1150464"/>
                <a:ext cx="10213200" cy="5707536"/>
              </a:xfrm>
              <a:blipFill>
                <a:blip r:embed="rId2"/>
                <a:stretch>
                  <a:fillRect l="-537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44599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Cambria Math</vt:lpstr>
      <vt:lpstr>Goudy Old Style</vt:lpstr>
      <vt:lpstr>Times New Roman</vt:lpstr>
      <vt:lpstr>Wingdings</vt:lpstr>
      <vt:lpstr>FrostyVTI</vt:lpstr>
      <vt:lpstr>Khai phá luật kết hợp</vt:lpstr>
      <vt:lpstr>1. Khái niệm và định nghĩa</vt:lpstr>
      <vt:lpstr>1. Khái niệm và định nghĩa</vt:lpstr>
      <vt:lpstr>1. Khái niệm và định nghĩa</vt:lpstr>
      <vt:lpstr>1. Khái niệm và định nghĩa</vt:lpstr>
      <vt:lpstr>1. Khái niệm và định nghĩa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luật kết hợp</dc:title>
  <dc:creator>Yang Pham</dc:creator>
  <cp:lastModifiedBy>Yang Pham</cp:lastModifiedBy>
  <cp:revision>141</cp:revision>
  <dcterms:created xsi:type="dcterms:W3CDTF">2021-10-28T01:13:49Z</dcterms:created>
  <dcterms:modified xsi:type="dcterms:W3CDTF">2021-10-28T02:40:11Z</dcterms:modified>
</cp:coreProperties>
</file>