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VTM/VVC – Nghiên cứu tối ưu hiệu năng (Efficiency)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Dataset ~300 log • RA (coarse 16 frames) • Ngày: 2025-09-26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Sanity &amp; giới hạn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perf_ablate đáng tin cậy → dùng để xếp hạng chính</a:t>
            </a:r>
          </a:p>
          <a:p>
            <a:pPr/>
            <a:r>
              <a:t>perf_add có dấu hiệu cờ không áp dụng (RD trùng nhau) → bỏ qua ở vòng này</a:t>
            </a:r>
          </a:p>
          <a:p>
            <a:pPr/>
            <a:r>
              <a:t>COARSE 16 frames có thể đánh giá thấp SAO; confirm dài sẽ rõ hơn</a:t>
            </a:r>
          </a:p>
          <a:p>
            <a:pPr/>
            <a:r>
              <a:t>Chỉ số chính: PSNR‑Y; nếu mục tiêu là VMAF/SSIM có thể có sai khác nhỏ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 hoạch confirm (khuyến nghị)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RA, 33 frames (hoặc full clip), QP 22/27/32/37</a:t>
            </a:r>
          </a:p>
          <a:p>
            <a:pPr/>
            <a:r>
              <a:t>Baseline: Baseline_Ref; Experiment: Eff_Best</a:t>
            </a:r>
          </a:p>
          <a:p>
            <a:pPr/>
            <a:r>
              <a:t>B/C/D (có thể mở rộng A/E), xuất BD‑Rate tổng + theo sequence + theo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Chế độ: Random Access (encoder_randomaccess_vtm.cfg)</a:t>
            </a:r>
          </a:p>
          <a:p>
            <a:pPr/>
            <a:r>
              <a:t>QP dùng cho BD‑Rate: 27, 32, 37 (coarse)</a:t>
            </a:r>
          </a:p>
          <a:p>
            <a:pPr/>
            <a:r>
              <a:t>Sequences: Class B/C/D (1080p/480p/240p), 5 chuỗi; 16 frames/seq</a:t>
            </a:r>
          </a:p>
          <a:p>
            <a:pPr/>
            <a:r>
              <a:t>Anchors: Baseline_Ref (chuẩn), Baseline_Min (tắt tool hiệu năng)</a:t>
            </a:r>
          </a:p>
          <a:p>
            <a:pPr/>
            <a:r>
              <a:t>Metric: BD‑Rate theo PSNR‑Y (âm tốt hơn)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Parsing &amp; Tính BD‑Rate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VTM 23.11: lấy Bitrate/Y‑PSNR từ Layer summary; fallback POC [Y … dB]</a:t>
            </a:r>
          </a:p>
          <a:p>
            <a:pPr/>
            <a:r>
              <a:t>Nếu thiếu bitrate: tính từ tổng 'POC … bits' × fps/1000</a:t>
            </a:r>
          </a:p>
          <a:p>
            <a:pPr/>
            <a:r>
              <a:t>BD‑Rate: fit bậc 3 trong log‑rate, tích phân trên miền PSNR‑Y chồng nhau (chuẩn JVET)</a:t>
            </a:r>
          </a:p>
          <a:p>
            <a:pPr/>
            <a:r>
              <a:t>Chuẩn hóa lợi ích: perf_ablate → benefit=+BD; perf_add → benefit=−BD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Xếp hạng tool theo lợi ích khi BẬT (perf_ablate)</a:t>
            </a:r>
          </a:p>
        </p:txBody>
      </p:sp>
      <p:pic>
        <p:nvPicPr>
          <p:cNvPr id="3" name="Picture 2" descr="chart_rank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8558784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 tool lõi (perf_ablate)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65760">
                <a:tc>
                  <a:txBody>
                    <a:bodyPr/>
                    <a:lstStyle/>
                    <a:p>
                      <a:r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Mean benefit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Median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#Seq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RDOQ/DepQuant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ALF/CCALF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Deblocking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Lợi ích theo Class độ phân giải (perf_ablate)</a:t>
            </a:r>
          </a:p>
        </p:txBody>
      </p:sp>
      <p:pic>
        <p:nvPicPr>
          <p:cNvPr id="3" name="Picture 2" descr="chart_per_class_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8558784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Tương quan lợi ích giữa các tool (perf_ablate)</a:t>
            </a:r>
          </a:p>
        </p:txBody>
      </p:sp>
      <p:pic>
        <p:nvPicPr>
          <p:cNvPr id="3" name="Picture 2" descr="chart_corr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5705856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Chọn preset Eff_Best (lý 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RDOQ/DepQuant: lợi lớn và ổn định nhất (trụ cột)</a:t>
            </a:r>
          </a:p>
          <a:p>
            <a:pPr/>
            <a:r>
              <a:t>ALF/CCALF: lợi rõ, cộng hưởng tốt với Deblock/SAO</a:t>
            </a:r>
          </a:p>
          <a:p>
            <a:pPr/>
            <a:r>
              <a:t>Deblocking: lợi ổn định, dọn nhiễu cho ALF</a:t>
            </a:r>
          </a:p>
          <a:p>
            <a:pPr/>
            <a:r>
              <a:t>SAO: lợi nhỏ ở 16 frames nhưng an toàn khi run dài (cộng hưởng)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Preset đề xuất – Eff_Best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--DepQuant=1 --RDOQ=1 --RDOQTS=1</a:t>
            </a:r>
          </a:p>
          <a:p>
            <a:pPr/>
            <a:r>
              <a:t>--ALF=1 --CCALF=1</a:t>
            </a:r>
          </a:p>
          <a:p>
            <a:pPr/>
            <a:r>
              <a:t>--SAO=1</a:t>
            </a:r>
          </a:p>
          <a:p>
            <a:pPr/>
            <a:r>
              <a:t>--DeblockingFilterDisable=0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