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2"/>
  </p:sldMasterIdLst>
  <p:notesMasterIdLst>
    <p:notesMasterId r:id="rId11"/>
  </p:notesMasterIdLst>
  <p:sldIdLst>
    <p:sldId id="269" r:id="rId3"/>
    <p:sldId id="266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4F29"/>
    <a:srgbClr val="D24726"/>
    <a:srgbClr val="D2B4A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9" autoAdjust="0"/>
    <p:restoredTop sz="94255" autoAdjust="0"/>
  </p:normalViewPr>
  <p:slideViewPr>
    <p:cSldViewPr snapToGrid="0">
      <p:cViewPr varScale="1">
        <p:scale>
          <a:sx n="66" d="100"/>
          <a:sy n="66" d="100"/>
        </p:scale>
        <p:origin x="8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18/03/2015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7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18/03/2015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2887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1" cy="72887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18/03/2015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18/03/2015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18/03/2015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18/03/2015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18/03/2015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18/03/2015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18/03/2015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18/03/2015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viethung92gtvt/orac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viethung92gtvt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57198" y="2801257"/>
            <a:ext cx="10749367" cy="6992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LOV (List Of Values)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994400" y="4907230"/>
            <a:ext cx="6197600" cy="1747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 smtClean="0"/>
              <a:t>Biên soạn: Nguyễn Việt Hưng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 smtClean="0"/>
              <a:t>Bộ môn: Khoa Học Máy Tính -  Khoa Công Nghệ Thông Tin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 smtClean="0"/>
              <a:t>Trường Đại Học Giao Thông Vân Tải</a:t>
            </a: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</a:rPr>
              <a:t>Website: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https://sites.google.com/site/viethung92gtvt/oracle</a:t>
            </a:r>
            <a:endParaRPr lang="en-US" sz="1800" b="1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</a:rPr>
              <a:t>Email: </a:t>
            </a:r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viethung92gtvt@gmail.com</a:t>
            </a:r>
            <a:endParaRPr lang="en-US" sz="1800" b="1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endParaRPr lang="en-US" sz="1800" b="1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9911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LOV sử dụng Lov Wizard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5771" y="914400"/>
            <a:ext cx="556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Bước 1: Tạo một module có datablock cần tạo lov</a:t>
            </a:r>
          </a:p>
          <a:p>
            <a:endParaRPr lang="en-US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377038"/>
            <a:ext cx="11027532" cy="43480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30167" y="5818409"/>
            <a:ext cx="4592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Demo Form hiển thị thông tin bảng EMP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40461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LOV sử dụng Lov Wizard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5771" y="914400"/>
            <a:ext cx="5531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Bước </a:t>
            </a:r>
            <a:r>
              <a:rPr lang="en-US" b="1"/>
              <a:t>2: Chuột phải vào module, chọn Lov Wizard</a:t>
            </a:r>
          </a:p>
          <a:p>
            <a:endParaRPr lang="en-US" b="1" smtClean="0"/>
          </a:p>
          <a:p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597" y="1217834"/>
            <a:ext cx="60007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LOV sử dụng Lov Wizard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5771" y="914400"/>
            <a:ext cx="92107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Bước 3: Next, viết câu lệnh SQL. Có thể chọn Build SQL Query để chọn bảng dữ liệu</a:t>
            </a:r>
            <a:endParaRPr lang="en-US" b="1"/>
          </a:p>
          <a:p>
            <a:endParaRPr lang="en-US" b="1" smtClean="0"/>
          </a:p>
          <a:p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39" y="1376065"/>
            <a:ext cx="6307890" cy="483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3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LOV sử dụng Lov Wizard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5771" y="914400"/>
            <a:ext cx="4894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Bước 4: Next, Chọn các cột hiển thị trên lov</a:t>
            </a:r>
            <a:endParaRPr lang="en-US" b="1"/>
          </a:p>
          <a:p>
            <a:endParaRPr lang="en-US" b="1" smtClean="0"/>
          </a:p>
          <a:p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538" y="1376065"/>
            <a:ext cx="6288959" cy="48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LOV sử dụng Lov Wizard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5772" y="914400"/>
            <a:ext cx="11251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Bước 5: Next, Chọn cột cần trả về giá trị cho textitem trên datablock ở ô Return value. Có thể bấm vào Look up return item... Để tìm textitem cần trả về giá trị trên datablock.</a:t>
            </a:r>
            <a:endParaRPr lang="en-US" b="1"/>
          </a:p>
          <a:p>
            <a:endParaRPr lang="en-US" b="1" smtClean="0"/>
          </a:p>
          <a:p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644" y="1638378"/>
            <a:ext cx="60007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LOV sử dụng Lov Wizard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5772" y="914400"/>
            <a:ext cx="11251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Bước 6: Next, Đặt tiêu đề cho LOV</a:t>
            </a:r>
            <a:endParaRPr lang="en-US" b="1"/>
          </a:p>
          <a:p>
            <a:endParaRPr lang="en-US" b="1" smtClean="0"/>
          </a:p>
          <a:p>
            <a:endParaRPr lang="en-US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597" y="1376065"/>
            <a:ext cx="60007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Tạo LOV sử dụng Lov Wizard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5772" y="914400"/>
            <a:ext cx="11251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Bước 7: Finish.</a:t>
            </a:r>
            <a:endParaRPr lang="en-US" b="1"/>
          </a:p>
          <a:p>
            <a:endParaRPr lang="en-US" b="1" smtClean="0"/>
          </a:p>
          <a:p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275772" y="1211943"/>
            <a:ext cx="11251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Bước 8: Viết trigger cho textitem cần hiển thị lov</a:t>
            </a:r>
            <a:endParaRPr lang="en-US" b="1"/>
          </a:p>
          <a:p>
            <a:endParaRPr lang="en-US" b="1" smtClean="0"/>
          </a:p>
          <a:p>
            <a:endParaRPr lang="en-US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21" y="1659093"/>
            <a:ext cx="10490415" cy="498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E9D68F80C5CCC4695A83CE6ECAA6761" ma:contentTypeVersion="0" ma:contentTypeDescription="Tạo tài liệu mới." ma:contentTypeScope="" ma:versionID="38796cbffd4d15f62ceb245b1808429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f506a9e505cd8b2c704d12ca9a8d71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6C84ED-6A81-4036-BFBC-D205E620830A}"/>
</file>

<file path=customXml/itemProps2.xml><?xml version="1.0" encoding="utf-8"?>
<ds:datastoreItem xmlns:ds="http://schemas.openxmlformats.org/officeDocument/2006/customXml" ds:itemID="{D928A3C1-B0CA-4E36-A470-89A8043A863C}"/>
</file>

<file path=customXml/itemProps3.xml><?xml version="1.0" encoding="utf-8"?>
<ds:datastoreItem xmlns:ds="http://schemas.openxmlformats.org/officeDocument/2006/customXml" ds:itemID="{296C5729-386F-4C46-8EBB-DA79574BEE75}"/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1554</TotalTime>
  <Words>213</Words>
  <Application>Microsoft Office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Times New Roman</vt:lpstr>
      <vt:lpstr>WelcomeDoc</vt:lpstr>
      <vt:lpstr>PowerPoint Presentation</vt:lpstr>
      <vt:lpstr>Tạo LOV sử dụng Lov Wizard</vt:lpstr>
      <vt:lpstr>Tạo LOV sử dụng Lov Wizard</vt:lpstr>
      <vt:lpstr>Tạo LOV sử dụng Lov Wizard</vt:lpstr>
      <vt:lpstr>Tạo LOV sử dụng Lov Wizard</vt:lpstr>
      <vt:lpstr>Tạo LOV sử dụng Lov Wizard</vt:lpstr>
      <vt:lpstr>Tạo LOV sử dụng Lov Wizard</vt:lpstr>
      <vt:lpstr>Tạo LOV sử dụng Lov Wizard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ORACLE</dc:title>
  <dc:creator>Hung Nguyen Viet</dc:creator>
  <cp:keywords/>
  <cp:lastModifiedBy>Hung Nguyen Viet</cp:lastModifiedBy>
  <cp:revision>79</cp:revision>
  <dcterms:created xsi:type="dcterms:W3CDTF">2014-12-14T08:16:33Z</dcterms:created>
  <dcterms:modified xsi:type="dcterms:W3CDTF">2015-03-18T07:08:43Z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ContentTypeId">
    <vt:lpwstr>0x0101001E9D68F80C5CCC4695A83CE6ECAA6761</vt:lpwstr>
  </property>
  <property fmtid="{D5CDD505-2E9C-101B-9397-08002B2CF9AE}" pid="4" name="Order">
    <vt:r8>2200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ComplianceAssetId">
    <vt:lpwstr/>
  </property>
</Properties>
</file>