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2"/>
  </p:sldMasterIdLst>
  <p:notesMasterIdLst>
    <p:notesMasterId r:id="rId9"/>
  </p:notesMasterIdLst>
  <p:sldIdLst>
    <p:sldId id="278" r:id="rId3"/>
    <p:sldId id="276" r:id="rId4"/>
    <p:sldId id="277" r:id="rId5"/>
    <p:sldId id="279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ông cụ làm việc với DB" id="{66E087E4-24ED-4920-9EE8-27C556C338D7}">
          <p14:sldIdLst>
            <p14:sldId id="278"/>
            <p14:sldId id="276"/>
            <p14:sldId id="277"/>
            <p14:sldId id="279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9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02/05/2016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7707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02/05/2016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 CÔNG CỤ GIÚP LÀM VIỆC VỚI CƠ SỞ DỮ LIỆU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s://encrypted-tbn2.gstatic.com/images?q=tbn:ANd9GcQBDYJgNFk__HUK0lZTILTtvZto3g3hPLMRkYTl1cxfQS2JauQ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2466694"/>
            <a:ext cx="4905592" cy="311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54" y="2466693"/>
            <a:ext cx="5012952" cy="31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14"/>
            <a:ext cx="10749367" cy="727508"/>
          </a:xfrm>
        </p:spPr>
        <p:txBody>
          <a:bodyPr>
            <a:normAutofit fontScale="90000"/>
          </a:bodyPr>
          <a:lstStyle/>
          <a:p>
            <a:r>
              <a:rPr lang="vi-VN" b="1" smtClean="0"/>
              <a:t>LÀM VIỆC VỚI CSDL</a:t>
            </a:r>
            <a:r>
              <a:rPr lang="en-US" b="1" dirty="0" smtClean="0"/>
              <a:t> SỬ DỤNG CÔNG CỤ</a:t>
            </a:r>
            <a:r>
              <a:rPr lang="vi-VN" b="1" smtClean="0"/>
              <a:t> </a:t>
            </a:r>
            <a:r>
              <a:rPr lang="vi-VN" b="1"/>
              <a:t>SQL </a:t>
            </a:r>
            <a:r>
              <a:rPr lang="vi-VN" b="1" smtClean="0"/>
              <a:t>DEVELOPER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66134" y="886983"/>
            <a:ext cx="9760454" cy="580965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47918" y="2810436"/>
            <a:ext cx="2595282" cy="2366682"/>
          </a:xfrm>
          <a:prstGeom prst="wedgeRectCallout">
            <a:avLst>
              <a:gd name="adj1" fmla="val -626"/>
              <a:gd name="adj2" fmla="val -83522"/>
            </a:avLst>
          </a:prstGeom>
          <a:solidFill>
            <a:srgbClr val="92D050">
              <a:alpha val="4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biểu tượng này để tạo kết nối đến 1 schema của database</a:t>
            </a:r>
            <a:endParaRPr lang="en-US" sz="28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714" y="837397"/>
            <a:ext cx="8500849" cy="5859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ular Callout 9"/>
          <p:cNvSpPr/>
          <p:nvPr/>
        </p:nvSpPr>
        <p:spPr>
          <a:xfrm>
            <a:off x="7529726" y="486092"/>
            <a:ext cx="4171736" cy="801781"/>
          </a:xfrm>
          <a:prstGeom prst="wedgeRectCallout">
            <a:avLst>
              <a:gd name="adj1" fmla="val -69816"/>
              <a:gd name="adj2" fmla="val 81704"/>
            </a:avLst>
          </a:prstGeom>
          <a:solidFill>
            <a:schemeClr val="accent6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kết nối, để phân biệt giữa các kết nối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021984" y="1071562"/>
            <a:ext cx="4171736" cy="801781"/>
          </a:xfrm>
          <a:prstGeom prst="wedgeRectCallout">
            <a:avLst>
              <a:gd name="adj1" fmla="val 59300"/>
              <a:gd name="adj2" fmla="val 54975"/>
            </a:avLst>
          </a:prstGeom>
          <a:solidFill>
            <a:schemeClr val="accent6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schema, chính là tên người dùng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021984" y="2029143"/>
            <a:ext cx="4171736" cy="801781"/>
          </a:xfrm>
          <a:prstGeom prst="wedgeRectCallout">
            <a:avLst>
              <a:gd name="adj1" fmla="val 58615"/>
              <a:gd name="adj2" fmla="val -16304"/>
            </a:avLst>
          </a:prstGeom>
          <a:solidFill>
            <a:schemeClr val="accent6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 khẩu tương ứng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7637097" y="2409545"/>
            <a:ext cx="4171736" cy="801781"/>
          </a:xfrm>
          <a:prstGeom prst="wedgeRectCallout">
            <a:avLst>
              <a:gd name="adj1" fmla="val -73241"/>
              <a:gd name="adj2" fmla="val -32342"/>
            </a:avLst>
          </a:prstGeom>
          <a:solidFill>
            <a:schemeClr val="accent6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 mật khẩu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113279" y="3767016"/>
            <a:ext cx="4171736" cy="801781"/>
          </a:xfrm>
          <a:prstGeom prst="wedgeRectCallout">
            <a:avLst>
              <a:gd name="adj1" fmla="val 57930"/>
              <a:gd name="adj2" fmla="val -35906"/>
            </a:avLst>
          </a:prstGeom>
          <a:solidFill>
            <a:schemeClr val="accent6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máy chủ chứa database cần kết nối.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529726" y="3993777"/>
            <a:ext cx="4171736" cy="801781"/>
          </a:xfrm>
          <a:prstGeom prst="wedgeRectCallout">
            <a:avLst>
              <a:gd name="adj1" fmla="val -60912"/>
              <a:gd name="adj2" fmla="val -19868"/>
            </a:avLst>
          </a:prstGeom>
          <a:solidFill>
            <a:schemeClr val="accent6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 mà listener lắng nghe database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1266134" y="4825813"/>
            <a:ext cx="4171736" cy="801781"/>
          </a:xfrm>
          <a:prstGeom prst="wedgeRectCallout">
            <a:avLst>
              <a:gd name="adj1" fmla="val 55532"/>
              <a:gd name="adj2" fmla="val -78673"/>
            </a:avLst>
          </a:prstGeom>
          <a:solidFill>
            <a:schemeClr val="accent6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database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oracle.com/technetwork/developer-tools/sql-developer/sqldev-128x128x32-22064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963" y="-50512"/>
            <a:ext cx="887908" cy="88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7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49367" cy="745588"/>
          </a:xfrm>
        </p:spPr>
        <p:txBody>
          <a:bodyPr/>
          <a:lstStyle/>
          <a:p>
            <a:r>
              <a:rPr lang="en-US" smtClean="0"/>
              <a:t>Giao diện làm việc khi kết nối đến 1 schema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4" y="855319"/>
            <a:ext cx="11027421" cy="57002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08764" y="2710140"/>
            <a:ext cx="46704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Nơi viết và thực thi câu lệnh sql. Để thực thi câu lệnh sql:</a:t>
            </a:r>
          </a:p>
          <a:p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Nếu chỉ có 1 câu lệnh: Nhấn tổ hợp phím</a:t>
            </a:r>
          </a:p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 + Enter</a:t>
            </a:r>
          </a:p>
          <a:p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Nếu có nhiều câu lệnh,để thực thi 1 câu lệnh bất kỳ, bôi đen câu lệnh cần thực thi, rồi nhấn alt + enter.</a:t>
            </a:r>
            <a:endParaRPr lang="en-US" sz="24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1" cy="699247"/>
          </a:xfrm>
        </p:spPr>
        <p:txBody>
          <a:bodyPr>
            <a:normAutofit/>
          </a:bodyPr>
          <a:lstStyle/>
          <a:p>
            <a:r>
              <a:rPr lang="en-US" b="1" smtClean="0"/>
              <a:t>LÀM VIỆC VỚI CSDL SỬ DỤNG PL/</a:t>
            </a:r>
            <a:r>
              <a:rPr lang="vi-VN" b="1" smtClean="0"/>
              <a:t>SQL </a:t>
            </a:r>
            <a:r>
              <a:rPr lang="vi-VN" b="1"/>
              <a:t>DEVELOPER</a:t>
            </a:r>
            <a:endParaRPr lang="en-US"/>
          </a:p>
        </p:txBody>
      </p:sp>
      <p:pic>
        <p:nvPicPr>
          <p:cNvPr id="307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3" y="954741"/>
            <a:ext cx="7937757" cy="518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182065" y="1716133"/>
            <a:ext cx="4171736" cy="801781"/>
          </a:xfrm>
          <a:prstGeom prst="wedgeRectCallout">
            <a:avLst>
              <a:gd name="adj1" fmla="val -110894"/>
              <a:gd name="adj2" fmla="val 85165"/>
            </a:avLst>
          </a:prstGeom>
          <a:solidFill>
            <a:schemeClr val="accent6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schema, chính là tên người dùng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182065" y="2846803"/>
            <a:ext cx="4171736" cy="801781"/>
          </a:xfrm>
          <a:prstGeom prst="wedgeRectCallout">
            <a:avLst>
              <a:gd name="adj1" fmla="val -111579"/>
              <a:gd name="adj2" fmla="val 5499"/>
            </a:avLst>
          </a:prstGeom>
          <a:solidFill>
            <a:schemeClr val="accent6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 khẩu tương ứng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182065" y="3853889"/>
            <a:ext cx="4171736" cy="801781"/>
          </a:xfrm>
          <a:prstGeom prst="wedgeRectCallout">
            <a:avLst>
              <a:gd name="adj1" fmla="val -111117"/>
              <a:gd name="adj2" fmla="val -61902"/>
            </a:avLst>
          </a:prstGeom>
          <a:solidFill>
            <a:schemeClr val="accent6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database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7182065" y="4996235"/>
            <a:ext cx="4171736" cy="801781"/>
          </a:xfrm>
          <a:prstGeom prst="wedgeRectCallout">
            <a:avLst>
              <a:gd name="adj1" fmla="val -122399"/>
              <a:gd name="adj2" fmla="val -120601"/>
            </a:avLst>
          </a:prstGeom>
          <a:solidFill>
            <a:schemeClr val="accent6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quyền kết nối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http://img.informer.com/icons/png/48/4090/40903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058" y="0"/>
            <a:ext cx="785718" cy="78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4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7718612" cy="699247"/>
          </a:xfrm>
        </p:spPr>
        <p:txBody>
          <a:bodyPr>
            <a:normAutofit/>
          </a:bodyPr>
          <a:lstStyle/>
          <a:p>
            <a:r>
              <a:rPr lang="en-US" b="1" smtClean="0"/>
              <a:t>Giao diện làm việc của pl/</a:t>
            </a:r>
            <a:r>
              <a:rPr lang="vi-VN" b="1" smtClean="0"/>
              <a:t>sql developer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5153" y="785717"/>
            <a:ext cx="11894856" cy="6110633"/>
            <a:chOff x="215153" y="785717"/>
            <a:chExt cx="11894856" cy="61106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9490" y="824068"/>
              <a:ext cx="6698316" cy="6072282"/>
            </a:xfrm>
            <a:prstGeom prst="rect">
              <a:avLst/>
            </a:prstGeom>
          </p:spPr>
        </p:pic>
        <p:sp>
          <p:nvSpPr>
            <p:cNvPr id="13" name="Rectangular Callout 12"/>
            <p:cNvSpPr/>
            <p:nvPr/>
          </p:nvSpPr>
          <p:spPr>
            <a:xfrm>
              <a:off x="215153" y="1640543"/>
              <a:ext cx="4196315" cy="1288396"/>
            </a:xfrm>
            <a:prstGeom prst="wedgeRectCallout">
              <a:avLst>
                <a:gd name="adj1" fmla="val 74712"/>
                <a:gd name="adj2" fmla="val 16295"/>
              </a:avLst>
            </a:prstGeom>
            <a:solidFill>
              <a:schemeClr val="accent6">
                <a:lumMod val="60000"/>
                <a:lumOff val="40000"/>
                <a:alpha val="7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 objects: Hiển thị tất cả các objects mà user này nhìn thấy.</a:t>
              </a:r>
            </a:p>
            <a:p>
              <a:r>
                <a:rPr lang="en-US" sz="20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 objects: Chỉ hiện thị các object của user này.</a:t>
              </a:r>
              <a:endPara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ular Callout 13"/>
            <p:cNvSpPr/>
            <p:nvPr/>
          </p:nvSpPr>
          <p:spPr>
            <a:xfrm>
              <a:off x="215153" y="916643"/>
              <a:ext cx="4196315" cy="506504"/>
            </a:xfrm>
            <a:prstGeom prst="wedgeRectCallout">
              <a:avLst>
                <a:gd name="adj1" fmla="val 74392"/>
                <a:gd name="adj2" fmla="val 137173"/>
              </a:avLst>
            </a:prstGeom>
            <a:solidFill>
              <a:schemeClr val="accent6">
                <a:lumMod val="60000"/>
                <a:lumOff val="40000"/>
                <a:alpha val="7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Thay đổi thông tin đăng nhập</a:t>
              </a:r>
              <a:endPara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378823" y="1423146"/>
              <a:ext cx="4572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669280" y="1640543"/>
              <a:ext cx="160371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2996" y="785717"/>
              <a:ext cx="2419643" cy="6024163"/>
            </a:xfrm>
            <a:prstGeom prst="rect">
              <a:avLst/>
            </a:prstGeom>
          </p:spPr>
        </p:pic>
        <p:sp>
          <p:nvSpPr>
            <p:cNvPr id="20" name="Rectangular Callout 19"/>
            <p:cNvSpPr/>
            <p:nvPr/>
          </p:nvSpPr>
          <p:spPr>
            <a:xfrm>
              <a:off x="9583381" y="871338"/>
              <a:ext cx="2526628" cy="749760"/>
            </a:xfrm>
            <a:prstGeom prst="wedgeRectCallout">
              <a:avLst>
                <a:gd name="adj1" fmla="val -88297"/>
                <a:gd name="adj2" fmla="val 36816"/>
              </a:avLst>
            </a:prstGeom>
            <a:solidFill>
              <a:schemeClr val="accent6">
                <a:lumMod val="60000"/>
                <a:lumOff val="40000"/>
                <a:alpha val="7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Tạo cửa sổ viết lệnh sql hoặc pl/sql.</a:t>
              </a:r>
              <a:endPara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ular Callout 21"/>
            <p:cNvSpPr/>
            <p:nvPr/>
          </p:nvSpPr>
          <p:spPr>
            <a:xfrm>
              <a:off x="9550510" y="1880346"/>
              <a:ext cx="2559499" cy="657647"/>
            </a:xfrm>
            <a:prstGeom prst="wedgeRectCallout">
              <a:avLst>
                <a:gd name="adj1" fmla="val -74007"/>
                <a:gd name="adj2" fmla="val 53850"/>
              </a:avLst>
            </a:prstGeom>
            <a:solidFill>
              <a:schemeClr val="accent6">
                <a:lumMod val="60000"/>
                <a:lumOff val="40000"/>
                <a:alpha val="7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Tạo lược đồ csdl </a:t>
              </a:r>
              <a:endPara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8989255" y="2827606"/>
              <a:ext cx="703384" cy="2658794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845976" y="3741504"/>
              <a:ext cx="2093870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Tạo các object trong schema</a:t>
              </a: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7718612" cy="699247"/>
          </a:xfrm>
        </p:spPr>
        <p:txBody>
          <a:bodyPr>
            <a:normAutofit/>
          </a:bodyPr>
          <a:lstStyle/>
          <a:p>
            <a:r>
              <a:rPr lang="en-US" b="1" smtClean="0"/>
              <a:t>Thực thi câu lệnh sql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0" y="1506071"/>
            <a:ext cx="10797989" cy="5062585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2348862" y="699248"/>
            <a:ext cx="5006679" cy="806824"/>
          </a:xfrm>
          <a:prstGeom prst="wedgeRectCallout">
            <a:avLst>
              <a:gd name="adj1" fmla="val -67762"/>
              <a:gd name="adj2" fmla="val 65149"/>
            </a:avLst>
          </a:prstGeom>
          <a:solidFill>
            <a:schemeClr val="accent6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 thực thi câu lệnh. Hoặc nhấn phím chức năng F8 trên bàn phím.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9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E9D68F80C5CCC4695A83CE6ECAA6761" ma:contentTypeVersion="0" ma:contentTypeDescription="Tạo tài liệu mới." ma:contentTypeScope="" ma:versionID="38796cbffd4d15f62ceb245b180842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f506a9e505cd8b2c704d12ca9a8d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F133A7-C4A5-4E0E-AB67-8EC24F6F0677}"/>
</file>

<file path=customXml/itemProps2.xml><?xml version="1.0" encoding="utf-8"?>
<ds:datastoreItem xmlns:ds="http://schemas.openxmlformats.org/officeDocument/2006/customXml" ds:itemID="{35DAD167-B7A0-42EA-BDA9-B1C845CF2E8C}"/>
</file>

<file path=customXml/itemProps3.xml><?xml version="1.0" encoding="utf-8"?>
<ds:datastoreItem xmlns:ds="http://schemas.openxmlformats.org/officeDocument/2006/customXml" ds:itemID="{8BE6CD67-71C7-4CA1-A1F1-E9938091A838}"/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1361</TotalTime>
  <Words>253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Times New Roman</vt:lpstr>
      <vt:lpstr>WelcomeDoc</vt:lpstr>
      <vt:lpstr>CÁC CÔNG CỤ GIÚP LÀM VIỆC VỚI CƠ SỞ DỮ LIỆU</vt:lpstr>
      <vt:lpstr>LÀM VIỆC VỚI CSDL SỬ DỤNG CÔNG CỤ SQL DEVELOPER</vt:lpstr>
      <vt:lpstr>Giao diện làm việc khi kết nối đến 1 schema</vt:lpstr>
      <vt:lpstr>LÀM VIỆC VỚI CSDL SỬ DỤNG PL/SQL DEVELOPER</vt:lpstr>
      <vt:lpstr>Giao diện làm việc của pl/sql developer</vt:lpstr>
      <vt:lpstr>Thực thi câu lệnh 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ORACLE</dc:title>
  <dc:creator>Hung Nguyen Viet</dc:creator>
  <cp:keywords/>
  <cp:lastModifiedBy>Hưng Nguyễn Việt</cp:lastModifiedBy>
  <cp:revision>48</cp:revision>
  <dcterms:created xsi:type="dcterms:W3CDTF">2014-12-14T08:16:33Z</dcterms:created>
  <dcterms:modified xsi:type="dcterms:W3CDTF">2016-05-02T15:18:46Z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0x0101001E9D68F80C5CCC4695A83CE6ECAA6761</vt:lpwstr>
  </property>
  <property fmtid="{D5CDD505-2E9C-101B-9397-08002B2CF9AE}" pid="4" name="Order">
    <vt:r8>1300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