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18"/>
  </p:notes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7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cle Developer Suite" id="{66E087E4-24ED-4920-9EE8-27C556C338D7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D2B4A6"/>
    <a:srgbClr val="734F29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9" autoAdjust="0"/>
    <p:restoredTop sz="94280" autoAdjust="0"/>
  </p:normalViewPr>
  <p:slideViewPr>
    <p:cSldViewPr snapToGrid="0">
      <p:cViewPr varScale="1">
        <p:scale>
          <a:sx n="71" d="100"/>
          <a:sy n="71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7707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MỘT  FORM MODULE ĐƠN GIẢN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22" y="890867"/>
            <a:ext cx="5410760" cy="57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LƯU TRỮ FORM MODULE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08" y="839881"/>
            <a:ext cx="9770253" cy="59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ĐỊNH DẠNG FILE FORM MODULE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253" y="957666"/>
            <a:ext cx="6766672" cy="57389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416859" y="2460812"/>
            <a:ext cx="1734670" cy="1075764"/>
          </a:xfrm>
          <a:prstGeom prst="wedgeRectCallout">
            <a:avLst>
              <a:gd name="adj1" fmla="val 207074"/>
              <a:gd name="adj2" fmla="val -752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module binary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9673603" y="3191435"/>
            <a:ext cx="1734670" cy="1075764"/>
          </a:xfrm>
          <a:prstGeom prst="wedgeRectCallout">
            <a:avLst>
              <a:gd name="adj1" fmla="val -184399"/>
              <a:gd name="adj2" fmla="val -1589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module executable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9673603" y="1676400"/>
            <a:ext cx="1734670" cy="1075764"/>
          </a:xfrm>
          <a:prstGeom prst="wedgeRectCallout">
            <a:avLst>
              <a:gd name="adj1" fmla="val -89825"/>
              <a:gd name="adj2" fmla="val -36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module text</a:t>
            </a:r>
          </a:p>
        </p:txBody>
      </p:sp>
    </p:spTree>
    <p:extLst>
      <p:ext uri="{BB962C8B-B14F-4D97-AF65-F5344CB8AC3E}">
        <p14:creationId xmlns:p14="http://schemas.microsoft.com/office/powerpoint/2010/main" val="38674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DEPLOYING A FORM MODULE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56" y="908517"/>
            <a:ext cx="9140638" cy="58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DIỆN MỘT FORM TRÊN NỀN WEB 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82" y="699247"/>
            <a:ext cx="7838413" cy="6158753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9952795" y="3146612"/>
            <a:ext cx="2095770" cy="1452283"/>
          </a:xfrm>
          <a:prstGeom prst="wedgeRectCallout">
            <a:avLst>
              <a:gd name="adj1" fmla="val -239539"/>
              <a:gd name="adj2" fmla="val -1726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Navigation button group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5564118" y="709733"/>
            <a:ext cx="167292" cy="1210235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9952795" y="1600199"/>
            <a:ext cx="2095770" cy="1452283"/>
          </a:xfrm>
          <a:prstGeom prst="wedgeRectCallout">
            <a:avLst>
              <a:gd name="adj1" fmla="val -198475"/>
              <a:gd name="adj2" fmla="val -662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Action query button group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6667576" y="939132"/>
            <a:ext cx="167291" cy="751437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48944" y="786652"/>
            <a:ext cx="891800" cy="726142"/>
          </a:xfrm>
          <a:prstGeom prst="wedgeRectCallout">
            <a:avLst>
              <a:gd name="adj1" fmla="val 176958"/>
              <a:gd name="adj2" fmla="val -371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Menu</a:t>
            </a:r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10388949" y="833716"/>
            <a:ext cx="942535" cy="726142"/>
          </a:xfrm>
          <a:prstGeom prst="wedgeRectCallout">
            <a:avLst>
              <a:gd name="adj1" fmla="val -226671"/>
              <a:gd name="adj2" fmla="val -6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Toolbar</a:t>
            </a:r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-107141" y="2132426"/>
            <a:ext cx="2095770" cy="1452283"/>
          </a:xfrm>
          <a:prstGeom prst="wedgeRectCallout">
            <a:avLst>
              <a:gd name="adj1" fmla="val 161311"/>
              <a:gd name="adj2" fmla="val -981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Query </a:t>
            </a:r>
            <a:r>
              <a:rPr lang="en-US"/>
              <a:t>button group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4458384" y="936857"/>
            <a:ext cx="167292" cy="755987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703336" y="6063175"/>
            <a:ext cx="1423604" cy="571879"/>
          </a:xfrm>
          <a:prstGeom prst="wedgeRectCallout">
            <a:avLst>
              <a:gd name="adj1" fmla="val -199611"/>
              <a:gd name="adj2" fmla="val 539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Message 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 HÀNH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647" y="1064603"/>
            <a:ext cx="112058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Tạo một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mới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 là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Tạo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 datablock mới bằng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cách sử dụng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wizard, truy xuất đến bảng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trong schema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summit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Layout Editor, đặt lại vị trí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item sao cho phù hợp.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và chạy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module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 Web.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hành </a:t>
            </a: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insert, update, delete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trên form.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Phóng to toàn bộ màn hình form applet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" y="2776844"/>
            <a:ext cx="5582680" cy="1337956"/>
          </a:xfrm>
          <a:prstGeom prst="rect">
            <a:avLst/>
          </a:prstGeom>
          <a:ln>
            <a:solidFill>
              <a:srgbClr val="D24726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640" y="2776844"/>
            <a:ext cx="5351824" cy="1337956"/>
          </a:xfrm>
          <a:prstGeom prst="rect">
            <a:avLst/>
          </a:prstGeom>
          <a:ln>
            <a:solidFill>
              <a:srgbClr val="DD462F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63938" y="1345025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DevSuiteHome_1\forms\server\formsweb.cfg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938" y="883360"/>
            <a:ext cx="10914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width và height trong file formsweb.cfg ở đường dẫn (mở bằng notepad):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5604387" y="3445822"/>
            <a:ext cx="101825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MỘT DATABLOCK MỚI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738" y="1004998"/>
            <a:ext cx="111875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Forms Builder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Wizards: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08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Block Wizard: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một datablock liên quan đến data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 chóng và dễ dàng.</a:t>
            </a:r>
          </a:p>
          <a:p>
            <a:pPr marL="463550"/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0850">
              <a:buFont typeface="Arial" panose="020B0604020202020204" pitchFamily="34" charset="0"/>
              <a:buChar char="•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Wizard: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ra một giao diện trực quan có các item từ datablock vừa tạo ra.</a:t>
            </a:r>
          </a:p>
          <a:p>
            <a:pPr marL="914400" indent="-45085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/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thủ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bằng tay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64" y="1004998"/>
            <a:ext cx="20002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MỘT DATABLOCK MỚI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03" y="1434905"/>
            <a:ext cx="6617971" cy="5423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946" y="856560"/>
            <a:ext cx="4904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 dụng Forms Builder Wizards:</a:t>
            </a:r>
            <a:endParaRPr 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MỘT DATABLOCK MỚI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14" y="1123961"/>
            <a:ext cx="8794469" cy="57340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946" y="856560"/>
            <a:ext cx="6303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Launching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Block Wizard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MỘT DATABLOCK MỚI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45" y="891708"/>
            <a:ext cx="7717271" cy="58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MỘT DATABLOCK MỚI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119" y="882019"/>
            <a:ext cx="7975864" cy="597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MỘT DATABLOCK MỚI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19" y="835678"/>
            <a:ext cx="8097340" cy="602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1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MỘT DATABLOCK MỚI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69" y="905203"/>
            <a:ext cx="7921439" cy="59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0"/>
            <a:ext cx="10749367" cy="699247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MỘT DATABLOCK MỚI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77" y="900392"/>
            <a:ext cx="7767357" cy="58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E9D68F80C5CCC4695A83CE6ECAA6761" ma:contentTypeVersion="0" ma:contentTypeDescription="Tạo tài liệu mới." ma:contentTypeScope="" ma:versionID="38796cbffd4d15f62ceb245b180842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f506a9e505cd8b2c704d12ca9a8d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C147FF-BBA1-4DDF-98BC-7FFD8834EF3F}"/>
</file>

<file path=customXml/itemProps2.xml><?xml version="1.0" encoding="utf-8"?>
<ds:datastoreItem xmlns:ds="http://schemas.openxmlformats.org/officeDocument/2006/customXml" ds:itemID="{A1E89EDC-95BF-40F3-8000-163B19464152}"/>
</file>

<file path=customXml/itemProps3.xml><?xml version="1.0" encoding="utf-8"?>
<ds:datastoreItem xmlns:ds="http://schemas.openxmlformats.org/officeDocument/2006/customXml" ds:itemID="{19EB68DF-73FF-45EF-99D3-378582B18AAC}"/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2503</TotalTime>
  <Words>235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Times New Roman</vt:lpstr>
      <vt:lpstr>Wingdings</vt:lpstr>
      <vt:lpstr>WelcomeDoc</vt:lpstr>
      <vt:lpstr>TẠO MỘT  FORM MODULE ĐƠN GIẢN</vt:lpstr>
      <vt:lpstr>TẠO MỘT DATABLOCK MỚI</vt:lpstr>
      <vt:lpstr>TẠO MỘT DATABLOCK MỚI</vt:lpstr>
      <vt:lpstr>TẠO MỘT DATABLOCK MỚI</vt:lpstr>
      <vt:lpstr>TẠO MỘT DATABLOCK MỚI</vt:lpstr>
      <vt:lpstr>TẠO MỘT DATABLOCK MỚI</vt:lpstr>
      <vt:lpstr>TẠO MỘT DATABLOCK MỚI</vt:lpstr>
      <vt:lpstr>TẠO MỘT DATABLOCK MỚI</vt:lpstr>
      <vt:lpstr>TẠO MỘT DATABLOCK MỚI</vt:lpstr>
      <vt:lpstr>LƯU TRỮ FORM MODULE</vt:lpstr>
      <vt:lpstr>CÁC ĐỊNH DẠNG FILE FORM MODULE</vt:lpstr>
      <vt:lpstr>DEPLOYING A FORM MODULE</vt:lpstr>
      <vt:lpstr>GIAO DIỆN MỘT FORM TRÊN NỀN WEB </vt:lpstr>
      <vt:lpstr>THỰC HÀNH</vt:lpstr>
      <vt:lpstr>Phóng to toàn bộ màn hình form applet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Nguyễn Việt Hưng</cp:lastModifiedBy>
  <cp:revision>66</cp:revision>
  <dcterms:created xsi:type="dcterms:W3CDTF">2014-12-14T08:16:33Z</dcterms:created>
  <dcterms:modified xsi:type="dcterms:W3CDTF">2016-08-09T04:59:53Z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0x0101001E9D68F80C5CCC4695A83CE6ECAA6761</vt:lpwstr>
  </property>
  <property fmtid="{D5CDD505-2E9C-101B-9397-08002B2CF9AE}" pid="4" name="Order">
    <vt:r8>1600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