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20"/>
  </p:notesMasterIdLst>
  <p:sldIdLst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cle Developer Suite" id="{66E087E4-24ED-4920-9EE8-27C556C338D7}">
          <p14:sldIdLst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6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9" autoAdjust="0"/>
    <p:restoredTop sz="94280" autoAdjust="0"/>
  </p:normalViewPr>
  <p:slideViewPr>
    <p:cSldViewPr snapToGrid="0">
      <p:cViewPr varScale="1">
        <p:scale>
          <a:sx n="71" d="100"/>
          <a:sy n="71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7707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512" y="13704"/>
            <a:ext cx="919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TẠO MỘT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266903"/>
            <a:ext cx="8172450" cy="3552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2919" y="822614"/>
            <a:ext cx="579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các data block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129" y="1635852"/>
            <a:ext cx="36463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module có thể chứa nhiều hơn 1 data block.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 datablock có thể có quan hệ với datablock khác.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Master-Detail 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mối quan hệ giữa 2 datablock phản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 mối quan hệ chính – ngoại giữa 2 bảng dữ liệu.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datablock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bảng chứa khóa chính.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datablock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bảng chứa khóa ngoại tham chiếu đến khóa chính của bảng ở master datablock.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9" y="1514853"/>
            <a:ext cx="6552925" cy="5252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571" y="991633"/>
            <a:ext cx="11100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4: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layout để hiển thị detail block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order_items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176" y="936829"/>
            <a:ext cx="9516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master-detail form: order-order items</a:t>
            </a:r>
            <a:endParaRPr 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58" y="1460049"/>
            <a:ext cx="8727421" cy="5308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99248" y="1750547"/>
            <a:ext cx="1579808" cy="1957589"/>
          </a:xfrm>
          <a:prstGeom prst="wedgeRoundRectCallout">
            <a:avLst>
              <a:gd name="adj1" fmla="val 164222"/>
              <a:gd name="adj2" fmla="val 111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99248" y="4114335"/>
            <a:ext cx="1579808" cy="1957589"/>
          </a:xfrm>
          <a:prstGeom prst="wedgeRoundRectCallout">
            <a:avLst>
              <a:gd name="adj1" fmla="val 162592"/>
              <a:gd name="adj2" fmla="val -2960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ITEMS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ĐỐI TƯỢNG RELATION 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30" y="851079"/>
            <a:ext cx="4461659" cy="5992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561" y="1043190"/>
            <a:ext cx="705488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Đối tượng relation quản lý các điều kiện kết nối giữa master data block và detail data block.</a:t>
            </a:r>
          </a:p>
        </p:txBody>
      </p:sp>
      <p:cxnSp>
        <p:nvCxnSpPr>
          <p:cNvPr id="9" name="Elbow Connector 8"/>
          <p:cNvCxnSpPr>
            <a:stCxn id="5" idx="3"/>
          </p:cNvCxnSpPr>
          <p:nvPr/>
        </p:nvCxnSpPr>
        <p:spPr>
          <a:xfrm>
            <a:off x="7289443" y="1397133"/>
            <a:ext cx="264887" cy="286577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561" y="2012687"/>
            <a:ext cx="705488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trigger và các procedure được tự động tạo ra để xử lý việc kết nối giữa master và detail.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12"/>
          <p:cNvCxnSpPr>
            <a:stCxn id="11" idx="3"/>
          </p:cNvCxnSpPr>
          <p:nvPr/>
        </p:nvCxnSpPr>
        <p:spPr>
          <a:xfrm flipV="1">
            <a:off x="7289443" y="2266682"/>
            <a:ext cx="1545464" cy="9994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7289443" y="2385972"/>
            <a:ext cx="1893194" cy="1204150"/>
          </a:xfrm>
          <a:prstGeom prst="bentConnector3">
            <a:avLst>
              <a:gd name="adj1" fmla="val 404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5815759" y="3124077"/>
            <a:ext cx="3422655" cy="2615641"/>
          </a:xfrm>
          <a:prstGeom prst="bentConnector3">
            <a:avLst>
              <a:gd name="adj1" fmla="val 981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530" y="0"/>
            <a:ext cx="11492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TẠO MỚI MỘT ĐỐI TƯỢNG RELATION THỦ CÔNG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420065"/>
            <a:ext cx="5166472" cy="4792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449" y="1420065"/>
            <a:ext cx="4177833" cy="4958958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5865720" y="3816280"/>
            <a:ext cx="3197598" cy="168356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CONDITION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94" y="1102659"/>
            <a:ext cx="115812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condition là điều kiện kết nối giữa master data block và detail data block,  tạo ra khóa chính – khóa ngoại liên kết giữa 2 data block.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1 join condition:</a:t>
            </a:r>
          </a:p>
          <a:p>
            <a:pPr>
              <a:lnSpc>
                <a:spcPct val="150000"/>
              </a:lnSpc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Tên block và tên item (Không phải tên bảng và tên cột)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+ Cú pháp SQL so sánh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25" y="4426646"/>
            <a:ext cx="6509778" cy="1880603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SỬA ĐỔI MỘT RELATION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7" y="984436"/>
            <a:ext cx="9014014" cy="5771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77" y="1129553"/>
            <a:ext cx="23532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Cascading: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 master cũng xóa hết detail.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Isolated: 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 master độc lập với detail.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Isolated: 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xóa được master khi detail không có bản ghi nào có giá trị khóa ngoại bằng giá trị khóa chính của master đang định xóa.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THAY ĐỔI CẤU TRÚC CỦA DATA BLOCK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99" y="739594"/>
            <a:ext cx="6573781" cy="6118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602" y="739594"/>
            <a:ext cx="610798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Data Block Wizard:</a:t>
            </a:r>
          </a:p>
          <a:p>
            <a:pPr marL="342900" indent="-342900">
              <a:buAutoNum type="arabicPeriod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frame hoặc đối tượng trong Layout Editor, hoặc data block trong Object 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Navigator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Tools &gt; Data Block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Wizard</a:t>
            </a: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 Chuột phải &gt; Data Block Wizard</a:t>
            </a:r>
          </a:p>
          <a:p>
            <a:pPr marL="342900" indent="-342900">
              <a:buAutoNum type="arabicPeriod" startAt="3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hoặc Click chọn Data Block Wizard trên toolbar.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Object Navigator: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mới hoặc xóa các item trong data block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thuộc tính của item trong data block.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các thuộc tính trong Property Palette của data block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BÀI TẬP THỰC HÀNH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91282" y="52049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809" y="1046922"/>
            <a:ext cx="113814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mới 1 form module tên là ORDERS. Tạo mới một block sử dụng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Block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Wizard. Sử dụng bảng ORDERS bao gồm tất cả cả các cột ngoại trừ cột ORDER_TOTAL. Hiển thị các item trong block trên canvas tên là CV_ORDER và layout dạng form hiển thị từng bản ghi 1. Đặt tên frame trong canvas là Orders.</a:t>
            </a:r>
          </a:p>
          <a:p>
            <a:pPr marL="342900" indent="-342900" algn="just"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mới 1 block sử dụng Data Block Wizard sử dụng bảng ORDER_ITEMS bao gồm tất cả các cột.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quan hệ với master data block ORDERS. Hiển thị tất cả các cột ngoại trừ cột ORDER_ID trên canvas CV_ORDER.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layout dạng tabular hiện thị 6 bản ghi, có thanh scrollbar. Di chuyển block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ORDER_ITEMS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sau block ORDERS. Đặt tên frame tương ứng với block này là Items.</a:t>
            </a:r>
          </a:p>
          <a:p>
            <a:pPr marL="342900" indent="-342900" algn="just"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mới một block sử dụng bảng INVENTORIES không có kết nối với 2 block trước và hiển thị trên 1 canvas mới tên là CV_INTENTORY có layout dạng tabular hiển thị 4 bản ghi, có thanh scrollbar. Sau đó di chuyển block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INVENTORIES xuống sau block ORDER_ITEMS. Đặt tên frame là Stock.</a:t>
            </a:r>
          </a:p>
          <a:p>
            <a:pPr marL="342900" indent="-342900" algn="just"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một quan hệ tên là Order_Items_Inventories kết nối giữa block ORDER_ITEMS và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INVENTORIES. Thiết lập quan hệ sao cho khi xóa các record bên block ORDER_ITEMS không ảnh hưởng gì đến bên INVENTORIES.</a:t>
            </a:r>
          </a:p>
          <a:p>
            <a:pPr marL="342900" indent="-342900" algn="just"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block ORDER_ITEMS, thay đổi tên nhãn của item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Line_Item_ID thành Item# sử dụng Layout Wizard.</a:t>
            </a:r>
          </a:p>
          <a:p>
            <a:pPr marL="342900" indent="-342900" algn="just">
              <a:buAutoNum type="arabicPeriod"/>
            </a:pP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Run </a:t>
            </a:r>
            <a:r>
              <a:rPr lang="en-US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512" y="13704"/>
            <a:ext cx="9195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MASTER-DETAIL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50894" y="1034415"/>
            <a:ext cx="9576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về master data block và detail data block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4" y="2055126"/>
            <a:ext cx="8964706" cy="41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176" y="936829"/>
            <a:ext cx="994116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1: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master block ( sử dụng bảng ORDERS)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06" y="1468324"/>
            <a:ext cx="7030011" cy="53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7" y="1459566"/>
            <a:ext cx="11793266" cy="5290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6176" y="936829"/>
            <a:ext cx="994116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1: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master data block ( sử dụng bảng ORDERS)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73" y="2027545"/>
            <a:ext cx="3420940" cy="4600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462" y="1536992"/>
            <a:ext cx="3293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Data Block Wizard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66" y="2027546"/>
            <a:ext cx="6000750" cy="460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68739" y="1482187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bảng ORDER_ITEMS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71" y="936828"/>
            <a:ext cx="1110026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2: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detail data block ( sử dụng bảng ORDER_ITEMS)</a:t>
            </a:r>
            <a:r>
              <a:rPr lang="en-US">
                <a:solidFill>
                  <a:srgbClr val="000000"/>
                </a:solidFill>
              </a:rPr>
              <a:t/>
            </a:r>
            <a:br>
              <a:rPr lang="en-US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7" y="2027546"/>
            <a:ext cx="6000750" cy="460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6927" y="1882297"/>
            <a:ext cx="573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chọn Create Relationship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master data block cần tạo quan hệ với detail block đang tạo, bấm OK.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64" y="3427837"/>
            <a:ext cx="6134100" cy="22098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>
            <a:off x="3939988" y="3115886"/>
            <a:ext cx="1060076" cy="914400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0571" y="991633"/>
            <a:ext cx="11100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quan hệ với master data block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356" y="1882297"/>
            <a:ext cx="6000750" cy="460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903" y="2027546"/>
            <a:ext cx="47199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sẽ tự động tạo ra điều kiện kết nối giữa master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và detail data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Checkbox “Auto-join data blocks” không được đánh dấu, thì chương trình sẽ không tự động tạo điều kiện kết nối, khi đó chúng ta phải tạo điều kiện kết nối 2 data block bằng tay.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71" y="991633"/>
            <a:ext cx="11100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3: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quan hệ với master data block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659" y="1654093"/>
            <a:ext cx="6464129" cy="4955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571" y="991633"/>
            <a:ext cx="11100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4: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layout để hiển thị detail block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order_items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23" y="1679817"/>
            <a:ext cx="6594812" cy="50560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9248" y="0"/>
            <a:ext cx="11040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QUY TRÌNH TẠO MASTER-DETAIL FORM</a:t>
            </a:r>
            <a:endParaRPr 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571" y="991633"/>
            <a:ext cx="11100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u="sng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 4:</a:t>
            </a: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Tạo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layout để hiển thị detail block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order_items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DC3085-E10E-4178-BB8A-FD85776BC880}"/>
</file>

<file path=customXml/itemProps2.xml><?xml version="1.0" encoding="utf-8"?>
<ds:datastoreItem xmlns:ds="http://schemas.openxmlformats.org/officeDocument/2006/customXml" ds:itemID="{F5A0D923-D36F-42E1-B551-1D555A657CD8}"/>
</file>

<file path=customXml/itemProps3.xml><?xml version="1.0" encoding="utf-8"?>
<ds:datastoreItem xmlns:ds="http://schemas.openxmlformats.org/officeDocument/2006/customXml" ds:itemID="{BF6F3EA9-59F2-44DC-8DE3-7FC6C4F72EF5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2863</TotalTime>
  <Words>825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Hung Nguyen Viet</cp:lastModifiedBy>
  <cp:revision>93</cp:revision>
  <dcterms:created xsi:type="dcterms:W3CDTF">2014-12-14T08:16:33Z</dcterms:created>
  <dcterms:modified xsi:type="dcterms:W3CDTF">2015-01-17T02:11:52Z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1800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