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13"/>
  </p:notesMasterIdLst>
  <p:sldIdLst>
    <p:sldId id="265" r:id="rId3"/>
    <p:sldId id="266" r:id="rId4"/>
    <p:sldId id="267" r:id="rId5"/>
    <p:sldId id="274" r:id="rId6"/>
    <p:sldId id="268" r:id="rId7"/>
    <p:sldId id="269" r:id="rId8"/>
    <p:sldId id="271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 file dialog" id="{66E087E4-24ED-4920-9EE8-27C556C338D7}">
          <p14:sldIdLst>
            <p14:sldId id="265"/>
            <p14:sldId id="266"/>
            <p14:sldId id="267"/>
            <p14:sldId id="274"/>
            <p14:sldId id="268"/>
            <p14:sldId id="269"/>
            <p14:sldId id="271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4F29"/>
    <a:srgbClr val="D24726"/>
    <a:srgbClr val="D2B4A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4255" autoAdjust="0"/>
  </p:normalViewPr>
  <p:slideViewPr>
    <p:cSldViewPr snapToGrid="0">
      <p:cViewPr varScale="1">
        <p:scale>
          <a:sx n="74" d="100"/>
          <a:sy n="74" d="100"/>
        </p:scale>
        <p:origin x="14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20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7707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49367" cy="699247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 TẠO HỘP THOẠI MỞ FILE TRONG 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36" y="905994"/>
            <a:ext cx="9123269" cy="58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1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3" y="775545"/>
            <a:ext cx="11976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hiển thị hình ảnh lên Image item từ một đường dẫn ảnh, ta thực hiện câu lệnh:</a:t>
            </a:r>
          </a:p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read_image_file(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dẫn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file_type_list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TênBlock.TênImageItem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12062012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Hiển thị hình ảnh lên Image item từ một đường dẫn ảnh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153" y="2578776"/>
            <a:ext cx="119768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 viết 1 trigger để thử nghiệm: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VD: Khi bấm vào nút OPEN thì hiện lên hộp thoại mở file, sau khi mở file ảnh thì hiển thị hình ảnh lên Image Item, ta viết trong trigger W</a:t>
            </a:r>
            <a:r>
              <a:rPr lang="en-US" sz="28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HEN-BUTTON-PRESSED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như sau:</a:t>
            </a:r>
          </a:p>
          <a:p>
            <a:r>
              <a:rPr lang="en-US" sz="2800" b="1" i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:BL.FILE := FBean.Invoke_Char('CTRL.BEAN', 1, 'openFile' ,'Open a file...,D:\,*.jpg;*.gif');</a:t>
            </a:r>
          </a:p>
          <a:p>
            <a:r>
              <a:rPr lang="en-US" sz="2800" b="1" i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read_image_file(:BL.FILE,'JPG','BL.IMAGE8');</a:t>
            </a:r>
          </a:p>
        </p:txBody>
      </p:sp>
    </p:spTree>
    <p:extLst>
      <p:ext uri="{BB962C8B-B14F-4D97-AF65-F5344CB8AC3E}">
        <p14:creationId xmlns:p14="http://schemas.microsoft.com/office/powerpoint/2010/main" val="399532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91257" cy="69924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Tải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formwebs.config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registry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283" y="851845"/>
            <a:ext cx="11093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Tải file AWTFileDialog.jar từ địa chỉ: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http://www.mediafire.com/download/866q4qw0mp43crb/AWTFileDialog.zip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0" y="2202597"/>
            <a:ext cx="4001061" cy="194377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497541" y="4666129"/>
            <a:ext cx="1707777" cy="1828800"/>
          </a:xfrm>
          <a:prstGeom prst="wedgeRectCallout">
            <a:avLst>
              <a:gd name="adj1" fmla="val 8301"/>
              <a:gd name="adj2" fmla="val -80882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283" y="1705079"/>
            <a:ext cx="1109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Được 2 file: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374683" y="2317575"/>
            <a:ext cx="6687329" cy="1017296"/>
          </a:xfrm>
          <a:prstGeom prst="wedgeRectCallout">
            <a:avLst>
              <a:gd name="adj1" fmla="val -68648"/>
              <a:gd name="adj2" fmla="val 6303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 file này vào thư mục: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\DevSuiteHome_1\forms\java</a:t>
            </a:r>
          </a:p>
        </p:txBody>
      </p:sp>
    </p:spTree>
    <p:extLst>
      <p:ext uri="{BB962C8B-B14F-4D97-AF65-F5344CB8AC3E}">
        <p14:creationId xmlns:p14="http://schemas.microsoft.com/office/powerpoint/2010/main" val="412134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283" y="851845"/>
            <a:ext cx="11093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formsweb.cfg trong đ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dẫn: DevSuiteHome_1\forms\server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notepad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73424" y="1586137"/>
            <a:ext cx="11645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Bổ sung dòng chữ: AWTFileDialog.jar vào cuối các dòng bắt đầu bằng chữ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archive_jini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archive 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78169" y="2550787"/>
            <a:ext cx="9557149" cy="1414068"/>
            <a:chOff x="1077619" y="2002749"/>
            <a:chExt cx="9557149" cy="14140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619" y="2002749"/>
              <a:ext cx="9557149" cy="141406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5889811" y="2216719"/>
              <a:ext cx="2960208" cy="3496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59622" y="3067194"/>
              <a:ext cx="2960208" cy="3496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6709" y="4695232"/>
            <a:ext cx="9766033" cy="1080000"/>
            <a:chOff x="756709" y="4695232"/>
            <a:chExt cx="9766033" cy="1080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709" y="4727976"/>
              <a:ext cx="9766033" cy="10472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5889811" y="4695232"/>
              <a:ext cx="2960208" cy="3496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76640" y="5076792"/>
              <a:ext cx="2960208" cy="3496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09283" y="5807169"/>
            <a:ext cx="11645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Sau đó lưu lại.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91257" cy="69924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Tải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formwebs.config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registry </a:t>
            </a:r>
          </a:p>
        </p:txBody>
      </p:sp>
    </p:spTree>
    <p:extLst>
      <p:ext uri="{BB962C8B-B14F-4D97-AF65-F5344CB8AC3E}">
        <p14:creationId xmlns:p14="http://schemas.microsoft.com/office/powerpoint/2010/main" val="402748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283" y="851845"/>
            <a:ext cx="11456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FORMS_BUILDER_CLASSPATH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 Editor HEY_LOCAL_MACHINE\SOFTWARE\ORACLE\KEY_OHXXXXXXX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;C:\Oracle\Middleware\Oracle_FRHome1\forms\java\AWTFileDialog.jar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91257" cy="69924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Tải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formwebs.config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registry </a:t>
            </a:r>
          </a:p>
        </p:txBody>
      </p:sp>
    </p:spTree>
    <p:extLst>
      <p:ext uri="{BB962C8B-B14F-4D97-AF65-F5344CB8AC3E}">
        <p14:creationId xmlns:p14="http://schemas.microsoft.com/office/powerpoint/2010/main" val="275832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3" y="775545"/>
            <a:ext cx="1197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1 data block gồm 1 button, 1 text item, 1 image item có canvas như hình dưới.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10749367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Quy trình tạo hộp thoại mở 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2" y="1313509"/>
            <a:ext cx="11573093" cy="5408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24" y="4017606"/>
            <a:ext cx="2600325" cy="3905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54941" y="4276165"/>
            <a:ext cx="3509683" cy="403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3" y="775545"/>
            <a:ext cx="1197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1 data block CTRL chứa 1 bean area item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10749367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Quy trình tạo hộp thoại mở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313508"/>
            <a:ext cx="7221071" cy="5383127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4034118" y="1573306"/>
            <a:ext cx="739588" cy="285077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05318" y="3012141"/>
            <a:ext cx="1680882" cy="1277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8108576" y="1006377"/>
            <a:ext cx="3630706" cy="674505"/>
          </a:xfrm>
          <a:prstGeom prst="wedgeRectCallout">
            <a:avLst>
              <a:gd name="adj1" fmla="val -71159"/>
              <a:gd name="adj2" fmla="val 68625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Tên bean area item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108576" y="1844479"/>
            <a:ext cx="3630706" cy="674505"/>
          </a:xfrm>
          <a:prstGeom prst="wedgeRectCallout">
            <a:avLst>
              <a:gd name="adj1" fmla="val -70789"/>
              <a:gd name="adj2" fmla="val 16791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Loại item là Bean Area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108576" y="2661441"/>
            <a:ext cx="3630706" cy="674505"/>
          </a:xfrm>
          <a:prstGeom prst="wedgeRectCallout">
            <a:avLst>
              <a:gd name="adj1" fmla="val -69678"/>
              <a:gd name="adj2" fmla="val -23081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Tên canvas để hiển thị hộp thoại open file.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5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3" y="775545"/>
            <a:ext cx="119768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Đăng ký Bean khi load form trong sự kiện WHEN-NEW-FORM-INSTANCE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FBean.Register_Bean('CTRL.BEAN', 1, 'oracle.forms.fd.AWTFileDialog');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10749367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Quy trình tạo hộp thoại mở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8" y="1805949"/>
            <a:ext cx="10283755" cy="48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3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3" y="775545"/>
            <a:ext cx="11976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trả về đường dẫn file được mở, ta gọi function: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FBean.Invoke_Char('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name_bean_area_item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',1,'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title_dialog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file_type_list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10749367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Quy trình tạo hộp thoại mở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15153" y="2494740"/>
            <a:ext cx="11241741" cy="304698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name_bean_area_item: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chính là tên bean area item chứa trong data block CTRL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openFile: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từ khóa xác định loại hộp thoại. Có thể thay thành saveFile để chuyển thành hộp thoại lưu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title_dialog: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tiêu đề khi hộp thoại được hiện lên.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đường dẫn thư mục mặc định được chọn khi mở hộp thoại.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file_type_list: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loại file muốn mở. Phân cách nhau bởi dấu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(VD: *.* mở tất cả loại file hoặc *.jpg;*.gif: mở các file ảnh có đuôi jpg, gif)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164" y="5875929"/>
            <a:ext cx="10990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VD: FBean.Invoke_Char('CTRL.BEAN', 1, ‘openFile' ,'Open a file...,D:\,*.jpg;*.gif');</a:t>
            </a:r>
          </a:p>
        </p:txBody>
      </p:sp>
    </p:spTree>
    <p:extLst>
      <p:ext uri="{BB962C8B-B14F-4D97-AF65-F5344CB8AC3E}">
        <p14:creationId xmlns:p14="http://schemas.microsoft.com/office/powerpoint/2010/main" val="272215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153" y="775545"/>
            <a:ext cx="11976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đưa đường dẫn file đã mở vào 1 text item, ta thực hiện câu lệnh:</a:t>
            </a:r>
          </a:p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:blockname.text_item_name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FBean.Invoke_Char('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name_bean_area_item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',1,'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title_dialog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file_type_list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10749367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Quy trình tạo hộp thoại mở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153" y="2913627"/>
            <a:ext cx="11976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 viết 1 trigger để thử nghiệm: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VD: Khi bấm vào nút OPEN thì hiện lên hộp thoại mở file, ta viết trong trigger WHEN-BUTTON-PRESSED như sau:</a:t>
            </a:r>
          </a:p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:BL.FILE := FBean.Invoke_Char('CTRL.BEAN', 1, 'openFile' ,'Open a file...,D:\,*.jpg;*.gif');</a:t>
            </a:r>
          </a:p>
        </p:txBody>
      </p:sp>
    </p:spTree>
    <p:extLst>
      <p:ext uri="{BB962C8B-B14F-4D97-AF65-F5344CB8AC3E}">
        <p14:creationId xmlns:p14="http://schemas.microsoft.com/office/powerpoint/2010/main" val="236369272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9D68F80C5CCC4695A83CE6ECAA6761" ma:contentTypeVersion="0" ma:contentTypeDescription="Tạo tài liệu mới." ma:contentTypeScope="" ma:versionID="38796cbffd4d15f62ceb245b180842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f506a9e505cd8b2c704d12ca9a8d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8C970F-7491-4014-A958-88A4464A9C62}"/>
</file>

<file path=customXml/itemProps2.xml><?xml version="1.0" encoding="utf-8"?>
<ds:datastoreItem xmlns:ds="http://schemas.openxmlformats.org/officeDocument/2006/customXml" ds:itemID="{CC3A33AE-3FCB-4226-9020-637CC53F6D8D}"/>
</file>

<file path=customXml/itemProps3.xml><?xml version="1.0" encoding="utf-8"?>
<ds:datastoreItem xmlns:ds="http://schemas.openxmlformats.org/officeDocument/2006/customXml" ds:itemID="{84899902-B8F9-4698-85F0-F1CC597563F5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1275</TotalTime>
  <Words>736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CÁCH TẠO HỘP THOẠI MỞ FILE TRONG FORM</vt:lpstr>
      <vt:lpstr>1. Tải thư viện và cấu hình file formwebs.config và registry </vt:lpstr>
      <vt:lpstr>1. Tải thư viện và cấu hình file formwebs.config và registry </vt:lpstr>
      <vt:lpstr>1. Tải thư viện và cấu hình file formwebs.config và registry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Nguyễn Việt Hưng</cp:lastModifiedBy>
  <cp:revision>47</cp:revision>
  <dcterms:created xsi:type="dcterms:W3CDTF">2014-12-14T08:16:33Z</dcterms:created>
  <dcterms:modified xsi:type="dcterms:W3CDTF">2019-10-15T08:08:24Z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0x0101001E9D68F80C5CCC4695A83CE6ECAA6761</vt:lpwstr>
  </property>
  <property fmtid="{D5CDD505-2E9C-101B-9397-08002B2CF9AE}" pid="4" name="Order">
    <vt:r8>1900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