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14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F29"/>
    <a:srgbClr val="D24726"/>
    <a:srgbClr val="D2B4A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 autoAdjust="0"/>
    <p:restoredTop sz="94255" autoAdjust="0"/>
  </p:normalViewPr>
  <p:slideViewPr>
    <p:cSldViewPr snapToGrid="0">
      <p:cViewPr varScale="1">
        <p:scale>
          <a:sx n="63" d="100"/>
          <a:sy n="63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7707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139" y="1102659"/>
            <a:ext cx="1126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Tải thư viện calendar tại địa chỉ: </a:t>
            </a:r>
            <a:r>
              <a:rPr lang="en-US" sz="3200"/>
              <a:t>http://1drv.ms/1zkAcQz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25" y="2418695"/>
            <a:ext cx="7901193" cy="2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215" y="816544"/>
            <a:ext cx="12080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9: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Viết trigger cho sự kiện click vào button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 date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như sau: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6" y="1401319"/>
            <a:ext cx="10209921" cy="530239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064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079" y="1168237"/>
            <a:ext cx="12080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10: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thúc. Run test.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139" y="1102659"/>
            <a:ext cx="112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File/Open =&gt; Tìm chọn đến file: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stndrd20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18" y="2077399"/>
            <a:ext cx="4257528" cy="4529797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6147581" y="4581450"/>
            <a:ext cx="3052689" cy="5064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540" y="1200977"/>
            <a:ext cx="11260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Phải chuột vào STANDARDS trong Object Libraries, chọn Object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42" y="1739586"/>
            <a:ext cx="4812251" cy="43956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53021" y="1655258"/>
            <a:ext cx="1463040" cy="745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941" y="1359296"/>
            <a:ext cx="112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4: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Chọn tab Componments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746749" y="1359296"/>
            <a:ext cx="1174554" cy="736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778" y="1359296"/>
            <a:ext cx="5072728" cy="41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7" y="1262255"/>
            <a:ext cx="12080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5: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Kéo thành phần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thả vào module đang làm việc, hiện lên hộp thoại hỏi, ta chọn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967" y="4532424"/>
            <a:ext cx="5858033" cy="1879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4" y="2583184"/>
            <a:ext cx="5072728" cy="414627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05046" y="5655213"/>
            <a:ext cx="1083212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7" y="1262255"/>
            <a:ext cx="12080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5: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Kéo thành phần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thả vào module đang làm việc, hiện lên hộp thoại hỏi, ta chọn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07" y="1903375"/>
            <a:ext cx="4229394" cy="4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7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7" y="1262255"/>
            <a:ext cx="12080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6: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File/Open =&gt; Tìm chọn đến file: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calendar90.pll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847030"/>
            <a:ext cx="3980717" cy="48603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19976" y="3535153"/>
            <a:ext cx="2110154" cy="40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215" y="816544"/>
            <a:ext cx="12080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7: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Kéo 2 package DATE_LOV trong Program units của CALENDAR90 vừa mở sang mục Program units của Module đang làm việc.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3" y="2386204"/>
            <a:ext cx="3980717" cy="4471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40" y="2386204"/>
            <a:ext cx="3479453" cy="436628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3924886" y="4360985"/>
            <a:ext cx="281354" cy="46423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V="1">
            <a:off x="4206240" y="4572000"/>
            <a:ext cx="1364566" cy="21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56739" y="4557932"/>
            <a:ext cx="0" cy="12660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56738" y="5809957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3447"/>
            <a:ext cx="10749367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– TẠO HỘP THOẠI CHỌN NGÀY TRÊN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215" y="816544"/>
            <a:ext cx="12080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8: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Tạo 1 block mới gồm 1 button và 1 text item, tạo canvans mới hiển thị các item của block mới như hình dưới.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39" y="1808882"/>
            <a:ext cx="8680939" cy="50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9333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43275C-0431-4031-92E4-607A7F4A5004}"/>
</file>

<file path=customXml/itemProps2.xml><?xml version="1.0" encoding="utf-8"?>
<ds:datastoreItem xmlns:ds="http://schemas.openxmlformats.org/officeDocument/2006/customXml" ds:itemID="{E569E5C5-ABAE-4C92-948D-89FA5EE0D693}"/>
</file>

<file path=customXml/itemProps3.xml><?xml version="1.0" encoding="utf-8"?>
<ds:datastoreItem xmlns:ds="http://schemas.openxmlformats.org/officeDocument/2006/customXml" ds:itemID="{8F011B4F-4E18-4C89-B205-020C88795E01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1247</TotalTime>
  <Words>291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Times New Roman</vt:lpstr>
      <vt:lpstr>WelcomeDoc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  <vt:lpstr>CALENDAR – TẠO HỘP THOẠI CHỌN NGÀY TRÊN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48</cp:revision>
  <dcterms:created xsi:type="dcterms:W3CDTF">2014-12-14T08:16:33Z</dcterms:created>
  <dcterms:modified xsi:type="dcterms:W3CDTF">2017-10-25T10:26:58Z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2000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